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handoutMasterIdLst>
    <p:handoutMasterId r:id="rId53"/>
  </p:handoutMasterIdLst>
  <p:sldIdLst>
    <p:sldId id="257" r:id="rId2"/>
    <p:sldId id="280" r:id="rId3"/>
    <p:sldId id="638" r:id="rId4"/>
    <p:sldId id="639" r:id="rId5"/>
    <p:sldId id="640" r:id="rId6"/>
    <p:sldId id="641" r:id="rId7"/>
    <p:sldId id="642" r:id="rId8"/>
    <p:sldId id="649" r:id="rId9"/>
    <p:sldId id="644" r:id="rId10"/>
    <p:sldId id="645" r:id="rId11"/>
    <p:sldId id="646" r:id="rId12"/>
    <p:sldId id="647" r:id="rId13"/>
    <p:sldId id="650" r:id="rId14"/>
    <p:sldId id="651" r:id="rId15"/>
    <p:sldId id="652" r:id="rId16"/>
    <p:sldId id="653" r:id="rId17"/>
    <p:sldId id="655" r:id="rId18"/>
    <p:sldId id="654" r:id="rId19"/>
    <p:sldId id="656" r:id="rId20"/>
    <p:sldId id="657" r:id="rId21"/>
    <p:sldId id="506" r:id="rId22"/>
    <p:sldId id="507" r:id="rId23"/>
    <p:sldId id="659" r:id="rId24"/>
    <p:sldId id="660" r:id="rId25"/>
    <p:sldId id="661" r:id="rId26"/>
    <p:sldId id="662" r:id="rId27"/>
    <p:sldId id="663" r:id="rId28"/>
    <p:sldId id="664" r:id="rId29"/>
    <p:sldId id="674" r:id="rId30"/>
    <p:sldId id="675" r:id="rId31"/>
    <p:sldId id="676" r:id="rId32"/>
    <p:sldId id="677" r:id="rId33"/>
    <p:sldId id="679" r:id="rId34"/>
    <p:sldId id="678" r:id="rId35"/>
    <p:sldId id="682" r:id="rId36"/>
    <p:sldId id="681" r:id="rId37"/>
    <p:sldId id="680" r:id="rId38"/>
    <p:sldId id="684" r:id="rId39"/>
    <p:sldId id="685" r:id="rId40"/>
    <p:sldId id="686" r:id="rId41"/>
    <p:sldId id="687" r:id="rId42"/>
    <p:sldId id="688" r:id="rId43"/>
    <p:sldId id="692" r:id="rId44"/>
    <p:sldId id="693" r:id="rId45"/>
    <p:sldId id="689" r:id="rId46"/>
    <p:sldId id="690" r:id="rId47"/>
    <p:sldId id="691" r:id="rId48"/>
    <p:sldId id="694" r:id="rId49"/>
    <p:sldId id="695" r:id="rId50"/>
    <p:sldId id="696"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C030B9"/>
    <a:srgbClr val="D86118"/>
    <a:srgbClr val="4B15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70" autoAdjust="0"/>
    <p:restoredTop sz="94660"/>
  </p:normalViewPr>
  <p:slideViewPr>
    <p:cSldViewPr snapToGrid="0">
      <p:cViewPr varScale="1">
        <p:scale>
          <a:sx n="86" d="100"/>
          <a:sy n="86" d="100"/>
        </p:scale>
        <p:origin x="374" y="8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5" d="100"/>
          <a:sy n="65" d="100"/>
        </p:scale>
        <p:origin x="3154"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roopa K" userId="d5618d71381fdc62" providerId="LiveId" clId="{32252476-7972-4623-9FFB-DEE39D0AA4F8}"/>
    <pc:docChg chg="undo custSel modSld modMainMaster">
      <pc:chgData name="Swaroopa K" userId="d5618d71381fdc62" providerId="LiveId" clId="{32252476-7972-4623-9FFB-DEE39D0AA4F8}" dt="2022-01-28T04:51:09.673" v="346" actId="9405"/>
      <pc:docMkLst>
        <pc:docMk/>
      </pc:docMkLst>
      <pc:sldChg chg="modSp">
        <pc:chgData name="Swaroopa K" userId="d5618d71381fdc62" providerId="LiveId" clId="{32252476-7972-4623-9FFB-DEE39D0AA4F8}" dt="2022-01-25T04:36:23.511" v="0"/>
        <pc:sldMkLst>
          <pc:docMk/>
          <pc:sldMk cId="0" sldId="257"/>
        </pc:sldMkLst>
        <pc:spChg chg="mod">
          <ac:chgData name="Swaroopa K" userId="d5618d71381fdc62" providerId="LiveId" clId="{32252476-7972-4623-9FFB-DEE39D0AA4F8}" dt="2022-01-25T04:36:23.511" v="0"/>
          <ac:spMkLst>
            <pc:docMk/>
            <pc:sldMk cId="0" sldId="257"/>
            <ac:spMk id="2" creationId="{449CABCA-EE8F-4B7D-AA83-7FE2B2D760B8}"/>
          </ac:spMkLst>
        </pc:spChg>
      </pc:sldChg>
      <pc:sldChg chg="addSp mod">
        <pc:chgData name="Swaroopa K" userId="d5618d71381fdc62" providerId="LiveId" clId="{32252476-7972-4623-9FFB-DEE39D0AA4F8}" dt="2022-01-28T04:34:49.042" v="272" actId="9405"/>
        <pc:sldMkLst>
          <pc:docMk/>
          <pc:sldMk cId="2424659211" sldId="280"/>
        </pc:sldMkLst>
        <pc:inkChg chg="add">
          <ac:chgData name="Swaroopa K" userId="d5618d71381fdc62" providerId="LiveId" clId="{32252476-7972-4623-9FFB-DEE39D0AA4F8}" dt="2022-01-28T04:32:02.178" v="254" actId="9405"/>
          <ac:inkMkLst>
            <pc:docMk/>
            <pc:sldMk cId="2424659211" sldId="280"/>
            <ac:inkMk id="5" creationId="{87736602-629C-4596-9674-8674B769DF2B}"/>
          </ac:inkMkLst>
        </pc:inkChg>
        <pc:inkChg chg="add">
          <ac:chgData name="Swaroopa K" userId="d5618d71381fdc62" providerId="LiveId" clId="{32252476-7972-4623-9FFB-DEE39D0AA4F8}" dt="2022-01-28T04:32:03.187" v="255" actId="9405"/>
          <ac:inkMkLst>
            <pc:docMk/>
            <pc:sldMk cId="2424659211" sldId="280"/>
            <ac:inkMk id="6" creationId="{FE8A1109-BDF5-4B4B-92DE-CCB7471B80AA}"/>
          </ac:inkMkLst>
        </pc:inkChg>
        <pc:inkChg chg="add">
          <ac:chgData name="Swaroopa K" userId="d5618d71381fdc62" providerId="LiveId" clId="{32252476-7972-4623-9FFB-DEE39D0AA4F8}" dt="2022-01-28T04:32:10.953" v="256" actId="9405"/>
          <ac:inkMkLst>
            <pc:docMk/>
            <pc:sldMk cId="2424659211" sldId="280"/>
            <ac:inkMk id="7" creationId="{908DF20C-4C93-4B14-8368-607F68B60728}"/>
          </ac:inkMkLst>
        </pc:inkChg>
        <pc:inkChg chg="add">
          <ac:chgData name="Swaroopa K" userId="d5618d71381fdc62" providerId="LiveId" clId="{32252476-7972-4623-9FFB-DEE39D0AA4F8}" dt="2022-01-28T04:32:12.969" v="257" actId="9405"/>
          <ac:inkMkLst>
            <pc:docMk/>
            <pc:sldMk cId="2424659211" sldId="280"/>
            <ac:inkMk id="8" creationId="{8F12FFF1-8BF3-491F-984B-C7B14A933A56}"/>
          </ac:inkMkLst>
        </pc:inkChg>
        <pc:inkChg chg="add">
          <ac:chgData name="Swaroopa K" userId="d5618d71381fdc62" providerId="LiveId" clId="{32252476-7972-4623-9FFB-DEE39D0AA4F8}" dt="2022-01-28T04:32:15.233" v="258" actId="9405"/>
          <ac:inkMkLst>
            <pc:docMk/>
            <pc:sldMk cId="2424659211" sldId="280"/>
            <ac:inkMk id="9" creationId="{FC5E90B9-EE77-4306-8973-921BCAE2D338}"/>
          </ac:inkMkLst>
        </pc:inkChg>
        <pc:inkChg chg="add">
          <ac:chgData name="Swaroopa K" userId="d5618d71381fdc62" providerId="LiveId" clId="{32252476-7972-4623-9FFB-DEE39D0AA4F8}" dt="2022-01-28T04:32:17.130" v="259" actId="9405"/>
          <ac:inkMkLst>
            <pc:docMk/>
            <pc:sldMk cId="2424659211" sldId="280"/>
            <ac:inkMk id="10" creationId="{1992E9ED-0E52-4CC7-8A22-0B91772B6F15}"/>
          </ac:inkMkLst>
        </pc:inkChg>
        <pc:inkChg chg="add">
          <ac:chgData name="Swaroopa K" userId="d5618d71381fdc62" providerId="LiveId" clId="{32252476-7972-4623-9FFB-DEE39D0AA4F8}" dt="2022-01-28T04:32:19.434" v="260" actId="9405"/>
          <ac:inkMkLst>
            <pc:docMk/>
            <pc:sldMk cId="2424659211" sldId="280"/>
            <ac:inkMk id="11" creationId="{015BA55F-6C7F-4F0F-A4D5-C494E39A138D}"/>
          </ac:inkMkLst>
        </pc:inkChg>
        <pc:inkChg chg="add">
          <ac:chgData name="Swaroopa K" userId="d5618d71381fdc62" providerId="LiveId" clId="{32252476-7972-4623-9FFB-DEE39D0AA4F8}" dt="2022-01-28T04:32:23.594" v="261" actId="9405"/>
          <ac:inkMkLst>
            <pc:docMk/>
            <pc:sldMk cId="2424659211" sldId="280"/>
            <ac:inkMk id="12" creationId="{B78AF847-9125-41B1-BFD8-85129BB936B1}"/>
          </ac:inkMkLst>
        </pc:inkChg>
        <pc:inkChg chg="add">
          <ac:chgData name="Swaroopa K" userId="d5618d71381fdc62" providerId="LiveId" clId="{32252476-7972-4623-9FFB-DEE39D0AA4F8}" dt="2022-01-28T04:33:02.689" v="262" actId="9405"/>
          <ac:inkMkLst>
            <pc:docMk/>
            <pc:sldMk cId="2424659211" sldId="280"/>
            <ac:inkMk id="13" creationId="{6BEA803B-2D79-45AD-917C-C17DF5AEBA18}"/>
          </ac:inkMkLst>
        </pc:inkChg>
        <pc:inkChg chg="add">
          <ac:chgData name="Swaroopa K" userId="d5618d71381fdc62" providerId="LiveId" clId="{32252476-7972-4623-9FFB-DEE39D0AA4F8}" dt="2022-01-28T04:33:05.522" v="263" actId="9405"/>
          <ac:inkMkLst>
            <pc:docMk/>
            <pc:sldMk cId="2424659211" sldId="280"/>
            <ac:inkMk id="14" creationId="{B0BD8021-A792-4B65-8F3A-787C85C7338E}"/>
          </ac:inkMkLst>
        </pc:inkChg>
        <pc:inkChg chg="add">
          <ac:chgData name="Swaroopa K" userId="d5618d71381fdc62" providerId="LiveId" clId="{32252476-7972-4623-9FFB-DEE39D0AA4F8}" dt="2022-01-28T04:33:07.704" v="264" actId="9405"/>
          <ac:inkMkLst>
            <pc:docMk/>
            <pc:sldMk cId="2424659211" sldId="280"/>
            <ac:inkMk id="15" creationId="{0EF2A82B-E4AE-447B-A5F7-16EAD56DB94B}"/>
          </ac:inkMkLst>
        </pc:inkChg>
        <pc:inkChg chg="add">
          <ac:chgData name="Swaroopa K" userId="d5618d71381fdc62" providerId="LiveId" clId="{32252476-7972-4623-9FFB-DEE39D0AA4F8}" dt="2022-01-28T04:33:33.112" v="265" actId="9405"/>
          <ac:inkMkLst>
            <pc:docMk/>
            <pc:sldMk cId="2424659211" sldId="280"/>
            <ac:inkMk id="16" creationId="{507B7251-2801-4089-9D42-430E91AD056A}"/>
          </ac:inkMkLst>
        </pc:inkChg>
        <pc:inkChg chg="add">
          <ac:chgData name="Swaroopa K" userId="d5618d71381fdc62" providerId="LiveId" clId="{32252476-7972-4623-9FFB-DEE39D0AA4F8}" dt="2022-01-28T04:33:34.058" v="266" actId="9405"/>
          <ac:inkMkLst>
            <pc:docMk/>
            <pc:sldMk cId="2424659211" sldId="280"/>
            <ac:inkMk id="17" creationId="{4CFC737E-4F1E-42C8-8571-C76A0607F788}"/>
          </ac:inkMkLst>
        </pc:inkChg>
        <pc:inkChg chg="add">
          <ac:chgData name="Swaroopa K" userId="d5618d71381fdc62" providerId="LiveId" clId="{32252476-7972-4623-9FFB-DEE39D0AA4F8}" dt="2022-01-28T04:33:34.897" v="267" actId="9405"/>
          <ac:inkMkLst>
            <pc:docMk/>
            <pc:sldMk cId="2424659211" sldId="280"/>
            <ac:inkMk id="18" creationId="{2E3E17E4-62D2-486C-B04F-042C54141488}"/>
          </ac:inkMkLst>
        </pc:inkChg>
        <pc:inkChg chg="add">
          <ac:chgData name="Swaroopa K" userId="d5618d71381fdc62" providerId="LiveId" clId="{32252476-7972-4623-9FFB-DEE39D0AA4F8}" dt="2022-01-28T04:34:35.785" v="268" actId="9405"/>
          <ac:inkMkLst>
            <pc:docMk/>
            <pc:sldMk cId="2424659211" sldId="280"/>
            <ac:inkMk id="19" creationId="{24932787-3A6C-41EB-B873-F8FA1A8CEC30}"/>
          </ac:inkMkLst>
        </pc:inkChg>
        <pc:inkChg chg="add">
          <ac:chgData name="Swaroopa K" userId="d5618d71381fdc62" providerId="LiveId" clId="{32252476-7972-4623-9FFB-DEE39D0AA4F8}" dt="2022-01-28T04:34:45.461" v="269" actId="9405"/>
          <ac:inkMkLst>
            <pc:docMk/>
            <pc:sldMk cId="2424659211" sldId="280"/>
            <ac:inkMk id="20" creationId="{014BA761-A4CB-4155-BF10-167FF7287D99}"/>
          </ac:inkMkLst>
        </pc:inkChg>
        <pc:inkChg chg="add">
          <ac:chgData name="Swaroopa K" userId="d5618d71381fdc62" providerId="LiveId" clId="{32252476-7972-4623-9FFB-DEE39D0AA4F8}" dt="2022-01-28T04:34:46.378" v="270" actId="9405"/>
          <ac:inkMkLst>
            <pc:docMk/>
            <pc:sldMk cId="2424659211" sldId="280"/>
            <ac:inkMk id="21" creationId="{F592B9C1-E845-4ADC-AA99-E47E4AC89976}"/>
          </ac:inkMkLst>
        </pc:inkChg>
        <pc:inkChg chg="add">
          <ac:chgData name="Swaroopa K" userId="d5618d71381fdc62" providerId="LiveId" clId="{32252476-7972-4623-9FFB-DEE39D0AA4F8}" dt="2022-01-28T04:34:47.562" v="271" actId="9405"/>
          <ac:inkMkLst>
            <pc:docMk/>
            <pc:sldMk cId="2424659211" sldId="280"/>
            <ac:inkMk id="22" creationId="{6BB6FAAC-2CD5-4271-B25C-B1D7926F194B}"/>
          </ac:inkMkLst>
        </pc:inkChg>
        <pc:inkChg chg="add">
          <ac:chgData name="Swaroopa K" userId="d5618d71381fdc62" providerId="LiveId" clId="{32252476-7972-4623-9FFB-DEE39D0AA4F8}" dt="2022-01-28T04:34:49.042" v="272" actId="9405"/>
          <ac:inkMkLst>
            <pc:docMk/>
            <pc:sldMk cId="2424659211" sldId="280"/>
            <ac:inkMk id="23" creationId="{889C0683-B38B-4A01-9922-1D1C4D8A3D8A}"/>
          </ac:inkMkLst>
        </pc:inkChg>
      </pc:sldChg>
      <pc:sldChg chg="addSp modSp mod">
        <pc:chgData name="Swaroopa K" userId="d5618d71381fdc62" providerId="LiveId" clId="{32252476-7972-4623-9FFB-DEE39D0AA4F8}" dt="2022-01-25T05:44:47.382" v="244" actId="9405"/>
        <pc:sldMkLst>
          <pc:docMk/>
          <pc:sldMk cId="579570328" sldId="506"/>
        </pc:sldMkLst>
        <pc:spChg chg="mod">
          <ac:chgData name="Swaroopa K" userId="d5618d71381fdc62" providerId="LiveId" clId="{32252476-7972-4623-9FFB-DEE39D0AA4F8}" dt="2022-01-25T04:36:23.511" v="0"/>
          <ac:spMkLst>
            <pc:docMk/>
            <pc:sldMk cId="579570328" sldId="506"/>
            <ac:spMk id="4" creationId="{80FB8330-6C85-4CDD-9AB1-B97F042F278D}"/>
          </ac:spMkLst>
        </pc:spChg>
        <pc:inkChg chg="add">
          <ac:chgData name="Swaroopa K" userId="d5618d71381fdc62" providerId="LiveId" clId="{32252476-7972-4623-9FFB-DEE39D0AA4F8}" dt="2022-01-25T05:44:45.336" v="243" actId="9405"/>
          <ac:inkMkLst>
            <pc:docMk/>
            <pc:sldMk cId="579570328" sldId="506"/>
            <ac:inkMk id="5" creationId="{32645466-6181-4A78-908A-DAAA16369C2F}"/>
          </ac:inkMkLst>
        </pc:inkChg>
        <pc:inkChg chg="add">
          <ac:chgData name="Swaroopa K" userId="d5618d71381fdc62" providerId="LiveId" clId="{32252476-7972-4623-9FFB-DEE39D0AA4F8}" dt="2022-01-25T05:44:47.382" v="244" actId="9405"/>
          <ac:inkMkLst>
            <pc:docMk/>
            <pc:sldMk cId="579570328" sldId="506"/>
            <ac:inkMk id="7" creationId="{9BDA4B18-5A09-4208-A8D7-7B0F939A40A2}"/>
          </ac:inkMkLst>
        </pc:inkChg>
      </pc:sldChg>
      <pc:sldChg chg="modSp">
        <pc:chgData name="Swaroopa K" userId="d5618d71381fdc62" providerId="LiveId" clId="{32252476-7972-4623-9FFB-DEE39D0AA4F8}" dt="2022-01-25T04:36:23.511" v="0"/>
        <pc:sldMkLst>
          <pc:docMk/>
          <pc:sldMk cId="4039424154" sldId="507"/>
        </pc:sldMkLst>
        <pc:spChg chg="mod">
          <ac:chgData name="Swaroopa K" userId="d5618d71381fdc62" providerId="LiveId" clId="{32252476-7972-4623-9FFB-DEE39D0AA4F8}" dt="2022-01-25T04:36:23.511" v="0"/>
          <ac:spMkLst>
            <pc:docMk/>
            <pc:sldMk cId="4039424154" sldId="507"/>
            <ac:spMk id="4" creationId="{69861A95-866B-4605-8308-39AA5A5EA8BD}"/>
          </ac:spMkLst>
        </pc:spChg>
      </pc:sldChg>
      <pc:sldChg chg="modSp">
        <pc:chgData name="Swaroopa K" userId="d5618d71381fdc62" providerId="LiveId" clId="{32252476-7972-4623-9FFB-DEE39D0AA4F8}" dt="2022-01-25T04:36:23.511" v="0"/>
        <pc:sldMkLst>
          <pc:docMk/>
          <pc:sldMk cId="2151021803" sldId="638"/>
        </pc:sldMkLst>
        <pc:spChg chg="mod">
          <ac:chgData name="Swaroopa K" userId="d5618d71381fdc62" providerId="LiveId" clId="{32252476-7972-4623-9FFB-DEE39D0AA4F8}" dt="2022-01-25T04:36:23.511" v="0"/>
          <ac:spMkLst>
            <pc:docMk/>
            <pc:sldMk cId="2151021803" sldId="638"/>
            <ac:spMk id="2" creationId="{EFA257BD-29EE-4A68-9A4A-CF9B850A08D3}"/>
          </ac:spMkLst>
        </pc:spChg>
        <pc:spChg chg="mod">
          <ac:chgData name="Swaroopa K" userId="d5618d71381fdc62" providerId="LiveId" clId="{32252476-7972-4623-9FFB-DEE39D0AA4F8}" dt="2022-01-25T04:36:23.511" v="0"/>
          <ac:spMkLst>
            <pc:docMk/>
            <pc:sldMk cId="2151021803" sldId="638"/>
            <ac:spMk id="4" creationId="{E8032369-20C4-403A-84D2-60F7267F0BAC}"/>
          </ac:spMkLst>
        </pc:spChg>
      </pc:sldChg>
      <pc:sldChg chg="modSp">
        <pc:chgData name="Swaroopa K" userId="d5618d71381fdc62" providerId="LiveId" clId="{32252476-7972-4623-9FFB-DEE39D0AA4F8}" dt="2022-01-25T04:36:23.511" v="0"/>
        <pc:sldMkLst>
          <pc:docMk/>
          <pc:sldMk cId="3205560796" sldId="639"/>
        </pc:sldMkLst>
        <pc:spChg chg="mod">
          <ac:chgData name="Swaroopa K" userId="d5618d71381fdc62" providerId="LiveId" clId="{32252476-7972-4623-9FFB-DEE39D0AA4F8}" dt="2022-01-25T04:36:23.511" v="0"/>
          <ac:spMkLst>
            <pc:docMk/>
            <pc:sldMk cId="3205560796" sldId="639"/>
            <ac:spMk id="2" creationId="{EFA257BD-29EE-4A68-9A4A-CF9B850A08D3}"/>
          </ac:spMkLst>
        </pc:spChg>
        <pc:spChg chg="mod">
          <ac:chgData name="Swaroopa K" userId="d5618d71381fdc62" providerId="LiveId" clId="{32252476-7972-4623-9FFB-DEE39D0AA4F8}" dt="2022-01-25T04:36:23.511" v="0"/>
          <ac:spMkLst>
            <pc:docMk/>
            <pc:sldMk cId="3205560796" sldId="639"/>
            <ac:spMk id="4" creationId="{E8032369-20C4-403A-84D2-60F7267F0BAC}"/>
          </ac:spMkLst>
        </pc:spChg>
      </pc:sldChg>
      <pc:sldChg chg="modSp">
        <pc:chgData name="Swaroopa K" userId="d5618d71381fdc62" providerId="LiveId" clId="{32252476-7972-4623-9FFB-DEE39D0AA4F8}" dt="2022-01-25T04:36:23.511" v="0"/>
        <pc:sldMkLst>
          <pc:docMk/>
          <pc:sldMk cId="2727177699" sldId="640"/>
        </pc:sldMkLst>
        <pc:spChg chg="mod">
          <ac:chgData name="Swaroopa K" userId="d5618d71381fdc62" providerId="LiveId" clId="{32252476-7972-4623-9FFB-DEE39D0AA4F8}" dt="2022-01-25T04:36:23.511" v="0"/>
          <ac:spMkLst>
            <pc:docMk/>
            <pc:sldMk cId="2727177699" sldId="640"/>
            <ac:spMk id="2" creationId="{A47989DD-BC4E-4DAF-8C2F-9E5B2D3E4458}"/>
          </ac:spMkLst>
        </pc:spChg>
        <pc:spChg chg="mod">
          <ac:chgData name="Swaroopa K" userId="d5618d71381fdc62" providerId="LiveId" clId="{32252476-7972-4623-9FFB-DEE39D0AA4F8}" dt="2022-01-25T04:36:23.511" v="0"/>
          <ac:spMkLst>
            <pc:docMk/>
            <pc:sldMk cId="2727177699" sldId="640"/>
            <ac:spMk id="4" creationId="{42257DE8-4F0F-4ED6-9D93-FA16E9FFD5EF}"/>
          </ac:spMkLst>
        </pc:spChg>
      </pc:sldChg>
      <pc:sldChg chg="modSp">
        <pc:chgData name="Swaroopa K" userId="d5618d71381fdc62" providerId="LiveId" clId="{32252476-7972-4623-9FFB-DEE39D0AA4F8}" dt="2022-01-25T04:36:23.511" v="0"/>
        <pc:sldMkLst>
          <pc:docMk/>
          <pc:sldMk cId="2249902261" sldId="641"/>
        </pc:sldMkLst>
        <pc:spChg chg="mod">
          <ac:chgData name="Swaroopa K" userId="d5618d71381fdc62" providerId="LiveId" clId="{32252476-7972-4623-9FFB-DEE39D0AA4F8}" dt="2022-01-25T04:36:23.511" v="0"/>
          <ac:spMkLst>
            <pc:docMk/>
            <pc:sldMk cId="2249902261" sldId="641"/>
            <ac:spMk id="2" creationId="{A47989DD-BC4E-4DAF-8C2F-9E5B2D3E4458}"/>
          </ac:spMkLst>
        </pc:spChg>
        <pc:spChg chg="mod">
          <ac:chgData name="Swaroopa K" userId="d5618d71381fdc62" providerId="LiveId" clId="{32252476-7972-4623-9FFB-DEE39D0AA4F8}" dt="2022-01-25T04:36:23.511" v="0"/>
          <ac:spMkLst>
            <pc:docMk/>
            <pc:sldMk cId="2249902261" sldId="641"/>
            <ac:spMk id="4" creationId="{42257DE8-4F0F-4ED6-9D93-FA16E9FFD5EF}"/>
          </ac:spMkLst>
        </pc:spChg>
      </pc:sldChg>
      <pc:sldChg chg="modSp">
        <pc:chgData name="Swaroopa K" userId="d5618d71381fdc62" providerId="LiveId" clId="{32252476-7972-4623-9FFB-DEE39D0AA4F8}" dt="2022-01-25T04:36:23.511" v="0"/>
        <pc:sldMkLst>
          <pc:docMk/>
          <pc:sldMk cId="1073713547" sldId="642"/>
        </pc:sldMkLst>
        <pc:spChg chg="mod">
          <ac:chgData name="Swaroopa K" userId="d5618d71381fdc62" providerId="LiveId" clId="{32252476-7972-4623-9FFB-DEE39D0AA4F8}" dt="2022-01-25T04:36:23.511" v="0"/>
          <ac:spMkLst>
            <pc:docMk/>
            <pc:sldMk cId="1073713547" sldId="642"/>
            <ac:spMk id="2" creationId="{A47989DD-BC4E-4DAF-8C2F-9E5B2D3E4458}"/>
          </ac:spMkLst>
        </pc:spChg>
        <pc:spChg chg="mod">
          <ac:chgData name="Swaroopa K" userId="d5618d71381fdc62" providerId="LiveId" clId="{32252476-7972-4623-9FFB-DEE39D0AA4F8}" dt="2022-01-25T04:36:23.511" v="0"/>
          <ac:spMkLst>
            <pc:docMk/>
            <pc:sldMk cId="1073713547" sldId="642"/>
            <ac:spMk id="4" creationId="{42257DE8-4F0F-4ED6-9D93-FA16E9FFD5EF}"/>
          </ac:spMkLst>
        </pc:spChg>
      </pc:sldChg>
      <pc:sldChg chg="modSp">
        <pc:chgData name="Swaroopa K" userId="d5618d71381fdc62" providerId="LiveId" clId="{32252476-7972-4623-9FFB-DEE39D0AA4F8}" dt="2022-01-25T04:36:23.511" v="0"/>
        <pc:sldMkLst>
          <pc:docMk/>
          <pc:sldMk cId="2088566696" sldId="644"/>
        </pc:sldMkLst>
        <pc:spChg chg="mod">
          <ac:chgData name="Swaroopa K" userId="d5618d71381fdc62" providerId="LiveId" clId="{32252476-7972-4623-9FFB-DEE39D0AA4F8}" dt="2022-01-25T04:36:23.511" v="0"/>
          <ac:spMkLst>
            <pc:docMk/>
            <pc:sldMk cId="2088566696" sldId="644"/>
            <ac:spMk id="2" creationId="{F823919A-AD4C-41AC-95F7-BABFE6CDF7B2}"/>
          </ac:spMkLst>
        </pc:spChg>
        <pc:spChg chg="mod">
          <ac:chgData name="Swaroopa K" userId="d5618d71381fdc62" providerId="LiveId" clId="{32252476-7972-4623-9FFB-DEE39D0AA4F8}" dt="2022-01-25T04:36:23.511" v="0"/>
          <ac:spMkLst>
            <pc:docMk/>
            <pc:sldMk cId="2088566696" sldId="644"/>
            <ac:spMk id="4" creationId="{4E0AFDBC-78F3-4705-8AEB-4609BD2B64DF}"/>
          </ac:spMkLst>
        </pc:spChg>
      </pc:sldChg>
      <pc:sldChg chg="modSp">
        <pc:chgData name="Swaroopa K" userId="d5618d71381fdc62" providerId="LiveId" clId="{32252476-7972-4623-9FFB-DEE39D0AA4F8}" dt="2022-01-25T04:36:23.511" v="0"/>
        <pc:sldMkLst>
          <pc:docMk/>
          <pc:sldMk cId="406220769" sldId="645"/>
        </pc:sldMkLst>
        <pc:spChg chg="mod">
          <ac:chgData name="Swaroopa K" userId="d5618d71381fdc62" providerId="LiveId" clId="{32252476-7972-4623-9FFB-DEE39D0AA4F8}" dt="2022-01-25T04:36:23.511" v="0"/>
          <ac:spMkLst>
            <pc:docMk/>
            <pc:sldMk cId="406220769" sldId="645"/>
            <ac:spMk id="4" creationId="{7436CD51-3301-42BC-9162-933FE3527A56}"/>
          </ac:spMkLst>
        </pc:spChg>
      </pc:sldChg>
      <pc:sldChg chg="modSp">
        <pc:chgData name="Swaroopa K" userId="d5618d71381fdc62" providerId="LiveId" clId="{32252476-7972-4623-9FFB-DEE39D0AA4F8}" dt="2022-01-25T04:36:23.511" v="0"/>
        <pc:sldMkLst>
          <pc:docMk/>
          <pc:sldMk cId="444538449" sldId="646"/>
        </pc:sldMkLst>
        <pc:spChg chg="mod">
          <ac:chgData name="Swaroopa K" userId="d5618d71381fdc62" providerId="LiveId" clId="{32252476-7972-4623-9FFB-DEE39D0AA4F8}" dt="2022-01-25T04:36:23.511" v="0"/>
          <ac:spMkLst>
            <pc:docMk/>
            <pc:sldMk cId="444538449" sldId="646"/>
            <ac:spMk id="4" creationId="{7436CD51-3301-42BC-9162-933FE3527A56}"/>
          </ac:spMkLst>
        </pc:spChg>
      </pc:sldChg>
      <pc:sldChg chg="modSp">
        <pc:chgData name="Swaroopa K" userId="d5618d71381fdc62" providerId="LiveId" clId="{32252476-7972-4623-9FFB-DEE39D0AA4F8}" dt="2022-01-25T04:36:23.511" v="0"/>
        <pc:sldMkLst>
          <pc:docMk/>
          <pc:sldMk cId="2696443079" sldId="647"/>
        </pc:sldMkLst>
        <pc:spChg chg="mod">
          <ac:chgData name="Swaroopa K" userId="d5618d71381fdc62" providerId="LiveId" clId="{32252476-7972-4623-9FFB-DEE39D0AA4F8}" dt="2022-01-25T04:36:23.511" v="0"/>
          <ac:spMkLst>
            <pc:docMk/>
            <pc:sldMk cId="2696443079" sldId="647"/>
            <ac:spMk id="4" creationId="{7436CD51-3301-42BC-9162-933FE3527A56}"/>
          </ac:spMkLst>
        </pc:spChg>
      </pc:sldChg>
      <pc:sldChg chg="modSp">
        <pc:chgData name="Swaroopa K" userId="d5618d71381fdc62" providerId="LiveId" clId="{32252476-7972-4623-9FFB-DEE39D0AA4F8}" dt="2022-01-25T04:36:23.511" v="0"/>
        <pc:sldMkLst>
          <pc:docMk/>
          <pc:sldMk cId="3422035937" sldId="649"/>
        </pc:sldMkLst>
        <pc:spChg chg="mod">
          <ac:chgData name="Swaroopa K" userId="d5618d71381fdc62" providerId="LiveId" clId="{32252476-7972-4623-9FFB-DEE39D0AA4F8}" dt="2022-01-25T04:36:23.511" v="0"/>
          <ac:spMkLst>
            <pc:docMk/>
            <pc:sldMk cId="3422035937" sldId="649"/>
            <ac:spMk id="2" creationId="{A47989DD-BC4E-4DAF-8C2F-9E5B2D3E4458}"/>
          </ac:spMkLst>
        </pc:spChg>
        <pc:spChg chg="mod">
          <ac:chgData name="Swaroopa K" userId="d5618d71381fdc62" providerId="LiveId" clId="{32252476-7972-4623-9FFB-DEE39D0AA4F8}" dt="2022-01-25T04:36:23.511" v="0"/>
          <ac:spMkLst>
            <pc:docMk/>
            <pc:sldMk cId="3422035937" sldId="649"/>
            <ac:spMk id="4" creationId="{42257DE8-4F0F-4ED6-9D93-FA16E9FFD5EF}"/>
          </ac:spMkLst>
        </pc:spChg>
      </pc:sldChg>
      <pc:sldChg chg="modSp">
        <pc:chgData name="Swaroopa K" userId="d5618d71381fdc62" providerId="LiveId" clId="{32252476-7972-4623-9FFB-DEE39D0AA4F8}" dt="2022-01-25T04:36:23.511" v="0"/>
        <pc:sldMkLst>
          <pc:docMk/>
          <pc:sldMk cId="3642666118" sldId="650"/>
        </pc:sldMkLst>
        <pc:spChg chg="mod">
          <ac:chgData name="Swaroopa K" userId="d5618d71381fdc62" providerId="LiveId" clId="{32252476-7972-4623-9FFB-DEE39D0AA4F8}" dt="2022-01-25T04:36:23.511" v="0"/>
          <ac:spMkLst>
            <pc:docMk/>
            <pc:sldMk cId="3642666118" sldId="650"/>
            <ac:spMk id="4" creationId="{7436CD51-3301-42BC-9162-933FE3527A56}"/>
          </ac:spMkLst>
        </pc:spChg>
      </pc:sldChg>
      <pc:sldChg chg="modSp">
        <pc:chgData name="Swaroopa K" userId="d5618d71381fdc62" providerId="LiveId" clId="{32252476-7972-4623-9FFB-DEE39D0AA4F8}" dt="2022-01-25T04:36:23.511" v="0"/>
        <pc:sldMkLst>
          <pc:docMk/>
          <pc:sldMk cId="1020000992" sldId="651"/>
        </pc:sldMkLst>
        <pc:spChg chg="mod">
          <ac:chgData name="Swaroopa K" userId="d5618d71381fdc62" providerId="LiveId" clId="{32252476-7972-4623-9FFB-DEE39D0AA4F8}" dt="2022-01-25T04:36:23.511" v="0"/>
          <ac:spMkLst>
            <pc:docMk/>
            <pc:sldMk cId="1020000992" sldId="651"/>
            <ac:spMk id="4" creationId="{7436CD51-3301-42BC-9162-933FE3527A56}"/>
          </ac:spMkLst>
        </pc:spChg>
      </pc:sldChg>
      <pc:sldChg chg="addSp delSp modSp mod">
        <pc:chgData name="Swaroopa K" userId="d5618d71381fdc62" providerId="LiveId" clId="{32252476-7972-4623-9FFB-DEE39D0AA4F8}" dt="2022-01-25T05:18:18.477" v="98" actId="9405"/>
        <pc:sldMkLst>
          <pc:docMk/>
          <pc:sldMk cId="2877603821" sldId="652"/>
        </pc:sldMkLst>
        <pc:spChg chg="mod">
          <ac:chgData name="Swaroopa K" userId="d5618d71381fdc62" providerId="LiveId" clId="{32252476-7972-4623-9FFB-DEE39D0AA4F8}" dt="2022-01-25T04:42:56.334" v="19" actId="13926"/>
          <ac:spMkLst>
            <pc:docMk/>
            <pc:sldMk cId="2877603821" sldId="652"/>
            <ac:spMk id="2" creationId="{75571E1B-8CC6-4343-B2D8-76B3BF0D2401}"/>
          </ac:spMkLst>
        </pc:spChg>
        <pc:spChg chg="mod">
          <ac:chgData name="Swaroopa K" userId="d5618d71381fdc62" providerId="LiveId" clId="{32252476-7972-4623-9FFB-DEE39D0AA4F8}" dt="2022-01-25T04:44:01.851" v="21" actId="13926"/>
          <ac:spMkLst>
            <pc:docMk/>
            <pc:sldMk cId="2877603821" sldId="652"/>
            <ac:spMk id="3" creationId="{B10EDC88-D7FD-49C3-B3FD-804DB794CADD}"/>
          </ac:spMkLst>
        </pc:spChg>
        <pc:spChg chg="mod">
          <ac:chgData name="Swaroopa K" userId="d5618d71381fdc62" providerId="LiveId" clId="{32252476-7972-4623-9FFB-DEE39D0AA4F8}" dt="2022-01-25T04:36:23.511" v="0"/>
          <ac:spMkLst>
            <pc:docMk/>
            <pc:sldMk cId="2877603821" sldId="652"/>
            <ac:spMk id="4" creationId="{782B3757-3ECD-4E78-B2A5-56FB11722C35}"/>
          </ac:spMkLst>
        </pc:spChg>
        <pc:grpChg chg="del mod">
          <ac:chgData name="Swaroopa K" userId="d5618d71381fdc62" providerId="LiveId" clId="{32252476-7972-4623-9FFB-DEE39D0AA4F8}" dt="2022-01-25T05:09:42.156" v="39"/>
          <ac:grpSpMkLst>
            <pc:docMk/>
            <pc:sldMk cId="2877603821" sldId="652"/>
            <ac:grpSpMk id="15" creationId="{D88144A0-1B34-48F2-B7CA-61B63D773CF9}"/>
          </ac:grpSpMkLst>
        </pc:grpChg>
        <pc:grpChg chg="del mod">
          <ac:chgData name="Swaroopa K" userId="d5618d71381fdc62" providerId="LiveId" clId="{32252476-7972-4623-9FFB-DEE39D0AA4F8}" dt="2022-01-25T05:09:42.156" v="39"/>
          <ac:grpSpMkLst>
            <pc:docMk/>
            <pc:sldMk cId="2877603821" sldId="652"/>
            <ac:grpSpMk id="19" creationId="{AFD77FD1-B42F-4B65-B3AC-60A6EFE06088}"/>
          </ac:grpSpMkLst>
        </pc:grpChg>
        <pc:grpChg chg="mod">
          <ac:chgData name="Swaroopa K" userId="d5618d71381fdc62" providerId="LiveId" clId="{32252476-7972-4623-9FFB-DEE39D0AA4F8}" dt="2022-01-25T05:09:42.156" v="39"/>
          <ac:grpSpMkLst>
            <pc:docMk/>
            <pc:sldMk cId="2877603821" sldId="652"/>
            <ac:grpSpMk id="20" creationId="{06B31E77-0738-40B4-B0C7-71325BFF7B00}"/>
          </ac:grpSpMkLst>
        </pc:grpChg>
        <pc:inkChg chg="add">
          <ac:chgData name="Swaroopa K" userId="d5618d71381fdc62" providerId="LiveId" clId="{32252476-7972-4623-9FFB-DEE39D0AA4F8}" dt="2022-01-25T05:08:00.290" v="25" actId="9405"/>
          <ac:inkMkLst>
            <pc:docMk/>
            <pc:sldMk cId="2877603821" sldId="652"/>
            <ac:inkMk id="5" creationId="{0A551845-D2E3-4E3E-B169-F5B51BE74F24}"/>
          </ac:inkMkLst>
        </pc:inkChg>
        <pc:inkChg chg="add">
          <ac:chgData name="Swaroopa K" userId="d5618d71381fdc62" providerId="LiveId" clId="{32252476-7972-4623-9FFB-DEE39D0AA4F8}" dt="2022-01-25T05:08:16.090" v="26" actId="9405"/>
          <ac:inkMkLst>
            <pc:docMk/>
            <pc:sldMk cId="2877603821" sldId="652"/>
            <ac:inkMk id="6" creationId="{FCB3BD9E-2080-4E4A-B40D-6D87C8C02FFD}"/>
          </ac:inkMkLst>
        </pc:inkChg>
        <pc:inkChg chg="add">
          <ac:chgData name="Swaroopa K" userId="d5618d71381fdc62" providerId="LiveId" clId="{32252476-7972-4623-9FFB-DEE39D0AA4F8}" dt="2022-01-25T05:08:21.300" v="27" actId="9405"/>
          <ac:inkMkLst>
            <pc:docMk/>
            <pc:sldMk cId="2877603821" sldId="652"/>
            <ac:inkMk id="7" creationId="{344EA1A1-3AB8-41FB-BF55-7D98B628F13F}"/>
          </ac:inkMkLst>
        </pc:inkChg>
        <pc:inkChg chg="add">
          <ac:chgData name="Swaroopa K" userId="d5618d71381fdc62" providerId="LiveId" clId="{32252476-7972-4623-9FFB-DEE39D0AA4F8}" dt="2022-01-25T05:09:00.846" v="28" actId="9405"/>
          <ac:inkMkLst>
            <pc:docMk/>
            <pc:sldMk cId="2877603821" sldId="652"/>
            <ac:inkMk id="8" creationId="{E763C531-4F26-4E45-A35E-DC1BF3E092CD}"/>
          </ac:inkMkLst>
        </pc:inkChg>
        <pc:inkChg chg="add">
          <ac:chgData name="Swaroopa K" userId="d5618d71381fdc62" providerId="LiveId" clId="{32252476-7972-4623-9FFB-DEE39D0AA4F8}" dt="2022-01-25T05:09:02.731" v="29" actId="9405"/>
          <ac:inkMkLst>
            <pc:docMk/>
            <pc:sldMk cId="2877603821" sldId="652"/>
            <ac:inkMk id="9" creationId="{D23CEA96-BF08-488C-843E-04D6ACB40EDF}"/>
          </ac:inkMkLst>
        </pc:inkChg>
        <pc:inkChg chg="add">
          <ac:chgData name="Swaroopa K" userId="d5618d71381fdc62" providerId="LiveId" clId="{32252476-7972-4623-9FFB-DEE39D0AA4F8}" dt="2022-01-25T05:09:10.372" v="30" actId="9405"/>
          <ac:inkMkLst>
            <pc:docMk/>
            <pc:sldMk cId="2877603821" sldId="652"/>
            <ac:inkMk id="10" creationId="{820C9D9D-40A9-4D87-94A8-F32D9AA0C613}"/>
          </ac:inkMkLst>
        </pc:inkChg>
        <pc:inkChg chg="add">
          <ac:chgData name="Swaroopa K" userId="d5618d71381fdc62" providerId="LiveId" clId="{32252476-7972-4623-9FFB-DEE39D0AA4F8}" dt="2022-01-25T05:09:11.356" v="31" actId="9405"/>
          <ac:inkMkLst>
            <pc:docMk/>
            <pc:sldMk cId="2877603821" sldId="652"/>
            <ac:inkMk id="11" creationId="{1B9BD8A9-F082-4579-808F-6462BF6383B7}"/>
          </ac:inkMkLst>
        </pc:inkChg>
        <pc:inkChg chg="add">
          <ac:chgData name="Swaroopa K" userId="d5618d71381fdc62" providerId="LiveId" clId="{32252476-7972-4623-9FFB-DEE39D0AA4F8}" dt="2022-01-25T05:09:20.931" v="32" actId="9405"/>
          <ac:inkMkLst>
            <pc:docMk/>
            <pc:sldMk cId="2877603821" sldId="652"/>
            <ac:inkMk id="12" creationId="{AE9166BE-E674-4A87-961D-6777C50F7C27}"/>
          </ac:inkMkLst>
        </pc:inkChg>
        <pc:inkChg chg="add mod">
          <ac:chgData name="Swaroopa K" userId="d5618d71381fdc62" providerId="LiveId" clId="{32252476-7972-4623-9FFB-DEE39D0AA4F8}" dt="2022-01-25T05:09:42.156" v="39"/>
          <ac:inkMkLst>
            <pc:docMk/>
            <pc:sldMk cId="2877603821" sldId="652"/>
            <ac:inkMk id="13" creationId="{C76E0A76-26C5-4997-8DF9-6A8FDE916327}"/>
          </ac:inkMkLst>
        </pc:inkChg>
        <pc:inkChg chg="add mod">
          <ac:chgData name="Swaroopa K" userId="d5618d71381fdc62" providerId="LiveId" clId="{32252476-7972-4623-9FFB-DEE39D0AA4F8}" dt="2022-01-25T05:09:42.156" v="39"/>
          <ac:inkMkLst>
            <pc:docMk/>
            <pc:sldMk cId="2877603821" sldId="652"/>
            <ac:inkMk id="14" creationId="{24A6C6BD-00C7-4E71-91F4-2E524FACDA27}"/>
          </ac:inkMkLst>
        </pc:inkChg>
        <pc:inkChg chg="add mod">
          <ac:chgData name="Swaroopa K" userId="d5618d71381fdc62" providerId="LiveId" clId="{32252476-7972-4623-9FFB-DEE39D0AA4F8}" dt="2022-01-25T05:09:42.156" v="39"/>
          <ac:inkMkLst>
            <pc:docMk/>
            <pc:sldMk cId="2877603821" sldId="652"/>
            <ac:inkMk id="16" creationId="{E3761EC5-72EE-40CC-BCEC-CCE6EED7913A}"/>
          </ac:inkMkLst>
        </pc:inkChg>
        <pc:inkChg chg="add mod">
          <ac:chgData name="Swaroopa K" userId="d5618d71381fdc62" providerId="LiveId" clId="{32252476-7972-4623-9FFB-DEE39D0AA4F8}" dt="2022-01-25T05:09:42.156" v="39"/>
          <ac:inkMkLst>
            <pc:docMk/>
            <pc:sldMk cId="2877603821" sldId="652"/>
            <ac:inkMk id="17" creationId="{C514A429-4453-426D-828D-6466BBE5EE59}"/>
          </ac:inkMkLst>
        </pc:inkChg>
        <pc:inkChg chg="add mod">
          <ac:chgData name="Swaroopa K" userId="d5618d71381fdc62" providerId="LiveId" clId="{32252476-7972-4623-9FFB-DEE39D0AA4F8}" dt="2022-01-25T05:09:42.156" v="39"/>
          <ac:inkMkLst>
            <pc:docMk/>
            <pc:sldMk cId="2877603821" sldId="652"/>
            <ac:inkMk id="18" creationId="{C9A3EA18-D7E4-411F-80B5-CF01E4A95AB9}"/>
          </ac:inkMkLst>
        </pc:inkChg>
        <pc:inkChg chg="add">
          <ac:chgData name="Swaroopa K" userId="d5618d71381fdc62" providerId="LiveId" clId="{32252476-7972-4623-9FFB-DEE39D0AA4F8}" dt="2022-01-25T05:18:12.469" v="97" actId="9405"/>
          <ac:inkMkLst>
            <pc:docMk/>
            <pc:sldMk cId="2877603821" sldId="652"/>
            <ac:inkMk id="21" creationId="{3AF5ECCD-03D1-497F-8D47-F4B070688B02}"/>
          </ac:inkMkLst>
        </pc:inkChg>
        <pc:inkChg chg="add">
          <ac:chgData name="Swaroopa K" userId="d5618d71381fdc62" providerId="LiveId" clId="{32252476-7972-4623-9FFB-DEE39D0AA4F8}" dt="2022-01-25T05:18:18.477" v="98" actId="9405"/>
          <ac:inkMkLst>
            <pc:docMk/>
            <pc:sldMk cId="2877603821" sldId="652"/>
            <ac:inkMk id="22" creationId="{EB5375A2-1BB4-4CCC-923D-D7E8886B8D50}"/>
          </ac:inkMkLst>
        </pc:inkChg>
      </pc:sldChg>
      <pc:sldChg chg="addSp modSp mod">
        <pc:chgData name="Swaroopa K" userId="d5618d71381fdc62" providerId="LiveId" clId="{32252476-7972-4623-9FFB-DEE39D0AA4F8}" dt="2022-01-25T05:18:51.580" v="101" actId="9405"/>
        <pc:sldMkLst>
          <pc:docMk/>
          <pc:sldMk cId="3446373811" sldId="653"/>
        </pc:sldMkLst>
        <pc:spChg chg="mod">
          <ac:chgData name="Swaroopa K" userId="d5618d71381fdc62" providerId="LiveId" clId="{32252476-7972-4623-9FFB-DEE39D0AA4F8}" dt="2022-01-25T04:36:23.900" v="2" actId="27636"/>
          <ac:spMkLst>
            <pc:docMk/>
            <pc:sldMk cId="3446373811" sldId="653"/>
            <ac:spMk id="2" creationId="{97E54455-AE19-4991-AF9C-FFDBC4143E4D}"/>
          </ac:spMkLst>
        </pc:spChg>
        <pc:spChg chg="mod">
          <ac:chgData name="Swaroopa K" userId="d5618d71381fdc62" providerId="LiveId" clId="{32252476-7972-4623-9FFB-DEE39D0AA4F8}" dt="2022-01-25T04:44:38.291" v="24" actId="13926"/>
          <ac:spMkLst>
            <pc:docMk/>
            <pc:sldMk cId="3446373811" sldId="653"/>
            <ac:spMk id="3" creationId="{1BD131BF-45D6-40E8-83DB-A37610D06373}"/>
          </ac:spMkLst>
        </pc:spChg>
        <pc:spChg chg="mod">
          <ac:chgData name="Swaroopa K" userId="d5618d71381fdc62" providerId="LiveId" clId="{32252476-7972-4623-9FFB-DEE39D0AA4F8}" dt="2022-01-25T04:36:23.511" v="0"/>
          <ac:spMkLst>
            <pc:docMk/>
            <pc:sldMk cId="3446373811" sldId="653"/>
            <ac:spMk id="4" creationId="{4D2B3725-C559-40C2-B737-5441C8B98503}"/>
          </ac:spMkLst>
        </pc:spChg>
        <pc:inkChg chg="add">
          <ac:chgData name="Swaroopa K" userId="d5618d71381fdc62" providerId="LiveId" clId="{32252476-7972-4623-9FFB-DEE39D0AA4F8}" dt="2022-01-25T05:09:59.332" v="40" actId="9405"/>
          <ac:inkMkLst>
            <pc:docMk/>
            <pc:sldMk cId="3446373811" sldId="653"/>
            <ac:inkMk id="5" creationId="{68CBCD99-9A7D-4366-8ACF-59C0224B7C6B}"/>
          </ac:inkMkLst>
        </pc:inkChg>
        <pc:inkChg chg="add">
          <ac:chgData name="Swaroopa K" userId="d5618d71381fdc62" providerId="LiveId" clId="{32252476-7972-4623-9FFB-DEE39D0AA4F8}" dt="2022-01-25T05:10:07.351" v="41" actId="9405"/>
          <ac:inkMkLst>
            <pc:docMk/>
            <pc:sldMk cId="3446373811" sldId="653"/>
            <ac:inkMk id="6" creationId="{954F22D7-4EA8-48EC-A441-ABF21B2971BA}"/>
          </ac:inkMkLst>
        </pc:inkChg>
        <pc:inkChg chg="add">
          <ac:chgData name="Swaroopa K" userId="d5618d71381fdc62" providerId="LiveId" clId="{32252476-7972-4623-9FFB-DEE39D0AA4F8}" dt="2022-01-25T05:10:15.394" v="42" actId="9405"/>
          <ac:inkMkLst>
            <pc:docMk/>
            <pc:sldMk cId="3446373811" sldId="653"/>
            <ac:inkMk id="7" creationId="{81EE644C-7F2C-4DCE-A0B4-3E47FCD9200C}"/>
          </ac:inkMkLst>
        </pc:inkChg>
        <pc:inkChg chg="add">
          <ac:chgData name="Swaroopa K" userId="d5618d71381fdc62" providerId="LiveId" clId="{32252476-7972-4623-9FFB-DEE39D0AA4F8}" dt="2022-01-25T05:10:22.989" v="43" actId="9405"/>
          <ac:inkMkLst>
            <pc:docMk/>
            <pc:sldMk cId="3446373811" sldId="653"/>
            <ac:inkMk id="8" creationId="{C8D3037C-07CB-48DF-A0AD-28D1AA23D48F}"/>
          </ac:inkMkLst>
        </pc:inkChg>
        <pc:inkChg chg="add">
          <ac:chgData name="Swaroopa K" userId="d5618d71381fdc62" providerId="LiveId" clId="{32252476-7972-4623-9FFB-DEE39D0AA4F8}" dt="2022-01-25T05:10:53.011" v="44" actId="9405"/>
          <ac:inkMkLst>
            <pc:docMk/>
            <pc:sldMk cId="3446373811" sldId="653"/>
            <ac:inkMk id="9" creationId="{E1304181-5A57-4C00-A048-52F712896E54}"/>
          </ac:inkMkLst>
        </pc:inkChg>
        <pc:inkChg chg="add">
          <ac:chgData name="Swaroopa K" userId="d5618d71381fdc62" providerId="LiveId" clId="{32252476-7972-4623-9FFB-DEE39D0AA4F8}" dt="2022-01-25T05:10:56.874" v="45" actId="9405"/>
          <ac:inkMkLst>
            <pc:docMk/>
            <pc:sldMk cId="3446373811" sldId="653"/>
            <ac:inkMk id="10" creationId="{F28536AE-825A-42AE-8253-165B21B8F884}"/>
          </ac:inkMkLst>
        </pc:inkChg>
        <pc:inkChg chg="add">
          <ac:chgData name="Swaroopa K" userId="d5618d71381fdc62" providerId="LiveId" clId="{32252476-7972-4623-9FFB-DEE39D0AA4F8}" dt="2022-01-25T05:11:58.869" v="46" actId="9405"/>
          <ac:inkMkLst>
            <pc:docMk/>
            <pc:sldMk cId="3446373811" sldId="653"/>
            <ac:inkMk id="11" creationId="{A3B5D4DE-1478-466E-92D9-92821EDD9C18}"/>
          </ac:inkMkLst>
        </pc:inkChg>
        <pc:inkChg chg="add">
          <ac:chgData name="Swaroopa K" userId="d5618d71381fdc62" providerId="LiveId" clId="{32252476-7972-4623-9FFB-DEE39D0AA4F8}" dt="2022-01-25T05:12:05.942" v="47" actId="9405"/>
          <ac:inkMkLst>
            <pc:docMk/>
            <pc:sldMk cId="3446373811" sldId="653"/>
            <ac:inkMk id="12" creationId="{07A87F66-4851-4B25-8F8D-4F2ADA33F39F}"/>
          </ac:inkMkLst>
        </pc:inkChg>
        <pc:inkChg chg="add">
          <ac:chgData name="Swaroopa K" userId="d5618d71381fdc62" providerId="LiveId" clId="{32252476-7972-4623-9FFB-DEE39D0AA4F8}" dt="2022-01-25T05:12:08.476" v="48" actId="9405"/>
          <ac:inkMkLst>
            <pc:docMk/>
            <pc:sldMk cId="3446373811" sldId="653"/>
            <ac:inkMk id="13" creationId="{EBED7D55-DB51-423B-AF3E-330437E3A57C}"/>
          </ac:inkMkLst>
        </pc:inkChg>
        <pc:inkChg chg="add">
          <ac:chgData name="Swaroopa K" userId="d5618d71381fdc62" providerId="LiveId" clId="{32252476-7972-4623-9FFB-DEE39D0AA4F8}" dt="2022-01-25T05:12:51.035" v="49" actId="9405"/>
          <ac:inkMkLst>
            <pc:docMk/>
            <pc:sldMk cId="3446373811" sldId="653"/>
            <ac:inkMk id="14" creationId="{F86D862D-E20C-476B-B8C4-15171D330B0E}"/>
          </ac:inkMkLst>
        </pc:inkChg>
        <pc:inkChg chg="add">
          <ac:chgData name="Swaroopa K" userId="d5618d71381fdc62" providerId="LiveId" clId="{32252476-7972-4623-9FFB-DEE39D0AA4F8}" dt="2022-01-25T05:18:26.619" v="99" actId="9405"/>
          <ac:inkMkLst>
            <pc:docMk/>
            <pc:sldMk cId="3446373811" sldId="653"/>
            <ac:inkMk id="15" creationId="{9E48448A-5296-40AB-8C82-97F2055DF2DC}"/>
          </ac:inkMkLst>
        </pc:inkChg>
        <pc:inkChg chg="add">
          <ac:chgData name="Swaroopa K" userId="d5618d71381fdc62" providerId="LiveId" clId="{32252476-7972-4623-9FFB-DEE39D0AA4F8}" dt="2022-01-25T05:18:48.821" v="100" actId="9405"/>
          <ac:inkMkLst>
            <pc:docMk/>
            <pc:sldMk cId="3446373811" sldId="653"/>
            <ac:inkMk id="16" creationId="{F8CBA703-8B1D-46C7-938E-F2581CAA3601}"/>
          </ac:inkMkLst>
        </pc:inkChg>
        <pc:inkChg chg="add">
          <ac:chgData name="Swaroopa K" userId="d5618d71381fdc62" providerId="LiveId" clId="{32252476-7972-4623-9FFB-DEE39D0AA4F8}" dt="2022-01-25T05:18:51.580" v="101" actId="9405"/>
          <ac:inkMkLst>
            <pc:docMk/>
            <pc:sldMk cId="3446373811" sldId="653"/>
            <ac:inkMk id="17" creationId="{4AB1A456-B277-4F21-A546-3501D7A029C4}"/>
          </ac:inkMkLst>
        </pc:inkChg>
      </pc:sldChg>
      <pc:sldChg chg="addSp delSp modSp mod">
        <pc:chgData name="Swaroopa K" userId="d5618d71381fdc62" providerId="LiveId" clId="{32252476-7972-4623-9FFB-DEE39D0AA4F8}" dt="2022-01-25T05:44:34.061" v="242" actId="9405"/>
        <pc:sldMkLst>
          <pc:docMk/>
          <pc:sldMk cId="2615517405" sldId="654"/>
        </pc:sldMkLst>
        <pc:spChg chg="mod">
          <ac:chgData name="Swaroopa K" userId="d5618d71381fdc62" providerId="LiveId" clId="{32252476-7972-4623-9FFB-DEE39D0AA4F8}" dt="2022-01-25T04:36:23.511" v="0"/>
          <ac:spMkLst>
            <pc:docMk/>
            <pc:sldMk cId="2615517405" sldId="654"/>
            <ac:spMk id="2" creationId="{12C2C868-17D8-4F5A-93AD-1223A0833D66}"/>
          </ac:spMkLst>
        </pc:spChg>
        <pc:spChg chg="mod">
          <ac:chgData name="Swaroopa K" userId="d5618d71381fdc62" providerId="LiveId" clId="{32252476-7972-4623-9FFB-DEE39D0AA4F8}" dt="2022-01-25T04:36:24.062" v="3" actId="27636"/>
          <ac:spMkLst>
            <pc:docMk/>
            <pc:sldMk cId="2615517405" sldId="654"/>
            <ac:spMk id="3" creationId="{B992EE28-2615-4A75-9B37-A7755959AAAF}"/>
          </ac:spMkLst>
        </pc:spChg>
        <pc:spChg chg="mod">
          <ac:chgData name="Swaroopa K" userId="d5618d71381fdc62" providerId="LiveId" clId="{32252476-7972-4623-9FFB-DEE39D0AA4F8}" dt="2022-01-25T04:36:23.511" v="0"/>
          <ac:spMkLst>
            <pc:docMk/>
            <pc:sldMk cId="2615517405" sldId="654"/>
            <ac:spMk id="4" creationId="{8CF98E61-BEB6-4502-A75C-0E478BBE94E1}"/>
          </ac:spMkLst>
        </pc:spChg>
        <pc:inkChg chg="add">
          <ac:chgData name="Swaroopa K" userId="d5618d71381fdc62" providerId="LiveId" clId="{32252476-7972-4623-9FFB-DEE39D0AA4F8}" dt="2022-01-25T05:21:29.499" v="107" actId="9405"/>
          <ac:inkMkLst>
            <pc:docMk/>
            <pc:sldMk cId="2615517405" sldId="654"/>
            <ac:inkMk id="5" creationId="{A1955213-3C2F-4B7B-AE58-B0EE1A8DCD2B}"/>
          </ac:inkMkLst>
        </pc:inkChg>
        <pc:inkChg chg="add">
          <ac:chgData name="Swaroopa K" userId="d5618d71381fdc62" providerId="LiveId" clId="{32252476-7972-4623-9FFB-DEE39D0AA4F8}" dt="2022-01-25T05:21:35.429" v="108" actId="9405"/>
          <ac:inkMkLst>
            <pc:docMk/>
            <pc:sldMk cId="2615517405" sldId="654"/>
            <ac:inkMk id="6" creationId="{6A2DA22D-0C8C-4836-B889-9EFB804B71A0}"/>
          </ac:inkMkLst>
        </pc:inkChg>
        <pc:inkChg chg="add">
          <ac:chgData name="Swaroopa K" userId="d5618d71381fdc62" providerId="LiveId" clId="{32252476-7972-4623-9FFB-DEE39D0AA4F8}" dt="2022-01-25T05:21:37.027" v="109" actId="9405"/>
          <ac:inkMkLst>
            <pc:docMk/>
            <pc:sldMk cId="2615517405" sldId="654"/>
            <ac:inkMk id="7" creationId="{58550168-DC9E-43D3-BFDE-84FD916005C6}"/>
          </ac:inkMkLst>
        </pc:inkChg>
        <pc:inkChg chg="add">
          <ac:chgData name="Swaroopa K" userId="d5618d71381fdc62" providerId="LiveId" clId="{32252476-7972-4623-9FFB-DEE39D0AA4F8}" dt="2022-01-25T05:21:48.781" v="110" actId="9405"/>
          <ac:inkMkLst>
            <pc:docMk/>
            <pc:sldMk cId="2615517405" sldId="654"/>
            <ac:inkMk id="8" creationId="{900CB3CB-B576-4140-8185-111D4C2A5F5C}"/>
          </ac:inkMkLst>
        </pc:inkChg>
        <pc:inkChg chg="add">
          <ac:chgData name="Swaroopa K" userId="d5618d71381fdc62" providerId="LiveId" clId="{32252476-7972-4623-9FFB-DEE39D0AA4F8}" dt="2022-01-25T05:22:17.324" v="111" actId="9405"/>
          <ac:inkMkLst>
            <pc:docMk/>
            <pc:sldMk cId="2615517405" sldId="654"/>
            <ac:inkMk id="9" creationId="{174D3446-915B-4E81-9D93-227AB5B857A9}"/>
          </ac:inkMkLst>
        </pc:inkChg>
        <pc:inkChg chg="add">
          <ac:chgData name="Swaroopa K" userId="d5618d71381fdc62" providerId="LiveId" clId="{32252476-7972-4623-9FFB-DEE39D0AA4F8}" dt="2022-01-25T05:22:30.710" v="112" actId="9405"/>
          <ac:inkMkLst>
            <pc:docMk/>
            <pc:sldMk cId="2615517405" sldId="654"/>
            <ac:inkMk id="10" creationId="{826486B4-A011-42AD-ACB1-57DF2A8CB8C1}"/>
          </ac:inkMkLst>
        </pc:inkChg>
        <pc:inkChg chg="add">
          <ac:chgData name="Swaroopa K" userId="d5618d71381fdc62" providerId="LiveId" clId="{32252476-7972-4623-9FFB-DEE39D0AA4F8}" dt="2022-01-25T05:23:03.700" v="113" actId="9405"/>
          <ac:inkMkLst>
            <pc:docMk/>
            <pc:sldMk cId="2615517405" sldId="654"/>
            <ac:inkMk id="11" creationId="{21918828-53BD-4B0A-90A9-AFCD6B648796}"/>
          </ac:inkMkLst>
        </pc:inkChg>
        <pc:inkChg chg="add">
          <ac:chgData name="Swaroopa K" userId="d5618d71381fdc62" providerId="LiveId" clId="{32252476-7972-4623-9FFB-DEE39D0AA4F8}" dt="2022-01-25T05:28:11.276" v="114" actId="9405"/>
          <ac:inkMkLst>
            <pc:docMk/>
            <pc:sldMk cId="2615517405" sldId="654"/>
            <ac:inkMk id="12" creationId="{8C542FB0-754B-4A61-835A-C5F94016C297}"/>
          </ac:inkMkLst>
        </pc:inkChg>
        <pc:inkChg chg="add">
          <ac:chgData name="Swaroopa K" userId="d5618d71381fdc62" providerId="LiveId" clId="{32252476-7972-4623-9FFB-DEE39D0AA4F8}" dt="2022-01-25T05:28:17.405" v="115" actId="9405"/>
          <ac:inkMkLst>
            <pc:docMk/>
            <pc:sldMk cId="2615517405" sldId="654"/>
            <ac:inkMk id="13" creationId="{22863F7B-1B61-4D34-8563-825301942DF5}"/>
          </ac:inkMkLst>
        </pc:inkChg>
        <pc:inkChg chg="add">
          <ac:chgData name="Swaroopa K" userId="d5618d71381fdc62" providerId="LiveId" clId="{32252476-7972-4623-9FFB-DEE39D0AA4F8}" dt="2022-01-25T05:29:24.572" v="116" actId="9405"/>
          <ac:inkMkLst>
            <pc:docMk/>
            <pc:sldMk cId="2615517405" sldId="654"/>
            <ac:inkMk id="14" creationId="{C556CBD4-BEED-4ED3-B1A1-A5CED396AD56}"/>
          </ac:inkMkLst>
        </pc:inkChg>
        <pc:inkChg chg="add">
          <ac:chgData name="Swaroopa K" userId="d5618d71381fdc62" providerId="LiveId" clId="{32252476-7972-4623-9FFB-DEE39D0AA4F8}" dt="2022-01-25T05:29:50.501" v="117" actId="9405"/>
          <ac:inkMkLst>
            <pc:docMk/>
            <pc:sldMk cId="2615517405" sldId="654"/>
            <ac:inkMk id="15" creationId="{8CD9F41A-75EA-4ADB-8425-89F873FDAFB9}"/>
          </ac:inkMkLst>
        </pc:inkChg>
        <pc:inkChg chg="add">
          <ac:chgData name="Swaroopa K" userId="d5618d71381fdc62" providerId="LiveId" clId="{32252476-7972-4623-9FFB-DEE39D0AA4F8}" dt="2022-01-25T05:29:58.526" v="118" actId="9405"/>
          <ac:inkMkLst>
            <pc:docMk/>
            <pc:sldMk cId="2615517405" sldId="654"/>
            <ac:inkMk id="16" creationId="{C827260D-2B2D-4E9E-96DE-175C9EE68842}"/>
          </ac:inkMkLst>
        </pc:inkChg>
        <pc:inkChg chg="add del">
          <ac:chgData name="Swaroopa K" userId="d5618d71381fdc62" providerId="LiveId" clId="{32252476-7972-4623-9FFB-DEE39D0AA4F8}" dt="2022-01-25T05:30:17.528" v="124" actId="9405"/>
          <ac:inkMkLst>
            <pc:docMk/>
            <pc:sldMk cId="2615517405" sldId="654"/>
            <ac:inkMk id="17" creationId="{B7381B1D-BF82-461E-9DE6-4E33C0B93329}"/>
          </ac:inkMkLst>
        </pc:inkChg>
        <pc:inkChg chg="add del">
          <ac:chgData name="Swaroopa K" userId="d5618d71381fdc62" providerId="LiveId" clId="{32252476-7972-4623-9FFB-DEE39D0AA4F8}" dt="2022-01-25T05:30:16.735" v="123" actId="9405"/>
          <ac:inkMkLst>
            <pc:docMk/>
            <pc:sldMk cId="2615517405" sldId="654"/>
            <ac:inkMk id="18" creationId="{D205B1F1-A2B0-4880-AEB1-910DFF01E836}"/>
          </ac:inkMkLst>
        </pc:inkChg>
        <pc:inkChg chg="add del">
          <ac:chgData name="Swaroopa K" userId="d5618d71381fdc62" providerId="LiveId" clId="{32252476-7972-4623-9FFB-DEE39D0AA4F8}" dt="2022-01-25T05:30:16.118" v="122" actId="9405"/>
          <ac:inkMkLst>
            <pc:docMk/>
            <pc:sldMk cId="2615517405" sldId="654"/>
            <ac:inkMk id="19" creationId="{7E3D2259-8ED9-4A81-A27B-F97B6F34F130}"/>
          </ac:inkMkLst>
        </pc:inkChg>
        <pc:inkChg chg="add">
          <ac:chgData name="Swaroopa K" userId="d5618d71381fdc62" providerId="LiveId" clId="{32252476-7972-4623-9FFB-DEE39D0AA4F8}" dt="2022-01-25T05:30:47.245" v="125" actId="9405"/>
          <ac:inkMkLst>
            <pc:docMk/>
            <pc:sldMk cId="2615517405" sldId="654"/>
            <ac:inkMk id="20" creationId="{0CB00B2A-DBF8-4122-94F5-DEAB82F02C6A}"/>
          </ac:inkMkLst>
        </pc:inkChg>
        <pc:inkChg chg="add">
          <ac:chgData name="Swaroopa K" userId="d5618d71381fdc62" providerId="LiveId" clId="{32252476-7972-4623-9FFB-DEE39D0AA4F8}" dt="2022-01-25T05:31:18.965" v="126" actId="9405"/>
          <ac:inkMkLst>
            <pc:docMk/>
            <pc:sldMk cId="2615517405" sldId="654"/>
            <ac:inkMk id="21" creationId="{C7D946EB-BC71-4831-B2DA-485233F89E5E}"/>
          </ac:inkMkLst>
        </pc:inkChg>
        <pc:inkChg chg="add">
          <ac:chgData name="Swaroopa K" userId="d5618d71381fdc62" providerId="LiveId" clId="{32252476-7972-4623-9FFB-DEE39D0AA4F8}" dt="2022-01-25T05:31:26.013" v="127" actId="9405"/>
          <ac:inkMkLst>
            <pc:docMk/>
            <pc:sldMk cId="2615517405" sldId="654"/>
            <ac:inkMk id="22" creationId="{2A79BC52-4DF8-4B08-A94C-729415D998A9}"/>
          </ac:inkMkLst>
        </pc:inkChg>
        <pc:inkChg chg="add del">
          <ac:chgData name="Swaroopa K" userId="d5618d71381fdc62" providerId="LiveId" clId="{32252476-7972-4623-9FFB-DEE39D0AA4F8}" dt="2022-01-25T05:41:18.910" v="219" actId="9405"/>
          <ac:inkMkLst>
            <pc:docMk/>
            <pc:sldMk cId="2615517405" sldId="654"/>
            <ac:inkMk id="23" creationId="{2348723D-6E94-4B91-AC86-BF3897C32FF6}"/>
          </ac:inkMkLst>
        </pc:inkChg>
        <pc:inkChg chg="add del">
          <ac:chgData name="Swaroopa K" userId="d5618d71381fdc62" providerId="LiveId" clId="{32252476-7972-4623-9FFB-DEE39D0AA4F8}" dt="2022-01-25T05:41:18.605" v="218" actId="9405"/>
          <ac:inkMkLst>
            <pc:docMk/>
            <pc:sldMk cId="2615517405" sldId="654"/>
            <ac:inkMk id="24" creationId="{70419692-ACE9-4B23-9A9D-2D7C10A4D0EE}"/>
          </ac:inkMkLst>
        </pc:inkChg>
        <pc:inkChg chg="add">
          <ac:chgData name="Swaroopa K" userId="d5618d71381fdc62" providerId="LiveId" clId="{32252476-7972-4623-9FFB-DEE39D0AA4F8}" dt="2022-01-25T05:44:33.023" v="241" actId="9405"/>
          <ac:inkMkLst>
            <pc:docMk/>
            <pc:sldMk cId="2615517405" sldId="654"/>
            <ac:inkMk id="25" creationId="{57CF439F-75F9-4AB5-A4B3-5B6C2D528A68}"/>
          </ac:inkMkLst>
        </pc:inkChg>
        <pc:inkChg chg="add">
          <ac:chgData name="Swaroopa K" userId="d5618d71381fdc62" providerId="LiveId" clId="{32252476-7972-4623-9FFB-DEE39D0AA4F8}" dt="2022-01-25T05:44:34.061" v="242" actId="9405"/>
          <ac:inkMkLst>
            <pc:docMk/>
            <pc:sldMk cId="2615517405" sldId="654"/>
            <ac:inkMk id="26" creationId="{62D5D808-610C-4790-9571-9ECAC0F1C36D}"/>
          </ac:inkMkLst>
        </pc:inkChg>
      </pc:sldChg>
      <pc:sldChg chg="addSp delSp modSp mod">
        <pc:chgData name="Swaroopa K" userId="d5618d71381fdc62" providerId="LiveId" clId="{32252476-7972-4623-9FFB-DEE39D0AA4F8}" dt="2022-01-25T05:19:53.212" v="106" actId="9405"/>
        <pc:sldMkLst>
          <pc:docMk/>
          <pc:sldMk cId="819525883" sldId="655"/>
        </pc:sldMkLst>
        <pc:spChg chg="mod">
          <ac:chgData name="Swaroopa K" userId="d5618d71381fdc62" providerId="LiveId" clId="{32252476-7972-4623-9FFB-DEE39D0AA4F8}" dt="2022-01-25T04:36:23.511" v="0"/>
          <ac:spMkLst>
            <pc:docMk/>
            <pc:sldMk cId="819525883" sldId="655"/>
            <ac:spMk id="2" creationId="{03B14B87-678E-4916-BBD1-6EB4793BAA93}"/>
          </ac:spMkLst>
        </pc:spChg>
        <pc:spChg chg="mod">
          <ac:chgData name="Swaroopa K" userId="d5618d71381fdc62" providerId="LiveId" clId="{32252476-7972-4623-9FFB-DEE39D0AA4F8}" dt="2022-01-25T04:36:23.511" v="0"/>
          <ac:spMkLst>
            <pc:docMk/>
            <pc:sldMk cId="819525883" sldId="655"/>
            <ac:spMk id="3" creationId="{F0856E25-804A-4020-9A4E-9260372E6059}"/>
          </ac:spMkLst>
        </pc:spChg>
        <pc:spChg chg="mod">
          <ac:chgData name="Swaroopa K" userId="d5618d71381fdc62" providerId="LiveId" clId="{32252476-7972-4623-9FFB-DEE39D0AA4F8}" dt="2022-01-25T04:36:23.511" v="0"/>
          <ac:spMkLst>
            <pc:docMk/>
            <pc:sldMk cId="819525883" sldId="655"/>
            <ac:spMk id="4" creationId="{5D9AB817-2900-48F3-905D-65EE2A23AB21}"/>
          </ac:spMkLst>
        </pc:spChg>
        <pc:inkChg chg="add">
          <ac:chgData name="Swaroopa K" userId="d5618d71381fdc62" providerId="LiveId" clId="{32252476-7972-4623-9FFB-DEE39D0AA4F8}" dt="2022-01-25T05:13:00.011" v="50" actId="9405"/>
          <ac:inkMkLst>
            <pc:docMk/>
            <pc:sldMk cId="819525883" sldId="655"/>
            <ac:inkMk id="5" creationId="{529C83A5-59F1-4FA2-BED8-F8BAA8FB8D0A}"/>
          </ac:inkMkLst>
        </pc:inkChg>
        <pc:inkChg chg="add">
          <ac:chgData name="Swaroopa K" userId="d5618d71381fdc62" providerId="LiveId" clId="{32252476-7972-4623-9FFB-DEE39D0AA4F8}" dt="2022-01-25T05:13:03.638" v="51" actId="9405"/>
          <ac:inkMkLst>
            <pc:docMk/>
            <pc:sldMk cId="819525883" sldId="655"/>
            <ac:inkMk id="6" creationId="{206A4AA1-0C26-4D96-9100-D859E204F91B}"/>
          </ac:inkMkLst>
        </pc:inkChg>
        <pc:inkChg chg="add">
          <ac:chgData name="Swaroopa K" userId="d5618d71381fdc62" providerId="LiveId" clId="{32252476-7972-4623-9FFB-DEE39D0AA4F8}" dt="2022-01-25T05:13:07.786" v="52" actId="9405"/>
          <ac:inkMkLst>
            <pc:docMk/>
            <pc:sldMk cId="819525883" sldId="655"/>
            <ac:inkMk id="7" creationId="{BD0F9A77-9576-4B2D-9386-80AB16571EFC}"/>
          </ac:inkMkLst>
        </pc:inkChg>
        <pc:inkChg chg="add">
          <ac:chgData name="Swaroopa K" userId="d5618d71381fdc62" providerId="LiveId" clId="{32252476-7972-4623-9FFB-DEE39D0AA4F8}" dt="2022-01-25T05:13:08.868" v="53" actId="9405"/>
          <ac:inkMkLst>
            <pc:docMk/>
            <pc:sldMk cId="819525883" sldId="655"/>
            <ac:inkMk id="8" creationId="{54309A64-7A11-4F73-92F7-475681D809EC}"/>
          </ac:inkMkLst>
        </pc:inkChg>
        <pc:inkChg chg="add">
          <ac:chgData name="Swaroopa K" userId="d5618d71381fdc62" providerId="LiveId" clId="{32252476-7972-4623-9FFB-DEE39D0AA4F8}" dt="2022-01-25T05:13:19.108" v="54" actId="9405"/>
          <ac:inkMkLst>
            <pc:docMk/>
            <pc:sldMk cId="819525883" sldId="655"/>
            <ac:inkMk id="9" creationId="{1E0286A3-13F9-4432-B7A5-87BF7BF65050}"/>
          </ac:inkMkLst>
        </pc:inkChg>
        <pc:inkChg chg="add">
          <ac:chgData name="Swaroopa K" userId="d5618d71381fdc62" providerId="LiveId" clId="{32252476-7972-4623-9FFB-DEE39D0AA4F8}" dt="2022-01-25T05:13:26.149" v="55" actId="9405"/>
          <ac:inkMkLst>
            <pc:docMk/>
            <pc:sldMk cId="819525883" sldId="655"/>
            <ac:inkMk id="10" creationId="{BCC55943-17BA-4B1D-B7C3-116A5418C8B2}"/>
          </ac:inkMkLst>
        </pc:inkChg>
        <pc:inkChg chg="add del">
          <ac:chgData name="Swaroopa K" userId="d5618d71381fdc62" providerId="LiveId" clId="{32252476-7972-4623-9FFB-DEE39D0AA4F8}" dt="2022-01-25T05:13:46.085" v="57" actId="9405"/>
          <ac:inkMkLst>
            <pc:docMk/>
            <pc:sldMk cId="819525883" sldId="655"/>
            <ac:inkMk id="11" creationId="{C8BFBB8C-D293-47FA-B79F-0EE43B78174B}"/>
          </ac:inkMkLst>
        </pc:inkChg>
        <pc:inkChg chg="add">
          <ac:chgData name="Swaroopa K" userId="d5618d71381fdc62" providerId="LiveId" clId="{32252476-7972-4623-9FFB-DEE39D0AA4F8}" dt="2022-01-25T05:13:50.531" v="58" actId="9405"/>
          <ac:inkMkLst>
            <pc:docMk/>
            <pc:sldMk cId="819525883" sldId="655"/>
            <ac:inkMk id="12" creationId="{71A07B5E-1532-4771-9BF9-186399A69B7F}"/>
          </ac:inkMkLst>
        </pc:inkChg>
        <pc:inkChg chg="add">
          <ac:chgData name="Swaroopa K" userId="d5618d71381fdc62" providerId="LiveId" clId="{32252476-7972-4623-9FFB-DEE39D0AA4F8}" dt="2022-01-25T05:14:02.851" v="59" actId="9405"/>
          <ac:inkMkLst>
            <pc:docMk/>
            <pc:sldMk cId="819525883" sldId="655"/>
            <ac:inkMk id="13" creationId="{B6EA92F6-4FB5-47CB-86FC-B0B949618BD7}"/>
          </ac:inkMkLst>
        </pc:inkChg>
        <pc:inkChg chg="add">
          <ac:chgData name="Swaroopa K" userId="d5618d71381fdc62" providerId="LiveId" clId="{32252476-7972-4623-9FFB-DEE39D0AA4F8}" dt="2022-01-25T05:14:17.683" v="60" actId="9405"/>
          <ac:inkMkLst>
            <pc:docMk/>
            <pc:sldMk cId="819525883" sldId="655"/>
            <ac:inkMk id="14" creationId="{71569F18-7EA3-42CB-BFE0-9F7926B5EA5E}"/>
          </ac:inkMkLst>
        </pc:inkChg>
        <pc:inkChg chg="add">
          <ac:chgData name="Swaroopa K" userId="d5618d71381fdc62" providerId="LiveId" clId="{32252476-7972-4623-9FFB-DEE39D0AA4F8}" dt="2022-01-25T05:14:20.667" v="61" actId="9405"/>
          <ac:inkMkLst>
            <pc:docMk/>
            <pc:sldMk cId="819525883" sldId="655"/>
            <ac:inkMk id="15" creationId="{D088F69A-ACCB-4F2D-B777-92672CEA8EE6}"/>
          </ac:inkMkLst>
        </pc:inkChg>
        <pc:inkChg chg="add">
          <ac:chgData name="Swaroopa K" userId="d5618d71381fdc62" providerId="LiveId" clId="{32252476-7972-4623-9FFB-DEE39D0AA4F8}" dt="2022-01-25T05:14:31.988" v="62" actId="9405"/>
          <ac:inkMkLst>
            <pc:docMk/>
            <pc:sldMk cId="819525883" sldId="655"/>
            <ac:inkMk id="16" creationId="{D3D3EDF6-531A-46D8-A287-1F857209A63E}"/>
          </ac:inkMkLst>
        </pc:inkChg>
        <pc:inkChg chg="add">
          <ac:chgData name="Swaroopa K" userId="d5618d71381fdc62" providerId="LiveId" clId="{32252476-7972-4623-9FFB-DEE39D0AA4F8}" dt="2022-01-25T05:14:37.035" v="63" actId="9405"/>
          <ac:inkMkLst>
            <pc:docMk/>
            <pc:sldMk cId="819525883" sldId="655"/>
            <ac:inkMk id="17" creationId="{3AD205D0-5A0D-4BAA-BC09-AA147D6EF7F6}"/>
          </ac:inkMkLst>
        </pc:inkChg>
        <pc:inkChg chg="add">
          <ac:chgData name="Swaroopa K" userId="d5618d71381fdc62" providerId="LiveId" clId="{32252476-7972-4623-9FFB-DEE39D0AA4F8}" dt="2022-01-25T05:14:44.396" v="64" actId="9405"/>
          <ac:inkMkLst>
            <pc:docMk/>
            <pc:sldMk cId="819525883" sldId="655"/>
            <ac:inkMk id="18" creationId="{DC201AF3-5315-4742-90A4-5E3C0BFB54B3}"/>
          </ac:inkMkLst>
        </pc:inkChg>
        <pc:inkChg chg="add">
          <ac:chgData name="Swaroopa K" userId="d5618d71381fdc62" providerId="LiveId" clId="{32252476-7972-4623-9FFB-DEE39D0AA4F8}" dt="2022-01-25T05:14:54.773" v="65" actId="9405"/>
          <ac:inkMkLst>
            <pc:docMk/>
            <pc:sldMk cId="819525883" sldId="655"/>
            <ac:inkMk id="19" creationId="{EE3D14F8-9F20-4A55-8A03-37C8634C70E8}"/>
          </ac:inkMkLst>
        </pc:inkChg>
        <pc:inkChg chg="add">
          <ac:chgData name="Swaroopa K" userId="d5618d71381fdc62" providerId="LiveId" clId="{32252476-7972-4623-9FFB-DEE39D0AA4F8}" dt="2022-01-25T05:15:01.076" v="66" actId="9405"/>
          <ac:inkMkLst>
            <pc:docMk/>
            <pc:sldMk cId="819525883" sldId="655"/>
            <ac:inkMk id="20" creationId="{54BC27FA-D4D1-4345-BFF8-785E240BA4A7}"/>
          </ac:inkMkLst>
        </pc:inkChg>
        <pc:inkChg chg="add">
          <ac:chgData name="Swaroopa K" userId="d5618d71381fdc62" providerId="LiveId" clId="{32252476-7972-4623-9FFB-DEE39D0AA4F8}" dt="2022-01-25T05:15:09.634" v="67" actId="9405"/>
          <ac:inkMkLst>
            <pc:docMk/>
            <pc:sldMk cId="819525883" sldId="655"/>
            <ac:inkMk id="21" creationId="{881CA41C-5008-4202-A030-DA0953D7410D}"/>
          </ac:inkMkLst>
        </pc:inkChg>
        <pc:inkChg chg="add del">
          <ac:chgData name="Swaroopa K" userId="d5618d71381fdc62" providerId="LiveId" clId="{32252476-7972-4623-9FFB-DEE39D0AA4F8}" dt="2022-01-25T05:16:22.766" v="87" actId="9405"/>
          <ac:inkMkLst>
            <pc:docMk/>
            <pc:sldMk cId="819525883" sldId="655"/>
            <ac:inkMk id="22" creationId="{BB23C855-8E99-4589-95C2-61F696DFFB72}"/>
          </ac:inkMkLst>
        </pc:inkChg>
        <pc:inkChg chg="add del">
          <ac:chgData name="Swaroopa K" userId="d5618d71381fdc62" providerId="LiveId" clId="{32252476-7972-4623-9FFB-DEE39D0AA4F8}" dt="2022-01-25T05:16:17.374" v="86" actId="9405"/>
          <ac:inkMkLst>
            <pc:docMk/>
            <pc:sldMk cId="819525883" sldId="655"/>
            <ac:inkMk id="23" creationId="{AF663C48-4D09-4752-BD52-A5C3474B4A7A}"/>
          </ac:inkMkLst>
        </pc:inkChg>
        <pc:inkChg chg="add del">
          <ac:chgData name="Swaroopa K" userId="d5618d71381fdc62" providerId="LiveId" clId="{32252476-7972-4623-9FFB-DEE39D0AA4F8}" dt="2022-01-25T05:16:15.365" v="85" actId="9405"/>
          <ac:inkMkLst>
            <pc:docMk/>
            <pc:sldMk cId="819525883" sldId="655"/>
            <ac:inkMk id="24" creationId="{A424D5E6-8305-4A93-B8F1-BC5EDA6EB1B6}"/>
          </ac:inkMkLst>
        </pc:inkChg>
        <pc:inkChg chg="add del">
          <ac:chgData name="Swaroopa K" userId="d5618d71381fdc62" providerId="LiveId" clId="{32252476-7972-4623-9FFB-DEE39D0AA4F8}" dt="2022-01-25T05:16:14.189" v="84" actId="9405"/>
          <ac:inkMkLst>
            <pc:docMk/>
            <pc:sldMk cId="819525883" sldId="655"/>
            <ac:inkMk id="25" creationId="{95205CE0-9106-451B-AC21-FACAE7475354}"/>
          </ac:inkMkLst>
        </pc:inkChg>
        <pc:inkChg chg="add del">
          <ac:chgData name="Swaroopa K" userId="d5618d71381fdc62" providerId="LiveId" clId="{32252476-7972-4623-9FFB-DEE39D0AA4F8}" dt="2022-01-25T05:16:13.908" v="83" actId="9405"/>
          <ac:inkMkLst>
            <pc:docMk/>
            <pc:sldMk cId="819525883" sldId="655"/>
            <ac:inkMk id="26" creationId="{8455E69E-9030-434F-AE0B-0F86A4C84F1C}"/>
          </ac:inkMkLst>
        </pc:inkChg>
        <pc:inkChg chg="add del">
          <ac:chgData name="Swaroopa K" userId="d5618d71381fdc62" providerId="LiveId" clId="{32252476-7972-4623-9FFB-DEE39D0AA4F8}" dt="2022-01-25T05:16:13.660" v="82" actId="9405"/>
          <ac:inkMkLst>
            <pc:docMk/>
            <pc:sldMk cId="819525883" sldId="655"/>
            <ac:inkMk id="27" creationId="{2CD7F0F5-CAC5-4A9B-8F22-7625A3F37071}"/>
          </ac:inkMkLst>
        </pc:inkChg>
        <pc:inkChg chg="add del">
          <ac:chgData name="Swaroopa K" userId="d5618d71381fdc62" providerId="LiveId" clId="{32252476-7972-4623-9FFB-DEE39D0AA4F8}" dt="2022-01-25T05:16:13.131" v="81" actId="9405"/>
          <ac:inkMkLst>
            <pc:docMk/>
            <pc:sldMk cId="819525883" sldId="655"/>
            <ac:inkMk id="28" creationId="{BF416E64-5CB9-4C08-A3EE-846E02630F87}"/>
          </ac:inkMkLst>
        </pc:inkChg>
        <pc:inkChg chg="add del">
          <ac:chgData name="Swaroopa K" userId="d5618d71381fdc62" providerId="LiveId" clId="{32252476-7972-4623-9FFB-DEE39D0AA4F8}" dt="2022-01-25T05:16:12.853" v="80" actId="9405"/>
          <ac:inkMkLst>
            <pc:docMk/>
            <pc:sldMk cId="819525883" sldId="655"/>
            <ac:inkMk id="29" creationId="{25F4331D-67B2-44F4-96A9-38D522BADBE4}"/>
          </ac:inkMkLst>
        </pc:inkChg>
        <pc:inkChg chg="add del">
          <ac:chgData name="Swaroopa K" userId="d5618d71381fdc62" providerId="LiveId" clId="{32252476-7972-4623-9FFB-DEE39D0AA4F8}" dt="2022-01-25T05:16:12.606" v="79" actId="9405"/>
          <ac:inkMkLst>
            <pc:docMk/>
            <pc:sldMk cId="819525883" sldId="655"/>
            <ac:inkMk id="30" creationId="{93262FD5-BAC1-4247-830D-BD3F75332F8E}"/>
          </ac:inkMkLst>
        </pc:inkChg>
        <pc:inkChg chg="add del">
          <ac:chgData name="Swaroopa K" userId="d5618d71381fdc62" providerId="LiveId" clId="{32252476-7972-4623-9FFB-DEE39D0AA4F8}" dt="2022-01-25T05:16:12.004" v="78" actId="9405"/>
          <ac:inkMkLst>
            <pc:docMk/>
            <pc:sldMk cId="819525883" sldId="655"/>
            <ac:inkMk id="31" creationId="{CD6D5DE4-BFB0-4056-BCF5-B55565714F51}"/>
          </ac:inkMkLst>
        </pc:inkChg>
        <pc:inkChg chg="add">
          <ac:chgData name="Swaroopa K" userId="d5618d71381fdc62" providerId="LiveId" clId="{32252476-7972-4623-9FFB-DEE39D0AA4F8}" dt="2022-01-25T05:16:37.724" v="88" actId="9405"/>
          <ac:inkMkLst>
            <pc:docMk/>
            <pc:sldMk cId="819525883" sldId="655"/>
            <ac:inkMk id="32" creationId="{6C008AD4-CF94-4AF0-BF45-C8BCD4B48EF7}"/>
          </ac:inkMkLst>
        </pc:inkChg>
        <pc:inkChg chg="add">
          <ac:chgData name="Swaroopa K" userId="d5618d71381fdc62" providerId="LiveId" clId="{32252476-7972-4623-9FFB-DEE39D0AA4F8}" dt="2022-01-25T05:16:49.261" v="89" actId="9405"/>
          <ac:inkMkLst>
            <pc:docMk/>
            <pc:sldMk cId="819525883" sldId="655"/>
            <ac:inkMk id="33" creationId="{02985DE9-7B2D-4762-867F-1210C3C1285C}"/>
          </ac:inkMkLst>
        </pc:inkChg>
        <pc:inkChg chg="add del">
          <ac:chgData name="Swaroopa K" userId="d5618d71381fdc62" providerId="LiveId" clId="{32252476-7972-4623-9FFB-DEE39D0AA4F8}" dt="2022-01-25T05:16:57.871" v="91" actId="9405"/>
          <ac:inkMkLst>
            <pc:docMk/>
            <pc:sldMk cId="819525883" sldId="655"/>
            <ac:inkMk id="34" creationId="{F04C56AB-1D89-4C20-8A27-3EA4066B35AB}"/>
          </ac:inkMkLst>
        </pc:inkChg>
        <pc:inkChg chg="add">
          <ac:chgData name="Swaroopa K" userId="d5618d71381fdc62" providerId="LiveId" clId="{32252476-7972-4623-9FFB-DEE39D0AA4F8}" dt="2022-01-25T05:17:03.596" v="92" actId="9405"/>
          <ac:inkMkLst>
            <pc:docMk/>
            <pc:sldMk cId="819525883" sldId="655"/>
            <ac:inkMk id="35" creationId="{9095DBFD-36EE-496F-AE6F-8F0142DFB5C9}"/>
          </ac:inkMkLst>
        </pc:inkChg>
        <pc:inkChg chg="add">
          <ac:chgData name="Swaroopa K" userId="d5618d71381fdc62" providerId="LiveId" clId="{32252476-7972-4623-9FFB-DEE39D0AA4F8}" dt="2022-01-25T05:17:08.395" v="93" actId="9405"/>
          <ac:inkMkLst>
            <pc:docMk/>
            <pc:sldMk cId="819525883" sldId="655"/>
            <ac:inkMk id="36" creationId="{4811DBC4-6D8F-4B42-907C-90D4DF7825D9}"/>
          </ac:inkMkLst>
        </pc:inkChg>
        <pc:inkChg chg="add">
          <ac:chgData name="Swaroopa K" userId="d5618d71381fdc62" providerId="LiveId" clId="{32252476-7972-4623-9FFB-DEE39D0AA4F8}" dt="2022-01-25T05:17:17.652" v="94" actId="9405"/>
          <ac:inkMkLst>
            <pc:docMk/>
            <pc:sldMk cId="819525883" sldId="655"/>
            <ac:inkMk id="37" creationId="{8860EEB5-6F6F-4BB3-81E2-D92A11C417F0}"/>
          </ac:inkMkLst>
        </pc:inkChg>
        <pc:inkChg chg="add">
          <ac:chgData name="Swaroopa K" userId="d5618d71381fdc62" providerId="LiveId" clId="{32252476-7972-4623-9FFB-DEE39D0AA4F8}" dt="2022-01-25T05:17:58.995" v="95" actId="9405"/>
          <ac:inkMkLst>
            <pc:docMk/>
            <pc:sldMk cId="819525883" sldId="655"/>
            <ac:inkMk id="38" creationId="{FDF9DEEE-D9FF-4E1E-B94E-3BAD8BC636B7}"/>
          </ac:inkMkLst>
        </pc:inkChg>
        <pc:inkChg chg="add">
          <ac:chgData name="Swaroopa K" userId="d5618d71381fdc62" providerId="LiveId" clId="{32252476-7972-4623-9FFB-DEE39D0AA4F8}" dt="2022-01-25T05:18:01.030" v="96" actId="9405"/>
          <ac:inkMkLst>
            <pc:docMk/>
            <pc:sldMk cId="819525883" sldId="655"/>
            <ac:inkMk id="39" creationId="{DC3783C7-3108-43BC-8264-A205CC2186E5}"/>
          </ac:inkMkLst>
        </pc:inkChg>
        <pc:inkChg chg="add">
          <ac:chgData name="Swaroopa K" userId="d5618d71381fdc62" providerId="LiveId" clId="{32252476-7972-4623-9FFB-DEE39D0AA4F8}" dt="2022-01-25T05:19:13.142" v="102" actId="9405"/>
          <ac:inkMkLst>
            <pc:docMk/>
            <pc:sldMk cId="819525883" sldId="655"/>
            <ac:inkMk id="40" creationId="{343A19C9-000B-4A60-BEE5-323FFDA3E134}"/>
          </ac:inkMkLst>
        </pc:inkChg>
        <pc:inkChg chg="add">
          <ac:chgData name="Swaroopa K" userId="d5618d71381fdc62" providerId="LiveId" clId="{32252476-7972-4623-9FFB-DEE39D0AA4F8}" dt="2022-01-25T05:19:16.644" v="103" actId="9405"/>
          <ac:inkMkLst>
            <pc:docMk/>
            <pc:sldMk cId="819525883" sldId="655"/>
            <ac:inkMk id="41" creationId="{968BB450-BA36-4B4D-9A0A-E613CEA66999}"/>
          </ac:inkMkLst>
        </pc:inkChg>
        <pc:inkChg chg="add">
          <ac:chgData name="Swaroopa K" userId="d5618d71381fdc62" providerId="LiveId" clId="{32252476-7972-4623-9FFB-DEE39D0AA4F8}" dt="2022-01-25T05:19:18.924" v="104" actId="9405"/>
          <ac:inkMkLst>
            <pc:docMk/>
            <pc:sldMk cId="819525883" sldId="655"/>
            <ac:inkMk id="42" creationId="{9C359205-9710-4F0F-BD75-4AC5522AE857}"/>
          </ac:inkMkLst>
        </pc:inkChg>
        <pc:inkChg chg="add">
          <ac:chgData name="Swaroopa K" userId="d5618d71381fdc62" providerId="LiveId" clId="{32252476-7972-4623-9FFB-DEE39D0AA4F8}" dt="2022-01-25T05:19:23.748" v="105" actId="9405"/>
          <ac:inkMkLst>
            <pc:docMk/>
            <pc:sldMk cId="819525883" sldId="655"/>
            <ac:inkMk id="43" creationId="{99EB8F5E-2EC2-4630-9059-FFCA680B7B9D}"/>
          </ac:inkMkLst>
        </pc:inkChg>
        <pc:inkChg chg="add">
          <ac:chgData name="Swaroopa K" userId="d5618d71381fdc62" providerId="LiveId" clId="{32252476-7972-4623-9FFB-DEE39D0AA4F8}" dt="2022-01-25T05:19:53.212" v="106" actId="9405"/>
          <ac:inkMkLst>
            <pc:docMk/>
            <pc:sldMk cId="819525883" sldId="655"/>
            <ac:inkMk id="44" creationId="{E5B6F24E-2076-4A3F-9793-C008063B5B4B}"/>
          </ac:inkMkLst>
        </pc:inkChg>
      </pc:sldChg>
      <pc:sldChg chg="addSp delSp modSp mod">
        <pc:chgData name="Swaroopa K" userId="d5618d71381fdc62" providerId="LiveId" clId="{32252476-7972-4623-9FFB-DEE39D0AA4F8}" dt="2022-01-25T05:42:21.046" v="235" actId="9405"/>
        <pc:sldMkLst>
          <pc:docMk/>
          <pc:sldMk cId="413253214" sldId="656"/>
        </pc:sldMkLst>
        <pc:spChg chg="mod">
          <ac:chgData name="Swaroopa K" userId="d5618d71381fdc62" providerId="LiveId" clId="{32252476-7972-4623-9FFB-DEE39D0AA4F8}" dt="2022-01-25T04:36:24.091" v="4" actId="27636"/>
          <ac:spMkLst>
            <pc:docMk/>
            <pc:sldMk cId="413253214" sldId="656"/>
            <ac:spMk id="2" creationId="{872DB2D9-E65F-4CE8-AD10-50703703C31C}"/>
          </ac:spMkLst>
        </pc:spChg>
        <pc:spChg chg="mod">
          <ac:chgData name="Swaroopa K" userId="d5618d71381fdc62" providerId="LiveId" clId="{32252476-7972-4623-9FFB-DEE39D0AA4F8}" dt="2022-01-25T04:36:23.511" v="0"/>
          <ac:spMkLst>
            <pc:docMk/>
            <pc:sldMk cId="413253214" sldId="656"/>
            <ac:spMk id="4" creationId="{8126BC1C-DB8C-4D9E-96CE-A6FC6F46FBAC}"/>
          </ac:spMkLst>
        </pc:spChg>
        <pc:inkChg chg="add del">
          <ac:chgData name="Swaroopa K" userId="d5618d71381fdc62" providerId="LiveId" clId="{32252476-7972-4623-9FFB-DEE39D0AA4F8}" dt="2022-01-25T05:32:54.238" v="141" actId="9405"/>
          <ac:inkMkLst>
            <pc:docMk/>
            <pc:sldMk cId="413253214" sldId="656"/>
            <ac:inkMk id="5" creationId="{430B8903-951F-4EDB-BD67-FE52BD241560}"/>
          </ac:inkMkLst>
        </pc:inkChg>
        <pc:inkChg chg="add del">
          <ac:chgData name="Swaroopa K" userId="d5618d71381fdc62" providerId="LiveId" clId="{32252476-7972-4623-9FFB-DEE39D0AA4F8}" dt="2022-01-25T05:32:53.541" v="140" actId="9405"/>
          <ac:inkMkLst>
            <pc:docMk/>
            <pc:sldMk cId="413253214" sldId="656"/>
            <ac:inkMk id="6" creationId="{B879BF6A-F27F-4733-A020-ECF6475D9177}"/>
          </ac:inkMkLst>
        </pc:inkChg>
        <pc:inkChg chg="add del">
          <ac:chgData name="Swaroopa K" userId="d5618d71381fdc62" providerId="LiveId" clId="{32252476-7972-4623-9FFB-DEE39D0AA4F8}" dt="2022-01-25T05:32:53.238" v="139" actId="9405"/>
          <ac:inkMkLst>
            <pc:docMk/>
            <pc:sldMk cId="413253214" sldId="656"/>
            <ac:inkMk id="8" creationId="{53E5C529-C0B1-4D14-9557-A91B86A3A75B}"/>
          </ac:inkMkLst>
        </pc:inkChg>
        <pc:inkChg chg="add del">
          <ac:chgData name="Swaroopa K" userId="d5618d71381fdc62" providerId="LiveId" clId="{32252476-7972-4623-9FFB-DEE39D0AA4F8}" dt="2022-01-25T05:32:52.957" v="138" actId="9405"/>
          <ac:inkMkLst>
            <pc:docMk/>
            <pc:sldMk cId="413253214" sldId="656"/>
            <ac:inkMk id="10" creationId="{138E4AA2-FDA7-4CA5-AF99-C9E7E80BC32D}"/>
          </ac:inkMkLst>
        </pc:inkChg>
        <pc:inkChg chg="add del">
          <ac:chgData name="Swaroopa K" userId="d5618d71381fdc62" providerId="LiveId" clId="{32252476-7972-4623-9FFB-DEE39D0AA4F8}" dt="2022-01-25T05:32:52.670" v="137" actId="9405"/>
          <ac:inkMkLst>
            <pc:docMk/>
            <pc:sldMk cId="413253214" sldId="656"/>
            <ac:inkMk id="11" creationId="{DD56DD66-CD07-4FD2-867C-741AC391BB99}"/>
          </ac:inkMkLst>
        </pc:inkChg>
        <pc:inkChg chg="add del">
          <ac:chgData name="Swaroopa K" userId="d5618d71381fdc62" providerId="LiveId" clId="{32252476-7972-4623-9FFB-DEE39D0AA4F8}" dt="2022-01-25T05:32:52.431" v="136" actId="9405"/>
          <ac:inkMkLst>
            <pc:docMk/>
            <pc:sldMk cId="413253214" sldId="656"/>
            <ac:inkMk id="12" creationId="{44A9E9FE-40D5-4158-B280-3544EAFF449E}"/>
          </ac:inkMkLst>
        </pc:inkChg>
        <pc:inkChg chg="add del">
          <ac:chgData name="Swaroopa K" userId="d5618d71381fdc62" providerId="LiveId" clId="{32252476-7972-4623-9FFB-DEE39D0AA4F8}" dt="2022-01-25T05:32:51.871" v="135" actId="9405"/>
          <ac:inkMkLst>
            <pc:docMk/>
            <pc:sldMk cId="413253214" sldId="656"/>
            <ac:inkMk id="13" creationId="{DC87C418-BEFC-4ACD-AC7E-CCE6EA94C40B}"/>
          </ac:inkMkLst>
        </pc:inkChg>
        <pc:inkChg chg="add">
          <ac:chgData name="Swaroopa K" userId="d5618d71381fdc62" providerId="LiveId" clId="{32252476-7972-4623-9FFB-DEE39D0AA4F8}" dt="2022-01-25T05:32:57.093" v="142" actId="9405"/>
          <ac:inkMkLst>
            <pc:docMk/>
            <pc:sldMk cId="413253214" sldId="656"/>
            <ac:inkMk id="14" creationId="{78DA90DA-0435-4D58-AD10-08D74DBE796E}"/>
          </ac:inkMkLst>
        </pc:inkChg>
        <pc:inkChg chg="add del">
          <ac:chgData name="Swaroopa K" userId="d5618d71381fdc62" providerId="LiveId" clId="{32252476-7972-4623-9FFB-DEE39D0AA4F8}" dt="2022-01-25T05:36:53.492" v="182" actId="9405"/>
          <ac:inkMkLst>
            <pc:docMk/>
            <pc:sldMk cId="413253214" sldId="656"/>
            <ac:inkMk id="15" creationId="{6689410E-DE6F-4C3C-8240-0151E53EE778}"/>
          </ac:inkMkLst>
        </pc:inkChg>
        <pc:inkChg chg="add del">
          <ac:chgData name="Swaroopa K" userId="d5618d71381fdc62" providerId="LiveId" clId="{32252476-7972-4623-9FFB-DEE39D0AA4F8}" dt="2022-01-25T05:36:53.189" v="181" actId="9405"/>
          <ac:inkMkLst>
            <pc:docMk/>
            <pc:sldMk cId="413253214" sldId="656"/>
            <ac:inkMk id="16" creationId="{34950C21-BEC4-4983-B4FF-DBEDCC217BCC}"/>
          </ac:inkMkLst>
        </pc:inkChg>
        <pc:inkChg chg="add del">
          <ac:chgData name="Swaroopa K" userId="d5618d71381fdc62" providerId="LiveId" clId="{32252476-7972-4623-9FFB-DEE39D0AA4F8}" dt="2022-01-25T05:36:52.886" v="180" actId="9405"/>
          <ac:inkMkLst>
            <pc:docMk/>
            <pc:sldMk cId="413253214" sldId="656"/>
            <ac:inkMk id="17" creationId="{519C6EA4-434B-4593-873F-6E3274B597BE}"/>
          </ac:inkMkLst>
        </pc:inkChg>
        <pc:inkChg chg="add del">
          <ac:chgData name="Swaroopa K" userId="d5618d71381fdc62" providerId="LiveId" clId="{32252476-7972-4623-9FFB-DEE39D0AA4F8}" dt="2022-01-25T05:36:52.565" v="179" actId="9405"/>
          <ac:inkMkLst>
            <pc:docMk/>
            <pc:sldMk cId="413253214" sldId="656"/>
            <ac:inkMk id="18" creationId="{4FBAFF34-B461-4026-A217-2162BBA47B27}"/>
          </ac:inkMkLst>
        </pc:inkChg>
        <pc:inkChg chg="add del">
          <ac:chgData name="Swaroopa K" userId="d5618d71381fdc62" providerId="LiveId" clId="{32252476-7972-4623-9FFB-DEE39D0AA4F8}" dt="2022-01-25T05:36:51.406" v="178" actId="9405"/>
          <ac:inkMkLst>
            <pc:docMk/>
            <pc:sldMk cId="413253214" sldId="656"/>
            <ac:inkMk id="19" creationId="{6C683915-8385-4E97-90DC-B8C5E11FEB9A}"/>
          </ac:inkMkLst>
        </pc:inkChg>
        <pc:inkChg chg="add del">
          <ac:chgData name="Swaroopa K" userId="d5618d71381fdc62" providerId="LiveId" clId="{32252476-7972-4623-9FFB-DEE39D0AA4F8}" dt="2022-01-25T05:36:50.342" v="177" actId="9405"/>
          <ac:inkMkLst>
            <pc:docMk/>
            <pc:sldMk cId="413253214" sldId="656"/>
            <ac:inkMk id="20" creationId="{0FFC0617-A094-4CFE-9DAB-631A0A208874}"/>
          </ac:inkMkLst>
        </pc:inkChg>
        <pc:inkChg chg="add del">
          <ac:chgData name="Swaroopa K" userId="d5618d71381fdc62" providerId="LiveId" clId="{32252476-7972-4623-9FFB-DEE39D0AA4F8}" dt="2022-01-25T05:36:49.982" v="176" actId="9405"/>
          <ac:inkMkLst>
            <pc:docMk/>
            <pc:sldMk cId="413253214" sldId="656"/>
            <ac:inkMk id="21" creationId="{78864CAF-D79D-4467-9428-45FF2045E610}"/>
          </ac:inkMkLst>
        </pc:inkChg>
        <pc:inkChg chg="add del">
          <ac:chgData name="Swaroopa K" userId="d5618d71381fdc62" providerId="LiveId" clId="{32252476-7972-4623-9FFB-DEE39D0AA4F8}" dt="2022-01-25T05:36:49.637" v="175" actId="9405"/>
          <ac:inkMkLst>
            <pc:docMk/>
            <pc:sldMk cId="413253214" sldId="656"/>
            <ac:inkMk id="22" creationId="{A4D1D83F-8D4A-43E5-B0FA-6782311D2ECF}"/>
          </ac:inkMkLst>
        </pc:inkChg>
        <pc:inkChg chg="add del">
          <ac:chgData name="Swaroopa K" userId="d5618d71381fdc62" providerId="LiveId" clId="{32252476-7972-4623-9FFB-DEE39D0AA4F8}" dt="2022-01-25T05:36:49.401" v="174" actId="9405"/>
          <ac:inkMkLst>
            <pc:docMk/>
            <pc:sldMk cId="413253214" sldId="656"/>
            <ac:inkMk id="23" creationId="{F236BB71-28CD-4BED-8732-8BABA3803759}"/>
          </ac:inkMkLst>
        </pc:inkChg>
        <pc:inkChg chg="add del">
          <ac:chgData name="Swaroopa K" userId="d5618d71381fdc62" providerId="LiveId" clId="{32252476-7972-4623-9FFB-DEE39D0AA4F8}" dt="2022-01-25T05:36:49.038" v="173" actId="9405"/>
          <ac:inkMkLst>
            <pc:docMk/>
            <pc:sldMk cId="413253214" sldId="656"/>
            <ac:inkMk id="24" creationId="{23453416-96BB-4DD7-A578-C91562BE2D17}"/>
          </ac:inkMkLst>
        </pc:inkChg>
        <pc:inkChg chg="add del">
          <ac:chgData name="Swaroopa K" userId="d5618d71381fdc62" providerId="LiveId" clId="{32252476-7972-4623-9FFB-DEE39D0AA4F8}" dt="2022-01-25T05:36:48.670" v="172" actId="9405"/>
          <ac:inkMkLst>
            <pc:docMk/>
            <pc:sldMk cId="413253214" sldId="656"/>
            <ac:inkMk id="25" creationId="{562E76E0-5AF6-4F9C-9998-D6686A3FB493}"/>
          </ac:inkMkLst>
        </pc:inkChg>
        <pc:inkChg chg="add del">
          <ac:chgData name="Swaroopa K" userId="d5618d71381fdc62" providerId="LiveId" clId="{32252476-7972-4623-9FFB-DEE39D0AA4F8}" dt="2022-01-25T05:36:48.358" v="171" actId="9405"/>
          <ac:inkMkLst>
            <pc:docMk/>
            <pc:sldMk cId="413253214" sldId="656"/>
            <ac:inkMk id="26" creationId="{8E2E221E-0D24-456A-9883-9E6FFFCA5BA6}"/>
          </ac:inkMkLst>
        </pc:inkChg>
        <pc:inkChg chg="add del">
          <ac:chgData name="Swaroopa K" userId="d5618d71381fdc62" providerId="LiveId" clId="{32252476-7972-4623-9FFB-DEE39D0AA4F8}" dt="2022-01-25T05:36:48.037" v="170" actId="9405"/>
          <ac:inkMkLst>
            <pc:docMk/>
            <pc:sldMk cId="413253214" sldId="656"/>
            <ac:inkMk id="27" creationId="{CFB6265E-84CE-449D-98B4-C8074711FF2A}"/>
          </ac:inkMkLst>
        </pc:inkChg>
        <pc:inkChg chg="add del">
          <ac:chgData name="Swaroopa K" userId="d5618d71381fdc62" providerId="LiveId" clId="{32252476-7972-4623-9FFB-DEE39D0AA4F8}" dt="2022-01-25T05:36:47.742" v="169" actId="9405"/>
          <ac:inkMkLst>
            <pc:docMk/>
            <pc:sldMk cId="413253214" sldId="656"/>
            <ac:inkMk id="28" creationId="{8C87122B-EAFC-4446-8E65-8EBDDFB1F6D2}"/>
          </ac:inkMkLst>
        </pc:inkChg>
        <pc:inkChg chg="add del">
          <ac:chgData name="Swaroopa K" userId="d5618d71381fdc62" providerId="LiveId" clId="{32252476-7972-4623-9FFB-DEE39D0AA4F8}" dt="2022-01-25T05:36:47.231" v="168" actId="9405"/>
          <ac:inkMkLst>
            <pc:docMk/>
            <pc:sldMk cId="413253214" sldId="656"/>
            <ac:inkMk id="29" creationId="{EE685E68-7920-422C-983B-6410453AE7DF}"/>
          </ac:inkMkLst>
        </pc:inkChg>
        <pc:inkChg chg="add del">
          <ac:chgData name="Swaroopa K" userId="d5618d71381fdc62" providerId="LiveId" clId="{32252476-7972-4623-9FFB-DEE39D0AA4F8}" dt="2022-01-25T05:36:46.999" v="167" actId="9405"/>
          <ac:inkMkLst>
            <pc:docMk/>
            <pc:sldMk cId="413253214" sldId="656"/>
            <ac:inkMk id="30" creationId="{F4A37DFE-BBED-4EE6-8068-9C60148D9BC8}"/>
          </ac:inkMkLst>
        </pc:inkChg>
        <pc:inkChg chg="add del">
          <ac:chgData name="Swaroopa K" userId="d5618d71381fdc62" providerId="LiveId" clId="{32252476-7972-4623-9FFB-DEE39D0AA4F8}" dt="2022-01-25T05:36:46.791" v="166" actId="9405"/>
          <ac:inkMkLst>
            <pc:docMk/>
            <pc:sldMk cId="413253214" sldId="656"/>
            <ac:inkMk id="31" creationId="{933500BC-DD49-4254-A2AF-1C682C618F9A}"/>
          </ac:inkMkLst>
        </pc:inkChg>
        <pc:inkChg chg="add del">
          <ac:chgData name="Swaroopa K" userId="d5618d71381fdc62" providerId="LiveId" clId="{32252476-7972-4623-9FFB-DEE39D0AA4F8}" dt="2022-01-25T05:36:46.549" v="165" actId="9405"/>
          <ac:inkMkLst>
            <pc:docMk/>
            <pc:sldMk cId="413253214" sldId="656"/>
            <ac:inkMk id="32" creationId="{665DAFE7-D2EE-49EC-BD64-2172C345CFE4}"/>
          </ac:inkMkLst>
        </pc:inkChg>
        <pc:inkChg chg="add del">
          <ac:chgData name="Swaroopa K" userId="d5618d71381fdc62" providerId="LiveId" clId="{32252476-7972-4623-9FFB-DEE39D0AA4F8}" dt="2022-01-25T05:36:46.287" v="164" actId="9405"/>
          <ac:inkMkLst>
            <pc:docMk/>
            <pc:sldMk cId="413253214" sldId="656"/>
            <ac:inkMk id="33" creationId="{71781AFE-0C55-4903-8565-582BF2BBF7E7}"/>
          </ac:inkMkLst>
        </pc:inkChg>
        <pc:inkChg chg="add del">
          <ac:chgData name="Swaroopa K" userId="d5618d71381fdc62" providerId="LiveId" clId="{32252476-7972-4623-9FFB-DEE39D0AA4F8}" dt="2022-01-25T05:36:46.024" v="163" actId="9405"/>
          <ac:inkMkLst>
            <pc:docMk/>
            <pc:sldMk cId="413253214" sldId="656"/>
            <ac:inkMk id="34" creationId="{B6396D80-AFFA-4359-8E8B-25A4A27149CC}"/>
          </ac:inkMkLst>
        </pc:inkChg>
        <pc:inkChg chg="add">
          <ac:chgData name="Swaroopa K" userId="d5618d71381fdc62" providerId="LiveId" clId="{32252476-7972-4623-9FFB-DEE39D0AA4F8}" dt="2022-01-25T05:36:57.389" v="183" actId="9405"/>
          <ac:inkMkLst>
            <pc:docMk/>
            <pc:sldMk cId="413253214" sldId="656"/>
            <ac:inkMk id="35" creationId="{B80653E8-2397-4635-99E1-464920664C18}"/>
          </ac:inkMkLst>
        </pc:inkChg>
        <pc:inkChg chg="add">
          <ac:chgData name="Swaroopa K" userId="d5618d71381fdc62" providerId="LiveId" clId="{32252476-7972-4623-9FFB-DEE39D0AA4F8}" dt="2022-01-25T05:36:59.447" v="184" actId="9405"/>
          <ac:inkMkLst>
            <pc:docMk/>
            <pc:sldMk cId="413253214" sldId="656"/>
            <ac:inkMk id="36" creationId="{99AA79A3-7A93-4797-AE43-CD42A72B9CEE}"/>
          </ac:inkMkLst>
        </pc:inkChg>
        <pc:inkChg chg="add">
          <ac:chgData name="Swaroopa K" userId="d5618d71381fdc62" providerId="LiveId" clId="{32252476-7972-4623-9FFB-DEE39D0AA4F8}" dt="2022-01-25T05:37:01.348" v="185" actId="9405"/>
          <ac:inkMkLst>
            <pc:docMk/>
            <pc:sldMk cId="413253214" sldId="656"/>
            <ac:inkMk id="37" creationId="{B1760860-E17E-46AE-9D65-A47BE2995315}"/>
          </ac:inkMkLst>
        </pc:inkChg>
        <pc:inkChg chg="add">
          <ac:chgData name="Swaroopa K" userId="d5618d71381fdc62" providerId="LiveId" clId="{32252476-7972-4623-9FFB-DEE39D0AA4F8}" dt="2022-01-25T05:37:03.845" v="186" actId="9405"/>
          <ac:inkMkLst>
            <pc:docMk/>
            <pc:sldMk cId="413253214" sldId="656"/>
            <ac:inkMk id="38" creationId="{436BFEA6-F6AB-4859-9833-B65451806C20}"/>
          </ac:inkMkLst>
        </pc:inkChg>
        <pc:inkChg chg="add">
          <ac:chgData name="Swaroopa K" userId="d5618d71381fdc62" providerId="LiveId" clId="{32252476-7972-4623-9FFB-DEE39D0AA4F8}" dt="2022-01-25T05:37:05.062" v="187" actId="9405"/>
          <ac:inkMkLst>
            <pc:docMk/>
            <pc:sldMk cId="413253214" sldId="656"/>
            <ac:inkMk id="39" creationId="{21822AA0-CDC5-4EBE-AD4C-FFC06FC87E0D}"/>
          </ac:inkMkLst>
        </pc:inkChg>
        <pc:inkChg chg="add">
          <ac:chgData name="Swaroopa K" userId="d5618d71381fdc62" providerId="LiveId" clId="{32252476-7972-4623-9FFB-DEE39D0AA4F8}" dt="2022-01-25T05:37:10.484" v="188" actId="9405"/>
          <ac:inkMkLst>
            <pc:docMk/>
            <pc:sldMk cId="413253214" sldId="656"/>
            <ac:inkMk id="40" creationId="{F3984FA9-70CF-4DC6-A7DD-D82FA8E435A9}"/>
          </ac:inkMkLst>
        </pc:inkChg>
        <pc:inkChg chg="add">
          <ac:chgData name="Swaroopa K" userId="d5618d71381fdc62" providerId="LiveId" clId="{32252476-7972-4623-9FFB-DEE39D0AA4F8}" dt="2022-01-25T05:37:19.732" v="189" actId="9405"/>
          <ac:inkMkLst>
            <pc:docMk/>
            <pc:sldMk cId="413253214" sldId="656"/>
            <ac:inkMk id="41" creationId="{22367010-720D-4253-8E22-4E985E35D586}"/>
          </ac:inkMkLst>
        </pc:inkChg>
        <pc:inkChg chg="add">
          <ac:chgData name="Swaroopa K" userId="d5618d71381fdc62" providerId="LiveId" clId="{32252476-7972-4623-9FFB-DEE39D0AA4F8}" dt="2022-01-25T05:37:20.693" v="190" actId="9405"/>
          <ac:inkMkLst>
            <pc:docMk/>
            <pc:sldMk cId="413253214" sldId="656"/>
            <ac:inkMk id="42" creationId="{07EC2AF5-D9C6-451E-866E-C72D7951A508}"/>
          </ac:inkMkLst>
        </pc:inkChg>
        <pc:inkChg chg="add">
          <ac:chgData name="Swaroopa K" userId="d5618d71381fdc62" providerId="LiveId" clId="{32252476-7972-4623-9FFB-DEE39D0AA4F8}" dt="2022-01-25T05:37:30.669" v="191" actId="9405"/>
          <ac:inkMkLst>
            <pc:docMk/>
            <pc:sldMk cId="413253214" sldId="656"/>
            <ac:inkMk id="43" creationId="{4B92924B-3755-456B-A2F2-60C4268E7917}"/>
          </ac:inkMkLst>
        </pc:inkChg>
        <pc:inkChg chg="add">
          <ac:chgData name="Swaroopa K" userId="d5618d71381fdc62" providerId="LiveId" clId="{32252476-7972-4623-9FFB-DEE39D0AA4F8}" dt="2022-01-25T05:37:38.367" v="192" actId="9405"/>
          <ac:inkMkLst>
            <pc:docMk/>
            <pc:sldMk cId="413253214" sldId="656"/>
            <ac:inkMk id="44" creationId="{02E18B13-0E1E-42F1-9697-192D9BAED629}"/>
          </ac:inkMkLst>
        </pc:inkChg>
        <pc:inkChg chg="add">
          <ac:chgData name="Swaroopa K" userId="d5618d71381fdc62" providerId="LiveId" clId="{32252476-7972-4623-9FFB-DEE39D0AA4F8}" dt="2022-01-25T05:42:01.813" v="229" actId="9405"/>
          <ac:inkMkLst>
            <pc:docMk/>
            <pc:sldMk cId="413253214" sldId="656"/>
            <ac:inkMk id="45" creationId="{D0A66BE7-BFF2-4E91-B8CE-D470C12F1110}"/>
          </ac:inkMkLst>
        </pc:inkChg>
        <pc:inkChg chg="add">
          <ac:chgData name="Swaroopa K" userId="d5618d71381fdc62" providerId="LiveId" clId="{32252476-7972-4623-9FFB-DEE39D0AA4F8}" dt="2022-01-25T05:42:03.134" v="230" actId="9405"/>
          <ac:inkMkLst>
            <pc:docMk/>
            <pc:sldMk cId="413253214" sldId="656"/>
            <ac:inkMk id="46" creationId="{DEC6A77F-4C60-4682-9E1C-0C8D84D8418B}"/>
          </ac:inkMkLst>
        </pc:inkChg>
        <pc:inkChg chg="add">
          <ac:chgData name="Swaroopa K" userId="d5618d71381fdc62" providerId="LiveId" clId="{32252476-7972-4623-9FFB-DEE39D0AA4F8}" dt="2022-01-25T05:42:04.227" v="231" actId="9405"/>
          <ac:inkMkLst>
            <pc:docMk/>
            <pc:sldMk cId="413253214" sldId="656"/>
            <ac:inkMk id="47" creationId="{66DBB325-101A-4333-A1F3-131319B76939}"/>
          </ac:inkMkLst>
        </pc:inkChg>
        <pc:inkChg chg="add">
          <ac:chgData name="Swaroopa K" userId="d5618d71381fdc62" providerId="LiveId" clId="{32252476-7972-4623-9FFB-DEE39D0AA4F8}" dt="2022-01-25T05:42:07.965" v="232" actId="9405"/>
          <ac:inkMkLst>
            <pc:docMk/>
            <pc:sldMk cId="413253214" sldId="656"/>
            <ac:inkMk id="48" creationId="{7852DAFB-DF3F-44DA-BF01-6329E5869350}"/>
          </ac:inkMkLst>
        </pc:inkChg>
        <pc:inkChg chg="add">
          <ac:chgData name="Swaroopa K" userId="d5618d71381fdc62" providerId="LiveId" clId="{32252476-7972-4623-9FFB-DEE39D0AA4F8}" dt="2022-01-25T05:42:16.085" v="233" actId="9405"/>
          <ac:inkMkLst>
            <pc:docMk/>
            <pc:sldMk cId="413253214" sldId="656"/>
            <ac:inkMk id="49" creationId="{D0A81097-014F-4FE5-BF18-DA9EB7A82D52}"/>
          </ac:inkMkLst>
        </pc:inkChg>
        <pc:inkChg chg="add">
          <ac:chgData name="Swaroopa K" userId="d5618d71381fdc62" providerId="LiveId" clId="{32252476-7972-4623-9FFB-DEE39D0AA4F8}" dt="2022-01-25T05:42:18.733" v="234" actId="9405"/>
          <ac:inkMkLst>
            <pc:docMk/>
            <pc:sldMk cId="413253214" sldId="656"/>
            <ac:inkMk id="50" creationId="{FA969740-045B-4A1B-BBE2-385EF7C8E56C}"/>
          </ac:inkMkLst>
        </pc:inkChg>
        <pc:inkChg chg="add">
          <ac:chgData name="Swaroopa K" userId="d5618d71381fdc62" providerId="LiveId" clId="{32252476-7972-4623-9FFB-DEE39D0AA4F8}" dt="2022-01-25T05:42:21.046" v="235" actId="9405"/>
          <ac:inkMkLst>
            <pc:docMk/>
            <pc:sldMk cId="413253214" sldId="656"/>
            <ac:inkMk id="51" creationId="{2394542F-0D1C-438E-857D-AF0275A2E34A}"/>
          </ac:inkMkLst>
        </pc:inkChg>
      </pc:sldChg>
      <pc:sldChg chg="addSp delSp modSp mod">
        <pc:chgData name="Swaroopa K" userId="d5618d71381fdc62" providerId="LiveId" clId="{32252476-7972-4623-9FFB-DEE39D0AA4F8}" dt="2022-01-25T05:43:15.665" v="240" actId="9405"/>
        <pc:sldMkLst>
          <pc:docMk/>
          <pc:sldMk cId="3242117972" sldId="657"/>
        </pc:sldMkLst>
        <pc:spChg chg="mod">
          <ac:chgData name="Swaroopa K" userId="d5618d71381fdc62" providerId="LiveId" clId="{32252476-7972-4623-9FFB-DEE39D0AA4F8}" dt="2022-01-25T04:36:23.511" v="0"/>
          <ac:spMkLst>
            <pc:docMk/>
            <pc:sldMk cId="3242117972" sldId="657"/>
            <ac:spMk id="4" creationId="{8126BC1C-DB8C-4D9E-96CE-A6FC6F46FBAC}"/>
          </ac:spMkLst>
        </pc:spChg>
        <pc:inkChg chg="add del">
          <ac:chgData name="Swaroopa K" userId="d5618d71381fdc62" providerId="LiveId" clId="{32252476-7972-4623-9FFB-DEE39D0AA4F8}" dt="2022-01-25T05:41:22.070" v="226" actId="9405"/>
          <ac:inkMkLst>
            <pc:docMk/>
            <pc:sldMk cId="3242117972" sldId="657"/>
            <ac:inkMk id="5" creationId="{D554DA05-8D46-449E-B358-B57F5A894FB7}"/>
          </ac:inkMkLst>
        </pc:inkChg>
        <pc:inkChg chg="add del">
          <ac:chgData name="Swaroopa K" userId="d5618d71381fdc62" providerId="LiveId" clId="{32252476-7972-4623-9FFB-DEE39D0AA4F8}" dt="2022-01-25T05:41:21.389" v="225" actId="9405"/>
          <ac:inkMkLst>
            <pc:docMk/>
            <pc:sldMk cId="3242117972" sldId="657"/>
            <ac:inkMk id="6" creationId="{7E9BB9BC-FD1C-46CE-8525-9448711D7FBE}"/>
          </ac:inkMkLst>
        </pc:inkChg>
        <pc:inkChg chg="add del">
          <ac:chgData name="Swaroopa K" userId="d5618d71381fdc62" providerId="LiveId" clId="{32252476-7972-4623-9FFB-DEE39D0AA4F8}" dt="2022-01-25T05:41:21.014" v="224" actId="9405"/>
          <ac:inkMkLst>
            <pc:docMk/>
            <pc:sldMk cId="3242117972" sldId="657"/>
            <ac:inkMk id="8" creationId="{1995F935-DF46-462C-AE3F-BBFF9EA9A27C}"/>
          </ac:inkMkLst>
        </pc:inkChg>
        <pc:inkChg chg="add del">
          <ac:chgData name="Swaroopa K" userId="d5618d71381fdc62" providerId="LiveId" clId="{32252476-7972-4623-9FFB-DEE39D0AA4F8}" dt="2022-01-25T05:41:20.687" v="223" actId="9405"/>
          <ac:inkMkLst>
            <pc:docMk/>
            <pc:sldMk cId="3242117972" sldId="657"/>
            <ac:inkMk id="11" creationId="{91DE2482-BB72-4A88-AD0A-2CE60FDCD93F}"/>
          </ac:inkMkLst>
        </pc:inkChg>
        <pc:inkChg chg="add del">
          <ac:chgData name="Swaroopa K" userId="d5618d71381fdc62" providerId="LiveId" clId="{32252476-7972-4623-9FFB-DEE39D0AA4F8}" dt="2022-01-25T05:41:20.413" v="222" actId="9405"/>
          <ac:inkMkLst>
            <pc:docMk/>
            <pc:sldMk cId="3242117972" sldId="657"/>
            <ac:inkMk id="12" creationId="{472A0DD9-0B4D-44F9-A40D-497D6D83B5ED}"/>
          </ac:inkMkLst>
        </pc:inkChg>
        <pc:inkChg chg="add del">
          <ac:chgData name="Swaroopa K" userId="d5618d71381fdc62" providerId="LiveId" clId="{32252476-7972-4623-9FFB-DEE39D0AA4F8}" dt="2022-01-25T05:41:19.783" v="221" actId="9405"/>
          <ac:inkMkLst>
            <pc:docMk/>
            <pc:sldMk cId="3242117972" sldId="657"/>
            <ac:inkMk id="13" creationId="{745FC145-5879-4F15-B6FA-301B8059D532}"/>
          </ac:inkMkLst>
        </pc:inkChg>
        <pc:inkChg chg="add del">
          <ac:chgData name="Swaroopa K" userId="d5618d71381fdc62" providerId="LiveId" clId="{32252476-7972-4623-9FFB-DEE39D0AA4F8}" dt="2022-01-25T05:41:19.487" v="220" actId="9405"/>
          <ac:inkMkLst>
            <pc:docMk/>
            <pc:sldMk cId="3242117972" sldId="657"/>
            <ac:inkMk id="14" creationId="{F2119F2F-1A10-403E-97D8-349CA1228F4B}"/>
          </ac:inkMkLst>
        </pc:inkChg>
        <pc:inkChg chg="add del">
          <ac:chgData name="Swaroopa K" userId="d5618d71381fdc62" providerId="LiveId" clId="{32252476-7972-4623-9FFB-DEE39D0AA4F8}" dt="2022-01-25T05:41:18.358" v="217" actId="9405"/>
          <ac:inkMkLst>
            <pc:docMk/>
            <pc:sldMk cId="3242117972" sldId="657"/>
            <ac:inkMk id="15" creationId="{F0B97AE2-E8FD-4A34-BAA0-E8ED4CEDCAE1}"/>
          </ac:inkMkLst>
        </pc:inkChg>
        <pc:inkChg chg="add del">
          <ac:chgData name="Swaroopa K" userId="d5618d71381fdc62" providerId="LiveId" clId="{32252476-7972-4623-9FFB-DEE39D0AA4F8}" dt="2022-01-25T05:41:18.078" v="216" actId="9405"/>
          <ac:inkMkLst>
            <pc:docMk/>
            <pc:sldMk cId="3242117972" sldId="657"/>
            <ac:inkMk id="16" creationId="{4FE2DD40-022D-41A5-8BA0-B5DDFD0C9248}"/>
          </ac:inkMkLst>
        </pc:inkChg>
        <pc:inkChg chg="add del">
          <ac:chgData name="Swaroopa K" userId="d5618d71381fdc62" providerId="LiveId" clId="{32252476-7972-4623-9FFB-DEE39D0AA4F8}" dt="2022-01-25T05:41:17.678" v="215" actId="9405"/>
          <ac:inkMkLst>
            <pc:docMk/>
            <pc:sldMk cId="3242117972" sldId="657"/>
            <ac:inkMk id="17" creationId="{7AF89474-2FBD-4F61-AD72-70C54B141519}"/>
          </ac:inkMkLst>
        </pc:inkChg>
        <pc:inkChg chg="add del">
          <ac:chgData name="Swaroopa K" userId="d5618d71381fdc62" providerId="LiveId" clId="{32252476-7972-4623-9FFB-DEE39D0AA4F8}" dt="2022-01-25T05:41:17.402" v="214" actId="9405"/>
          <ac:inkMkLst>
            <pc:docMk/>
            <pc:sldMk cId="3242117972" sldId="657"/>
            <ac:inkMk id="18" creationId="{1C5D986F-EA9E-4FB8-A661-90C7F68D57C2}"/>
          </ac:inkMkLst>
        </pc:inkChg>
        <pc:inkChg chg="add del">
          <ac:chgData name="Swaroopa K" userId="d5618d71381fdc62" providerId="LiveId" clId="{32252476-7972-4623-9FFB-DEE39D0AA4F8}" dt="2022-01-25T05:41:17.102" v="213" actId="9405"/>
          <ac:inkMkLst>
            <pc:docMk/>
            <pc:sldMk cId="3242117972" sldId="657"/>
            <ac:inkMk id="19" creationId="{2B7B077B-1F25-4653-93EF-6BD56B4BBE6A}"/>
          </ac:inkMkLst>
        </pc:inkChg>
        <pc:inkChg chg="add del">
          <ac:chgData name="Swaroopa K" userId="d5618d71381fdc62" providerId="LiveId" clId="{32252476-7972-4623-9FFB-DEE39D0AA4F8}" dt="2022-01-25T05:41:16.814" v="212" actId="9405"/>
          <ac:inkMkLst>
            <pc:docMk/>
            <pc:sldMk cId="3242117972" sldId="657"/>
            <ac:inkMk id="20" creationId="{5411924A-3F10-4B12-8EBD-ADD7386873A0}"/>
          </ac:inkMkLst>
        </pc:inkChg>
        <pc:inkChg chg="add del">
          <ac:chgData name="Swaroopa K" userId="d5618d71381fdc62" providerId="LiveId" clId="{32252476-7972-4623-9FFB-DEE39D0AA4F8}" dt="2022-01-25T05:41:16.549" v="211" actId="9405"/>
          <ac:inkMkLst>
            <pc:docMk/>
            <pc:sldMk cId="3242117972" sldId="657"/>
            <ac:inkMk id="21" creationId="{00352EA5-7881-49DF-B7F1-2F01F2A61278}"/>
          </ac:inkMkLst>
        </pc:inkChg>
        <pc:inkChg chg="add del">
          <ac:chgData name="Swaroopa K" userId="d5618d71381fdc62" providerId="LiveId" clId="{32252476-7972-4623-9FFB-DEE39D0AA4F8}" dt="2022-01-25T05:41:16.264" v="210" actId="9405"/>
          <ac:inkMkLst>
            <pc:docMk/>
            <pc:sldMk cId="3242117972" sldId="657"/>
            <ac:inkMk id="22" creationId="{F625DABE-693D-4C72-8CDC-CAEC7CF0B078}"/>
          </ac:inkMkLst>
        </pc:inkChg>
        <pc:inkChg chg="add">
          <ac:chgData name="Swaroopa K" userId="d5618d71381fdc62" providerId="LiveId" clId="{32252476-7972-4623-9FFB-DEE39D0AA4F8}" dt="2022-01-25T05:41:53.925" v="227" actId="9405"/>
          <ac:inkMkLst>
            <pc:docMk/>
            <pc:sldMk cId="3242117972" sldId="657"/>
            <ac:inkMk id="23" creationId="{985C15E7-B7C5-4408-9EC5-34E5A0D5AEB5}"/>
          </ac:inkMkLst>
        </pc:inkChg>
        <pc:inkChg chg="add">
          <ac:chgData name="Swaroopa K" userId="d5618d71381fdc62" providerId="LiveId" clId="{32252476-7972-4623-9FFB-DEE39D0AA4F8}" dt="2022-01-25T05:41:56.252" v="228" actId="9405"/>
          <ac:inkMkLst>
            <pc:docMk/>
            <pc:sldMk cId="3242117972" sldId="657"/>
            <ac:inkMk id="24" creationId="{47C6C7A8-BBFC-4196-A890-C9552C72C531}"/>
          </ac:inkMkLst>
        </pc:inkChg>
        <pc:inkChg chg="add">
          <ac:chgData name="Swaroopa K" userId="d5618d71381fdc62" providerId="LiveId" clId="{32252476-7972-4623-9FFB-DEE39D0AA4F8}" dt="2022-01-25T05:42:39.884" v="236" actId="9405"/>
          <ac:inkMkLst>
            <pc:docMk/>
            <pc:sldMk cId="3242117972" sldId="657"/>
            <ac:inkMk id="25" creationId="{4A16D1F0-95DF-424D-B704-D3762D9A789C}"/>
          </ac:inkMkLst>
        </pc:inkChg>
        <pc:inkChg chg="add">
          <ac:chgData name="Swaroopa K" userId="d5618d71381fdc62" providerId="LiveId" clId="{32252476-7972-4623-9FFB-DEE39D0AA4F8}" dt="2022-01-25T05:42:41.629" v="237" actId="9405"/>
          <ac:inkMkLst>
            <pc:docMk/>
            <pc:sldMk cId="3242117972" sldId="657"/>
            <ac:inkMk id="26" creationId="{BFA1118A-33C6-4D0C-8654-A2BDF9B1717A}"/>
          </ac:inkMkLst>
        </pc:inkChg>
        <pc:inkChg chg="add">
          <ac:chgData name="Swaroopa K" userId="d5618d71381fdc62" providerId="LiveId" clId="{32252476-7972-4623-9FFB-DEE39D0AA4F8}" dt="2022-01-25T05:42:53.438" v="238" actId="9405"/>
          <ac:inkMkLst>
            <pc:docMk/>
            <pc:sldMk cId="3242117972" sldId="657"/>
            <ac:inkMk id="27" creationId="{3EADAB1E-347A-4169-8F76-30CA97AB791E}"/>
          </ac:inkMkLst>
        </pc:inkChg>
        <pc:inkChg chg="add">
          <ac:chgData name="Swaroopa K" userId="d5618d71381fdc62" providerId="LiveId" clId="{32252476-7972-4623-9FFB-DEE39D0AA4F8}" dt="2022-01-25T05:42:57.566" v="239" actId="9405"/>
          <ac:inkMkLst>
            <pc:docMk/>
            <pc:sldMk cId="3242117972" sldId="657"/>
            <ac:inkMk id="28" creationId="{D7B4C9B5-8DC4-4127-B376-4DCB205E6CAA}"/>
          </ac:inkMkLst>
        </pc:inkChg>
        <pc:inkChg chg="add">
          <ac:chgData name="Swaroopa K" userId="d5618d71381fdc62" providerId="LiveId" clId="{32252476-7972-4623-9FFB-DEE39D0AA4F8}" dt="2022-01-25T05:43:15.665" v="240" actId="9405"/>
          <ac:inkMkLst>
            <pc:docMk/>
            <pc:sldMk cId="3242117972" sldId="657"/>
            <ac:inkMk id="29" creationId="{C9EDC0EA-AFE2-45FE-A536-ECB6A8710970}"/>
          </ac:inkMkLst>
        </pc:inkChg>
      </pc:sldChg>
      <pc:sldChg chg="modSp">
        <pc:chgData name="Swaroopa K" userId="d5618d71381fdc62" providerId="LiveId" clId="{32252476-7972-4623-9FFB-DEE39D0AA4F8}" dt="2022-01-25T04:36:23.511" v="0"/>
        <pc:sldMkLst>
          <pc:docMk/>
          <pc:sldMk cId="3106555693" sldId="659"/>
        </pc:sldMkLst>
        <pc:spChg chg="mod">
          <ac:chgData name="Swaroopa K" userId="d5618d71381fdc62" providerId="LiveId" clId="{32252476-7972-4623-9FFB-DEE39D0AA4F8}" dt="2022-01-25T04:36:23.511" v="0"/>
          <ac:spMkLst>
            <pc:docMk/>
            <pc:sldMk cId="3106555693" sldId="659"/>
            <ac:spMk id="4" creationId="{8CF98E61-BEB6-4502-A75C-0E478BBE94E1}"/>
          </ac:spMkLst>
        </pc:spChg>
      </pc:sldChg>
      <pc:sldChg chg="modSp mod">
        <pc:chgData name="Swaroopa K" userId="d5618d71381fdc62" providerId="LiveId" clId="{32252476-7972-4623-9FFB-DEE39D0AA4F8}" dt="2022-01-25T04:36:24.165" v="6" actId="27636"/>
        <pc:sldMkLst>
          <pc:docMk/>
          <pc:sldMk cId="1801847892" sldId="660"/>
        </pc:sldMkLst>
        <pc:spChg chg="mod">
          <ac:chgData name="Swaroopa K" userId="d5618d71381fdc62" providerId="LiveId" clId="{32252476-7972-4623-9FFB-DEE39D0AA4F8}" dt="2022-01-25T04:36:24.165" v="6" actId="27636"/>
          <ac:spMkLst>
            <pc:docMk/>
            <pc:sldMk cId="1801847892" sldId="660"/>
            <ac:spMk id="2" creationId="{99E3A43B-3F50-4030-AFF2-1D290B16C583}"/>
          </ac:spMkLst>
        </pc:spChg>
        <pc:spChg chg="mod">
          <ac:chgData name="Swaroopa K" userId="d5618d71381fdc62" providerId="LiveId" clId="{32252476-7972-4623-9FFB-DEE39D0AA4F8}" dt="2022-01-25T04:36:24.155" v="5" actId="27636"/>
          <ac:spMkLst>
            <pc:docMk/>
            <pc:sldMk cId="1801847892" sldId="660"/>
            <ac:spMk id="3" creationId="{83F1242B-B38A-4EB5-93CF-DD23B5E6B73C}"/>
          </ac:spMkLst>
        </pc:spChg>
        <pc:spChg chg="mod">
          <ac:chgData name="Swaroopa K" userId="d5618d71381fdc62" providerId="LiveId" clId="{32252476-7972-4623-9FFB-DEE39D0AA4F8}" dt="2022-01-25T04:36:23.511" v="0"/>
          <ac:spMkLst>
            <pc:docMk/>
            <pc:sldMk cId="1801847892" sldId="660"/>
            <ac:spMk id="4" creationId="{12EDDFB9-8D1A-4B4B-A244-5927295B9BA7}"/>
          </ac:spMkLst>
        </pc:spChg>
      </pc:sldChg>
      <pc:sldChg chg="modSp">
        <pc:chgData name="Swaroopa K" userId="d5618d71381fdc62" providerId="LiveId" clId="{32252476-7972-4623-9FFB-DEE39D0AA4F8}" dt="2022-01-25T04:36:23.511" v="0"/>
        <pc:sldMkLst>
          <pc:docMk/>
          <pc:sldMk cId="3389067896" sldId="661"/>
        </pc:sldMkLst>
        <pc:spChg chg="mod">
          <ac:chgData name="Swaroopa K" userId="d5618d71381fdc62" providerId="LiveId" clId="{32252476-7972-4623-9FFB-DEE39D0AA4F8}" dt="2022-01-25T04:36:23.511" v="0"/>
          <ac:spMkLst>
            <pc:docMk/>
            <pc:sldMk cId="3389067896" sldId="661"/>
            <ac:spMk id="4" creationId="{10F100DA-DB51-4376-81FA-F53E2C7EBDBB}"/>
          </ac:spMkLst>
        </pc:spChg>
      </pc:sldChg>
      <pc:sldChg chg="modSp">
        <pc:chgData name="Swaroopa K" userId="d5618d71381fdc62" providerId="LiveId" clId="{32252476-7972-4623-9FFB-DEE39D0AA4F8}" dt="2022-01-25T04:36:23.511" v="0"/>
        <pc:sldMkLst>
          <pc:docMk/>
          <pc:sldMk cId="3803593055" sldId="662"/>
        </pc:sldMkLst>
        <pc:spChg chg="mod">
          <ac:chgData name="Swaroopa K" userId="d5618d71381fdc62" providerId="LiveId" clId="{32252476-7972-4623-9FFB-DEE39D0AA4F8}" dt="2022-01-25T04:36:23.511" v="0"/>
          <ac:spMkLst>
            <pc:docMk/>
            <pc:sldMk cId="3803593055" sldId="662"/>
            <ac:spMk id="4" creationId="{10F100DA-DB51-4376-81FA-F53E2C7EBDBB}"/>
          </ac:spMkLst>
        </pc:spChg>
      </pc:sldChg>
      <pc:sldChg chg="modSp">
        <pc:chgData name="Swaroopa K" userId="d5618d71381fdc62" providerId="LiveId" clId="{32252476-7972-4623-9FFB-DEE39D0AA4F8}" dt="2022-01-25T04:36:23.511" v="0"/>
        <pc:sldMkLst>
          <pc:docMk/>
          <pc:sldMk cId="143276721" sldId="663"/>
        </pc:sldMkLst>
        <pc:spChg chg="mod">
          <ac:chgData name="Swaroopa K" userId="d5618d71381fdc62" providerId="LiveId" clId="{32252476-7972-4623-9FFB-DEE39D0AA4F8}" dt="2022-01-25T04:36:23.511" v="0"/>
          <ac:spMkLst>
            <pc:docMk/>
            <pc:sldMk cId="143276721" sldId="663"/>
            <ac:spMk id="4" creationId="{10F100DA-DB51-4376-81FA-F53E2C7EBDBB}"/>
          </ac:spMkLst>
        </pc:spChg>
      </pc:sldChg>
      <pc:sldChg chg="modSp">
        <pc:chgData name="Swaroopa K" userId="d5618d71381fdc62" providerId="LiveId" clId="{32252476-7972-4623-9FFB-DEE39D0AA4F8}" dt="2022-01-25T04:36:23.511" v="0"/>
        <pc:sldMkLst>
          <pc:docMk/>
          <pc:sldMk cId="3029350731" sldId="664"/>
        </pc:sldMkLst>
        <pc:spChg chg="mod">
          <ac:chgData name="Swaroopa K" userId="d5618d71381fdc62" providerId="LiveId" clId="{32252476-7972-4623-9FFB-DEE39D0AA4F8}" dt="2022-01-25T04:36:23.511" v="0"/>
          <ac:spMkLst>
            <pc:docMk/>
            <pc:sldMk cId="3029350731" sldId="664"/>
            <ac:spMk id="4" creationId="{10F100DA-DB51-4376-81FA-F53E2C7EBDBB}"/>
          </ac:spMkLst>
        </pc:spChg>
      </pc:sldChg>
      <pc:sldChg chg="modSp">
        <pc:chgData name="Swaroopa K" userId="d5618d71381fdc62" providerId="LiveId" clId="{32252476-7972-4623-9FFB-DEE39D0AA4F8}" dt="2022-01-25T04:36:23.511" v="0"/>
        <pc:sldMkLst>
          <pc:docMk/>
          <pc:sldMk cId="3996531851" sldId="674"/>
        </pc:sldMkLst>
        <pc:spChg chg="mod">
          <ac:chgData name="Swaroopa K" userId="d5618d71381fdc62" providerId="LiveId" clId="{32252476-7972-4623-9FFB-DEE39D0AA4F8}" dt="2022-01-25T04:36:23.511" v="0"/>
          <ac:spMkLst>
            <pc:docMk/>
            <pc:sldMk cId="3996531851" sldId="674"/>
            <ac:spMk id="2" creationId="{B629D6C8-4978-40D1-AB99-934B836AD473}"/>
          </ac:spMkLst>
        </pc:spChg>
      </pc:sldChg>
      <pc:sldChg chg="modSp mod">
        <pc:chgData name="Swaroopa K" userId="d5618d71381fdc62" providerId="LiveId" clId="{32252476-7972-4623-9FFB-DEE39D0AA4F8}" dt="2022-01-25T04:36:24.281" v="7" actId="27636"/>
        <pc:sldMkLst>
          <pc:docMk/>
          <pc:sldMk cId="2435876325" sldId="675"/>
        </pc:sldMkLst>
        <pc:spChg chg="mod">
          <ac:chgData name="Swaroopa K" userId="d5618d71381fdc62" providerId="LiveId" clId="{32252476-7972-4623-9FFB-DEE39D0AA4F8}" dt="2022-01-25T04:36:24.281" v="7" actId="27636"/>
          <ac:spMkLst>
            <pc:docMk/>
            <pc:sldMk cId="2435876325" sldId="675"/>
            <ac:spMk id="2" creationId="{7C3F4C4B-3114-4C80-BCC7-2F23F1BAC235}"/>
          </ac:spMkLst>
        </pc:spChg>
        <pc:spChg chg="mod">
          <ac:chgData name="Swaroopa K" userId="d5618d71381fdc62" providerId="LiveId" clId="{32252476-7972-4623-9FFB-DEE39D0AA4F8}" dt="2022-01-25T04:36:23.511" v="0"/>
          <ac:spMkLst>
            <pc:docMk/>
            <pc:sldMk cId="2435876325" sldId="675"/>
            <ac:spMk id="4" creationId="{10F100DA-DB51-4376-81FA-F53E2C7EBDBB}"/>
          </ac:spMkLst>
        </pc:spChg>
      </pc:sldChg>
      <pc:sldChg chg="modSp mod">
        <pc:chgData name="Swaroopa K" userId="d5618d71381fdc62" providerId="LiveId" clId="{32252476-7972-4623-9FFB-DEE39D0AA4F8}" dt="2022-01-25T04:36:24.292" v="8" actId="27636"/>
        <pc:sldMkLst>
          <pc:docMk/>
          <pc:sldMk cId="2374346337" sldId="676"/>
        </pc:sldMkLst>
        <pc:spChg chg="mod">
          <ac:chgData name="Swaroopa K" userId="d5618d71381fdc62" providerId="LiveId" clId="{32252476-7972-4623-9FFB-DEE39D0AA4F8}" dt="2022-01-25T04:36:24.292" v="8" actId="27636"/>
          <ac:spMkLst>
            <pc:docMk/>
            <pc:sldMk cId="2374346337" sldId="676"/>
            <ac:spMk id="2" creationId="{7C3F4C4B-3114-4C80-BCC7-2F23F1BAC235}"/>
          </ac:spMkLst>
        </pc:spChg>
        <pc:spChg chg="mod">
          <ac:chgData name="Swaroopa K" userId="d5618d71381fdc62" providerId="LiveId" clId="{32252476-7972-4623-9FFB-DEE39D0AA4F8}" dt="2022-01-25T04:36:23.511" v="0"/>
          <ac:spMkLst>
            <pc:docMk/>
            <pc:sldMk cId="2374346337" sldId="676"/>
            <ac:spMk id="4" creationId="{10F100DA-DB51-4376-81FA-F53E2C7EBDBB}"/>
          </ac:spMkLst>
        </pc:spChg>
      </pc:sldChg>
      <pc:sldChg chg="modSp">
        <pc:chgData name="Swaroopa K" userId="d5618d71381fdc62" providerId="LiveId" clId="{32252476-7972-4623-9FFB-DEE39D0AA4F8}" dt="2022-01-25T04:36:23.511" v="0"/>
        <pc:sldMkLst>
          <pc:docMk/>
          <pc:sldMk cId="2624241528" sldId="677"/>
        </pc:sldMkLst>
        <pc:spChg chg="mod">
          <ac:chgData name="Swaroopa K" userId="d5618d71381fdc62" providerId="LiveId" clId="{32252476-7972-4623-9FFB-DEE39D0AA4F8}" dt="2022-01-25T04:36:23.511" v="0"/>
          <ac:spMkLst>
            <pc:docMk/>
            <pc:sldMk cId="2624241528" sldId="677"/>
            <ac:spMk id="4" creationId="{10F100DA-DB51-4376-81FA-F53E2C7EBDBB}"/>
          </ac:spMkLst>
        </pc:spChg>
      </pc:sldChg>
      <pc:sldChg chg="modSp">
        <pc:chgData name="Swaroopa K" userId="d5618d71381fdc62" providerId="LiveId" clId="{32252476-7972-4623-9FFB-DEE39D0AA4F8}" dt="2022-01-25T04:36:23.511" v="0"/>
        <pc:sldMkLst>
          <pc:docMk/>
          <pc:sldMk cId="459537943" sldId="678"/>
        </pc:sldMkLst>
        <pc:spChg chg="mod">
          <ac:chgData name="Swaroopa K" userId="d5618d71381fdc62" providerId="LiveId" clId="{32252476-7972-4623-9FFB-DEE39D0AA4F8}" dt="2022-01-25T04:36:23.511" v="0"/>
          <ac:spMkLst>
            <pc:docMk/>
            <pc:sldMk cId="459537943" sldId="678"/>
            <ac:spMk id="4" creationId="{10F100DA-DB51-4376-81FA-F53E2C7EBDBB}"/>
          </ac:spMkLst>
        </pc:spChg>
      </pc:sldChg>
      <pc:sldChg chg="modSp">
        <pc:chgData name="Swaroopa K" userId="d5618d71381fdc62" providerId="LiveId" clId="{32252476-7972-4623-9FFB-DEE39D0AA4F8}" dt="2022-01-25T04:36:23.511" v="0"/>
        <pc:sldMkLst>
          <pc:docMk/>
          <pc:sldMk cId="1602669950" sldId="679"/>
        </pc:sldMkLst>
        <pc:spChg chg="mod">
          <ac:chgData name="Swaroopa K" userId="d5618d71381fdc62" providerId="LiveId" clId="{32252476-7972-4623-9FFB-DEE39D0AA4F8}" dt="2022-01-25T04:36:23.511" v="0"/>
          <ac:spMkLst>
            <pc:docMk/>
            <pc:sldMk cId="1602669950" sldId="679"/>
            <ac:spMk id="4" creationId="{10F100DA-DB51-4376-81FA-F53E2C7EBDBB}"/>
          </ac:spMkLst>
        </pc:spChg>
      </pc:sldChg>
      <pc:sldChg chg="modSp">
        <pc:chgData name="Swaroopa K" userId="d5618d71381fdc62" providerId="LiveId" clId="{32252476-7972-4623-9FFB-DEE39D0AA4F8}" dt="2022-01-25T04:36:23.511" v="0"/>
        <pc:sldMkLst>
          <pc:docMk/>
          <pc:sldMk cId="4274837755" sldId="680"/>
        </pc:sldMkLst>
        <pc:spChg chg="mod">
          <ac:chgData name="Swaroopa K" userId="d5618d71381fdc62" providerId="LiveId" clId="{32252476-7972-4623-9FFB-DEE39D0AA4F8}" dt="2022-01-25T04:36:23.511" v="0"/>
          <ac:spMkLst>
            <pc:docMk/>
            <pc:sldMk cId="4274837755" sldId="680"/>
            <ac:spMk id="2" creationId="{042EEBD9-3E0E-437F-A4A3-11006C18207E}"/>
          </ac:spMkLst>
        </pc:spChg>
      </pc:sldChg>
      <pc:sldChg chg="modSp">
        <pc:chgData name="Swaroopa K" userId="d5618d71381fdc62" providerId="LiveId" clId="{32252476-7972-4623-9FFB-DEE39D0AA4F8}" dt="2022-01-25T04:36:23.511" v="0"/>
        <pc:sldMkLst>
          <pc:docMk/>
          <pc:sldMk cId="592045190" sldId="681"/>
        </pc:sldMkLst>
        <pc:spChg chg="mod">
          <ac:chgData name="Swaroopa K" userId="d5618d71381fdc62" providerId="LiveId" clId="{32252476-7972-4623-9FFB-DEE39D0AA4F8}" dt="2022-01-25T04:36:23.511" v="0"/>
          <ac:spMkLst>
            <pc:docMk/>
            <pc:sldMk cId="592045190" sldId="681"/>
            <ac:spMk id="2" creationId="{773CA03A-7D64-438D-AE45-D762882C2AAB}"/>
          </ac:spMkLst>
        </pc:spChg>
      </pc:sldChg>
      <pc:sldChg chg="modSp mod">
        <pc:chgData name="Swaroopa K" userId="d5618d71381fdc62" providerId="LiveId" clId="{32252476-7972-4623-9FFB-DEE39D0AA4F8}" dt="2022-01-25T04:36:24.541" v="10" actId="27636"/>
        <pc:sldMkLst>
          <pc:docMk/>
          <pc:sldMk cId="4253304592" sldId="682"/>
        </pc:sldMkLst>
        <pc:spChg chg="mod">
          <ac:chgData name="Swaroopa K" userId="d5618d71381fdc62" providerId="LiveId" clId="{32252476-7972-4623-9FFB-DEE39D0AA4F8}" dt="2022-01-25T04:36:24.517" v="9" actId="27636"/>
          <ac:spMkLst>
            <pc:docMk/>
            <pc:sldMk cId="4253304592" sldId="682"/>
            <ac:spMk id="2" creationId="{99E3A43B-3F50-4030-AFF2-1D290B16C583}"/>
          </ac:spMkLst>
        </pc:spChg>
        <pc:spChg chg="mod">
          <ac:chgData name="Swaroopa K" userId="d5618d71381fdc62" providerId="LiveId" clId="{32252476-7972-4623-9FFB-DEE39D0AA4F8}" dt="2022-01-25T04:36:24.541" v="10" actId="27636"/>
          <ac:spMkLst>
            <pc:docMk/>
            <pc:sldMk cId="4253304592" sldId="682"/>
            <ac:spMk id="3" creationId="{83F1242B-B38A-4EB5-93CF-DD23B5E6B73C}"/>
          </ac:spMkLst>
        </pc:spChg>
        <pc:spChg chg="mod">
          <ac:chgData name="Swaroopa K" userId="d5618d71381fdc62" providerId="LiveId" clId="{32252476-7972-4623-9FFB-DEE39D0AA4F8}" dt="2022-01-25T04:36:23.511" v="0"/>
          <ac:spMkLst>
            <pc:docMk/>
            <pc:sldMk cId="4253304592" sldId="682"/>
            <ac:spMk id="4" creationId="{12EDDFB9-8D1A-4B4B-A244-5927295B9BA7}"/>
          </ac:spMkLst>
        </pc:spChg>
      </pc:sldChg>
      <pc:sldChg chg="modSp mod">
        <pc:chgData name="Swaroopa K" userId="d5618d71381fdc62" providerId="LiveId" clId="{32252476-7972-4623-9FFB-DEE39D0AA4F8}" dt="2022-01-25T04:36:24.558" v="11" actId="27636"/>
        <pc:sldMkLst>
          <pc:docMk/>
          <pc:sldMk cId="3042565422" sldId="684"/>
        </pc:sldMkLst>
        <pc:spChg chg="mod">
          <ac:chgData name="Swaroopa K" userId="d5618d71381fdc62" providerId="LiveId" clId="{32252476-7972-4623-9FFB-DEE39D0AA4F8}" dt="2022-01-25T04:36:24.558" v="11" actId="27636"/>
          <ac:spMkLst>
            <pc:docMk/>
            <pc:sldMk cId="3042565422" sldId="684"/>
            <ac:spMk id="2" creationId="{99E3A43B-3F50-4030-AFF2-1D290B16C583}"/>
          </ac:spMkLst>
        </pc:spChg>
        <pc:spChg chg="mod">
          <ac:chgData name="Swaroopa K" userId="d5618d71381fdc62" providerId="LiveId" clId="{32252476-7972-4623-9FFB-DEE39D0AA4F8}" dt="2022-01-25T04:36:23.511" v="0"/>
          <ac:spMkLst>
            <pc:docMk/>
            <pc:sldMk cId="3042565422" sldId="684"/>
            <ac:spMk id="3" creationId="{83F1242B-B38A-4EB5-93CF-DD23B5E6B73C}"/>
          </ac:spMkLst>
        </pc:spChg>
        <pc:spChg chg="mod">
          <ac:chgData name="Swaroopa K" userId="d5618d71381fdc62" providerId="LiveId" clId="{32252476-7972-4623-9FFB-DEE39D0AA4F8}" dt="2022-01-25T04:36:23.511" v="0"/>
          <ac:spMkLst>
            <pc:docMk/>
            <pc:sldMk cId="3042565422" sldId="684"/>
            <ac:spMk id="4" creationId="{12EDDFB9-8D1A-4B4B-A244-5927295B9BA7}"/>
          </ac:spMkLst>
        </pc:spChg>
      </pc:sldChg>
      <pc:sldChg chg="modSp">
        <pc:chgData name="Swaroopa K" userId="d5618d71381fdc62" providerId="LiveId" clId="{32252476-7972-4623-9FFB-DEE39D0AA4F8}" dt="2022-01-25T04:36:23.511" v="0"/>
        <pc:sldMkLst>
          <pc:docMk/>
          <pc:sldMk cId="4146555667" sldId="685"/>
        </pc:sldMkLst>
        <pc:spChg chg="mod">
          <ac:chgData name="Swaroopa K" userId="d5618d71381fdc62" providerId="LiveId" clId="{32252476-7972-4623-9FFB-DEE39D0AA4F8}" dt="2022-01-25T04:36:23.511" v="0"/>
          <ac:spMkLst>
            <pc:docMk/>
            <pc:sldMk cId="4146555667" sldId="685"/>
            <ac:spMk id="2" creationId="{278BDB0F-C3E8-42E3-9BAD-FA2358A47ECA}"/>
          </ac:spMkLst>
        </pc:spChg>
        <pc:spChg chg="mod">
          <ac:chgData name="Swaroopa K" userId="d5618d71381fdc62" providerId="LiveId" clId="{32252476-7972-4623-9FFB-DEE39D0AA4F8}" dt="2022-01-25T04:36:23.511" v="0"/>
          <ac:spMkLst>
            <pc:docMk/>
            <pc:sldMk cId="4146555667" sldId="685"/>
            <ac:spMk id="4" creationId="{D389F554-9FCA-4497-8AAB-19D055639891}"/>
          </ac:spMkLst>
        </pc:spChg>
      </pc:sldChg>
      <pc:sldChg chg="addSp modSp mod">
        <pc:chgData name="Swaroopa K" userId="d5618d71381fdc62" providerId="LiveId" clId="{32252476-7972-4623-9FFB-DEE39D0AA4F8}" dt="2022-01-28T04:27:36.595" v="253" actId="9405"/>
        <pc:sldMkLst>
          <pc:docMk/>
          <pc:sldMk cId="1478364204" sldId="686"/>
        </pc:sldMkLst>
        <pc:spChg chg="mod">
          <ac:chgData name="Swaroopa K" userId="d5618d71381fdc62" providerId="LiveId" clId="{32252476-7972-4623-9FFB-DEE39D0AA4F8}" dt="2022-01-25T04:36:24.564" v="12" actId="27636"/>
          <ac:spMkLst>
            <pc:docMk/>
            <pc:sldMk cId="1478364204" sldId="686"/>
            <ac:spMk id="2" creationId="{278BDB0F-C3E8-42E3-9BAD-FA2358A47ECA}"/>
          </ac:spMkLst>
        </pc:spChg>
        <pc:spChg chg="mod">
          <ac:chgData name="Swaroopa K" userId="d5618d71381fdc62" providerId="LiveId" clId="{32252476-7972-4623-9FFB-DEE39D0AA4F8}" dt="2022-01-25T04:36:23.511" v="0"/>
          <ac:spMkLst>
            <pc:docMk/>
            <pc:sldMk cId="1478364204" sldId="686"/>
            <ac:spMk id="4" creationId="{D389F554-9FCA-4497-8AAB-19D055639891}"/>
          </ac:spMkLst>
        </pc:spChg>
        <pc:inkChg chg="add">
          <ac:chgData name="Swaroopa K" userId="d5618d71381fdc62" providerId="LiveId" clId="{32252476-7972-4623-9FFB-DEE39D0AA4F8}" dt="2022-01-28T04:27:08.706" v="245" actId="9405"/>
          <ac:inkMkLst>
            <pc:docMk/>
            <pc:sldMk cId="1478364204" sldId="686"/>
            <ac:inkMk id="5" creationId="{AD6D79F2-C050-47DD-927A-A72CC3A6D873}"/>
          </ac:inkMkLst>
        </pc:inkChg>
        <pc:inkChg chg="add">
          <ac:chgData name="Swaroopa K" userId="d5618d71381fdc62" providerId="LiveId" clId="{32252476-7972-4623-9FFB-DEE39D0AA4F8}" dt="2022-01-28T04:27:10.755" v="246" actId="9405"/>
          <ac:inkMkLst>
            <pc:docMk/>
            <pc:sldMk cId="1478364204" sldId="686"/>
            <ac:inkMk id="6" creationId="{776AC7F4-56E4-4825-A6A9-314BF5C085C3}"/>
          </ac:inkMkLst>
        </pc:inkChg>
        <pc:inkChg chg="add">
          <ac:chgData name="Swaroopa K" userId="d5618d71381fdc62" providerId="LiveId" clId="{32252476-7972-4623-9FFB-DEE39D0AA4F8}" dt="2022-01-28T04:27:12.634" v="247" actId="9405"/>
          <ac:inkMkLst>
            <pc:docMk/>
            <pc:sldMk cId="1478364204" sldId="686"/>
            <ac:inkMk id="7" creationId="{727F2A00-855A-4136-A5DC-BE754A69758C}"/>
          </ac:inkMkLst>
        </pc:inkChg>
        <pc:inkChg chg="add">
          <ac:chgData name="Swaroopa K" userId="d5618d71381fdc62" providerId="LiveId" clId="{32252476-7972-4623-9FFB-DEE39D0AA4F8}" dt="2022-01-28T04:27:14.033" v="248" actId="9405"/>
          <ac:inkMkLst>
            <pc:docMk/>
            <pc:sldMk cId="1478364204" sldId="686"/>
            <ac:inkMk id="8" creationId="{6D15E5C3-FDD2-4BEB-B279-39928FB479FE}"/>
          </ac:inkMkLst>
        </pc:inkChg>
        <pc:inkChg chg="add">
          <ac:chgData name="Swaroopa K" userId="d5618d71381fdc62" providerId="LiveId" clId="{32252476-7972-4623-9FFB-DEE39D0AA4F8}" dt="2022-01-28T04:27:19.512" v="249" actId="9405"/>
          <ac:inkMkLst>
            <pc:docMk/>
            <pc:sldMk cId="1478364204" sldId="686"/>
            <ac:inkMk id="9" creationId="{3E811CA5-FA14-459C-B8E8-5D1D194784ED}"/>
          </ac:inkMkLst>
        </pc:inkChg>
        <pc:inkChg chg="add">
          <ac:chgData name="Swaroopa K" userId="d5618d71381fdc62" providerId="LiveId" clId="{32252476-7972-4623-9FFB-DEE39D0AA4F8}" dt="2022-01-28T04:27:23.689" v="250" actId="9405"/>
          <ac:inkMkLst>
            <pc:docMk/>
            <pc:sldMk cId="1478364204" sldId="686"/>
            <ac:inkMk id="10" creationId="{F8330F19-0AAA-43AC-BAC2-D10099B4683B}"/>
          </ac:inkMkLst>
        </pc:inkChg>
        <pc:inkChg chg="add">
          <ac:chgData name="Swaroopa K" userId="d5618d71381fdc62" providerId="LiveId" clId="{32252476-7972-4623-9FFB-DEE39D0AA4F8}" dt="2022-01-28T04:27:30.741" v="251" actId="9405"/>
          <ac:inkMkLst>
            <pc:docMk/>
            <pc:sldMk cId="1478364204" sldId="686"/>
            <ac:inkMk id="11" creationId="{4825CEFE-17C5-4B6F-B6A9-5C67B298BCB4}"/>
          </ac:inkMkLst>
        </pc:inkChg>
        <pc:inkChg chg="add">
          <ac:chgData name="Swaroopa K" userId="d5618d71381fdc62" providerId="LiveId" clId="{32252476-7972-4623-9FFB-DEE39D0AA4F8}" dt="2022-01-28T04:27:35.082" v="252" actId="9405"/>
          <ac:inkMkLst>
            <pc:docMk/>
            <pc:sldMk cId="1478364204" sldId="686"/>
            <ac:inkMk id="12" creationId="{DCA2AB66-FA02-4057-9C2C-8778F68806FD}"/>
          </ac:inkMkLst>
        </pc:inkChg>
        <pc:inkChg chg="add">
          <ac:chgData name="Swaroopa K" userId="d5618d71381fdc62" providerId="LiveId" clId="{32252476-7972-4623-9FFB-DEE39D0AA4F8}" dt="2022-01-28T04:27:36.595" v="253" actId="9405"/>
          <ac:inkMkLst>
            <pc:docMk/>
            <pc:sldMk cId="1478364204" sldId="686"/>
            <ac:inkMk id="14" creationId="{9E04191D-CE62-4206-8690-2881CDD09772}"/>
          </ac:inkMkLst>
        </pc:inkChg>
      </pc:sldChg>
      <pc:sldChg chg="addSp delSp modSp mod">
        <pc:chgData name="Swaroopa K" userId="d5618d71381fdc62" providerId="LiveId" clId="{32252476-7972-4623-9FFB-DEE39D0AA4F8}" dt="2022-01-28T04:45:41.730" v="340" actId="9405"/>
        <pc:sldMkLst>
          <pc:docMk/>
          <pc:sldMk cId="341773277" sldId="687"/>
        </pc:sldMkLst>
        <pc:spChg chg="mod">
          <ac:chgData name="Swaroopa K" userId="d5618d71381fdc62" providerId="LiveId" clId="{32252476-7972-4623-9FFB-DEE39D0AA4F8}" dt="2022-01-25T04:36:24.566" v="13" actId="27636"/>
          <ac:spMkLst>
            <pc:docMk/>
            <pc:sldMk cId="341773277" sldId="687"/>
            <ac:spMk id="2" creationId="{BFEE4B33-6976-46B0-B3D4-3B780AFFA531}"/>
          </ac:spMkLst>
        </pc:spChg>
        <pc:spChg chg="mod">
          <ac:chgData name="Swaroopa K" userId="d5618d71381fdc62" providerId="LiveId" clId="{32252476-7972-4623-9FFB-DEE39D0AA4F8}" dt="2022-01-25T04:36:23.511" v="0"/>
          <ac:spMkLst>
            <pc:docMk/>
            <pc:sldMk cId="341773277" sldId="687"/>
            <ac:spMk id="4" creationId="{036F8816-FB8F-460A-9108-574EAB17941D}"/>
          </ac:spMkLst>
        </pc:spChg>
        <pc:spChg chg="mod">
          <ac:chgData name="Swaroopa K" userId="d5618d71381fdc62" providerId="LiveId" clId="{32252476-7972-4623-9FFB-DEE39D0AA4F8}" dt="2022-01-25T04:36:23.511" v="0"/>
          <ac:spMkLst>
            <pc:docMk/>
            <pc:sldMk cId="341773277" sldId="687"/>
            <ac:spMk id="8" creationId="{13ED8C71-A4F6-4E90-98EA-573BDC77A7DA}"/>
          </ac:spMkLst>
        </pc:spChg>
        <pc:inkChg chg="add">
          <ac:chgData name="Swaroopa K" userId="d5618d71381fdc62" providerId="LiveId" clId="{32252476-7972-4623-9FFB-DEE39D0AA4F8}" dt="2022-01-28T04:35:36.034" v="273" actId="9405"/>
          <ac:inkMkLst>
            <pc:docMk/>
            <pc:sldMk cId="341773277" sldId="687"/>
            <ac:inkMk id="3" creationId="{057DCBCD-D29F-4EE1-BBD2-F6FA1752E662}"/>
          </ac:inkMkLst>
        </pc:inkChg>
        <pc:inkChg chg="add">
          <ac:chgData name="Swaroopa K" userId="d5618d71381fdc62" providerId="LiveId" clId="{32252476-7972-4623-9FFB-DEE39D0AA4F8}" dt="2022-01-28T04:35:53.714" v="274" actId="9405"/>
          <ac:inkMkLst>
            <pc:docMk/>
            <pc:sldMk cId="341773277" sldId="687"/>
            <ac:inkMk id="5" creationId="{F449BE89-52EB-4B94-920D-1EBF0C1B6B37}"/>
          </ac:inkMkLst>
        </pc:inkChg>
        <pc:inkChg chg="add">
          <ac:chgData name="Swaroopa K" userId="d5618d71381fdc62" providerId="LiveId" clId="{32252476-7972-4623-9FFB-DEE39D0AA4F8}" dt="2022-01-28T04:35:56.532" v="275" actId="9405"/>
          <ac:inkMkLst>
            <pc:docMk/>
            <pc:sldMk cId="341773277" sldId="687"/>
            <ac:inkMk id="6" creationId="{65D6F34C-44D1-420B-B0E6-7F672B3443E2}"/>
          </ac:inkMkLst>
        </pc:inkChg>
        <pc:inkChg chg="add">
          <ac:chgData name="Swaroopa K" userId="d5618d71381fdc62" providerId="LiveId" clId="{32252476-7972-4623-9FFB-DEE39D0AA4F8}" dt="2022-01-28T04:36:49.033" v="276" actId="9405"/>
          <ac:inkMkLst>
            <pc:docMk/>
            <pc:sldMk cId="341773277" sldId="687"/>
            <ac:inkMk id="7" creationId="{3B37EC5A-0982-43D6-A60E-B7FA591A59EB}"/>
          </ac:inkMkLst>
        </pc:inkChg>
        <pc:inkChg chg="add">
          <ac:chgData name="Swaroopa K" userId="d5618d71381fdc62" providerId="LiveId" clId="{32252476-7972-4623-9FFB-DEE39D0AA4F8}" dt="2022-01-28T04:36:55.073" v="277" actId="9405"/>
          <ac:inkMkLst>
            <pc:docMk/>
            <pc:sldMk cId="341773277" sldId="687"/>
            <ac:inkMk id="9" creationId="{10ADE175-F626-4A0E-8311-DA62392911AB}"/>
          </ac:inkMkLst>
        </pc:inkChg>
        <pc:inkChg chg="add">
          <ac:chgData name="Swaroopa K" userId="d5618d71381fdc62" providerId="LiveId" clId="{32252476-7972-4623-9FFB-DEE39D0AA4F8}" dt="2022-01-28T04:37:05.050" v="278" actId="9405"/>
          <ac:inkMkLst>
            <pc:docMk/>
            <pc:sldMk cId="341773277" sldId="687"/>
            <ac:inkMk id="12" creationId="{2E0BB767-BB53-4759-A954-B4473D4D33B7}"/>
          </ac:inkMkLst>
        </pc:inkChg>
        <pc:inkChg chg="add">
          <ac:chgData name="Swaroopa K" userId="d5618d71381fdc62" providerId="LiveId" clId="{32252476-7972-4623-9FFB-DEE39D0AA4F8}" dt="2022-01-28T04:37:22.467" v="279" actId="9405"/>
          <ac:inkMkLst>
            <pc:docMk/>
            <pc:sldMk cId="341773277" sldId="687"/>
            <ac:inkMk id="15" creationId="{A24DE23C-109F-49B8-A3D4-93DB6845064F}"/>
          </ac:inkMkLst>
        </pc:inkChg>
        <pc:inkChg chg="add">
          <ac:chgData name="Swaroopa K" userId="d5618d71381fdc62" providerId="LiveId" clId="{32252476-7972-4623-9FFB-DEE39D0AA4F8}" dt="2022-01-28T04:37:24.715" v="280" actId="9405"/>
          <ac:inkMkLst>
            <pc:docMk/>
            <pc:sldMk cId="341773277" sldId="687"/>
            <ac:inkMk id="16" creationId="{E80E55E0-F98F-4822-91C9-64F07A545B07}"/>
          </ac:inkMkLst>
        </pc:inkChg>
        <pc:inkChg chg="add">
          <ac:chgData name="Swaroopa K" userId="d5618d71381fdc62" providerId="LiveId" clId="{32252476-7972-4623-9FFB-DEE39D0AA4F8}" dt="2022-01-28T04:37:29.938" v="281" actId="9405"/>
          <ac:inkMkLst>
            <pc:docMk/>
            <pc:sldMk cId="341773277" sldId="687"/>
            <ac:inkMk id="17" creationId="{72FDB48F-866B-476A-AC5E-7945B30F8593}"/>
          </ac:inkMkLst>
        </pc:inkChg>
        <pc:inkChg chg="add">
          <ac:chgData name="Swaroopa K" userId="d5618d71381fdc62" providerId="LiveId" clId="{32252476-7972-4623-9FFB-DEE39D0AA4F8}" dt="2022-01-28T04:37:36.554" v="282" actId="9405"/>
          <ac:inkMkLst>
            <pc:docMk/>
            <pc:sldMk cId="341773277" sldId="687"/>
            <ac:inkMk id="18" creationId="{7FB48421-B05C-433D-9A23-43543CA244DA}"/>
          </ac:inkMkLst>
        </pc:inkChg>
        <pc:inkChg chg="add">
          <ac:chgData name="Swaroopa K" userId="d5618d71381fdc62" providerId="LiveId" clId="{32252476-7972-4623-9FFB-DEE39D0AA4F8}" dt="2022-01-28T04:37:38.331" v="283" actId="9405"/>
          <ac:inkMkLst>
            <pc:docMk/>
            <pc:sldMk cId="341773277" sldId="687"/>
            <ac:inkMk id="19" creationId="{F602C1C8-2151-4288-BD07-70F4D4A81A90}"/>
          </ac:inkMkLst>
        </pc:inkChg>
        <pc:inkChg chg="add">
          <ac:chgData name="Swaroopa K" userId="d5618d71381fdc62" providerId="LiveId" clId="{32252476-7972-4623-9FFB-DEE39D0AA4F8}" dt="2022-01-28T04:38:37.499" v="284" actId="9405"/>
          <ac:inkMkLst>
            <pc:docMk/>
            <pc:sldMk cId="341773277" sldId="687"/>
            <ac:inkMk id="20" creationId="{FE6CD2F6-8874-488F-83F2-6786615AC26E}"/>
          </ac:inkMkLst>
        </pc:inkChg>
        <pc:inkChg chg="add">
          <ac:chgData name="Swaroopa K" userId="d5618d71381fdc62" providerId="LiveId" clId="{32252476-7972-4623-9FFB-DEE39D0AA4F8}" dt="2022-01-28T04:38:38.625" v="285" actId="9405"/>
          <ac:inkMkLst>
            <pc:docMk/>
            <pc:sldMk cId="341773277" sldId="687"/>
            <ac:inkMk id="21" creationId="{4AB7891E-E589-4DEB-A513-E6DA7C46AE3A}"/>
          </ac:inkMkLst>
        </pc:inkChg>
        <pc:inkChg chg="add">
          <ac:chgData name="Swaroopa K" userId="d5618d71381fdc62" providerId="LiveId" clId="{32252476-7972-4623-9FFB-DEE39D0AA4F8}" dt="2022-01-28T04:38:40.362" v="286" actId="9405"/>
          <ac:inkMkLst>
            <pc:docMk/>
            <pc:sldMk cId="341773277" sldId="687"/>
            <ac:inkMk id="22" creationId="{37F731A7-6E15-4E34-8228-67DF3A7CF505}"/>
          </ac:inkMkLst>
        </pc:inkChg>
        <pc:inkChg chg="add del">
          <ac:chgData name="Swaroopa K" userId="d5618d71381fdc62" providerId="LiveId" clId="{32252476-7972-4623-9FFB-DEE39D0AA4F8}" dt="2022-01-28T04:45:41.730" v="340" actId="9405"/>
          <ac:inkMkLst>
            <pc:docMk/>
            <pc:sldMk cId="341773277" sldId="687"/>
            <ac:inkMk id="23" creationId="{A087AD99-64EB-4319-A17B-33E1CFF9A99B}"/>
          </ac:inkMkLst>
        </pc:inkChg>
      </pc:sldChg>
      <pc:sldChg chg="addSp delSp modSp mod">
        <pc:chgData name="Swaroopa K" userId="d5618d71381fdc62" providerId="LiveId" clId="{32252476-7972-4623-9FFB-DEE39D0AA4F8}" dt="2022-01-28T04:51:09.673" v="346" actId="9405"/>
        <pc:sldMkLst>
          <pc:docMk/>
          <pc:sldMk cId="1019589497" sldId="688"/>
        </pc:sldMkLst>
        <pc:spChg chg="mod">
          <ac:chgData name="Swaroopa K" userId="d5618d71381fdc62" providerId="LiveId" clId="{32252476-7972-4623-9FFB-DEE39D0AA4F8}" dt="2022-01-25T04:36:24.573" v="15" actId="27636"/>
          <ac:spMkLst>
            <pc:docMk/>
            <pc:sldMk cId="1019589497" sldId="688"/>
            <ac:spMk id="2" creationId="{BFEE4B33-6976-46B0-B3D4-3B780AFFA531}"/>
          </ac:spMkLst>
        </pc:spChg>
        <pc:spChg chg="mod">
          <ac:chgData name="Swaroopa K" userId="d5618d71381fdc62" providerId="LiveId" clId="{32252476-7972-4623-9FFB-DEE39D0AA4F8}" dt="2022-01-25T04:36:24.572" v="14" actId="27636"/>
          <ac:spMkLst>
            <pc:docMk/>
            <pc:sldMk cId="1019589497" sldId="688"/>
            <ac:spMk id="3" creationId="{E21671A8-C9F6-481E-BB0C-D97616036249}"/>
          </ac:spMkLst>
        </pc:spChg>
        <pc:spChg chg="mod">
          <ac:chgData name="Swaroopa K" userId="d5618d71381fdc62" providerId="LiveId" clId="{32252476-7972-4623-9FFB-DEE39D0AA4F8}" dt="2022-01-25T04:36:23.511" v="0"/>
          <ac:spMkLst>
            <pc:docMk/>
            <pc:sldMk cId="1019589497" sldId="688"/>
            <ac:spMk id="4" creationId="{036F8816-FB8F-460A-9108-574EAB17941D}"/>
          </ac:spMkLst>
        </pc:spChg>
        <pc:inkChg chg="add del">
          <ac:chgData name="Swaroopa K" userId="d5618d71381fdc62" providerId="LiveId" clId="{32252476-7972-4623-9FFB-DEE39D0AA4F8}" dt="2022-01-28T04:45:02.315" v="321" actId="9405"/>
          <ac:inkMkLst>
            <pc:docMk/>
            <pc:sldMk cId="1019589497" sldId="688"/>
            <ac:inkMk id="5" creationId="{494B6242-5A04-4065-911A-54F095405265}"/>
          </ac:inkMkLst>
        </pc:inkChg>
        <pc:inkChg chg="add del">
          <ac:chgData name="Swaroopa K" userId="d5618d71381fdc62" providerId="LiveId" clId="{32252476-7972-4623-9FFB-DEE39D0AA4F8}" dt="2022-01-28T04:45:01.649" v="320" actId="9405"/>
          <ac:inkMkLst>
            <pc:docMk/>
            <pc:sldMk cId="1019589497" sldId="688"/>
            <ac:inkMk id="7" creationId="{848F8E07-5392-4FEA-863F-2A804C6CFE57}"/>
          </ac:inkMkLst>
        </pc:inkChg>
        <pc:inkChg chg="add del">
          <ac:chgData name="Swaroopa K" userId="d5618d71381fdc62" providerId="LiveId" clId="{32252476-7972-4623-9FFB-DEE39D0AA4F8}" dt="2022-01-28T04:44:59.724" v="319" actId="9405"/>
          <ac:inkMkLst>
            <pc:docMk/>
            <pc:sldMk cId="1019589497" sldId="688"/>
            <ac:inkMk id="8" creationId="{2EC2B38F-8076-4020-9830-6E9D142EF453}"/>
          </ac:inkMkLst>
        </pc:inkChg>
        <pc:inkChg chg="add del">
          <ac:chgData name="Swaroopa K" userId="d5618d71381fdc62" providerId="LiveId" clId="{32252476-7972-4623-9FFB-DEE39D0AA4F8}" dt="2022-01-28T04:44:58.884" v="318" actId="9405"/>
          <ac:inkMkLst>
            <pc:docMk/>
            <pc:sldMk cId="1019589497" sldId="688"/>
            <ac:inkMk id="9" creationId="{F7DC6720-09EB-46B2-978D-EA15F36EE0BF}"/>
          </ac:inkMkLst>
        </pc:inkChg>
        <pc:inkChg chg="add del">
          <ac:chgData name="Swaroopa K" userId="d5618d71381fdc62" providerId="LiveId" clId="{32252476-7972-4623-9FFB-DEE39D0AA4F8}" dt="2022-01-28T04:44:58.098" v="317" actId="9405"/>
          <ac:inkMkLst>
            <pc:docMk/>
            <pc:sldMk cId="1019589497" sldId="688"/>
            <ac:inkMk id="10" creationId="{0946DD8A-7FAB-421A-8336-05BA4A358245}"/>
          </ac:inkMkLst>
        </pc:inkChg>
        <pc:inkChg chg="add del">
          <ac:chgData name="Swaroopa K" userId="d5618d71381fdc62" providerId="LiveId" clId="{32252476-7972-4623-9FFB-DEE39D0AA4F8}" dt="2022-01-28T04:44:57.796" v="316" actId="9405"/>
          <ac:inkMkLst>
            <pc:docMk/>
            <pc:sldMk cId="1019589497" sldId="688"/>
            <ac:inkMk id="11" creationId="{31D0780D-4AA3-429E-8294-2CE92E2D62F2}"/>
          </ac:inkMkLst>
        </pc:inkChg>
        <pc:inkChg chg="add del">
          <ac:chgData name="Swaroopa K" userId="d5618d71381fdc62" providerId="LiveId" clId="{32252476-7972-4623-9FFB-DEE39D0AA4F8}" dt="2022-01-28T04:44:57.482" v="315" actId="9405"/>
          <ac:inkMkLst>
            <pc:docMk/>
            <pc:sldMk cId="1019589497" sldId="688"/>
            <ac:inkMk id="12" creationId="{F579C355-9E9C-4B51-B9BB-ECF9C22A9A79}"/>
          </ac:inkMkLst>
        </pc:inkChg>
        <pc:inkChg chg="add del">
          <ac:chgData name="Swaroopa K" userId="d5618d71381fdc62" providerId="LiveId" clId="{32252476-7972-4623-9FFB-DEE39D0AA4F8}" dt="2022-01-28T04:44:57.237" v="314" actId="9405"/>
          <ac:inkMkLst>
            <pc:docMk/>
            <pc:sldMk cId="1019589497" sldId="688"/>
            <ac:inkMk id="13" creationId="{46B0D0A3-CB90-4DAB-AA1C-4CF5FEC20840}"/>
          </ac:inkMkLst>
        </pc:inkChg>
        <pc:inkChg chg="add del">
          <ac:chgData name="Swaroopa K" userId="d5618d71381fdc62" providerId="LiveId" clId="{32252476-7972-4623-9FFB-DEE39D0AA4F8}" dt="2022-01-28T04:44:57.026" v="313" actId="9405"/>
          <ac:inkMkLst>
            <pc:docMk/>
            <pc:sldMk cId="1019589497" sldId="688"/>
            <ac:inkMk id="14" creationId="{3DD90AE0-ABA2-47F2-BC82-9751F22CB9CA}"/>
          </ac:inkMkLst>
        </pc:inkChg>
        <pc:inkChg chg="add del">
          <ac:chgData name="Swaroopa K" userId="d5618d71381fdc62" providerId="LiveId" clId="{32252476-7972-4623-9FFB-DEE39D0AA4F8}" dt="2022-01-28T04:44:56.771" v="312" actId="9405"/>
          <ac:inkMkLst>
            <pc:docMk/>
            <pc:sldMk cId="1019589497" sldId="688"/>
            <ac:inkMk id="15" creationId="{536E3E98-3ABD-4BE3-90AD-9A49DCE6D149}"/>
          </ac:inkMkLst>
        </pc:inkChg>
        <pc:inkChg chg="add del">
          <ac:chgData name="Swaroopa K" userId="d5618d71381fdc62" providerId="LiveId" clId="{32252476-7972-4623-9FFB-DEE39D0AA4F8}" dt="2022-01-28T04:44:56.178" v="311" actId="9405"/>
          <ac:inkMkLst>
            <pc:docMk/>
            <pc:sldMk cId="1019589497" sldId="688"/>
            <ac:inkMk id="16" creationId="{B7BF2EB9-A470-41D1-9A80-966EFDE39509}"/>
          </ac:inkMkLst>
        </pc:inkChg>
        <pc:inkChg chg="add del">
          <ac:chgData name="Swaroopa K" userId="d5618d71381fdc62" providerId="LiveId" clId="{32252476-7972-4623-9FFB-DEE39D0AA4F8}" dt="2022-01-28T04:43:46.892" v="310" actId="9405"/>
          <ac:inkMkLst>
            <pc:docMk/>
            <pc:sldMk cId="1019589497" sldId="688"/>
            <ac:inkMk id="17" creationId="{6E9AF6DD-0F04-4A77-B99F-7CD7AEB99FCD}"/>
          </ac:inkMkLst>
        </pc:inkChg>
        <pc:inkChg chg="add del">
          <ac:chgData name="Swaroopa K" userId="d5618d71381fdc62" providerId="LiveId" clId="{32252476-7972-4623-9FFB-DEE39D0AA4F8}" dt="2022-01-28T04:43:46.676" v="309" actId="9405"/>
          <ac:inkMkLst>
            <pc:docMk/>
            <pc:sldMk cId="1019589497" sldId="688"/>
            <ac:inkMk id="18" creationId="{27B0DEF5-7F89-4D3A-BFEF-79BF25B2C4BF}"/>
          </ac:inkMkLst>
        </pc:inkChg>
        <pc:inkChg chg="add del">
          <ac:chgData name="Swaroopa K" userId="d5618d71381fdc62" providerId="LiveId" clId="{32252476-7972-4623-9FFB-DEE39D0AA4F8}" dt="2022-01-28T04:43:46.468" v="308" actId="9405"/>
          <ac:inkMkLst>
            <pc:docMk/>
            <pc:sldMk cId="1019589497" sldId="688"/>
            <ac:inkMk id="19" creationId="{33C71813-DCAE-4D57-BAEC-542D532DE321}"/>
          </ac:inkMkLst>
        </pc:inkChg>
        <pc:inkChg chg="add del">
          <ac:chgData name="Swaroopa K" userId="d5618d71381fdc62" providerId="LiveId" clId="{32252476-7972-4623-9FFB-DEE39D0AA4F8}" dt="2022-01-28T04:43:46.034" v="307" actId="9405"/>
          <ac:inkMkLst>
            <pc:docMk/>
            <pc:sldMk cId="1019589497" sldId="688"/>
            <ac:inkMk id="20" creationId="{785E5B8B-CD59-47EE-B1A3-D7AF78899D3E}"/>
          </ac:inkMkLst>
        </pc:inkChg>
        <pc:inkChg chg="add del">
          <ac:chgData name="Swaroopa K" userId="d5618d71381fdc62" providerId="LiveId" clId="{32252476-7972-4623-9FFB-DEE39D0AA4F8}" dt="2022-01-28T04:43:45.811" v="306" actId="9405"/>
          <ac:inkMkLst>
            <pc:docMk/>
            <pc:sldMk cId="1019589497" sldId="688"/>
            <ac:inkMk id="21" creationId="{32EFAC16-8CA7-4942-A4EE-A9CFC314CA73}"/>
          </ac:inkMkLst>
        </pc:inkChg>
        <pc:inkChg chg="add del">
          <ac:chgData name="Swaroopa K" userId="d5618d71381fdc62" providerId="LiveId" clId="{32252476-7972-4623-9FFB-DEE39D0AA4F8}" dt="2022-01-28T04:43:45.292" v="305" actId="9405"/>
          <ac:inkMkLst>
            <pc:docMk/>
            <pc:sldMk cId="1019589497" sldId="688"/>
            <ac:inkMk id="22" creationId="{F586D0B9-8BB3-4EF7-BE4B-E22B3A4D2113}"/>
          </ac:inkMkLst>
        </pc:inkChg>
        <pc:inkChg chg="add del">
          <ac:chgData name="Swaroopa K" userId="d5618d71381fdc62" providerId="LiveId" clId="{32252476-7972-4623-9FFB-DEE39D0AA4F8}" dt="2022-01-28T04:45:41.451" v="339" actId="9405"/>
          <ac:inkMkLst>
            <pc:docMk/>
            <pc:sldMk cId="1019589497" sldId="688"/>
            <ac:inkMk id="23" creationId="{6DC1AEA7-FECC-48F9-BDBB-A194D59EBE7A}"/>
          </ac:inkMkLst>
        </pc:inkChg>
        <pc:inkChg chg="add del">
          <ac:chgData name="Swaroopa K" userId="d5618d71381fdc62" providerId="LiveId" clId="{32252476-7972-4623-9FFB-DEE39D0AA4F8}" dt="2022-01-28T04:45:41.211" v="338" actId="9405"/>
          <ac:inkMkLst>
            <pc:docMk/>
            <pc:sldMk cId="1019589497" sldId="688"/>
            <ac:inkMk id="24" creationId="{C3562D33-5A04-46FC-AD14-FC2229AF4847}"/>
          </ac:inkMkLst>
        </pc:inkChg>
        <pc:inkChg chg="add del">
          <ac:chgData name="Swaroopa K" userId="d5618d71381fdc62" providerId="LiveId" clId="{32252476-7972-4623-9FFB-DEE39D0AA4F8}" dt="2022-01-28T04:45:40.969" v="337" actId="9405"/>
          <ac:inkMkLst>
            <pc:docMk/>
            <pc:sldMk cId="1019589497" sldId="688"/>
            <ac:inkMk id="25" creationId="{81A43086-A62A-4592-ACEF-73D7FA3DED9F}"/>
          </ac:inkMkLst>
        </pc:inkChg>
        <pc:inkChg chg="add del">
          <ac:chgData name="Swaroopa K" userId="d5618d71381fdc62" providerId="LiveId" clId="{32252476-7972-4623-9FFB-DEE39D0AA4F8}" dt="2022-01-28T04:45:40.730" v="336" actId="9405"/>
          <ac:inkMkLst>
            <pc:docMk/>
            <pc:sldMk cId="1019589497" sldId="688"/>
            <ac:inkMk id="26" creationId="{7325D7D4-D52C-45EE-9F1B-847A68BE7508}"/>
          </ac:inkMkLst>
        </pc:inkChg>
        <pc:inkChg chg="add del">
          <ac:chgData name="Swaroopa K" userId="d5618d71381fdc62" providerId="LiveId" clId="{32252476-7972-4623-9FFB-DEE39D0AA4F8}" dt="2022-01-28T04:45:40.514" v="335" actId="9405"/>
          <ac:inkMkLst>
            <pc:docMk/>
            <pc:sldMk cId="1019589497" sldId="688"/>
            <ac:inkMk id="27" creationId="{0924A676-8AB6-496A-978D-C7DB19D041E5}"/>
          </ac:inkMkLst>
        </pc:inkChg>
        <pc:inkChg chg="add del">
          <ac:chgData name="Swaroopa K" userId="d5618d71381fdc62" providerId="LiveId" clId="{32252476-7972-4623-9FFB-DEE39D0AA4F8}" dt="2022-01-28T04:45:40.293" v="334" actId="9405"/>
          <ac:inkMkLst>
            <pc:docMk/>
            <pc:sldMk cId="1019589497" sldId="688"/>
            <ac:inkMk id="28" creationId="{425F8191-CC68-4970-ACD4-0D73E634C5ED}"/>
          </ac:inkMkLst>
        </pc:inkChg>
        <pc:inkChg chg="add del">
          <ac:chgData name="Swaroopa K" userId="d5618d71381fdc62" providerId="LiveId" clId="{32252476-7972-4623-9FFB-DEE39D0AA4F8}" dt="2022-01-28T04:45:40.061" v="333" actId="9405"/>
          <ac:inkMkLst>
            <pc:docMk/>
            <pc:sldMk cId="1019589497" sldId="688"/>
            <ac:inkMk id="29" creationId="{C4673BFE-BC25-4343-B55F-30D80C6F5452}"/>
          </ac:inkMkLst>
        </pc:inkChg>
        <pc:inkChg chg="add del">
          <ac:chgData name="Swaroopa K" userId="d5618d71381fdc62" providerId="LiveId" clId="{32252476-7972-4623-9FFB-DEE39D0AA4F8}" dt="2022-01-28T04:45:39.859" v="332" actId="9405"/>
          <ac:inkMkLst>
            <pc:docMk/>
            <pc:sldMk cId="1019589497" sldId="688"/>
            <ac:inkMk id="30" creationId="{27BEF507-D762-4F3F-849C-27F43EBE7570}"/>
          </ac:inkMkLst>
        </pc:inkChg>
        <pc:inkChg chg="add del">
          <ac:chgData name="Swaroopa K" userId="d5618d71381fdc62" providerId="LiveId" clId="{32252476-7972-4623-9FFB-DEE39D0AA4F8}" dt="2022-01-28T04:45:39.604" v="331" actId="9405"/>
          <ac:inkMkLst>
            <pc:docMk/>
            <pc:sldMk cId="1019589497" sldId="688"/>
            <ac:inkMk id="31" creationId="{79032339-D7FD-495F-AE60-F6C84EBF749B}"/>
          </ac:inkMkLst>
        </pc:inkChg>
        <pc:inkChg chg="add del">
          <ac:chgData name="Swaroopa K" userId="d5618d71381fdc62" providerId="LiveId" clId="{32252476-7972-4623-9FFB-DEE39D0AA4F8}" dt="2022-01-28T04:45:46.668" v="342" actId="9405"/>
          <ac:inkMkLst>
            <pc:docMk/>
            <pc:sldMk cId="1019589497" sldId="688"/>
            <ac:inkMk id="32" creationId="{C2716044-0456-4C63-88CF-7E43BDC002E7}"/>
          </ac:inkMkLst>
        </pc:inkChg>
        <pc:inkChg chg="add">
          <ac:chgData name="Swaroopa K" userId="d5618d71381fdc62" providerId="LiveId" clId="{32252476-7972-4623-9FFB-DEE39D0AA4F8}" dt="2022-01-28T04:45:52.410" v="343" actId="9405"/>
          <ac:inkMkLst>
            <pc:docMk/>
            <pc:sldMk cId="1019589497" sldId="688"/>
            <ac:inkMk id="33" creationId="{ED58C8AA-812D-40EF-AF66-34FE346FDF52}"/>
          </ac:inkMkLst>
        </pc:inkChg>
        <pc:inkChg chg="add">
          <ac:chgData name="Swaroopa K" userId="d5618d71381fdc62" providerId="LiveId" clId="{32252476-7972-4623-9FFB-DEE39D0AA4F8}" dt="2022-01-28T04:51:06.650" v="344" actId="9405"/>
          <ac:inkMkLst>
            <pc:docMk/>
            <pc:sldMk cId="1019589497" sldId="688"/>
            <ac:inkMk id="34" creationId="{5DCD8AF8-538D-4F64-B432-918205B1F47E}"/>
          </ac:inkMkLst>
        </pc:inkChg>
        <pc:inkChg chg="add">
          <ac:chgData name="Swaroopa K" userId="d5618d71381fdc62" providerId="LiveId" clId="{32252476-7972-4623-9FFB-DEE39D0AA4F8}" dt="2022-01-28T04:51:08.145" v="345" actId="9405"/>
          <ac:inkMkLst>
            <pc:docMk/>
            <pc:sldMk cId="1019589497" sldId="688"/>
            <ac:inkMk id="35" creationId="{06835F03-B1DD-4DAF-81D8-071BE0689B9F}"/>
          </ac:inkMkLst>
        </pc:inkChg>
        <pc:inkChg chg="add">
          <ac:chgData name="Swaroopa K" userId="d5618d71381fdc62" providerId="LiveId" clId="{32252476-7972-4623-9FFB-DEE39D0AA4F8}" dt="2022-01-28T04:51:09.673" v="346" actId="9405"/>
          <ac:inkMkLst>
            <pc:docMk/>
            <pc:sldMk cId="1019589497" sldId="688"/>
            <ac:inkMk id="36" creationId="{9A5E7237-CD62-44D6-93C9-3F11612AA9FD}"/>
          </ac:inkMkLst>
        </pc:inkChg>
      </pc:sldChg>
      <pc:sldChg chg="modSp">
        <pc:chgData name="Swaroopa K" userId="d5618d71381fdc62" providerId="LiveId" clId="{32252476-7972-4623-9FFB-DEE39D0AA4F8}" dt="2022-01-25T04:36:23.511" v="0"/>
        <pc:sldMkLst>
          <pc:docMk/>
          <pc:sldMk cId="51205322" sldId="689"/>
        </pc:sldMkLst>
        <pc:spChg chg="mod">
          <ac:chgData name="Swaroopa K" userId="d5618d71381fdc62" providerId="LiveId" clId="{32252476-7972-4623-9FFB-DEE39D0AA4F8}" dt="2022-01-25T04:36:23.511" v="0"/>
          <ac:spMkLst>
            <pc:docMk/>
            <pc:sldMk cId="51205322" sldId="689"/>
            <ac:spMk id="2" creationId="{F9F0099E-04F8-46B0-9DDC-D6FA8C2257A9}"/>
          </ac:spMkLst>
        </pc:spChg>
        <pc:spChg chg="mod">
          <ac:chgData name="Swaroopa K" userId="d5618d71381fdc62" providerId="LiveId" clId="{32252476-7972-4623-9FFB-DEE39D0AA4F8}" dt="2022-01-25T04:36:23.511" v="0"/>
          <ac:spMkLst>
            <pc:docMk/>
            <pc:sldMk cId="51205322" sldId="689"/>
            <ac:spMk id="3" creationId="{9BC63601-8549-4AD6-9CC4-19C0EF541AFE}"/>
          </ac:spMkLst>
        </pc:spChg>
        <pc:spChg chg="mod">
          <ac:chgData name="Swaroopa K" userId="d5618d71381fdc62" providerId="LiveId" clId="{32252476-7972-4623-9FFB-DEE39D0AA4F8}" dt="2022-01-25T04:36:23.511" v="0"/>
          <ac:spMkLst>
            <pc:docMk/>
            <pc:sldMk cId="51205322" sldId="689"/>
            <ac:spMk id="4" creationId="{41632672-69F4-4688-870C-5817381CC023}"/>
          </ac:spMkLst>
        </pc:spChg>
      </pc:sldChg>
      <pc:sldChg chg="modSp mod">
        <pc:chgData name="Swaroopa K" userId="d5618d71381fdc62" providerId="LiveId" clId="{32252476-7972-4623-9FFB-DEE39D0AA4F8}" dt="2022-01-25T04:36:24.604" v="18" actId="27636"/>
        <pc:sldMkLst>
          <pc:docMk/>
          <pc:sldMk cId="3974268273" sldId="690"/>
        </pc:sldMkLst>
        <pc:spChg chg="mod">
          <ac:chgData name="Swaroopa K" userId="d5618d71381fdc62" providerId="LiveId" clId="{32252476-7972-4623-9FFB-DEE39D0AA4F8}" dt="2022-01-25T04:36:23.511" v="0"/>
          <ac:spMkLst>
            <pc:docMk/>
            <pc:sldMk cId="3974268273" sldId="690"/>
            <ac:spMk id="2" creationId="{824BDE7B-F606-4FA3-80C9-9D3713E9475D}"/>
          </ac:spMkLst>
        </pc:spChg>
        <pc:spChg chg="mod">
          <ac:chgData name="Swaroopa K" userId="d5618d71381fdc62" providerId="LiveId" clId="{32252476-7972-4623-9FFB-DEE39D0AA4F8}" dt="2022-01-25T04:36:24.604" v="18" actId="27636"/>
          <ac:spMkLst>
            <pc:docMk/>
            <pc:sldMk cId="3974268273" sldId="690"/>
            <ac:spMk id="3" creationId="{3E610A1D-AF4E-4641-93CD-3D0C2D7F74DE}"/>
          </ac:spMkLst>
        </pc:spChg>
        <pc:spChg chg="mod">
          <ac:chgData name="Swaroopa K" userId="d5618d71381fdc62" providerId="LiveId" clId="{32252476-7972-4623-9FFB-DEE39D0AA4F8}" dt="2022-01-25T04:36:23.511" v="0"/>
          <ac:spMkLst>
            <pc:docMk/>
            <pc:sldMk cId="3974268273" sldId="690"/>
            <ac:spMk id="4" creationId="{01928E4D-911D-44F0-B093-AFB4016CA00B}"/>
          </ac:spMkLst>
        </pc:spChg>
      </pc:sldChg>
      <pc:sldChg chg="modSp">
        <pc:chgData name="Swaroopa K" userId="d5618d71381fdc62" providerId="LiveId" clId="{32252476-7972-4623-9FFB-DEE39D0AA4F8}" dt="2022-01-25T04:36:23.511" v="0"/>
        <pc:sldMkLst>
          <pc:docMk/>
          <pc:sldMk cId="3035489225" sldId="691"/>
        </pc:sldMkLst>
        <pc:spChg chg="mod">
          <ac:chgData name="Swaroopa K" userId="d5618d71381fdc62" providerId="LiveId" clId="{32252476-7972-4623-9FFB-DEE39D0AA4F8}" dt="2022-01-25T04:36:23.511" v="0"/>
          <ac:spMkLst>
            <pc:docMk/>
            <pc:sldMk cId="3035489225" sldId="691"/>
            <ac:spMk id="2" creationId="{2B02E922-5890-464C-B07F-C8E6EE9F30AA}"/>
          </ac:spMkLst>
        </pc:spChg>
        <pc:spChg chg="mod">
          <ac:chgData name="Swaroopa K" userId="d5618d71381fdc62" providerId="LiveId" clId="{32252476-7972-4623-9FFB-DEE39D0AA4F8}" dt="2022-01-25T04:36:23.511" v="0"/>
          <ac:spMkLst>
            <pc:docMk/>
            <pc:sldMk cId="3035489225" sldId="691"/>
            <ac:spMk id="3" creationId="{9E914CE6-9600-4A94-8D48-85AFC02C4170}"/>
          </ac:spMkLst>
        </pc:spChg>
        <pc:spChg chg="mod">
          <ac:chgData name="Swaroopa K" userId="d5618d71381fdc62" providerId="LiveId" clId="{32252476-7972-4623-9FFB-DEE39D0AA4F8}" dt="2022-01-25T04:36:23.511" v="0"/>
          <ac:spMkLst>
            <pc:docMk/>
            <pc:sldMk cId="3035489225" sldId="691"/>
            <ac:spMk id="4" creationId="{2A15D8B0-7D4B-487D-9B04-7A5AD3909CDB}"/>
          </ac:spMkLst>
        </pc:spChg>
      </pc:sldChg>
      <pc:sldChg chg="modSp mod">
        <pc:chgData name="Swaroopa K" userId="d5618d71381fdc62" providerId="LiveId" clId="{32252476-7972-4623-9FFB-DEE39D0AA4F8}" dt="2022-01-25T04:36:24.581" v="16" actId="27636"/>
        <pc:sldMkLst>
          <pc:docMk/>
          <pc:sldMk cId="276386437" sldId="692"/>
        </pc:sldMkLst>
        <pc:spChg chg="mod">
          <ac:chgData name="Swaroopa K" userId="d5618d71381fdc62" providerId="LiveId" clId="{32252476-7972-4623-9FFB-DEE39D0AA4F8}" dt="2022-01-25T04:36:23.511" v="0"/>
          <ac:spMkLst>
            <pc:docMk/>
            <pc:sldMk cId="276386437" sldId="692"/>
            <ac:spMk id="2" creationId="{75AA9C32-4A23-4A3C-896F-CED78261DA07}"/>
          </ac:spMkLst>
        </pc:spChg>
        <pc:spChg chg="mod">
          <ac:chgData name="Swaroopa K" userId="d5618d71381fdc62" providerId="LiveId" clId="{32252476-7972-4623-9FFB-DEE39D0AA4F8}" dt="2022-01-25T04:36:24.581" v="16" actId="27636"/>
          <ac:spMkLst>
            <pc:docMk/>
            <pc:sldMk cId="276386437" sldId="692"/>
            <ac:spMk id="3" creationId="{193187CB-C025-4CD7-8309-716F0AB2855F}"/>
          </ac:spMkLst>
        </pc:spChg>
        <pc:spChg chg="mod">
          <ac:chgData name="Swaroopa K" userId="d5618d71381fdc62" providerId="LiveId" clId="{32252476-7972-4623-9FFB-DEE39D0AA4F8}" dt="2022-01-25T04:36:23.511" v="0"/>
          <ac:spMkLst>
            <pc:docMk/>
            <pc:sldMk cId="276386437" sldId="692"/>
            <ac:spMk id="4" creationId="{19C7CFFE-B3BF-42D2-84B6-FAF3B22E8578}"/>
          </ac:spMkLst>
        </pc:spChg>
      </pc:sldChg>
      <pc:sldChg chg="modSp mod">
        <pc:chgData name="Swaroopa K" userId="d5618d71381fdc62" providerId="LiveId" clId="{32252476-7972-4623-9FFB-DEE39D0AA4F8}" dt="2022-01-25T04:36:24.590" v="17" actId="27636"/>
        <pc:sldMkLst>
          <pc:docMk/>
          <pc:sldMk cId="2093612355" sldId="693"/>
        </pc:sldMkLst>
        <pc:spChg chg="mod">
          <ac:chgData name="Swaroopa K" userId="d5618d71381fdc62" providerId="LiveId" clId="{32252476-7972-4623-9FFB-DEE39D0AA4F8}" dt="2022-01-25T04:36:23.511" v="0"/>
          <ac:spMkLst>
            <pc:docMk/>
            <pc:sldMk cId="2093612355" sldId="693"/>
            <ac:spMk id="2" creationId="{75AA9C32-4A23-4A3C-896F-CED78261DA07}"/>
          </ac:spMkLst>
        </pc:spChg>
        <pc:spChg chg="mod">
          <ac:chgData name="Swaroopa K" userId="d5618d71381fdc62" providerId="LiveId" clId="{32252476-7972-4623-9FFB-DEE39D0AA4F8}" dt="2022-01-25T04:36:24.590" v="17" actId="27636"/>
          <ac:spMkLst>
            <pc:docMk/>
            <pc:sldMk cId="2093612355" sldId="693"/>
            <ac:spMk id="3" creationId="{193187CB-C025-4CD7-8309-716F0AB2855F}"/>
          </ac:spMkLst>
        </pc:spChg>
        <pc:spChg chg="mod">
          <ac:chgData name="Swaroopa K" userId="d5618d71381fdc62" providerId="LiveId" clId="{32252476-7972-4623-9FFB-DEE39D0AA4F8}" dt="2022-01-25T04:36:23.511" v="0"/>
          <ac:spMkLst>
            <pc:docMk/>
            <pc:sldMk cId="2093612355" sldId="693"/>
            <ac:spMk id="4" creationId="{19C7CFFE-B3BF-42D2-84B6-FAF3B22E8578}"/>
          </ac:spMkLst>
        </pc:spChg>
      </pc:sldChg>
      <pc:sldChg chg="modSp">
        <pc:chgData name="Swaroopa K" userId="d5618d71381fdc62" providerId="LiveId" clId="{32252476-7972-4623-9FFB-DEE39D0AA4F8}" dt="2022-01-25T04:36:23.511" v="0"/>
        <pc:sldMkLst>
          <pc:docMk/>
          <pc:sldMk cId="1495960650" sldId="694"/>
        </pc:sldMkLst>
        <pc:spChg chg="mod">
          <ac:chgData name="Swaroopa K" userId="d5618d71381fdc62" providerId="LiveId" clId="{32252476-7972-4623-9FFB-DEE39D0AA4F8}" dt="2022-01-25T04:36:23.511" v="0"/>
          <ac:spMkLst>
            <pc:docMk/>
            <pc:sldMk cId="1495960650" sldId="694"/>
            <ac:spMk id="2" creationId="{2B02E922-5890-464C-B07F-C8E6EE9F30AA}"/>
          </ac:spMkLst>
        </pc:spChg>
        <pc:spChg chg="mod">
          <ac:chgData name="Swaroopa K" userId="d5618d71381fdc62" providerId="LiveId" clId="{32252476-7972-4623-9FFB-DEE39D0AA4F8}" dt="2022-01-25T04:36:23.511" v="0"/>
          <ac:spMkLst>
            <pc:docMk/>
            <pc:sldMk cId="1495960650" sldId="694"/>
            <ac:spMk id="4" creationId="{2A15D8B0-7D4B-487D-9B04-7A5AD3909CDB}"/>
          </ac:spMkLst>
        </pc:spChg>
      </pc:sldChg>
      <pc:sldChg chg="modSp">
        <pc:chgData name="Swaroopa K" userId="d5618d71381fdc62" providerId="LiveId" clId="{32252476-7972-4623-9FFB-DEE39D0AA4F8}" dt="2022-01-25T04:36:23.511" v="0"/>
        <pc:sldMkLst>
          <pc:docMk/>
          <pc:sldMk cId="2081135332" sldId="695"/>
        </pc:sldMkLst>
        <pc:spChg chg="mod">
          <ac:chgData name="Swaroopa K" userId="d5618d71381fdc62" providerId="LiveId" clId="{32252476-7972-4623-9FFB-DEE39D0AA4F8}" dt="2022-01-25T04:36:23.511" v="0"/>
          <ac:spMkLst>
            <pc:docMk/>
            <pc:sldMk cId="2081135332" sldId="695"/>
            <ac:spMk id="2" creationId="{2B02E922-5890-464C-B07F-C8E6EE9F30AA}"/>
          </ac:spMkLst>
        </pc:spChg>
        <pc:spChg chg="mod">
          <ac:chgData name="Swaroopa K" userId="d5618d71381fdc62" providerId="LiveId" clId="{32252476-7972-4623-9FFB-DEE39D0AA4F8}" dt="2022-01-25T04:36:23.511" v="0"/>
          <ac:spMkLst>
            <pc:docMk/>
            <pc:sldMk cId="2081135332" sldId="695"/>
            <ac:spMk id="4" creationId="{2A15D8B0-7D4B-487D-9B04-7A5AD3909CDB}"/>
          </ac:spMkLst>
        </pc:spChg>
      </pc:sldChg>
      <pc:sldChg chg="modSp">
        <pc:chgData name="Swaroopa K" userId="d5618d71381fdc62" providerId="LiveId" clId="{32252476-7972-4623-9FFB-DEE39D0AA4F8}" dt="2022-01-25T04:36:23.511" v="0"/>
        <pc:sldMkLst>
          <pc:docMk/>
          <pc:sldMk cId="3439684646" sldId="696"/>
        </pc:sldMkLst>
        <pc:spChg chg="mod">
          <ac:chgData name="Swaroopa K" userId="d5618d71381fdc62" providerId="LiveId" clId="{32252476-7972-4623-9FFB-DEE39D0AA4F8}" dt="2022-01-25T04:36:23.511" v="0"/>
          <ac:spMkLst>
            <pc:docMk/>
            <pc:sldMk cId="3439684646" sldId="696"/>
            <ac:spMk id="2" creationId="{2B02E922-5890-464C-B07F-C8E6EE9F30AA}"/>
          </ac:spMkLst>
        </pc:spChg>
        <pc:spChg chg="mod">
          <ac:chgData name="Swaroopa K" userId="d5618d71381fdc62" providerId="LiveId" clId="{32252476-7972-4623-9FFB-DEE39D0AA4F8}" dt="2022-01-25T04:36:23.511" v="0"/>
          <ac:spMkLst>
            <pc:docMk/>
            <pc:sldMk cId="3439684646" sldId="696"/>
            <ac:spMk id="4" creationId="{2A15D8B0-7D4B-487D-9B04-7A5AD3909CDB}"/>
          </ac:spMkLst>
        </pc:spChg>
      </pc:sldChg>
      <pc:sldMasterChg chg="addSp modSldLayout">
        <pc:chgData name="Swaroopa K" userId="d5618d71381fdc62" providerId="LiveId" clId="{32252476-7972-4623-9FFB-DEE39D0AA4F8}" dt="2022-01-25T04:36:23.511" v="0"/>
        <pc:sldMasterMkLst>
          <pc:docMk/>
          <pc:sldMasterMk cId="2880287705" sldId="2147483660"/>
        </pc:sldMasterMkLst>
        <pc:spChg chg="add">
          <ac:chgData name="Swaroopa K" userId="d5618d71381fdc62" providerId="LiveId" clId="{32252476-7972-4623-9FFB-DEE39D0AA4F8}" dt="2022-01-25T04:36:23.511" v="0"/>
          <ac:spMkLst>
            <pc:docMk/>
            <pc:sldMasterMk cId="2880287705" sldId="2147483660"/>
            <ac:spMk id="13" creationId="{80CF2BDF-756C-45E0-8A1D-D4319E153B7D}"/>
          </ac:spMkLst>
        </pc:spChg>
        <pc:picChg chg="add">
          <ac:chgData name="Swaroopa K" userId="d5618d71381fdc62" providerId="LiveId" clId="{32252476-7972-4623-9FFB-DEE39D0AA4F8}" dt="2022-01-25T04:36:23.511" v="0"/>
          <ac:picMkLst>
            <pc:docMk/>
            <pc:sldMasterMk cId="2880287705" sldId="2147483660"/>
            <ac:picMk id="12" creationId="{E275F4F7-BF54-4009-8A40-16B2DC3221C1}"/>
          </ac:picMkLst>
        </pc:picChg>
        <pc:sldLayoutChg chg="addSp">
          <pc:chgData name="Swaroopa K" userId="d5618d71381fdc62" providerId="LiveId" clId="{32252476-7972-4623-9FFB-DEE39D0AA4F8}" dt="2022-01-25T04:36:23.511" v="0"/>
          <pc:sldLayoutMkLst>
            <pc:docMk/>
            <pc:sldMasterMk cId="2880287705" sldId="2147483660"/>
            <pc:sldLayoutMk cId="899096896" sldId="2147483661"/>
          </pc:sldLayoutMkLst>
          <pc:picChg chg="add">
            <ac:chgData name="Swaroopa K" userId="d5618d71381fdc62" providerId="LiveId" clId="{32252476-7972-4623-9FFB-DEE39D0AA4F8}" dt="2022-01-25T04:36:23.511" v="0"/>
            <ac:picMkLst>
              <pc:docMk/>
              <pc:sldMasterMk cId="2880287705" sldId="2147483660"/>
              <pc:sldLayoutMk cId="899096896" sldId="2147483661"/>
              <ac:picMk id="13" creationId="{06EB65D3-E02C-4094-A138-A6213AF2CC48}"/>
            </ac:picMkLst>
          </pc:picChg>
        </pc:sldLayoutChg>
      </pc:sldMaster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9E14FF-6335-4A79-BD73-ADF534BF94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ADITYA ENGINEERING COLLEGE(A)</a:t>
            </a:r>
            <a:endParaRPr lang="te-IN" dirty="0"/>
          </a:p>
        </p:txBody>
      </p:sp>
      <p:sp>
        <p:nvSpPr>
          <p:cNvPr id="3" name="Date Placeholder 2">
            <a:extLst>
              <a:ext uri="{FF2B5EF4-FFF2-40B4-BE49-F238E27FC236}">
                <a16:creationId xmlns:a16="http://schemas.microsoft.com/office/drawing/2014/main" id="{64FB1C1F-FE19-48B0-8B81-09C5D9786B1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A33366-FCA5-4097-B653-6190C3B27508}" type="datetimeFigureOut">
              <a:rPr lang="te-IN" smtClean="0"/>
              <a:t>28-01-2022</a:t>
            </a:fld>
            <a:endParaRPr lang="te-IN"/>
          </a:p>
        </p:txBody>
      </p:sp>
      <p:sp>
        <p:nvSpPr>
          <p:cNvPr id="4" name="Footer Placeholder 3">
            <a:extLst>
              <a:ext uri="{FF2B5EF4-FFF2-40B4-BE49-F238E27FC236}">
                <a16:creationId xmlns:a16="http://schemas.microsoft.com/office/drawing/2014/main" id="{4484BBFA-89F8-4EA3-94A1-5D31DE42A4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e-IN"/>
          </a:p>
        </p:txBody>
      </p:sp>
      <p:sp>
        <p:nvSpPr>
          <p:cNvPr id="5" name="Slide Number Placeholder 4">
            <a:extLst>
              <a:ext uri="{FF2B5EF4-FFF2-40B4-BE49-F238E27FC236}">
                <a16:creationId xmlns:a16="http://schemas.microsoft.com/office/drawing/2014/main" id="{769EFE53-9F29-4C5D-84C4-4DF5568A26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F02AD1-18F7-498B-80D7-2AB7C734586C}" type="slidenum">
              <a:rPr lang="te-IN" smtClean="0"/>
              <a:t>‹#›</a:t>
            </a:fld>
            <a:endParaRPr lang="te-IN"/>
          </a:p>
        </p:txBody>
      </p:sp>
      <p:pic>
        <p:nvPicPr>
          <p:cNvPr id="8" name="Picture 7">
            <a:extLst>
              <a:ext uri="{FF2B5EF4-FFF2-40B4-BE49-F238E27FC236}">
                <a16:creationId xmlns:a16="http://schemas.microsoft.com/office/drawing/2014/main" id="{5731C422-3272-44E7-9ED4-BC7125688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232" y="1481220"/>
            <a:ext cx="1066949" cy="581106"/>
          </a:xfrm>
          <a:prstGeom prst="rect">
            <a:avLst/>
          </a:prstGeom>
        </p:spPr>
      </p:pic>
    </p:spTree>
    <p:extLst>
      <p:ext uri="{BB962C8B-B14F-4D97-AF65-F5344CB8AC3E}">
        <p14:creationId xmlns:p14="http://schemas.microsoft.com/office/powerpoint/2010/main" val="3250811956"/>
      </p:ext>
    </p:extLst>
  </p:cSld>
  <p:clrMap bg1="lt1" tx1="dk1" bg2="lt2" tx2="dk2" accent1="accent1" accent2="accent2" accent3="accent3" accent4="accent4" accent5="accent5" accent6="accent6" hlink="hlink" folHlink="folHlink"/>
  <p:hf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32:02.177"/>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0,'412'32,"-310"-20,1473 106,-426-105,-747-15,2319 2,-2695 1,-1 2,36 7,3 1,461 17,-161-15,301 46,68-35,-383-24,-24 22,-92-3,205-12,-157-5,11 22,-15 0,-232-23,0 3,-1 2,72 18,-81-17,0-2,-1-1,2-2,70-4,-22 0,5290 2,-5067-12,-41 0,1214 9,-753 5,4649-2,-5375 0,16 0,-1 0,23-4,-19-1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33:05.522"/>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1,'0'1,"1"0,-1-1,0 1,1 0,-1 0,1 0,0 0,-1 0,1 0,-1-1,1 1,0 0,0-1,-1 1,1 0,0-1,0 1,0-1,0 1,1 0,25 10,-20-8,56 20,2-2,0-4,0-2,100 9,277-3,-184-14,148 19,163 5,2-46,37-34,-562 46</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8:12.468"/>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0 250,'106'-2,"112"-15,-141 10,118 7,-88 1,956-1,-696-22,-129 3,543 10,-465 10,-76-1,119 0,507 2,1035-5,-1381-15,-8-41,-460 50,331-51,2 32,522 29,-325 1,836-2,-1172 11,-38 0,77-6,453 18,-643-18,119 10,-163-9,0 2,56 18,-84-21,0 0,1-2,-1 0,31-2,-25 0,0 1,35 6,33 8,191 5,-101 1,-16-1,-42-15,94 7,239-2,-303-13,1091 27,-389 0,-229-40,527 4,-735 12,2266-1,-2668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8:18.476"/>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3307 1,'-3263'0,"3258"0,1 0,0 1,-1-1,1 1,0 0,-8 3,12-4,0 0,-1 0,1 0,0 0,-1 0,1 1,0-1,-1 0,1 0,0 0,0 1,-1-1,1 0,0 0,0 1,-1-1,1 0,0 1,0-1,0 0,0 0,-1 1,1-1,0 0,0 1,0-1,0 0,0 1,0-1,0 1,0-1,0 1,1 0,0 0,-1 0,1 0,0 0,0 0,0 0,0-1,0 1,0 0,0 0,0-1,1 1,-1-1,2 2,24 10,0 0,1-1,1-2,-1-1,58 8,296 10,2080-27,-2435 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09:59.33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1,'113'-1,"1186"20,-919-3,2179 144,-2185-134,-321-21,-35-3,1 0,-1-2,1 0,25-3,-1-2,-28 5</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0:07.34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0 605,'2'68,"3"-1,3 0,28 114,87 184,-116-345,-3-9,0 0,1 0,0-1,1 1,0-1,7 10,-10-18,-1 1,1-1,-1 1,1-1,0 0,0 0,0-1,0 1,0-1,0 1,0-1,1 0,-1 0,0 0,1 0,-1-1,1 0,-1 1,1-1,-1 0,0-1,1 1,-1-1,1 1,-1-1,4-1,19-8,0 0,-1-2,0-1,32-22,-42 26,878-592,-211 132,-550 384,267-128,-341 190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0:15.394"/>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0 149,'23'0,"883"-20,-493-15,393-13,-740 49,30 1,138-15,-49-7,225 4,-98 17,559 20,-546 8,90 18,963 96,8-40,-1367-102,394 24,-300-13</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0:22.988"/>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2,'244'0,"1145"9,1060 31,-2110-34,64 5,-359-9,85 4,1-5,132-17,-185 9,113 5,10 0,-172-1,0-2,35-10,-33 7,51-6,127 10,-161 5,-26-1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0:53.01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52,'2'0,"1"-1,-1 0,0 0,0 0,1 0,-1 0,0-1,0 1,0-1,0 1,2-3,21-14,-2 13,0 0,0 2,0 0,0 2,43 2,-43-1,212 12,-196-10,205 14,100 7,105 0,2470 30,-2397-57,-502 3,1-1,32-8,23-2,-55 11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0:56.874"/>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1 657,'1'12,"0"0,1 0,1 0,0 0,1-1,0 1,0-1,2 0,9 17,-13-26,-1 0,1 0,0 0,0-1,0 1,0-1,0 1,0-1,1 1,-1-1,0 0,1 0,-1 0,1-1,-1 1,1 0,-1-1,1 0,-1 1,1-1,0 0,-1 0,4-1,7-1,-1-1,0 0,20-8,-31 11,280-120,-111 44,548-193,14 39,-384 140,-297 82</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1:58.868"/>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11848 55,'0'0,"51"0,0 2,68 10,171 44,1174 198,-645-151,167 1,61-13,-58-21,-147-23,-197-19,-202-14,-342-12,-11 2,129-13,-214 9,0-1,0 0,0 0,0 0,0 0,6-4,-11 5,1 0,0-1,-1 1,1 0,-1-1,1 1,-1 0,1-1,-1 1,1-1,-1 1,1-1,-1 1,0-1,1 0,-1 1,0-1,1 1,-1-1,0 0,0 1,0-1,1 0,-1 1,0-1,0 0,0 0,-2-3,1 1,-1 0,0-1,0 1,-1 0,1 0,-1 0,1 0,-1 1,0-1,0 1,-3-3,-8-6,-5-4,1-1,0-1,1 0,-18-25,32 38,0 0,0 0,-1 0,1 1,-1-1,0 1,0 0,-1 0,1 0,0 0,-1 1,0 0,1 0,-1 0,-5-1,-6 0,0 1,-1 0,-25 1,27 1,-138-2,-417-12,-1425-60,386 70,843 5,490 13,133-5,-129 11,-71 4,-1032-15,820-11,-4622 2,3803-53,674 32,191-4,15-2,245 8,96 5,-704-77,817 85,-98-15,-197-3,-18 3,318 16,-1-2,-46-16,-5-1,-392-56,106 22,205 25,140 23,30 9,0 0,-1 0,1 1,0-1,0 0,0 1,-1-1,1 1,0 0,0 0,0-1,0 1,0 0,3 1,333-6,-200 6,4929 3,-4622-4,453 0,181 0,136 0,3445 0,-3967 0,-234 0,-59 0,-160 14,-54 0,346 18,1183-16,-1104-17,-592 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2:05.94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0,'4838'0,"-4110"16,-450 2,86 2,805 14,-371-14,-235 21,-523-38,79-4,-44-2,22 3,614 25,-263 4,11-30,-188-1,169 2,184 0,174-1,4134 1,-4834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33:07.704"/>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0 249,'229'16,"-150"-8,91 9,989 65,320-79,-727-6,-258 5,1097-19,-838-40,-357 14,491-34,-107 34,302-6,-642 35,1313-7,-878 19,-254-22,-35 0,1067 22,-821 4,2527-2,-3335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2:08.47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1290,'0'0,"1"-1,-1 0,0 1,0-1,0 0,0 1,1-1,-1 1,0-1,0 1,1-1,-1 0,0 1,1-1,-1 1,1 0,-1-1,1 1,-1-1,1 1,-1 0,1-1,-1 1,1 0,0-1,-1 1,1 0,-1 0,1 0,0 0,-1-1,1 1,0 0,-1 0,1 0,-1 0,2 1,25 5,-19-2,-1 1,0-1,0 2,0-1,-1 1,0 0,0 0,0 1,4 7,8 13,16 32,-34-59,134 281,6 10,-136-282,-1-3,1 1,-1-1,1 0,0 0,7 7,-11-13,1 1,0 0,-1-1,1 1,0-1,0 1,-1-1,1 1,0-1,0 0,0 0,-1 1,1-1,0 0,0 0,0 0,0 0,0 0,0 0,1 0,-1 0,0-1,1 0,-1 1,0-1,0 0,0 0,1 0,-1 0,0 0,0 0,0 0,-1 0,1 0,0 0,0-1,1-1,34-82,-5 12,16-22,5 2,4 2,72-89,-24 52,156-149,-160 183,4 4,4 4,3 6,4 4,4 6,166-73,213-36,10 39,-420 118,-73 18,0-1,0 0,24-11,-19 3</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2:51.03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3903 1,'-46'1,"0"3,-61 12,31-3,-2327 232,1963-217,-226 11,638-40,-20 2,45-1,1 1,0-1,-1 0,1 1,-1 0,1-1,0 1,0 0,-1 0,1 1,0-1,0 0,0 1,-2 1,-3 7</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8:26.619"/>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0 749,'6'0,"-1"1,0 0,-1 1,1-1,0 1,0 0,0 0,-1 0,1 1,3 2,34 15,-26-15,-1 0,0 1,0 1,0 0,0 1,19 14,1 6,32 32,-6-4,-53-50,0 1,0-1,0-1,1 0,-1 0,1-1,14 6,-17-9,0 0,-1 1,1-2,0 1,0-1,0 0,-1 0,1 0,0-1,0 0,-1 0,1 0,0-1,9-4,10-8,-1 0,-1-2,0-1,-1-1,38-40,-29 29,236-249,-18 18,-191 201,-31 30,2 1,0 1,1 2,55-35,-59 44,-1-1,43-37,-51 38</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8:48.820"/>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1515,'15'0,"1"0,0 1,-1 0,1 2,-1 0,0 0,0 1,0 1,0 1,-1 0,0 1,0 0,-1 1,0 1,0 0,-1 1,14 13,-24-21,1 1,0 0,0-1,1 0,-1 0,0 0,1 0,-1-1,1 1,0-1,-1 0,1 0,0 0,0 0,0-1,0 0,0 1,-1-1,1-1,0 1,0-1,0 1,0-1,-1 0,8-3,5-4,1 0,-2-1,1-1,20-17,-15 12,712-463,591-166,-386 268,-922 371,28-13,-42 17,0 0,0-1,0 1,0 0,0-1,0 0,0 1,0-1,-1 0,1 0,0 0,-1 0,0 0,2-3,-1-7</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8:51.580"/>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0 134,'339'-15,"-93"-1,-62 7,665-26,865 35,-1697-1,-1-1,1-1,-1 0,0-1,18-8,-15 6,0 1,0 0,27-3,164 7,-9 1,-172-3,-5-3</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3:00.01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1,'8194'0,"-8171"0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3:03.63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2162,'1'4,"0"-1,0 1,1-1,-1 0,1 1,0-1,0 0,0 0,0 0,6 5,6 11,84 170,-8-14,61 69,-146-236,-1-2,0 0,0 0,1 0,0-1,9 8,-13-11,1-1,0 0,0 0,0 0,0 0,1 0,-1 0,0 0,0-1,0 1,1-1,-1 0,0 0,0 0,1 0,-1 0,0 0,1 0,-1-1,0 1,0-1,0 0,4-1,10-6,1-1,26-21,97-77,84-74,97-73,106-64,103-50,840-456,76 153,-1135 555</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3:07.78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1071,'10'0,"7"0,1 0,26-5,-37 3,0 1,0-2,-1 1,1-1,-1 0,1 0,-1-1,0 1,8-8,24-24,-1-1,48-62,-35 39,241-267,-191 225,122-97,-104 100,-41 35,-55 47</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3:08.86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1652,'12'0,"-1"0,1-2,-1 1,1-2,-1 1,20-8,-2-3,35-22,-55 30,304-202,-10-30,-221 171,1010-825,-1048 853,115-89,-138 113</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3:19.10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6009 105,'-4277'0,"3943"-26,-14 0,339 26,1-1,-1 0,0 0,1-1,-1 0,1 0,0-1,0-1,-12-5,6 2,-3 2,0 1,1 0,-1 1,-1 1,1 0,0 2,0 0,-25 3,-9-1,-521-2,550 1,0 1,-27 6,29-4,-6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33:33.111"/>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200 0,'0'1079,"-6"-977,-4 0,-36 150,22-128,-34 157,34-173,15-76,1 1,2 0,-2 45,7-57</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3:26.148"/>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1797 1,'-399'14,"127"-2,195-1,52-6,-41 2,-137 7,73 8,40-6,-133 7,212-22,1 0,0 1,1 0,-1 1,0 0,-18 9,18-7,-1-1,1 0,-1-1,0 0,-15 2,-78-4,85-1,-2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3:50.53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2070 0,'-1527'0,"1499"1,0 2,0 1,1 1,-46 15,69-19,-22 4,0-1,0 0,-1-3,-43-1,43-1,-1 1,0 2,-47 8,54-5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4:02.85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2392 1,'-139'1,"0"6,-189 34,-47 8,369-49,-31 6,-49 13,57-11,-1-1,0-2,-32 2,10-6,7-1,-79 12,71-6,-100 1,94-7,-79 11,-211 27,215-20,110-16</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4:17.68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0,'1435'0,"-1415"0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4:20.66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54,'63'1,"72"-3,-127 1,0-1,1 0,-1 0,0-1,-1 0,12-7,-10 6,0-1,1 2,-1-1,14-2,19 1,-1 2,79 5,-30 1,752-3,-821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4:31.988"/>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1 153,'42'0,"0"-3,0-1,0-2,0-1,60-20,-44 12,1 2,101-7,-159 20,118-3,-12 1,-99 1,0-1,0 0,-1 0,1-1,0 0,11-7,-10 6,0 0,0 0,0 0,14-2,16 2,0 1,72 5,-32 0,-57-2</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4:37.03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1 929,'4'2,"1"-1,-1 1,1 0,-1 0,0 0,0 0,0 1,0-1,0 1,-1 0,1 1,4 4,6 4,-2-1,3 1,1 0,17 10,-27-19,1 1,0-1,-1-1,1 1,0-1,1-1,-1 1,14 0,-16-1,-1-1,1 1,-1-1,1 0,-1-1,1 1,-1-1,1 0,-1 0,1 0,-1-1,0 1,0-1,0 0,0 0,0-1,0 1,0-1,-1 0,1 0,-1 0,0 0,5-6,34-51,64-116,-38 57,368-503,-407 585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4:44.39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76,'90'1,"100"-2,-178-1,-1 0,1 0,-1-1,0-1,18-8,-18 7,1 1,-1 0,1 1,23-5,206 6,-125 4,405-1,-497-3,-1 0,36-8,-37 5,1 2,30-2,-32 5</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4:54.77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417 227,'0'-1,"1"0,-1 1,0-1,0 1,1-1,-1 0,0 1,1-1,-1 1,0-1,1 1,-1-1,1 1,-1 0,1-1,-1 1,1-1,-1 1,1 0,-1-1,1 1,0 0,-1 0,1 0,-1-1,1 1,0 0,0 0,27-3,-21 2,186-6,-157 6,1869-1,-860 46,-5 46,-580-76,-446-14,17-1,0 1,0 2,-1 1,34 7,-12 2,1-3,68 3,109-8,-165-3,195-3,108 2,-2 25,-208-10,172-5,1411-12,-906 3,-521-11,-63 1,1750 2,-1180 8,-780-3,1-2,64-15,-64 10,1 2,68-3,177-11,-164 9,121-17,72-5,-80 10,133-4,-370 28,6 1,-1-1,0-1,0 1,0-1,8-1,-13 1,0 1,0 0,0 0,0 0,0 0,-1 0,1 0,0 0,0-1,0 1,0 0,0 0,0 0,0 0,0 0,0-1,0 1,0 0,0 0,0 0,0 0,0 0,0-1,0 1,0 0,0 0,0 0,0 0,0 0,0-1,0 1,0 0,0 0,0 0,0 0,0 0,1 0,-1-1,0 1,0 0,0 0,0 0,0 0,0 0,0 0,1 0,-1 0,0 0,0 0,0-1,0 1,0 0,1 0,-1 0,0 0,0 0,0 0,0 0,1 0,-23-4,-178-4,-264-17,-126-5,-1576 9,1252 20,-133-42,574 38,271 7,-4785-2,4155-40,454 15,-793 12,744 16,-1019-3,1522 4,96 16,-77-6,524 52,-148-18,838 28,-460-54,-467-8,315 25,352 5,1152-48,-1254 6,1078-2,-1083 0,-805-11,-50 2,162-15,153-8,-175 32,283-12,88-44,108 7,3 45,-692 4,16 0,0-2,57-11,-33 5,1 3,113 5,-109 2,1-3,78-10,-44-5,1 5,122 1,-200 11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5:01.07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0 842,'15'1,"0"0,0 1,-1 1,1 0,-1 1,1 1,-2 0,1 1,0 0,-1 1,16 11,13 12,71 68,-78-67,1 5,47 60,-18-19,-63-74,1-1,0 1,0-1,0 1,0-1,0 0,0 0,0 0,1-1,-1 1,1-1,-1 0,1 0,0 0,-1 0,1-1,0 1,0-1,-1 0,1 0,0-1,0 1,-1-1,1 1,0-1,5-2,7-4,0-1,-1 0,1 0,20-17,-26 18,67-50,-3-3,114-118,102-166,-218 249,-4-2,-5-4,69-145,-120 216,-4 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33:34.058"/>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375 0,'0'17,"-8"30,-12 29,-10 26,-13 17,-7 9,0-5,9-6,7-6,6-10,6-14,4-8,5-10,4-8,4-10,2-10,3-7,0-10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5:09.634"/>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0 299,'177'-12,"-35"0,10-5,-100 9,-39 5,0 0,0-1,17-7,31-10,15 1,112-44,-124 39,0 3,114-24,179 16,1 30,-180 2,430-2,-585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6:37.72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8095 0,'-1802'0,"1190"22,185-3,-1251-9,1037-12,-2273 2,2893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6:49.26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1 399,'6'-5,"0"1,0 1,1-1,0 1,-1 1,1-1,0 1,0 0,1 1,-1-1,0 2,15-1,4-2,239-32,1287-152,-418 95,-1116 90,1-1,-1 0,1-2,23-8,-20 6,2 2,1 0,-1 2,1 0,0 2,39 3,-6-1,433-2,782 4,-685 19,-540-17,0 1,-1 3,48 15,130 57,-203-72,1 0,0-1,1-1,-1-1,1-2,0 0,31 0,3918-5,-3468 26,15 0,1405-26,-1614 26,-206-11,115-1,1459-16,-985 4,-674-1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7:03.595"/>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4091 250,'0'-1,"0"0,0-1,0 1,-1 0,1 0,0 0,-1 0,1 0,-1 0,1 0,-1 0,0 0,1 0,-1 0,0 0,1 1,-1-1,0 0,0 0,0 1,0-1,0 0,0 1,-2-1,-29-9,26 8,-726-129,609 114,-201-1,281 16,0-1,-70-16,70 10,-1 3,-68-3,-1363 12,847-4,614 2,1 0,0 1,-22 6,-29 4,44-10,1 1,-1 1,0 0,1 2,0 0,1 1,-1 1,-24 15,24-10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7:08.394"/>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1240,'5'1,"0"1,0 0,0 0,0 0,0 1,7 4,-3-2,187 112,-183-108,1 2,-1-1,-1 2,0 0,-1 0,12 16,52 89,-4-5,-24-49,63 82,-108-143,0 1,0 0,1 0,0-1,0 1,0-1,5 5,-7-7,0 0,-1 0,1 1,0-1,0 0,0 0,-1 0,1 0,0 0,0 0,0 0,-1 0,1 0,0 0,0 0,0-1,-1 1,1 0,0 0,0-1,-1 1,1-1,0 1,-1-1,1 1,0-1,-1 1,1-1,-1 1,1-1,-1 0,1 1,-1-1,0 0,1 1,-1-1,0 0,1 0,-1-1,7-15,-1-1,-1 1,-1-2,-1 1,3-27,-3 15,176-1282,-168 1229,39-227,-44 280,-2 6</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7:17.651"/>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0 153,'1'-2,"-1"0,0 0,1-1,-1 1,1 0,0 0,0 0,-1 0,1 0,1 0,-1 0,0 0,0 1,1-1,-1 0,1 1,-1-1,1 1,0-1,0 1,0 0,-1 0,4-1,6-4,1 1,0 0,13-2,3-3,20-8,1 1,90-17,-91 29,1 3,69 4,-27 0,192-4,243 5,-333 20,-18-1,424-16,-354-9,1615 3,-1839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7:58.995"/>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1 125,'21'-1,"0"-1,0-2,0 0,26-9,27-5,-5 5,1 3,114 0,-134 11,1-3,-1-1,82-16,-85 9,0 3,67-3,95 10,-89 2,515-4,604 5,-873 8,117 2,-429-14,66 0,228 27,-256-13,102 0,94-12,-153-2,4259-1,-4375 4,0 0,0 1,0 1,29 10,-24-7,0-1,26 3,71-4,-99-5</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8:01.030"/>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1317,'1'0,"0"0,0 0,0 1,1-1,-1 0,0 1,0-1,0 1,0-1,0 1,0-1,0 1,0 0,-1 0,1-1,0 1,0 0,-1 0,2 1,0 0,17 20,0 1,28 49,-29-44,521 867,-127-203,-404-679,23 37,45 58,-72-104,0 1,-1-1,2 0,-1 0,0 0,1-1,5 4,-8-6,0 0,1 0,-1-1,0 1,1 0,-1-1,1 0,-1 0,1 1,-1-1,1-1,-1 1,1 0,-1-1,1 1,-1-1,1 0,-1 0,4-1,17-12,0 0,-1-2,-1 0,-1-1,34-36,-35 34,443-471,-95 95,-186 214,-15 17,168-216,21-97,-22 28,51-72,-335 460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9:13.141"/>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656 1003,'0'-29,"-1"-83,5-1,20-119,-19 199,2 1,1 0,2 1,1 0,1 0,2 1,0 1,3 0,0 1,2 1,37-42,-45 57,0 2,1-1,0 2,1-1,0 2,0 0,1 0,0 1,28-9,-24 11,0 1,0 2,1-1,-1 2,1 1,-1 0,1 1,22 4,19 7,-1 1,-1 4,72 30,161 87,-229-103,71 33,212 140,-321-186,0 0,-2 2,0 0,26 33,-39-42,-1 1,0 0,0 0,-1 1,-1 0,0 1,-1-1,-1 1,0 0,-1 0,3 17,-3 27,-3 0,-2 0,-2 0,-3 0,-2-1,-3-1,-3 1,-1-2,-4 0,-33 68,23-67,-3 0,-2-2,-3-2,-87 94,22-44,-129 98,84-89,-5-7,-324 165,-361 99,799-352,3-2,-85 40,99-40,19-8,18-6,131-34,-20 1,254-54,236-43,236-38,168-25,60-5,-57 16,-149 28,-194 35,-206 38,-185 32,-127 22</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9:16.643"/>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1 199,'67'0,"412"-14,-237-7,276-28,-505 47,627-61,-451 63,4 0,-155-4,64-16,16-1,25 16,-122 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33:34.896"/>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0,'12'1,"0"0,0 0,0 1,0 1,0 0,20 8,64 37,-55-25,128 70,222 163,-362-232,0 1,-2 1,37 48,-56-65,1 0,0 0,0-1,20 14,-9-10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9:18.923"/>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1245,'3'0,"-1"1,1-1,0 1,-1-1,1 1,-1 0,1 0,-1 0,0 0,1 1,-1-1,0 1,0-1,0 1,0 0,3 3,28 41,-13-17,-18-26,1 0,-1-1,0 1,1-1,-1 0,1 1,0-1,0-1,0 1,0 0,0-1,0 1,0-1,1 0,-1 0,0 0,1 0,-1-1,1 1,3-1,-1-1,1 0,0-1,-1 0,1 0,-1 0,0-1,0 0,0 0,0-1,8-5,166-139,-118 94,1097-874,-933 739,-200 165</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9:23.748"/>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0 184,'56'0,"42"2,1-5,160-26,109-60,-181 41,-118 32</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19:53.212"/>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1 223,'4'-4,"0"1,0 0,1 1,0-1,-1 1,1 0,0 0,9-3,0 1,72-25,1 5,1 3,1 4,1 4,94-2,475 12,-29 1,-376-5,1232-27,1314 31,-2799 3,0 0,0 0,0 0,0 0,0 0,0-1,0 1,-1 0,1 0,0-1,0 1,0-1,0 1,0-1,0 1,-1-1,1 1,0-1,-1 0,1 1,0-1,-1 0,1 1,-1-1,1 0,0-1,0 1,6-10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21:29.499"/>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1,'0'0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21:35.429"/>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0,'4144'0,"-4133"1,0 1,0-1,0 2,0-1,-1 2,20 7,-19-5,1-2,1 0,-1 0,1-1,15 1,231 0,-17-3,243 38,-101-7,419 3,102 7,-798-33</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21:37.027"/>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1 851,'1'21,"0"0,2 0,1 0,12 39,37 79,-33-92,36 92,143 252,-193-382,2 5,1 0,0-1,1 0,1 0,11 10,-19-20,0 0,0-1,1 0,-1 0,0 0,1 0,0 0,-1-1,1 0,0 0,-1 0,1 0,0 0,0-1,0 1,0-1,0 0,0-1,-1 1,1 0,0-1,0 0,0 0,0 0,-1-1,6-2,20-11,-1-1,-1-2,47-39,70-80,-93 87,58-55,459-439,-150 191,19 24,-274 208,-134 100,38-22,-39 29</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21:48.780"/>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6386 26,'-790'-12,"55"-1,167 43,281-2,-330-9,605-19,1 1,0 1,-1 0,1 1,0 0,-21 9,19-7,-1 0,0-1,-23 3,-53 0,-124-8,83-2,-2625 3,2737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22:17.323"/>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8414 2,'-15'1,"0"0,1 1,-27 8,-5 0,-58 6,-88 19,151-26,-77 8,88-13,-52 14,52-10,-51 6,-164 5,96-11,86-6,-69 11,1 5,-142 0,-135-17,210-3,-101 2,-490-5,-3-31,355 0,-568-37,-330 43,758 8,-97 1,601 21,48 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22:30.709"/>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3904 183,'-16'1,"-1"1,0 1,0 0,-21 7,-26 6,-211 26,138-24,-14 3,128-17,-1-2,-40-1,-6 1,59 0,0 0,0 1,1 0,-19 8,-30 8,-1-12,0-2,-108-6,63-2,-96 2,-623 3,333 23,-71 1,249-28,311 2,-1 0,0 0,0 0,0 0,0-1,1 1,-1-1,0 0,1 1,-1-1,0-1,1 1,-1 0,1-1,0 1,-1-1,1 1,-3-4,3 2,0-1,0 1,0-1,0 0,0 0,1 0,0 0,0 0,0 0,0 0,0 0,1-5,-4-56,3-1,7-68,-6 131,0 0,1 0,-1 1,1-1,0 0,0 0,0 1,0-1,0 0,0 1,1-1,-1 1,1 0,0-1,0 1,0 0,0 0,0 0,0 0,0 1,1-1,-1 0,1 1,-1 0,1 0,-1 0,1 0,0 0,0 0,4 0,9-1,-1 1,1 1,-1 0,27 4,-6-1,470 2,-278-7,-129 1,18 0,151 17,-109 4,-20-5,168 43,-245-43,1-3,93 6,-74-8,-50-5,44 1,862-7,-931 1,0 1,-1-1,1 1,0 0,-1 1,1 0,0 0,-1 0,0 1,0 0,10 5,0 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23:03.700"/>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0,'2344'0,"-2322"0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34:35.784"/>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3726 496,'-37'3,"-1"2,1 1,0 2,1 1,-56 22,51-16,-2-2,1-1,-72 9,38-17,28-2,-47 9,-18 6,-157 3,-117-20,170-3,-219-9,338 4,1-5,-137-36,-38-1,166 34,93 13,1-1,0-1,0 0,0 0,-15-10,-1 0,23 11,-1 1,0-1,1-1,0 1,0-1,0 0,-8-10,11 11,-1 0,0 0,-1 0,1 1,0-1,-1 1,0 0,0 0,0 0,0 1,0-1,-1 1,1 0,0 0,-1 1,0-1,-5 0,-45-2,-92 5,57 2,-137-3,368 2,160-5,-264 0,64-16,0 0,54-5,-69 10,135-7,-172 20,1-2,82-16,-58 7,83-4,-22 4,690-79,-211 25,-487 55,73-11,-166 13,-13-2</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28:11.276"/>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3284 13,'-269'4,"-296"41,211-16,329-26,0 0,-41 13,39-9,-51 7,-316-9,219-7,-443 2,576-2,0-1,-66-13,-79-31,-76-12,238 54,4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28:17.404"/>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0 367,'11'6,"-1"1,0-1,9 10,15 10,-17-15,-1 1,0 0,-2 1,1 1,-1 0,-1 1,-1 0,0 1,-1 1,-1 0,10 21,-13-22,-1-2,1 0,0 0,16 23,-21-35,-1 1,1-1,0 0,0 1,1-1,-1 0,0 0,1-1,-1 1,1 0,-1-1,1 1,0-1,0 0,0 0,0 0,-1-1,1 1,0-1,0 1,0-1,0 0,1 0,-1 0,5-1,3-4,-1 1,0-1,0-1,0 0,-1 0,0-1,0 0,0-1,-1 1,12-16,-1 3,92-95,-52 50,3 3,110-84,-90 91,144-73,-176 97,-39 24,0-1,0 2,14-6,-5 4</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29:24.572"/>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17319 274,'-3'0,"0"0,1 1,-1 0,1-1,-1 1,1 0,-1 0,1 1,0-1,-1 0,1 1,0-1,-3 3,-5 4,-49 29,0-3,-3-2,0-3,-117 37,95-43,-2-3,0-3,-118 6,33-11,-221 10,-1324-30,1171 0,246 4,-1070-24,642-6,67 1,-1799-43,2389 75,-1501-48,1443 42,-495-37,517 34,-211-30,179 23,89 13,-62-13,-429-77,440 79,-58-8,0 8,-187 5,233 13,-172-15,123-1,-171 9,200 5,-76 1,-294-8,290-15,-127-5,-939 28,1273-2,0 0,0 0,0 1,0 0,0-1,0 2,0-1,0 1,0-1,-8 5,-3 5</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29:50.500"/>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1795,'1'3,"0"0,0 0,0 0,0 0,1 0,-1 0,1 0,0-1,0 1,0 0,3 3,9 12,-13-15,1 1,0-1,1 0,-1 1,1-1,-1 0,1 0,0 0,0-1,0 1,3 1,-3-3,-1 0,0-1,0 1,0-1,0 1,1-1,-1 0,0 0,0 0,1 0,-1-1,0 1,0 0,0-1,1 0,-1 1,0-1,0 0,0 0,0 0,0 0,0-1,2-1,17-13,0-2,-2 0,28-32,-26 27,392-435,-374 413,-24 25,1 1,1 1,1 0,1 1,24-17,-37 30,0-1,-1 0,1 0,-1-1,0 1,0-1,-1 0,8-13,5-8,105-143,185-200,160-77,-403 397</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29:58.525"/>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0 128,'1340'21,"-506"-3,1355-6,-380-13,-1338-20,-162 3,1309 4,-1014 17,1754-3,-2062-19,-258 15,28-6,111-30,20-4,-115 37,0 3,130 11,-171-5,409 43,-447-44,359 51,0-29,-286-22,106-5,-119-7,-43 7,0 0,21 0,145 5,54-3,-155-13,-49 8,-22 3,-1 0,0-1,-1-1,1 0,-1 0,23-17,-19 13</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30:47.244"/>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1,'740'0,"-708"2,-1 1,0 2,41 11,3 1,132 16,-198-31,-1 0,1 1,-1-1,0 2,12 6,-11-6,-1 0,0 0,1-1,17 4,103 12,87 15,1-7,-97-14,466 23,-342-12,-156-13,108 2,252-15,-427 3,1 2,-1 0,1 1,25 10,-19-7,44 8,12-9,117-7,-79-1,613 26,46 1,-665-25,209-13,-27 1,-197 12,243-14,273-48,-154 36,-1 26,-232 2,441-1,-649-2,1-1,-1-2,25-6,39-6,578-2,-502 19,2751 2,-1540-5,-859 40,55-1,-83-39,-279 3,-186-1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31:18.965"/>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11097 325,'-4'-4,"-1"1,0 1,0-1,1 1,-1-1,-1 1,1 1,0-1,0 1,-1 0,-7-1,-9-2,-494-65,343 52,-45-6,-392-38,-4 36,-2029 29,1623-5,247 37,109 3,-3-37,409-3,-1047-1,1270 0,-1-2,1-1,-36-10,-7-1,-185-39,134 24,84 18,-1 2,0 2,-1 2,-57-1,-484 11,565-3</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31:26.013"/>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18288 496,'-13'0,"0"-1,0-1,-21-5,-11-2,-284-45,40 9,-123-7,-135 1,-1392-43,-19 80,1349-3,-384-33,-2 50,446 3,352-3,-589-6,-4-44,89 6,-3 41,433 5,-2656 0,2369-2,67 0,85 0,90 0,-961 0,1276 0,-10-1,0 1,0 0,-1 1,1 1,0 0,0 0,-15 6,5 2</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44:33.022"/>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1 449,'1'67,"21"124,31 61,-49-238,64 257,13-3,11-4,129 256,-200-475,3 0,30 43,-50-83,0 0,1 0,-1 0,1-1,0 0,0 0,0 0,1 0,-1-1,1 0,0 0,0-1,0 1,0-1,0 0,13 1,2-1,1-1,-1-1,39-5,4-1,167 1,371-30,-464 16,224-62,-338 74,0-2,0-1,-1 0,0-2,-1-1,-1 0,27-23,-32 22,0-1,-1-1,-1 0,-1-1,0-1,-1 0,-1 0,16-37,-13 20,-3-1,0 0,-3 0,-1-1,4-66,-13-194,-2 169,-11-268,-33 4,18 251,-60-178,83 298,-1 1,-1 0,-15-25,5 18</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44:34.060"/>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1298,'8'-4,"28"-10,46-15,59-24,69-27,90-18,120-25,115-12,75-10,18 4,-39 14,-91 19,-112 20,-115 21,-98 21,-83 20,-57 13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34:45.460"/>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656 1,'0'8,"0"20,-8 26,-20 42,-22 50,-14 51,-14 42,-11 22,3 5,10-13,11-25,16-43,17-44,13-42,10-47,7-31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32:57.092"/>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1605,'12'-1,"-1"1,1 0,0 1,-1 0,1 1,-1 0,0 1,0 0,21 10,-19-7,-1 1,0 1,0 0,-1 1,0 0,0 0,-1 1,17 23,-23-29,-1 1,1-1,0 0,0 0,1 0,-1-1,1 0,-1 1,1-2,0 1,1 0,-1-1,0 0,1 0,-1-1,1 0,-1 0,1 0,0 0,-1-1,1 0,0 0,-1 0,1-1,0 0,-1 0,1-1,-1 1,1-1,-1 0,0-1,0 1,0-1,8-6,232-199,-195 162,-48 44,373-317,-179 160,-130 104,6 0,29-26,169-144,17 20,-189 136,344-222,-376 251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36:57.388"/>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1,'151'-1,"171"3,-101 21,-27-1,77-20,-8 0,-233 1,-1 2,38 10,-36-7,57 7,-50-12,-8-1,1 1,-1 1,49 13,-51-8,-5-2</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36:59.447"/>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0 102,'991'0,"-976"-1,0-1,1 0,-2-1,23-7,29-6,45 5,204 5,-99 6,-176-3,1-2,48-12,-54 9,1 1,-1 2,43 0,-7 6,-50-1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37:01.348"/>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51,'3'-3,"0"1,0 0,1 0,-1 0,1 0,-1 1,1-1,0 1,-1 0,1 0,7-1,46-1,-37 3,548 11,-181 2,-9-38,-19 0,1523 26,-1829-1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37:03.845"/>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77,'1'-1,"0"0,0 0,0 0,0 0,0 0,0 0,0 0,0 0,0 0,0 1,1-1,-1 0,0 1,0-1,1 1,-1 0,1-1,-1 1,0 0,1 0,-1 0,3 0,0-1,188-24,-99 15,306-16,5 26,-204 1,473 39,-5 47,-347-43,296 35,-573-73,1478 170,10-56,-1267-114,-194-12,-56 4,0 0,0 1,1 1,14 1,326 23,3-25,-129-1,-194 2,-7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37:05.061"/>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1610,'21'0,"-8"-1,0 0,0 1,0 1,0 0,-1 1,1 0,0 1,-1 1,1 0,-1 0,13 8,8 9,-1 2,-1 1,-1 2,37 39,96 129,-96-96,6 6,-72-103,0 1,0 0,0-1,1 1,-1-1,1 1,-1-1,1 0,-1 0,1 0,0 0,0 0,-1 0,1 0,0 0,0-1,0 1,0-1,0 1,0-1,0 0,0 0,0 0,0 0,0 0,0 0,0-1,3 0,1-2,1-1,-1 1,0-1,0-1,-1 1,1-1,6-8,215-235,-60 60,499-447,51 54,-694 563,313-234,7 33,-276 186</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37:10.484"/>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2196,'2'1,"0"-1,0 0,0 1,0-1,0 1,0-1,0 1,0 0,0 0,-1 0,1 0,0 0,-1 0,1 0,0 1,-1-1,0 1,1-1,-1 1,0-1,0 1,0 0,0-1,1 3,3 6,-1 0,-1 1,4 14,-1-3,-3-14,9 33,2-1,2-1,23 43,-38-81,-1 0,0 0,1 0,-1 0,1 0,-1 0,1-1,-1 1,1 0,0 0,-1 0,1-1,0 1,0 0,0-1,-1 1,1-1,0 1,0-1,0 1,0-1,0 0,0 1,0-1,0 0,0 0,0 0,0 0,0 0,0 0,2 0,0-2,1 0,-1 0,0 0,0-1,0 1,0-1,-1 0,5-5,257-339,-21 23,-133 199,6 4,4 6,230-169,152-43,18 27,-258 150,-249 144,-1-2,0 0,-1 0,1-1,-1 0,-1-1,0 0,0-1,12-18,143-229,-140 214</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37:19.732"/>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1,'0'0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37:20.692"/>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291 0,'1'23,"7"39,2 14,-5 591,-7-626,-2 0,-2-1,-2 0,-25 77,14-65,-4 0,-1-1,-31 47,14-28,-51 116,85-167</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37:30.668"/>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2521 1019,'-9'-6,"1"0,0 0,0-1,0 0,1 0,-10-14,-7-5,-63-66,-171-166,48 95,12 12,133 96,6 6,-64-68,119 112,-1 1,0 0,-1 0,1 0,-1 0,1 1,-1 0,0 0,0 1,-1-1,1 2,0-1,-1 0,-11 0,-8 1,0 0,-39 5,2 0,38-4,5-1,1 2,-30 4,41-3,1-1,0 2,-1-1,1 1,0 0,1 1,-1 0,1 0,-13 9,-15 19,0 1,-31 41,-55 81,60-73,-113 152,-167 208,307-406,10-11,-35 48,55-68,1 0,-1 0,1 1,0-1,1 0,-1 1,1-1,0 1,0 6,1 56,1-34,0 258,3 234,-1-447,3 0,3-1,30 119,-29-161,2 0,1-1,1 0,2-1,2-1,0-1,3 0,0-1,43 45,-48-62,0 1,2-2,0 0,0-1,26 12,103 39,-71-35,57 23,-119-45,-1-1,1-1,0 0,0-1,0-1,23 2,90-6,-51 0,-1-2,-1-2,-1-3,1-4,-2-3,93-33,-94 27,0 2,126-16,52 12,-235 21,1 0,-1 0,0-2,-1 1,1-2,-1 0,0 0,0-2,-1 1,0-2,-1 1,14-13,4-7,0-2,-2 0,25-38,138-246,-133 211,54-117,-97 187,-2-1,-2-1,-1 0,8-66,-9-34,-15-219,-1 277,-3 1,-32-113,-62-147,95 307,1 0,2 7,-1 1,0-1,-18-29,10 27</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34:46.377"/>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0,'21'1,"-1"1,1 1,-1 1,0 1,0 0,0 1,-1 2,1 0,-2 1,24 14,81 53,174 138,-213-149,-32-27,1-2,1-2,2-3,2-2,0-3,119 36,-129-49,-7-1,0-2,0-1,66 4,-39-13,-42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37:38.366"/>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1,'5277'0,"-4760"11,-80 0,2078-7,-1385-6,-242 2,-870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42:01.812"/>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3104 75,'-237'1,"-264"-3,221-21,26 1,40 12,-335-8,-498 19,1025-1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42:03.134"/>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1 125,'463'2,"530"-4,-660-13,-202 7,124-17,56-2,-295 27,-1 0,1-1,0-1,-1-1,1 0,-1-1,19-7,-22 6,1 0,-1 1,1 0,24-2,-18 4</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42:04.227"/>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1,'52'2,"54"10,-16-2,1243 82,-904-71,102-5,3633 4,-4127-21,-22 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42:07.964"/>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1011 0,'-2'87,"0"-42,2 0,2 0,1 0,11 46,-13-85,0-1,1 1,0-1,0 1,0-1,0 0,1 0,0 0,0 0,0 0,1-1,0 1,0-1,0 0,0 0,0-1,1 1,0-1,-1 0,1 0,1-1,7 4,178 75,325 191,-471-244,-1 3,51 46,-75-58,0 0,-2 2,0 0,-1 2,-1-1,15 31,-24-37,-1 0,0 1,-1-1,-1 1,-1 0,0 0,0 31,-10 122,6-159,-2 17,-1 0,-1 0,-2-1,-1 0,-1 0,-16 33,7-25,-2 0,-1-2,-49 60,13-32,-2-2,-3-2,-113 77,-166 83,285-188,0-2,-2-3,-1-2,-90 21,104-33,-15 3,0-2,-93 5,145-16,-191-2,160 0,-1-2,-76-19,63 9,-61-19,113 33,0 0,-1-1,1 1,0 0,-1-1,1 1,0-1,0 0,0 1,0-1,-1 0,1 0,0 1,0-1,0 0,0 0,1 0,-3-2,4 2,-1 0,1 1,0-1,-1 0,1 1,0-1,-1 1,1-1,0 1,0 0,0-1,-1 1,1 0,0 0,0-1,0 1,0 0,0 0,-1 0,2 0,62-3,-62 3,233 2,-221-1,0 0,0 1,0 1,-1 0,1 1,-1 0,1 1,-1 1,-1 0,1 0,12 10,-14-9,-1 0,-1 1,1 0,-1 1,-1 0,0 0,0 1,0-1,-1 2,-1-1,0 1,9 21,1 22,-1-1,13 110,-25-114,-2 0,-8 79,-29 96,31-189,1 1,1 0,2 0,5 40,-4-72,1 1,0-1,0 0,1 0,-1 0,1 0,0-1,0 1,0 0,0-1,1 1,-1-1,1 0,0 0,0 0,6 4,5 4,1-2,28 15,0-1,-32-16,1-2,-1 1,1-1,1-1,-1 0,0-1,1 0,24 1,8-2,55-4,-22-1,-75 3,53 0,1-2,59-11,-19 2,8-3,-41 1,1 3,74-2,-122 11,0 0,0 0,19-6,-18 2</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42:16.084"/>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0 780,'48'-1,"0"-2,0-3,-1-1,0-2,0-3,60-23,495-201,166-60,-391 167,-366 126,-2 0,0 0,0 0,-1 0,1-1,-1-1,8-5,-4-1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42:18.733"/>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1 384,'0'8,"0"-1,1 1,0-1,0 1,1-1,0 0,1 0,-1 0,1 0,1 0,-1 0,6 7,-1-5,-1 1,1-2,1 1,0-1,0 0,0-1,11 6,11 4,0-1,0-2,1-2,47 13,-66-22,1 0,-1-1,1 0,0-1,0 0,0-1,0-1,17-3,9-4,59-21,-38 10,127-36,75-18,652-148,-227 58,-503 116,-56 14</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42:21.045"/>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8643 529,'-4'-3,"0"0,0 0,0 0,-1 1,1-1,-1 1,0 0,1 1,-1-1,-7 0,-2-2,-93-24,-150-20,-118 6,100 13,-214-32,-289-33,537 67,-1199-105,105 95,-3 41,347 1,77-4,882-1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41:53.924"/>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3,'1035'-3,"1115"6,-1427 8,384 2,4489-13,-5100 19,510 39,-267-19,-616-32,70 9,-116-8,157-5,-131-4,1721 0,-1796 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41:56.252"/>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0 474,'6'19,"1"0,1 0,0-1,18 26,-11-16,343 557,-117-202,-52-99,-161-244,74 96,73 95,-51-60,-85-122,254 303,-289-347,1 0,0-1,0 1,1-1,-1 0,1-1,0 1,0-1,0 0,7 2,-9-4,0-1,0 1,0 0,0-1,0 0,0 0,-1 0,1-1,0 1,0-1,0 0,0 0,0 0,-1-1,1 1,-1-1,1 0,-1 0,5-4,27-22,-1-2,-2-1,33-42,-8 10,65-67,5 5,221-166,-162 165,5 9,5 8,5 9,286-100,592-126,23 65,-246 62,-780 181,-1-3,-1-3,139-67,30-32,-43-10,-26 16,-161 109,41-24,0 2,82-31,-99 49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34:47.561"/>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1,'2'65,"3"0,3 0,29 111,76 182,-76-248,208 598,-74-191,-142-436,-15-45,10 42,-20-64,4 21,0 1,3 59,-10-71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42:39.884"/>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1,'0'4,"0"14,0 33,0 38,4 24,2 10,7 1,11 0,5-4,2 2,-4-6,-7-16,-7-19,-6-24</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42:41.628"/>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1 531,'37'-17,"51"-15,-41 16,366-115,6 19,492-67,-856 170,25-5,0 4,104 0,-179 10,0 0,0 0,0 1,0-1,0 1,9 3,-13-3,0 0,1-1,-1 1,0 0,0 0,0 0,0 0,0 0,0 0,0 1,0-1,-1 0,1 0,0 1,-1-1,1 0,-1 1,1-1,-1 1,0-1,0 0,1 1,-1-1,0 1,0-1,-1 3,1 2,-4 139,2-123,-1 0,0 0,-2 0,-11 30,7-33,0-1,-1 0,-1-1,-1 0,-1-1,0 0,-1-1,0 0,-1-1,-1-1,0 0,-26 14,-24 12,-139 57,173-82,-160 76,68-30,102-50,-286 125,45-44,224-81,-75 8,57-11,82-8,-1 0,1 2,-1 1,0 1,0 1,0 1,43 15,177 75,-220-85,702 358,-572-284,662 341,27-61,-818-355,40 16,131 30,-155-49</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42:53.438"/>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55,'6'-5,"0"-1,1 2,-1-1,1 1,0-1,1 2,-1-1,0 1,1 0,0 1,0 0,0 0,12-1,13 0,1 2,33 3,-14-1,881 51,-580-8,-71-7,1211 149,6-77,-924-111,-116-2,-88 27,-23-1,1055-16,-825-8,3222 1,-3669 2,25 1,259-30,-393 24,0-2,-1-1,42-18,-2 1,-43 18</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42:57.565"/>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3879,'71'-2,"81"4,-149-1,0-1,0 1,-1 0,1 0,0 0,-1 0,1 1,-1-1,1 1,-1-1,0 1,1 0,-1 0,0 0,0 0,-1 0,1 1,0-1,1 4,4 7,0 0,7 23,-7-18,26 62,45 118,-63-155,-3 1,12 72,-22-85,-3-25,1 0,0-1,1 1,-1-1,1 1,0 0,0-1,1 0,0 1,0-1,0 0,5 8,-7-12,1-1,-1 1,1-1,-1 1,1-1,0 1,-1-1,1 1,-1-1,1 0,0 0,-1 1,1-1,0 0,0 0,-1 0,1 1,0-1,0 0,-1 0,1 0,0 0,0 0,-1-1,1 1,0 0,-1 0,1 0,0-1,-1 1,1 0,0-1,26-21,15-22,39-54,-35 40,1239-1322,-1187 1286,336-350,-417 424,-1-1,0 0,-2-1,0 0,12-28,19-40,4 2,75-102,-119 182,161-224,272-294,257-145,-466 481,92-46,-228 174</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43:15.665"/>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16269 963,'-134'0,"-339"-4,-9-2,-195 0,-192-11,-168-27,-114-35,-1040-109,89 6,-5 52,1479 109,125 13,106 7,83 4,-56 3,-750 6,948-13,-18-2,-235 27,354-14,-129 35,165-33,0 0,0 3,1 0,1 3,-41 27,66-39,0 1,0 0,1 0,0 0,0 1,1 0,0 0,0 1,1 0,0 0,1 0,0 1,0-1,1 1,0 0,1 0,0 0,0 0,1 0,1 19,-1 0,2 0,2 0,0 0,2 0,1-1,2 0,0 0,2-1,1 0,1-1,17 28,-16-31,2-1,0 0,1-1,2-1,0-1,0 0,28 20,-34-30,1 0,0-1,1 0,0-2,0 1,1-1,0-1,0-1,0 0,0-1,0 0,1-2,24 1,1557-28,-1067 23,104 1,4511 1,-4866 1,1901 28,636 19,-2800-48,1-2,-1 1,0-2,0 0,19-8,33-9,7 5,123-8,52 8,98 4,127 5,137 3,124 3,2435 3,-2667-2,-168-4,-149-6,-182 10,-1 0,1-1,0 0,-1 0,1 0,-1 0,1 0,-1-1,1 0,-1 0,4-3,-7 4,-1 1,0-1,1 1,-1-1,0 0,0 1,0-1,0 0,1 1,-1-1,0 0,0 1,0-1,0 0,0 1,-1-1,1 0,0 1,0-1,0 1,0-1,-1 0,1 1,0-1,-1 1,1-1,-1 0,1 1,0-1,-1 1,1 0,-1-1,1 1,-1-1,1 1,-1 0,0-1,1 1,-1 0,0-1,-14-7,1 0,-2 1,-30-10,-304-86,130 40,-600-197,742 235,-147-24,-84 11,193 26,-293-29,-137-4,-2605-69,2748 112,-2250 11,2049-8,-578-2,8-24,-60-69,929 65,-719-23,82 8,-529-69,541 76,-2 36,628 2,233-1,0 3,0 3,-133 29,-336 156,327-108,155-61,-28 9,-129 67,206-93,1 0,1 0,-1 1,1-1,0 2,0-1,1 1,0 0,-10 15,14-18,0 0,0 0,0 0,0 1,1-1,-1 1,1-1,0 1,1 0,-1-1,1 1,0 0,0 0,1-1,-1 1,1 0,0-1,0 1,1-1,-1 1,4 5,-2-4,1 0,0 0,0-1,0 1,1-1,-1 0,1 0,1-1,8 7,57 30,-60-35,44 20,1-3,1-2,0-2,1-3,68 9,310 19,763 37,399 24,5-55,-833-71,-229 2,-27 11,108 3,93 2,3096 2,-1343 2,-2449-2,0 0,0-1,19-6,41-4,431-11,-339 20,2089-21,-2242 24</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44:45.335"/>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1667,'6'1,"-1"-1,1 2,0-1,-1 0,1 1,-1 0,1 1,-1-1,0 1,9 6,-12-8,32 21,-1 1,-1 2,-1 2,33 35,107 134,-156-177,193 246,127 146,-327-402,15 17,0-1,2-1,1-1,41 28,-65-50,0 0,0 0,0 0,0-1,0 1,1-1,-1 1,0-1,0 0,1 1,-1-1,0-1,1 1,-1 0,0 0,0-1,1 1,-1-1,3-1,44-25,-37 19,424-316,-217 154,310-215,609-333,-770 526,7 15,757-241,666-40,-1702 441,-37 8</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44:47.382"/>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3283,'0'5,"1"1,0 0,1 0,-1-1,1 1,0-1,5 10,6 18,162 549,-106-345,219 821,-188-687,-99-368,-1 0,1 0,0-1,0 1,1 0,-1 0,1-1,-1 1,1-1,0 1,0-1,0 0,0 0,0 0,1 0,-1 0,0 0,1-1,3 2,-3-2,1 0,0-1,-1 1,1-1,0 0,-1 0,1 0,0-1,0 1,-1-1,1 0,-1 0,1 0,-1-1,6-2,26-15,-1-1,-2-2,0-1,54-51,-74 63,471-489,-270 266,127-125,110-96,100-72,1239-1016,137 182,-1556 1138,-112 80,-245 136,219-111,-193 102,-38 16,-1 0,0 0,1-1,-1 1,0 0,1 0,-1 0,0 0,1-1,-1 1,1 0,-1 0,0 0,1 0,-1 0,0 0,1 0,-1 0,1 0,-1 0,0 0,1 0,-1 0,1 1,-1-1,0 0,1 0,-1 0,0 0,1 1,-1-1,0 0,1 0,-1 1,-6 8,0-3</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27:08.690"/>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4,'88'-1,"-30"-2,0 4,0 2,58 11,263 56,758 42,-892-107,344 17,267 2,-712-24,-123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27:10.755"/>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0 183,'769'-49,"-389"16,-269 15,-54 8,72-4,-50 12,-21 2,87-13,-49-2,1 4,111 2,220 10,-377-5,-33-2</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27:12.632"/>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1,'654'15,"228"-6,-533-33,-328 23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34:49.042"/>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0 756,'25'-1,"1"-1,-1-1,0-2,33-9,94-40,-100 34,244-98,121-43,-329 132,89-35,-171 62,0-1,0 0,0 0,-1-1,1 0,5-5,-11 9,0 0,0 0,1 0,-1 0,0-1,0 1,0 0,0 0,0 0,1 0,-1 0,0-1,0 1,0 0,0 0,0 0,0 0,0 0,0-1,0 1,0 0,0 0,0 0,0-1,0 1,0 0,0 0,0 0,0 0,0-1,0 1,0 0,0 0,0 0,0 0,0-1,0 1,0 0,0 0,0 0,-1 0,1 0,0-1,0 1,0 0,0 0,0 0,0 0,-1 0,1 0,0 0,0 0,0-1,0 1,-1 0,1 0,0 0,0 0,0 0,0 0,-1 0,1 0,0 0,0 0,-1 0,-7 1,-1 0,0 0,1 1,-1 0,1 1,0 0,-10 4,-1 0,-703 311,710-312,16-6,29-11,336-152,-135 58,-39 18,351-142,-536 225,-13 4,-16 3,19-3,-35 8</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27:14.033"/>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1 177,'1148'-60,"-993"48,269-35,205-10,-586 57,-12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27:19.512"/>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1 944,'32'0,"1"1,48 8,-67-6,0 0,-1 2,0-1,1 2,-2 0,1 0,-1 1,17 12,-9-2,36 38,1 1,24-2,-75-51,0 1,0-1,0 0,1-1,-1 1,1-1,0-1,0 1,-1-1,1 0,0-1,0 0,10 0,-6-1,0 0,0-1,0 0,-1-1,1 0,-1 0,20-10,1-6,-1-1,-1-1,53-50,69-89,-95 98,570-643,-591 661,-23 28,2-1,24-23,-35 38,-1 0,0 1,1-1,-1 1,1 0,-1-1,1 1,0 0,0 0,3 0,9-1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27:23.689"/>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1 397,'309'2,"325"-5,-576-2,-1-3,107-28,-101 19,113-13,118-14,-239 34,276-42,517-15,-358 41,1736-74,-1152 100,-420 2,-635-2</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27:30.740"/>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1291,'0'7,"1"-1,0 0,0 0,1 0,0 0,0 0,0-1,5 9,29 46,-16-29,154 216,-171-243,1 0,-1 0,1 0,0 0,0-1,1 0,-1 0,1 0,-1 0,1 0,0-1,0 0,0 0,0-1,1 1,-1-1,0 0,1-1,-1 1,1-1,-1 0,0 0,1-1,-1 0,0 0,1 0,-1 0,0-1,0 0,9-4,13-8,0 0,-1-2,-1-1,44-38,86-96,-108 102,186-198,91-90,-184 209,205-145,174-76,-415 288,-73 47</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27:35.081"/>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0 391,'3493'0,"-1902"-101,-821 23,-389 41,81 3,168-21,-413 30,172-28,-353 46</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27:36.595"/>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1 834,'15'17,"0"1,-1 0,16 28,-1-1,12 15,326 457,-339-480,12 18,2-2,3-2,56 51,-95-97,1 0,-1-1,1 1,0-1,0-1,1 0,-1 0,1 0,-1-1,1 0,0 0,0-1,0 0,0 0,0-1,0 0,0-1,0 1,0-2,-1 1,1-1,0 0,-1-1,10-4,11-6,0-2,-1 0,-1-2,43-38,559-506,-492 432,309-259,-309 283,212-124,-314 210,402-218,-367 211,7-5,-29-1,-35 25</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35:36.033"/>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1097,'16'17,"-2"1,0 1,-1 0,-1 1,0 1,-2 0,9 25,22 41,40 100,-71-162,-6-18,-1-1,1 1,0-1,0 0,9 9,-7-9,-1 0,0 1,-1 0,7 12,35 101,-36-98,1 0,1-1,1 0,1-2,20 23,24 30,-39-46,2-1,40 39,-53-57,0-1,1 0,-1 0,2 0,-1-1,0-1,1 0,0 0,0-1,0 0,0 0,17 1,1-3,-1-1,1-1,-1-1,1-1,-1-2,0-1,0-1,-1-1,43-19,11-13,123-82,-189 113,700-520,-133 89,60 46,27 44,-276 149,-317 161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35:53.713"/>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176 325,'-50'53,"41"-46,2 1,-1 0,1 0,0 1,1 0,0 0,0 1,1 0,0 0,-6 18,1 6,1-1,-4 39,3 20,4 0,7 112,0-89,1-57,3-1,2 0,21 81,67 161,-80-258,174 452,-159-429,56 87,-72-128,16 29,-11-18,2 0,1-1,2-1,41 44,-14-27,97 71,-123-103,1-1,1-1,0-1,1-2,0 0,49 12,33-3,2-4,0-5,1-5,0-6,204-21,546-145,-163-21,-17-53,-619 212,-1-4,-1-2,-2-3,-1-2,-2-3,-2-2,79-81,-96 83,-2-2,-2-1,-2-2,-2 0,-2-3,-2 0,-2-2,-2 0,28-106,-39 98,-2 0,-3-1,-3 0,-2 0,-8-63,3 89,-1 0,-2 0,-1 1,-2 0,-1 1,-1 0,-21-37,6 20,-2 2,-2 1,-63-72,57 80,-1 2,-2 2,-2 1,0 2,-94-50,-249-92,110 75,223 84,0 3,-1 1,-78-3,-485 12,295 6,-1068-5,1205 7,-267 45,393-43,13-4,1 2,1 3,-75 24,109-30,-14 5,-41 23,59-29,-1 1,1 0,-1 0,1 0,0 1,1 0,-1 0,1 0,0 0,0 1,1-1,-4 8,-4 17,-9 37,-5 16,14-60,-1-6</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35:56.531"/>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1218,'3'0,"0"0,-1 1,1-1,0 1,-1 0,1 0,0 0,-1 0,0 0,1 1,-1-1,1 1,-1-1,0 1,0 0,0 0,0 0,0 0,-1 0,1 1,-1-1,1 0,-1 1,2 3,3 9,0 0,-1 0,3 20,0-6,145 493,-153-519,1-1,-1 0,1 0,0 0,-1 0,1 0,0 0,0 0,0 0,1 0,-1-1,0 1,1 0,-1-1,1 1,0-1,-1 0,1 1,0-1,0 0,0 0,0 0,0 0,0 0,0-1,0 1,0-1,0 1,0-1,1 0,-1 1,0-1,0-1,5 1,4-3,0 0,0-1,0 0,-1-1,17-10,-19 11,55-32,85-65,56-62,-126 99,765-664,-788 679,294-254,-233 211,141-85,-203 143,2 3,1 2,1 2,77-22,-101 41,-9 5</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36:49.033"/>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1 177,'593'0,"-522"-4,103-18,-159 19,56-8,470-60,239 55,-566 18,2635-1,-2451-27,-12 0,-356 26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32:03.187"/>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1 682,'0'3,"0"0,0 0,0 0,0 0,0 0,1 1,0-1,-1 0,1 0,0 0,1-1,-1 1,0 0,1 0,0-1,1 3,0-2,0-1,1 0,-1 0,0 0,0-1,1 1,-1-1,1 0,0 0,-1 0,1 0,0-1,5 1,16 0,1-1,-1 0,0-3,0 0,0-1,0-1,0-2,-1 0,40-19,-6-1,-1-3,86-61,10-24,166-163,-277 238,50-62,-80 86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3:44.353"/>
    </inkml:context>
    <inkml:brush xml:id="br0">
      <inkml:brushProperty name="width" value="0.05" units="cm"/>
      <inkml:brushProperty name="height" value="0.05" units="cm"/>
    </inkml:brush>
  </inkml:definitions>
  <inkml:trace contextRef="#ctx0" brushRef="#br0">0 2716 24575,'24'26'0,"-13"-14"0,0 0 0,0-1 0,1 0 0,22 15 0,-27-22 0,1-1 0,-1 1 0,1-1 0,0-1 0,-1 1 0,1-1 0,0-1 0,1 1 0,-1-1 0,0-1 0,0 0 0,15-1 0,3-2 0,0-2 0,-1-1 0,0 0 0,35-15 0,27-16 0,122-70 0,223-167-1097,44-68-3097,233-215 2858,431-412-843,-898 756 1605,15-20-73,-232 209 655,-19 17 51,0 1 1,1 0 0,0 0-1,13-8 1,-13 12 1470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36:55.072"/>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7475 0,'-1'14,"0"1,-1-1,-1-1,0 1,-8 20,-3 12,-269 939,-91-22,321-856,-5-3,-4-2,-4-4,-5-2,-4-3,-158 151,95-123,-253 171,-188 45,439-272,-2-5,-2-7,-3-6,-1-6,-2-7,-171 16,-185-1,-520-18,1002-31,1-1,-28-5,43 5,0-1,0-1,0 0,1 0,-1 0,1-1,0 0,0 0,-11-10,3 1,0-2,1 0,0 0,-20-32,-36-76,39 66,-289-608,268 530,7-2,5-2,-24-164,57 261,-13-82,-6-206,26 201,4-294,33 2,-28 329,-4 0,-7-98,0 51,2 27,-1 103,-1 8,-12 24,14-22,-544 916,12-176,260-368,247-336,-15 16,38-53,4-8,12-20,266-486,-28-19,-244 516,69-138,157-240,-199 342,-12 16,2 1,0 1,3 2,35-34,131-98,66-44,-231 181,-26 25,-1-1,1 1,0 0,1 0,-1 0,0 1,1-1,0 1,-1 0,1 0,0 0,0 0,0 1,0 0,1-1,-1 2,7-2,-2 1,-1 1,0 1,0-1,0 1,0 1,0-1,0 1,12 5,4 3,32 20,282 189,-11 26,-228-169,-85-65,766 548,-535-419,-224-130,-6-6</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37:05.050"/>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2168 26,'3642'0,"-3210"-13,17 0,-488 21,-4-1,-1076 121,574-94,-493 15,-138-52,1006-10,11 1,39 11,13 2,-108-15,-208-17,-2 27,359 4,9-2,1-4,-58-12,57 8,-110-6,-283 18,436-1,1 0,0 1,-22 7,-15 1,31-8</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37:22.467"/>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1 868,'0'-4,"4"-2,18-8,31-18,31-16,35-18,18-13,3-11,-10-2,-19 2,-19 4,-18 11,-17 12,-14 11,-14 10,-12 13</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37:24.714"/>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1 518,'26'1,"0"0,0 2,27 7,-34-7,-1-1,0-1,1-1,-1 0,1-1,-1-1,0-1,0-1,0 0,0-1,0-1,21-11,18-11,-2-3,63-46,-99 64,273-205,-168 122,-81 69,-26 20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37:29.938"/>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6554 0,'-4413'0,"4027"31,220-12,130-14,-41 12,-27 3,36-14,38-5,1 2,-48 10,22-1,-93 8,10-3,90-11,0-2,-57-4,61-1,0 2,-81 12,49 1,-2-3,-151 1,200-12</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37:36.554"/>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0,'5'166,"38"250,-35-365,37 305,-39-314,14 58,-1-9,1-3,-16-65</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37:38.330"/>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0,'17'0,"66"0,104 13,-161-9,1 1,-1 1,0 1,-1 1,0 2,0 1,-1 0,23 16,19 15,-3 3,59 55,-116-95,-1 1,0 0,-1 0,1 0,-1 1,0 0,-1 0,0 0,0 0,0 0,-1 0,0 1,0-1,0 9,0 12,-1-1,-4 47,-1-7,4 623,0-685,0 0,0 0,-1 0,0 0,0 0,0 0,-1 0,1 0,-1 0,0-1,-1 1,1-1,-5 7,0-4,0 0,0 0,0 0,-1-1,1 0,-11 5,-30 16,-102 40,98-46,-244 93,277-106</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38:37.498"/>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833 103,'80'1,"7"0,155-17,76-26,453-3,-624 44,299 6,-409-2,0 2,0 2,0 1,0 2,-1 1,39 19,-29-8,-1 1,-2 3,0 1,42 36,-60-42,-1 2,-1 1,-1 0,-1 2,-1 0,-2 1,-1 1,0 1,16 42,-18-31,-2 0,-1 0,-3 1,-1 0,-2 1,2 81,-8-56,1 27,-14 123,7-182,-2-1,-1 0,-2-1,-2 0,0-1,-2 0,-36 54,0-13,-113 126,22-49,-6-7,-6-6,-6-7,-6-7,-193 107,-80 12,-18-39,374-171,-419 142,-91 24,399-127,172-62</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38:38.625"/>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274 1,'-1'69,"-3"1,-4-1,-2 0,-38 133,-85 215,87-244,39-146,1 0,2 0,-3 43,8 85,0-72,-1-79,0-1,0 1,0-1,0 1,1-1,-1 0,1 1,0-1,0 1,0-1,0 0,0 0,1 0,0 0,-1 0,1 0,0 0,1 0,-1-1,0 1,1-1,-1 0,1 1,0-1,0 0,0-1,0 1,0-1,0 1,0-1,1 0,3 1,32 10,0-3,1-1,0-2,0-1,48-1,-44-2,1059 13,-816-16,292 2,787-10,-1204 4,-51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38:40.362"/>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0 274,'48'-7,"-15"0,132-11,167 3,-91 7,639-55,-217 12,-401 27,78-3,-32 1,103-1,-390 27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3:47.089"/>
    </inkml:context>
    <inkml:brush xml:id="br0">
      <inkml:brushProperty name="width" value="0.05" units="cm"/>
      <inkml:brushProperty name="height" value="0.05" units="cm"/>
    </inkml:brush>
  </inkml:definitions>
  <inkml:trace contextRef="#ctx0" brushRef="#br0">1 2196 24575,'1'6'0,"0"-1"0,0 1 0,1-1 0,0 1 0,0-1 0,0 0 0,1 0 0,5 7 0,4 12 0,-6-10 0,0-1 0,1 1 0,0-2 0,1 1 0,17 20 0,-22-29 0,0-1 0,1 0 0,-1 1 0,0-2 0,1 1 0,0 0 0,0-1 0,0 0 0,0 1 0,0-2 0,0 1 0,0 0 0,1-1 0,-1 0 0,1 0 0,-1 0 0,1 0 0,-1-1 0,1 0 0,-1 0 0,1 0 0,0-1 0,-1 1 0,7-3 0,3-2 0,0 0 0,-1-2 0,1 1 0,-2-2 0,16-11 0,144-116 0,75-92-682,313-360-2734,-21-30 3302,-472 539-52,122-143-973,-98 116 842,132-169 309,-198 242 1646,-16 20-963,0 0-1,0 0 1,10-21 0,-13 19-7521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45:52.409"/>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0,'0'0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51:06.650"/>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1,'0'0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51:08.145"/>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51:09.673"/>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3:48.455"/>
    </inkml:context>
    <inkml:brush xml:id="br0">
      <inkml:brushProperty name="width" value="0.05" units="cm"/>
      <inkml:brushProperty name="height" value="0.05" units="cm"/>
    </inkml:brush>
  </inkml:definitions>
  <inkml:trace contextRef="#ctx0" brushRef="#br0">1 1 24575,'1087'0'0,"-1039"5"-1365,-27 0-5461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3:49.980"/>
    </inkml:context>
    <inkml:brush xml:id="br0">
      <inkml:brushProperty name="width" value="0.05" units="cm"/>
      <inkml:brushProperty name="height" value="0.05" units="cm"/>
    </inkml:brush>
  </inkml:definitions>
  <inkml:trace contextRef="#ctx0" brushRef="#br0">1 715 24575,'1'3'0,"0"1"0,1-1 0,-1 1 0,1-1 0,0 0 0,0 0 0,0 0 0,0 0 0,4 4 0,7 10 0,5 23 0,-12-26 0,0 0 0,0 0 0,2-1 0,12 19 0,-18-30 0,0 1 0,0-1 0,0 0 0,1 0 0,-1 0 0,0 0 0,1 0 0,0 0 0,-1 0 0,1-1 0,0 0 0,0 1 0,0-1 0,0 0 0,0 0 0,0-1 0,0 1 0,0-1 0,0 1 0,0-1 0,0 0 0,0 0 0,0 0 0,0-1 0,0 1 0,1-1 0,2-1 0,13-5 0,-1-1 0,0-1 0,0-1 0,-1 0 0,-1-1 0,17-14 0,-11 8 0,68-53 0,132-135 0,56-104 0,-235 257 0,67-105 0,-99 138-1365,-2 7-5461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3:51.673"/>
    </inkml:context>
    <inkml:brush xml:id="br0">
      <inkml:brushProperty name="width" value="0.05" units="cm"/>
      <inkml:brushProperty name="height" value="0.05" units="cm"/>
    </inkml:brush>
  </inkml:definitions>
  <inkml:trace contextRef="#ctx0" brushRef="#br0">1 627 24575,'5'4'0,"0"-1"0,0 1 0,-1 0 0,1 0 0,-1 1 0,0-1 0,6 9 0,1 2 0,55 75 0,-48-62 0,2-1 0,34 37 0,-50-60 0,0-1 0,0 0 0,0 1 0,0-2 0,1 1 0,-1 0 0,1-1 0,0 0 0,0 0 0,0 0 0,0-1 0,0 0 0,8 2 0,-5-3 0,1 1 0,0-2 0,-1 1 0,1-1 0,0 0 0,-1-1 0,13-4 0,1-2 0,-1 0 0,-1-2 0,0-1 0,0 0 0,25-20 0,10-13 0,91-91 0,34-68 0,-131 143 0,-2-3 0,-3-1 0,-3-2 0,41-89 0,-61 121-1365,-10 21-5461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4:01.465"/>
    </inkml:context>
    <inkml:brush xml:id="br0">
      <inkml:brushProperty name="width" value="0.05" units="cm"/>
      <inkml:brushProperty name="height" value="0.05" units="cm"/>
    </inkml:brush>
  </inkml:definitions>
  <inkml:trace contextRef="#ctx0" brushRef="#br0">0 2310 24575,'134'249'0,"-108"-207"0,1-2 0,2-2 0,61 64 0,-80-92 0,1 0 0,0 0 0,1-1 0,0-1 0,0 0 0,1 0 0,0-2 0,0 1 0,1-2 0,0 1 0,0-2 0,0 0 0,0-1 0,1 0 0,-1-1 0,1-1 0,0 0 0,23-2 0,0-2 0,0-2 0,0-1 0,0-3 0,38-12 0,26-15-335,155-78 0,212-155-2344,585-488-1528,-46-78 1814,-636 521 2586,-98 85-294,-206 172 101,157-126 0,-167 143 432,-57 39-340,1 1 1,-1-1 0,0 0-1,0 0 1,0 1-1,1-1 1,-1 1 0,0 0-1,1-1 1,-1 1 0,0 0-1,1-1 1,-1 1-1,0 0 1,1 0 0,1 1-1,-3-1-106,1 0 0,-1 1 0,0-1-1,1 0 1,-1 1 0,0-1 0,0 1 0,1-1-1,-1 0 1,0 1 0,0-1 0,0 1 0,1-1-1,-1 1 1,0-1 0,0 1 0,0-1 0,0 1-1,0-1 1,0 1 0,0-1 0,0 1 0,0-1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4:02.780"/>
    </inkml:context>
    <inkml:brush xml:id="br0">
      <inkml:brushProperty name="width" value="0.05" units="cm"/>
      <inkml:brushProperty name="height" value="0.05" units="cm"/>
    </inkml:brush>
  </inkml:definitions>
  <inkml:trace contextRef="#ctx0" brushRef="#br0">0 1760 24575,'3'2'0,"1"0"0,-1 0 0,0 0 0,1-1 0,-1 0 0,1 0 0,0 0 0,-1 0 0,1 0 0,0-1 0,0 1 0,-1-1 0,8-1 0,4 2 0,45 3 0,98-5 0,43-29 0,82-46-565,76-62-1697,68-62 1697,883-534-4043,-985 536 4382,-79 42-678,34-26 678,-253 164 401,-13 8 380,1 0 0,26-12 0,-26 18 430,-15 4-907,1 0 0,-1 0 0,0 0 0,1 0-1,-1 1 1,0-1 0,1 0 0,-1 0 0,0 0 0,1 0-1,-1 0 1,0 1 0,1-1 0,-1 0 0,0 0 0,1 1-1,-1-1 1,0 0 0,0 0 0,0 1 0,1-1 0,-1 0-1,0 1 1,0-1 0,0 0 0,0 1 0,1-1 0,-1 0-1,0 1 1,0-1 0,0 1 0,0 11-4229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4:04.457"/>
    </inkml:context>
    <inkml:brush xml:id="br0">
      <inkml:brushProperty name="width" value="0.05" units="cm"/>
      <inkml:brushProperty name="height" value="0.05" units="cm"/>
    </inkml:brush>
  </inkml:definitions>
  <inkml:trace contextRef="#ctx0" brushRef="#br0">1 2535 24575,'0'38'0,"2"0"0,13 73 0,-9-88 0,0-1 0,1 0 0,1 0 0,2 0 0,0-1 0,13 21 0,-19-36 0,0-1 0,0 1 0,0-1 0,1 0 0,0 0 0,0-1 0,0 1 0,0-1 0,1 0 0,0-1 0,-1 1 0,1-1 0,1 0 0,-1-1 0,0 1 0,1-1 0,-1 0 0,1-1 0,0 0 0,-1 0 0,1 0 0,11-1 0,-1-1 0,0-1 0,0-1 0,-1-1 0,1 0 0,-1-1 0,0-1 0,-1 0 0,25-14 0,34-23-193,-1-4 0,-2-3 1,-3-3-1,80-80 0,228-282-1543,264-451-1186,-57-29 2982,-384 571-437,-161 255 377,-28 48 348,-11 21-337,1 0-1,0 0 1,0 0-1,0 0 1,0 0-1,0 0 1,0 0 0,0 0-1,0 0 1,0 0-1,0 0 1,-1 0-1,1 0 1,0 0 0,0 0-1,0 0 1,0 0-1,0 0 1,0 0 0,0 0-1,0 0 1,0 0-1,0 0 1,0 0-1,0-1 1,0 1 0,-1 0-1,1 0 1,0 0-1,0 0 1,0 0-1,0 0 1,0 0 0,0 0-1,0 0 1,0 0-1,0 0 1,0 0 0,0-1-1,0 1 1,0 0-1,0 0 1,0 0-1,0 0 1,0 0 0,0 0-1,0 0 1,0 0-1,0 0 1,0 0-1,0-1 1,0 1 0,0 0-1,0 0 1,0 0-1,0 0 1,1 0-1,-1 0 1,0 0 0,0 0-1,0 0 1,0 0-1,-17 22 17,2 5-3320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4:07.748"/>
    </inkml:context>
    <inkml:brush xml:id="br0">
      <inkml:brushProperty name="width" value="0.05" units="cm"/>
      <inkml:brushProperty name="height" value="0.05" units="cm"/>
    </inkml:brush>
  </inkml:definitions>
  <inkml:trace contextRef="#ctx0" brushRef="#br0">1 200 24575,'9'-1'0,"0"1"0,-1-2 0,1 1 0,8-3 0,11-3 0,107-19 0,305-65 0,-351 68 0,-52 12 0,0 1 0,1 2 0,0 1 0,0 3 0,48-1 0,-41 7-1365,-25-2-5461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4:09.530"/>
    </inkml:context>
    <inkml:brush xml:id="br0">
      <inkml:brushProperty name="width" value="0.05" units="cm"/>
      <inkml:brushProperty name="height" value="0.05" units="cm"/>
    </inkml:brush>
  </inkml:definitions>
  <inkml:trace contextRef="#ctx0" brushRef="#br0">1 1 24575,'790'0'-1365,"-769"0"-5461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32:10.953"/>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1267,'8'0,"29"-5,44-17,56-31,55-31,48-40,35-23,20-12,-2 0,-26 10,-45 27,-53 25,-50 25,-41 25,-35 20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4:13.744"/>
    </inkml:context>
    <inkml:brush xml:id="br0">
      <inkml:brushProperty name="width" value="0.05" units="cm"/>
      <inkml:brushProperty name="height" value="0.05" units="cm"/>
    </inkml:brush>
  </inkml:definitions>
  <inkml:trace contextRef="#ctx0" brushRef="#br0">1 0 24575,'4'0'0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4:15.502"/>
    </inkml:context>
    <inkml:brush xml:id="br0">
      <inkml:brushProperty name="width" value="0.05" units="cm"/>
      <inkml:brushProperty name="height" value="0.05" units="cm"/>
    </inkml:brush>
  </inkml:definitions>
  <inkml:trace contextRef="#ctx0" brushRef="#br0">0 841 24575,'83'-3'0,"115"-18"0,-85 6 0,1500-74-964,-1554 90 799,86-1 730,216 28-1,-56-2-564,3-26 0,-145-1 0,-64-2 0,104-16 0,97-31 0,-270 45 0,579-130 0,-393 83 0,183-54-175,-81 20-1255,1208-207 287,-1337 279 2611,212 11 0,-217 5-1656,174 22 188,-57-1 0,88-20-137,-274-4-1091,-84 1-5598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4:18.667"/>
    </inkml:context>
    <inkml:brush xml:id="br0">
      <inkml:brushProperty name="width" value="0.05" units="cm"/>
      <inkml:brushProperty name="height" value="0.05" units="cm"/>
    </inkml:brush>
  </inkml:definitions>
  <inkml:trace contextRef="#ctx0" brushRef="#br0">1 3138 24575,'51'0'0,"1"-2"0,82-15 0,-70 4 0,91-30 0,-45 2-648,148-77-1,296-198-4540,106-108 3371,33-39-267,-43 20 1563,-77 53 522,-96 75-316,-94 82-948,-94 76 903,-196 111 514,138-50 1,-217 91 266,34-9 883,-46 14-1196,0-1-1,0 1 1,0 0-1,0-1 1,1 1 0,-1 0-1,0 0 1,0 1-1,0-1 1,0 0-1,1 1 1,-1-1 0,0 1-1,0 0 1,0 0-1,2 1 1,-4-2 10,0 0 0,1 1 0,-1-1 0,1 1-1,-1-1 1,0 1 0,0-1 0,1 1 0,-1-1 0,0 1 0,0-1 0,1 1 0,-1-1 0,0 1 0,0-1 0,0 1 0,0-1 0,0 1-1,0-1 1,0 1 0,0 0 0,0-1 0,0 1 0,0-1 0,0 1 0,-1-1 0,1 1 0,0-1 0,0 1 0,0-1 0,-1 2 0,-10 15 99,10-16-393,-17 20-2785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4:19.959"/>
    </inkml:context>
    <inkml:brush xml:id="br0">
      <inkml:brushProperty name="width" value="0.05" units="cm"/>
      <inkml:brushProperty name="height" value="0.05" units="cm"/>
    </inkml:brush>
  </inkml:definitions>
  <inkml:trace contextRef="#ctx0" brushRef="#br0">0 773 24575,'0'15'0,"0"-1"0,1 1 0,1-1 0,0 0 0,1 1 0,0-1 0,1-1 0,7 16 0,-7-21 0,0 0 0,1-1 0,0 0 0,0 0 0,1 0 0,0-1 0,0 0 0,0 0 0,1 0 0,0-1 0,0 0 0,0 0 0,1-1 0,0 0 0,15 6 0,9 1 0,1-1 0,55 9 0,-11-8-135,94 1 0,-60-11-76,0-6 0,0-4 0,149-32 0,-123 9-232,-1-7 0,161-68 0,-103 20 1,-4-9 0,-4-9 0,280-208 0,-243 133 442,-177 136-664,-24 22-2652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4:37.338"/>
    </inkml:context>
    <inkml:brush xml:id="br0">
      <inkml:brushProperty name="width" value="0.05" units="cm"/>
      <inkml:brushProperty name="height" value="0.05" units="cm"/>
    </inkml:brush>
  </inkml:definitions>
  <inkml:trace contextRef="#ctx0" brushRef="#br0">1 2322 24575,'-1'13'0,"2"1"0,0 0 0,0 0 0,1 0 0,7 23 0,-7-32 0,0 0 0,0-1 0,0 0 0,0 1 0,1-1 0,0 0 0,0 0 0,0-1 0,0 1 0,1 0 0,-1-1 0,1 0 0,0 0 0,0 0 0,0 0 0,0-1 0,0 0 0,1 0 0,9 3 0,-9-3 0,1 0 0,-1-1 0,1 0 0,-1-1 0,1 1 0,-1-1 0,1 0 0,11-1 0,-3-2 0,0-1 0,0 0 0,15-7 0,116-58 0,96-81 0,108-109-838,569-529-3398,-43-54 2888,-600 560 1069,-217 219 31,-30 32-994</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4:57.847"/>
    </inkml:context>
    <inkml:brush xml:id="br0">
      <inkml:brushProperty name="width" value="0.05" units="cm"/>
      <inkml:brushProperty name="height" value="0.05" units="cm"/>
    </inkml:brush>
  </inkml:definitions>
  <inkml:trace contextRef="#ctx0" brushRef="#br0">1 1 24575,'177'0'-45,"519"4"-665,-7 31 173,-193 19 625,431 24 139,-617-68-146,392 63 1,-559-46 325,144 48 0,-212-53-407,1-3 0,79 8 0,-53-14 0,379 43 0,3-30 0,227-28-1365,-690 2-5461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5:04.222"/>
    </inkml:context>
    <inkml:brush xml:id="br0">
      <inkml:brushProperty name="width" value="0.05" units="cm"/>
      <inkml:brushProperty name="height" value="0.05" units="cm"/>
    </inkml:brush>
  </inkml:definitions>
  <inkml:trace contextRef="#ctx0" brushRef="#br0">1 1263 24575,'8'2'0,"1"-1"0,-1 1 0,1 1 0,-1 0 0,0 0 0,0 0 0,0 1 0,0 0 0,-1 1 0,10 7 0,19 10 0,10 1 0,1-2 0,0-2 0,1-2 0,62 14 0,-76-25 0,-1-1 0,1-2 0,0-1 0,0-2 0,0-1 0,0-2 0,61-12 0,124-47-439,105-60-1317,770-406-1918,-22-83 1750,-951 541 1858,-49 29-266</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5:09.824"/>
    </inkml:context>
    <inkml:brush xml:id="br0">
      <inkml:brushProperty name="width" value="0.05" units="cm"/>
      <inkml:brushProperty name="height" value="0.05" units="cm"/>
    </inkml:brush>
  </inkml:definitions>
  <inkml:trace contextRef="#ctx0" brushRef="#br0">1 398 24575,'340'-45'13,"-101"11"-232,1528-129-1920,-181 14 2699,-1493 143 400,118 6 1,-79 2-2462,-103-2-5325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5:12.626"/>
    </inkml:context>
    <inkml:brush xml:id="br0">
      <inkml:brushProperty name="width" value="0.05" units="cm"/>
      <inkml:brushProperty name="height" value="0.05" units="cm"/>
    </inkml:brush>
  </inkml:definitions>
  <inkml:trace contextRef="#ctx0" brushRef="#br0">1 1980 24575,'24'15'0,"0"1"0,-1 1 0,-1 0 0,0 2 0,-2 1 0,0 0 0,21 29 0,-38-44 0,1-1 0,0 0 0,0 0 0,1 0 0,-1 0 0,1-1 0,0 0 0,0 0 0,0 0 0,0 0 0,1-1 0,-1 0 0,0 0 0,1-1 0,0 1 0,-1-1 0,1 0 0,7 0 0,1-1 0,0-1 0,0-1 0,0 0 0,-1-1 0,1 0 0,0-1 0,18-9 0,149-72 0,171-106-1021,133-100-3064,1549-1160 2216,-1907 1349 1525,-57 45-528</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4:49.079"/>
    </inkml:context>
    <inkml:brush xml:id="br0">
      <inkml:brushProperty name="width" value="0.05" units="cm"/>
      <inkml:brushProperty name="height" value="0.05" units="cm"/>
    </inkml:brush>
  </inkml:definitions>
  <inkml:trace contextRef="#ctx0" brushRef="#br0">0 0 24575,'781'0'-1365,"-755"0"-5461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32:12.969"/>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1 683,'7'0,"0"0,1 1,-1 0,0 1,0-1,0 1,0 1,0 0,0-1,-1 2,1-1,-1 1,8 6,3 5,0 1,28 34,-34-37,-7-9,-1 0,1-1,0 1,1-1,-1 0,0 0,1 0,0-1,-1 0,1 1,0-2,0 1,0-1,0 1,1-2,-1 1,0 0,0-1,1 0,-1 0,6-1,10-3,1 0,0-2,37-14,-42 14,398-170,-8-28,-364 182,199-107,226-109,-442 227,0 1,35-8,-29 12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4:50.401"/>
    </inkml:context>
    <inkml:brush xml:id="br0">
      <inkml:brushProperty name="width" value="0.05" units="cm"/>
      <inkml:brushProperty name="height" value="0.05" units="cm"/>
    </inkml:brush>
  </inkml:definitions>
  <inkml:trace contextRef="#ctx0" brushRef="#br0">0 51 24575,'690'-20'-1465,"-226"3"644,964 4 1056,-1361 15 270,96 16 0,-141-15 253,14 1-1840,-19-4-5744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4:52.168"/>
    </inkml:context>
    <inkml:brush xml:id="br0">
      <inkml:brushProperty name="width" value="0.05" units="cm"/>
      <inkml:brushProperty name="height" value="0.05" units="cm"/>
    </inkml:brush>
  </inkml:definitions>
  <inkml:trace contextRef="#ctx0" brushRef="#br0">1 1 24575,'2'28'0,"1"0"0,2 0 0,1-1 0,16 49 0,-6-24 0,115 451 0,-100-376 0,36 128 0,105 254 0,-82-263 0,7 16 0,-10-14 0,-83-227 0,-1 0 0,0 1 0,-2-1 0,-1 38 0,1 23 0,-1-79-105,0-1 0,0 1 0,1-1 0,0 1 0,-1-1 0,1 1 0,0-1 0,0 0 0,0 1 0,0-1 0,1 0 0,2 4 0,6 4-6721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4:53.855"/>
    </inkml:context>
    <inkml:brush xml:id="br0">
      <inkml:brushProperty name="width" value="0.05" units="cm"/>
      <inkml:brushProperty name="height" value="0.05" units="cm"/>
    </inkml:brush>
  </inkml:definitions>
  <inkml:trace contextRef="#ctx0" brushRef="#br0">1 3150 24575,'17'0'0,"0"-1"0,0 0 0,1-1 0,17-5 0,3-5 0,54-24 0,247-133-1147,184-134-3441,152-129 2853,580-415-1729,47-31 471,-946 647 2254,-292 190 635,225-132 1711,-247 156-1175,-42 17-384,0 1-1,-1-1 1,1 0 0,0 0 0,0 1 0,0-1 0,-1 0 0,1 1 0,0-1-1,0 0 1,0 1 0,0-1 0,0 0 0,0 1 0,0-1 0,0 0 0,0 1 0,0-1-1,0 0 1,0 1 0,0-1 0,0 0 0,0 1 0,0-1 0,0 0 0,0 1-1,0-1 1,1 0 0,-1 1 0,0-1 0,0 0 0,0 1 0,0-1 0,1 0-1,-1 0 1,0 1 0,0-1 0,1 0 0,-1 0 0,0 0 0,1 1 0,-1-1 0,0 0-1,1 0 1,-1 0 0,0 0 0,1 0 0,-1 1 0,0-1 0,1 0 0,-1 0-1,0 0 1,1 0 0,-1 0 0,0 0 0,1 0 0,-1 0 0,0 0 0,1-1-1,-1 1 1,0 0 0,1 0 0,-1 0 0,-9 12 1110,0 0-1,-1-1 1,-1 0-1,-21 17 1,-1 0-84,21-16-181,-10 7-574,0 2 0,1 1-1,2 1 1,0 0 0,-18 31-1,22-30-400,10-17-61,1 0 1,0 0-1,0 0 1,1 0-1,0 0 1,0 1-1,0-1 0,-1 13 1,2-2-6684</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5:17.501"/>
    </inkml:context>
    <inkml:brush xml:id="br0">
      <inkml:brushProperty name="width" value="0.05" units="cm"/>
      <inkml:brushProperty name="height" value="0.05" units="cm"/>
    </inkml:brush>
  </inkml:definitions>
  <inkml:trace contextRef="#ctx0" brushRef="#br0">7255 4114 24575,'-13'-87'0,"-35"-120"0,-42-77 0,9 66-420,-208-396-1,-183-167-420,49 166 175,285 434 332,-207-206 1,278 321 276,-2 3 0,-3 3-1,-2 4 1,-3 2 0,-2 5 0,-2 2 0,-173-70 0,126 74-235,-3 5 0,-247-38 1,-275 18-584,313 46 1441,-359 33 0,532-5-316,0 8-1,1 6 1,2 8-1,-183 68 1,238-64 1171,-144 78 0,7 47-1421,216-145 0,-26 23 0,2 1 0,-80 89 0,-73 127 0,187-233 0,2 1 0,1 1 0,2 1 0,1 0 0,1 1 0,2 0 0,2 0 0,0 2 0,-2 34 0,1 26 0,4 0 0,8 106 0,11 54-273,10-2-1,13 0 1,101 376-1,-106-524 274,61 136 0,-66-185 0,3-1 0,2-2 0,74 97 0,-57-95 184,3-2 1,61 50-1,124 85 477,-194-156-781,174 124-147,6-9-1,6-10 1,258 112-1,-129-96-737,545 158 1,-69-38 1004,-782-254 6,472 157 74,-475-162 420,1-2 0,0-2 0,83 5 0,-114-14-429,1-1 0,-1-1 0,0 0 0,1-1 0,-1-1 0,0-1 0,0-1 0,-1 0 0,1-1 0,-1-1-1,-1-1 1,1 0 0,16-12 0,19-22-71,-3-2 0,80-91 0,-81 83 0,462-553 0,-503 596 0,53-69 0,-2-2 0,83-158 0,-113 179 0,-2 0 0,-2-2 0,-4 0 0,-2-2 0,12-80 0,-22 86 0,-2 0 0,-4-113 0,-5 136 0,-1 0 0,-2 0 0,-1 0 0,-2 1 0,-1 0 0,-17-39 0,18 55 0,-1 1 0,-22-31 0,22 36 0,1-1 0,1-1 0,0 0 0,1 0 0,-10-25 0,-5-32 0,-34-100 0,31 76-1365,18 79-5461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5:19.824"/>
    </inkml:context>
    <inkml:brush xml:id="br0">
      <inkml:brushProperty name="width" value="0.05" units="cm"/>
      <inkml:brushProperty name="height" value="0.05" units="cm"/>
    </inkml:brush>
  </inkml:definitions>
  <inkml:trace contextRef="#ctx0" brushRef="#br0">1 601 24575,'0'-1'0,"0"-1"0,1 1 0,-1-1 0,1 1 0,-1 0 0,1 0 0,0-1 0,-1 1 0,1 0 0,0 0 0,0 0 0,0-1 0,0 1 0,0 0 0,0 1 0,0-1 0,0 0 0,1 0 0,-1 0 0,0 1 0,0-1 0,3-1 0,5-3 0,46-29 0,1 4 0,72-30 0,133-38 0,-3 10-282,4 12-1,3 11 1,343-38 0,-533 94 564,1 4 0,0 4 1,100 10-1,-155-5-1647,-2 1-5461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5:22.775"/>
    </inkml:context>
    <inkml:brush xml:id="br0">
      <inkml:brushProperty name="width" value="0.05" units="cm"/>
      <inkml:brushProperty name="height" value="0.05" units="cm"/>
    </inkml:brush>
  </inkml:definitions>
  <inkml:trace contextRef="#ctx0" brushRef="#br0">0 1 24575,'0'0'-8191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5:23.149"/>
    </inkml:context>
    <inkml:brush xml:id="br0">
      <inkml:brushProperty name="width" value="0.05" units="cm"/>
      <inkml:brushProperty name="height" value="0.05" units="cm"/>
    </inkml:brush>
  </inkml:definitions>
  <inkml:trace contextRef="#ctx0" brushRef="#br0">0 1 24575,'0'0'-8191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5:37.857"/>
    </inkml:context>
    <inkml:brush xml:id="br0">
      <inkml:brushProperty name="width" value="0.05" units="cm"/>
      <inkml:brushProperty name="height" value="0.05" units="cm"/>
    </inkml:brush>
  </inkml:definitions>
  <inkml:trace contextRef="#ctx0" brushRef="#br0">0 298 24575,'1127'15'0,"-538"-4"0,-514-5 0,75 16 0,-23-2 0,62 12 0,-108-16 0,135 9 0,556-25 0,-664-6 0,1-5 0,130-30 0,209-73 0,-389 98 0,98-26 0,331-106 0,-355 101 120,-113 42-417,1 0 0,0 1 0,0 2 0,33-1 0,-33 3-6529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5:39.282"/>
    </inkml:context>
    <inkml:brush xml:id="br0">
      <inkml:brushProperty name="width" value="0.05" units="cm"/>
      <inkml:brushProperty name="height" value="0.05" units="cm"/>
    </inkml:brush>
  </inkml:definitions>
  <inkml:trace contextRef="#ctx0" brushRef="#br0">1 2859 24575,'1'2'0,"0"0"0,0 0 0,1 0 0,-1-1 0,1 1 0,-1 0 0,1-1 0,0 1 0,0-1 0,-1 1 0,1-1 0,0 0 0,0 0 0,0 0 0,3 1 0,6 4 0,29 21 0,116 73 0,-122-81 0,1-1 0,65 23 0,-82-36 0,0 0 0,0-1 0,0-1 0,1 0 0,-1-2 0,30-1 0,-7-4 0,0-1 0,49-14 0,159-53 0,108-63-868,157-113-2603,152-129 1760,588-419-2307,-28-52 1449,-873 592 1963,-118 80 83,-207 155 475,152-121 1835,-159 125-149,-30 29 1341,-5 5-2001,-8 14 1419,2 0-6553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4T05:15:43.062"/>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1 2122,'4'13,"10"16,15 20,15 15,13 8,9 1,-2-8,-8-10,-1-12,-1-12,19-11,81-56,136-126,128-136,73-119,-11-42,-60 32,-90 79,-96 100,-85 92,-66 72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32:15.233"/>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1015,'4'0,"10"0,19-9,29-18,30-23,28-23,18-21,12-10,5-1,-11 5,-18 8,-21 6,-16 9,-11 10,-15 12,-13 11,-15 13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4T05:15:45.412"/>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2465 1384,'0'-13,"0"-12,0-14,0-10,-4 0,-6 0,-1 4,1 5,-2 6,-2 0,-4-3,-7-8,-8-8,-14-4,-4-4,-6-5,-14-8,-12 0,-9 5,0 9,-3 7,0 4,-3 6,4 6,10 5,1 0,-1 6,-3 2,0 6,11 1,6 4,2 0,9 2,6-2,3 3,6 2,2 2,5 3,3 1,4 2,-1 0,0 0,-3 1,0-1,2 1,2-1,2 0,1 0,2 0,0 0,1 4,4 6,-3 9,-2 11,0 7,3 19,6 38,6 15,8 15,22 27,24 27,12 7,19-10,9-14,2-27,-5-35,-8-22,-7-20,-8-16,-8-10,-9-11,-4-4,-3-6,5-3,9-4,4-6,2-3,4-4,5-5,-4-4,0-7,8-4,-1 0,7 0,-6 2,3 1,-2-4,-5-4,5-5,-6 0,-1-6,-6 6,-4 4,-11 5,-8 8,-6 3,-2 1,-5-1,1 0,3-6,5-11,-1-12,6-18,2-11,-5-8,-3-3,-2 2,-5 2,-7 13,-4 13,-5 9,-2 8,-2 8,-1 5,0 3,-1 2,2 1,-5 4,-6 2,0-2,-7 0,-1-2,0 2,-2 6,-2-1,-1-1,4 2</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4T05:15:47.157"/>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0 1,'0'0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4T05:15:47.670"/>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0 1,'59'0,"111"0,145 0,93 4,67 14,26 29,-20 23,-51 9,-60 2,-52 1,-45-5,-37-12,-28-12,-21-8,-4-6,-4-11,10-9,26-9,12-5,12-13,8-20,-9-11,30-24,50-13,26 2,12 0,-25 10,-56 15,-62 16,-55 13,-50 11,-35 6,-21 4,-16 2,-5 0,-4 0,-3-1,4 0,1-1,-1-1,0 0,-5 4,-3 2,4-1,-1-1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4T05:15:55.709"/>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1209,'476'-247,"-43"50,336-109,32 55,24 88,-599 138,387 6,-302 37,362 70,295 109,-946-193,1 1,34 12,-37-8</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4T05:16:32.183"/>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1599,'9'21,"1"0,1-1,1-1,1 0,20 23,-1 0,70 110,42 56,-139-202,1 0,-1 0,2 0,-1 0,0-1,1 0,0-1,0 1,1-1,-1-1,1 1,10 2,-4-2,1-2,0 0,-1 0,1-1,0-1,17-2,-8-1,1-1,-1-1,-1-1,1-1,-1-1,0-1,-1-1,0-2,32-20,18-19,86-80,-139 115,645-642,-327 308,14 21,-222 220,5 6,234-138,-319 214,1 2,73-26,-100 44,0 0,0 2,0 1,0 0,1 2,0 0,0 2,25 3,618 17,-453-22,281 2,-446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4T05:16:59.486"/>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1421,'1'6,"0"0,1 0,0-1,0 1,1 0,-1-1,1 0,0 1,1-1,-1-1,1 1,4 5,5 6,-8-9,0 0,1 0,0-1,1 0,-1 0,1 0,0-1,1 1,-1-2,1 1,0-1,0-1,0 1,1-1,-1-1,1 1,0-2,0 1,-1-1,1 0,0-1,0 0,0-1,0 1,0-2,16-3,-5-2,0 0,0 0,-1-2,0-1,21-14,88-68,-125 89,113-89,-5-5,184-207,-200 195,152-133,-209 208,-5 4,68-48,-11 15,-69 49,-1-1,0-1,-1 0,0-1,16-21,-23 27,1 0,0 1,0 0,26-13,-26 16,0-1,0 0,-1-1,0 0,19-20,-3-3,1 2,38-32,-55 53</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4T05:17:06.773"/>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0,'21'2,"-1"1,1 1,-1 0,20 8,-7-2,44 12,-46-11,-1-2,1-2,1-1,59 4,721-12,-791 2</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4T05:17:09.122"/>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75,'126'1,"347"-17,-367 8,128 7,21 0,-136-11,47-1,798 14,-790-13,-17-1,452 12,-292 3,-296-2</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7:18.514"/>
    </inkml:context>
    <inkml:brush xml:id="br0">
      <inkml:brushProperty name="width" value="0.05" units="cm"/>
      <inkml:brushProperty name="height" value="0.05" units="cm"/>
      <inkml:brushProperty name="color" value="#004F8B"/>
    </inkml:brush>
  </inkml:definitions>
  <inkml:trace contextRef="#ctx0" brushRef="#br0">0 249 24575,'2'13'0,"0"0"0,1 0 0,0-1 0,1 1 0,0-1 0,1 0 0,8 15 0,-1-1 0,6 20 0,-10-24 0,1 0 0,20 36 0,-26-52 0,1-1 0,-1 0 0,1 0 0,1 0 0,-1-1 0,1 1 0,-1-1 0,1 0 0,0 0 0,1 0 0,-1-1 0,1 0 0,-1 0 0,13 4 0,1-3 0,-1 0 0,1-1 0,0-1 0,0-1 0,0 0 0,33-4 0,-6-4 0,76-19 0,-32-2 0,-2-3 0,-1-4 0,87-49 0,239-158 0,-384 224 0,-29 18 0,28-18 0,1 2 0,54-24 0,-77 38 0,-1-1 0,1 0 0,-1 0 0,0 0 0,0-1 0,-1 1 0,8-8 0,-9 7 0,1 1 0,0-1 0,-1 1 0,1 0 0,0 0 0,1 1 0,-1-1 0,0 1 0,1 0 0,-1 0 0,1 1 0,5-2 0,35-1-1365,-24 4-5461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7:40.148"/>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32:17.130"/>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2 785,'0'21,"-1"-14,1 1,0-1,0 1,1 0,0-1,4 14,-4-19,0 0,0 1,1-1,-1 0,1 0,-1 0,1 0,0 0,0 0,0-1,0 1,0 0,0-1,0 0,0 1,1-1,-1 0,1 0,-1 0,1-1,-1 1,1-1,-1 1,5-1,12 2,-1-2,1 0,-1-1,1-1,-1 0,27-8,8-5,52-24,661-315,-597 271,649-290,-739 343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7:46.935"/>
    </inkml:context>
    <inkml:brush xml:id="br0">
      <inkml:brushProperty name="width" value="0.05" units="cm"/>
      <inkml:brushProperty name="height" value="0.05" units="cm"/>
      <inkml:brushProperty name="color" value="#004F8B"/>
    </inkml:brush>
  </inkml:definitions>
  <inkml:trace contextRef="#ctx0" brushRef="#br0">1 1 24575,'5'1'0,"1"0"0,-1 1 0,1 0 0,-1 1 0,0-1 0,0 1 0,0 0 0,-1 0 0,1 0 0,-1 1 0,5 4 0,12 9 0,49 43-24,-3 4-1,116 140 1,89 178-1604,-175-225 1162,-6 3 1,-8 5-1,94 265 1,-129-283 377,-6 2 0,-7 1 0,-7 2 0,14 243 1,-46 233 1734,-5-199 708,7-224-2355,5 182 0,8-254 0,2 48 0,-14-26-1365,1-134-5461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7:52.207"/>
    </inkml:context>
    <inkml:brush xml:id="br0">
      <inkml:brushProperty name="width" value="0.05" units="cm"/>
      <inkml:brushProperty name="height" value="0.05" units="cm"/>
      <inkml:brushProperty name="color" value="#004F8B"/>
    </inkml:brush>
  </inkml:definitions>
  <inkml:trace contextRef="#ctx0" brushRef="#br0">1 642 24575,'52'-17'0,"74"-14"0,-102 26 0,251-46-2424,550-27-1,-170 96 1963,-5 48 410,-61-5 93,120-48 4305,-444-15-3370,-255 1-976,-1 1 0,1-2 0,0 0 0,-1 0 0,0-1 0,1 0 0,11-5 0,62-37 0,-63 33 0,334-205 0,-111 66 0,-210 131 0,-9 4 0,0 1 0,2 2 0,44-17 0,-55 24 40,0-1-1,26-15 0,-27 14-410,0 0 1,0 2-1,16-7 0,-9 8-6455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8:22.128"/>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19:27.110"/>
    </inkml:context>
    <inkml:brush xml:id="br0">
      <inkml:brushProperty name="width" value="0.05" units="cm"/>
      <inkml:brushProperty name="height" value="0.05" units="cm"/>
      <inkml:brushProperty name="color" value="#004F8B"/>
    </inkml:brush>
  </inkml:definitions>
  <inkml:trace contextRef="#ctx0" brushRef="#br0">277 1434 24575,'9'5'0,"0"1"0,-1 0 0,1 1 0,-1 0 0,11 13 0,8 7 0,-19-20 0,14 13 0,0-1 0,2 0 0,42 24 0,-61-41 0,0 1 0,-1-2 0,1 1 0,0 0 0,0-1 0,0 0 0,0 0 0,0-1 0,1 1 0,-1-1 0,0 0 0,0-1 0,0 1 0,8-2 0,-6 0 0,0-1 0,0 0 0,0 0 0,0 0 0,0-1 0,-1 0 0,0 0 0,11-10 0,3-6 0,-1 0 0,-1-2 0,-1 0 0,17-29 0,-28 42 0,7-11 0,-1-2 0,-1 0 0,-1 0 0,-1-1 0,-1 0 0,-1-1 0,-1 1 0,4-33 0,-3-10 0,-6-121 0,-3-314 0,3 291 0,-1 205 0,0 0 0,0-1 0,0 1 0,-1 0 0,0-1 0,0 1 0,0 0 0,-1 0 0,1 0 0,-1 0 0,0 0 0,-1 0 0,1 0 0,-1 1 0,0-1 0,0 1 0,0 0 0,-1 0 0,0 0 0,0 0 0,-8-6 0,-32-26 0,32 25 0,-1 1 0,-17-11 0,14 11 0,-1 1 0,0 1 0,0 0 0,-33-9 0,40 15 0,1 0 0,0 1 0,-1 0 0,1 0 0,-1 1 0,1 1 0,-1-1 0,1 2 0,-1-1 0,1 1 0,-14 5 0,16-4 0,0 0 0,0 1 0,0 0 0,1 0 0,0 0 0,0 1 0,0 0 0,0 0 0,1 1 0,-9 11 0,-4 7 0,-22 41 0,-3 4 0,24-39 0,1 2 0,1-1 0,-18 48 0,24-53 0,-38 106 0,34-101 0,-23 33 0,20-35 0,7-9 0,-14 37 0,12-26 0,7-12 0,0 0 0,2 1 0,0-1 0,1 1 0,1 0 0,0 0 0,2 0 0,1 0 0,3 25 0,-3-39 0,0 0 0,1-1 0,-1 0 0,1 1 0,0-1 0,1 0 0,-1 0 0,1 0 0,0 0 0,1-1 0,-1 1 0,1-1 0,-1 0 0,1 0 0,1 0 0,-1 0 0,10 6 0,5 1 0,0 0 0,1-1 0,24 9 0,-34-16 0,13 5 0,1-1 0,0-1 0,0-1 0,1-2 0,0 0 0,-1-1 0,1-2 0,0-1 0,0 0 0,-1-2 0,1-1 0,26-8 0,-22 2 0,-1-2 0,-1-1 0,0-1 0,-1-1 0,26-20 0,-35 24 0,0-2 0,0 0 0,-2-1 0,0 0 0,0-1 0,-1-1 0,-1-1 0,-1 1 0,0-2 0,-2 0 0,0 0 0,10-25 0,-6 7 0,-1-1 0,-2-1 0,-1 0 0,-3 0 0,4-42 0,-7 29 0,-2 0 0,-2 1 0,-3-1 0,-2 0 0,-2 1 0,-22-80 0,27 123-195,0 0 0,0 1 0,-1-1 0,0 1 0,0 0 0,-4-6 0,-6-4-6631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20:29.840"/>
    </inkml:context>
    <inkml:brush xml:id="br0">
      <inkml:brushProperty name="width" value="0.05" units="cm"/>
      <inkml:brushProperty name="height" value="0.05" units="cm"/>
      <inkml:brushProperty name="color" value="#004F8B"/>
    </inkml:brush>
  </inkml:definitions>
  <inkml:trace contextRef="#ctx0" brushRef="#br0">0 3893 24575,'1'3'0,"0"-1"0,0 1 0,0 0 0,0 0 0,0 0 0,1-1 0,-1 1 0,1-1 0,-1 1 0,4 2 0,3 7 0,2 6 0,2 0 0,0 0 0,1-1 0,1-1 0,18 17 0,-21-23 0,0-1 0,0-1 0,1 0 0,1-1 0,-1 0 0,1-1 0,0 0 0,26 7 0,-19-7 0,1-1 0,0-1 0,0-1 0,0-1 0,0 0 0,0-2 0,22-2 0,11-5 0,88-23 0,138-61-557,89-81-1673,82-100 905,65-110-1744,289-335 211,-63-61 900,-325 295 1958,-79 69 0,-82 87-158,-78 92-472,-66 84 1265,-45 59 3324</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20:33.740"/>
    </inkml:context>
    <inkml:brush xml:id="br0">
      <inkml:brushProperty name="width" value="0.05" units="cm"/>
      <inkml:brushProperty name="height" value="0.05" units="cm"/>
      <inkml:brushProperty name="color" value="#004F8B"/>
    </inkml:brush>
  </inkml:definitions>
  <inkml:trace contextRef="#ctx0" brushRef="#br0">3849 542 24575,'-9'-1'0,"-1"0"0,0-1 0,1 0 0,0 0 0,-1-1 0,1-1 0,0 1 0,1-1 0,-10-6 0,-12-5 0,-213-102 0,72 33 0,-242-85 0,385 160 0,-45-15 0,-2 2 0,-138-20 0,-40 20 0,-360 16 0,545 13 0,1 3 0,-108 29 0,24-4 0,99-24 0,0 2 0,0 3 0,-89 39 0,56-13 0,1 3 0,-120 87 0,158-101 0,32-23 0,0 1 0,1 0 0,-15 15 0,0 6 0,2 2 0,2 0 0,-39 67 0,22-33 0,18-27 0,-28 68 0,11-19 0,21-46 0,2 2 0,2 0 0,-16 85 0,26-100 0,1 0 0,2 0 0,1 0 0,2 0 0,1 0 0,0 0 0,3 0 0,0-1 0,2 1 0,1-1 0,12 29 0,1-7 0,3-1 0,1-2 0,3 0 0,2-2 0,36 44 0,-14-28 0,3-3 0,2-2 0,65 49 0,205 125 0,-249-182 0,3-3 0,110 44 0,-168-81 0,1-1 0,0 0 0,0-2 0,49 3 0,102-6 0,-112-3 0,214-10 0,-207 4 0,133-30 0,222-112 0,-294 98 0,-69 26 0,-1-3 0,112-69 0,-139 72 0,-2 0 0,0-2 0,40-46 0,69-103 0,-93 107 0,-2-3 0,37-82 0,-61 107 0,-2-1 0,-3 0 0,-1-2 0,15-85 0,12-59 0,-29 145 0,-2 0 0,-3 0 0,-1-1 0,0-62 0,-10-453-1365,2 543-5461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20:45.330"/>
    </inkml:context>
    <inkml:brush xml:id="br0">
      <inkml:brushProperty name="width" value="0.05" units="cm"/>
      <inkml:brushProperty name="height" value="0.05" units="cm"/>
      <inkml:brushProperty name="color" value="#004F8B"/>
    </inkml:brush>
  </inkml:definitions>
  <inkml:trace contextRef="#ctx0" brushRef="#br0">0 200 24575,'2222'0'0,"-1914"-25"0,-202 12 0,110 0 0,-204 13 0,34 1 0,-1-2 0,88-13 0,55-15 0,-101 17 0,94-25 0,-122 21 0,1 3 0,0 2 0,1 3 0,70-1 0,517 11-1365,-626-2-5461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20:49.994"/>
    </inkml:context>
    <inkml:brush xml:id="br0">
      <inkml:brushProperty name="width" value="0.05" units="cm"/>
      <inkml:brushProperty name="height" value="0.05" units="cm"/>
      <inkml:brushProperty name="color" value="#004F8B"/>
    </inkml:brush>
  </inkml:definitions>
  <inkml:trace contextRef="#ctx0" brushRef="#br0">1 1186 24575,'87'1'0,"106"-3"0,-158-1 0,0-1 0,0-2 0,56-18 0,6-11-204,-3-4 0,112-64-1,171-128-408,418-355 613,-777 572 27,6-7 173,2 0 0,1 2 0,0 1 0,1 2-1,36-16 1,-53 29-427,0 0-1,0 1 1,0 0-1,1 1 1,15 0-1,-7 1-6598</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20:52.582"/>
    </inkml:context>
    <inkml:brush xml:id="br0">
      <inkml:brushProperty name="width" value="0.05" units="cm"/>
      <inkml:brushProperty name="height" value="0.05" units="cm"/>
      <inkml:brushProperty name="color" value="#004F8B"/>
    </inkml:brush>
  </inkml:definitions>
  <inkml:trace contextRef="#ctx0" brushRef="#br0">0 481 24575,'39'96'0,"4"-2"0,70 114 0,15 29 0,-95-160 0,-23-51 0,1 0 0,1-1 0,1 0 0,27 38 0,-35-57 0,0-1 0,1 1 0,0-1 0,0-1 0,0 1 0,0-1 0,1 0 0,0-1 0,-1 1 0,1-1 0,1 0 0,-1-1 0,0 0 0,1 0 0,-1-1 0,1 0 0,-1 0 0,1 0 0,12-2 0,2-1 0,0 0 0,0-2 0,0-1 0,0 0 0,40-17 0,111-59 0,68-50-1151,335-241 0,182-229 1069,-705 557 82,-10 8 0,61-66 0,-103 102-13,-1-1-47,1 0 1,0 0-1,-1 0 0,1 0 1,0 0-1,0 1 0,0-1 1,0 0-1,0 1 0,0-1 1,0 0-1,0 1 0,0 0 1,0-1-1,2 0 0,3 2-4779</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20:55.454"/>
    </inkml:context>
    <inkml:brush xml:id="br0">
      <inkml:brushProperty name="width" value="0.05" units="cm"/>
      <inkml:brushProperty name="height" value="0.05" units="cm"/>
      <inkml:brushProperty name="color" value="#004F8B"/>
    </inkml:brush>
  </inkml:definitions>
  <inkml:trace contextRef="#ctx0" brushRef="#br0">8736 1251 24575,'-161'-103'0,"-38"-16"-568,-38-16-142,-7 11-1,-4 10 1,-306-94 0,196 108 276,-574-83 0,-375 47-434,816 108 871,9 38 0,416-3 665,1 2 0,0 4 1,1 3-1,-71 26 0,-494 123 1088,617-162-1714,-291 75-42,155-25 0,-258 130 0,134-67 0,49-24 0,-272 179 0,476-260 0,-39 15 0,45-22 0,1 1 0,0 1 0,-1 0 0,2 0 0,-1 1 0,1 1 0,-19 16 0,-87 111 0,44-50 0,41-45 0,-30 49 0,33-47 0,-36 44 0,58-79 0,0 1 0,1-1 0,0 1 0,0 1 0,1-1 0,1 1 0,-1 0 0,1 0 0,1 0 0,-1 1 0,2-1 0,-1 1 0,1 0 0,-1 18 0,0 48 0,3-1 0,4 1 0,2 0 0,5-1 0,19 75 0,-25-135 0,0-1 0,1 1 0,1-1 0,0 0 0,1-1 0,1 0 0,14 17 0,77 79 0,-50-62 0,3-2 0,1-2 0,63 37 0,187 93 0,-244-141 0,85 45 0,3-8 0,3-5 0,222 60 0,-137-67-490,243 26 0,243-11-490,574-19 980,-1202-57 223,0-3 0,93-21 0,179-54 836,-168 35-827,215-57-232,-307 71 0,186-86 0,-19-23 0,145-67 0,-343 178 0,-2-4 0,-1-3 0,114-80 0,-71 28 0,111-109 0,-168 142 0,48-50 0,-78 68 0,-1-2 0,-2-1 0,27-65 0,-14 31 0,27-48 0,65-134 0,-91 185 0,-26 52 0,18-44 0,-10 16 0,-12 29 0,13-42 0,27-80 0,-46 133 28,1 0 0,1 1-1,7-13 1,-7 13-323,-1 1 0,0-1-1,0 1 1,4-14 0,-3 1-6531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32:19.433"/>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0 618,'8'0,"0"0,0 1,-1 0,1 1,0 0,-1 0,0 0,1 1,-1 0,0 1,0-1,12 10,-4 0,0 0,-1 1,23 29,-32-37,0-1,0-1,0 1,0-1,1 0,0 0,0 0,0-1,0 0,0 0,1-1,-1 1,1-1,-1-1,1 1,9-1,10 1,0-2,0-1,28-4,-49 5,79-12,-1-4,116-36,162-76,-169 57,88-27,653-253,-909 340,1 1,0 0,1 2,0 1,50-6,-59 12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20:59.577"/>
    </inkml:context>
    <inkml:brush xml:id="br0">
      <inkml:brushProperty name="width" value="0.05" units="cm"/>
      <inkml:brushProperty name="height" value="0.05" units="cm"/>
      <inkml:brushProperty name="color" value="#004F8B"/>
    </inkml:brush>
  </inkml:definitions>
  <inkml:trace contextRef="#ctx0" brushRef="#br0">0 27 24575,'217'0'0,"806"2"-3882,1177-4 3555,-1560-10 573,228 0 3717,-484 10-3963,310 4 0,-513 11 0,43-1 0,-196-12-1365,-4 0-5461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21:09.072"/>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21:25.065"/>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21:33.601"/>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21:32.148"/>
    </inkml:context>
    <inkml:brush xml:id="br0">
      <inkml:brushProperty name="width" value="0.05" units="cm"/>
      <inkml:brushProperty name="height" value="0.05" units="cm"/>
      <inkml:brushProperty name="color" value="#004F8B"/>
    </inkml:brush>
  </inkml:definitions>
  <inkml:trace contextRef="#ctx0" brushRef="#br0">0 745 24575,'169'-1'0,"209"-8"0,200-5-1564,1400-52-3521,7-78 2347,-1509 89 2743,662-120 64,-236 34 128,-760 120-955,477-61 1885,-2 46 2953,-571 36-3070,62 9-1,-89-6-631,0 0 1,-1 2-1,1 0 0,-1 1 1,-1 1-1,20 10 0,-11 1-378,-22-14 0,0-1 0,1 0 0,-1 0 0,0-1 0,1 1 0,0-1 0,9 3 0,23 6-1365,-22-5-5461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21:34.766"/>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21:02.501"/>
    </inkml:context>
    <inkml:brush xml:id="br0">
      <inkml:brushProperty name="width" value="0.05" units="cm"/>
      <inkml:brushProperty name="height" value="0.05" units="cm"/>
      <inkml:brushProperty name="color" value="#004F8B"/>
    </inkml:brush>
  </inkml:definitions>
  <inkml:trace contextRef="#ctx0" brushRef="#br0">1 177 24575,'352'-38'0,"1727"-100"-8554,-1176 137 10569,-369 43-1854,-307-8 3271,-4-2-712,296 16-2494,60 11-226,-432-47 0,253-13 0,-392 1 0,79-7 0,-1-4 0,140-36 0,-79 22 0,-102 18-1365,-25 6-5461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21:03.295"/>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21:04.027"/>
    </inkml:context>
    <inkml:brush xml:id="br0">
      <inkml:brushProperty name="width" value="0.05" units="cm"/>
      <inkml:brushProperty name="height" value="0.05" units="cm"/>
      <inkml:brushProperty name="color" value="#004F8B"/>
    </inkml:brush>
  </inkml:definitions>
  <inkml:trace contextRef="#ctx0" brushRef="#br0">1 2625 24575,'93'35'0,"-53"-19"0,64 18 0,-77-28 0,1-2 0,-1-1 0,1-1 0,0-1 0,-1-1 0,1-2 0,0 0 0,-1-2 0,0-1 0,0-2 0,0 0 0,-1-2 0,45-21 0,-25 7-9,0-3 0,-2-1 0,-2-3-1,0-1 1,69-68 0,-33 16-628,115-155 0,178-326-929,-34-22 27,-262 454 1461,86-156-59,108-187-1024,-236 418-1220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21:39.879"/>
    </inkml:context>
    <inkml:brush xml:id="br0">
      <inkml:brushProperty name="width" value="0.05" units="cm"/>
      <inkml:brushProperty name="height" value="0.05" units="cm"/>
      <inkml:brushProperty name="color" value="#004F8B"/>
    </inkml:brush>
  </inkml:definitions>
  <inkml:trace contextRef="#ctx0" brushRef="#br0">0 1007 24575,'2'10'0,"-1"0"0,1 0 0,1 0 0,0 0 0,0 0 0,1-1 0,6 12 0,6 18 0,-16-39 0,9 25 0,0-1 0,23 42 0,-29-60 0,1-1 0,-1 1 0,1-1 0,1 0 0,-1 0 0,0 0 0,1-1 0,0 0 0,0 1 0,1-2 0,-1 1 0,1-1 0,0 1 0,-1-2 0,1 1 0,12 3 0,-5-4 0,1 0 0,-1-2 0,0 1 0,0-1 0,0-1 0,1-1 0,-1 0 0,0 0 0,0-1 0,-1-1 0,1 0 0,-1-1 0,0 0 0,0-1 0,13-8 0,15-12 0,-1-2 0,66-60 0,8-21-223,198-245 0,60-165-224,-354 496 529,-11 15 12,-1 1 1,0-1 0,0 0-1,0 0 1,-1 0 0,3-10-1,-5 13-204,1-1-1,1 0 1,-1 1-1,1 0 0,0-1 1,0 2-1,0-1 1,1 0-1,0 1 1,10-8-1,-2 5-6715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32:23.593"/>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1 438,'3'1,"1"1,-1-1,0 0,1 1,-1 0,0 0,0 0,0 0,0 0,0 0,-1 1,1-1,-1 1,0 0,1 0,2 6,8 7,48 53,-27-30,44 41,-72-76,0 0,-1-1,2 1,-1-1,0 0,0-1,1 0,0 0,-1 0,1-1,0 0,12 0,10 0,48-6,-66 4,25-4,1-1,-2-2,1-2,35-14,131-67,259-179,-273 152,52-18,-228 130,0 1,0 0,0 0,1 1,-1 1,26-4,-22 4,10-2</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21:41.709"/>
    </inkml:context>
    <inkml:brush xml:id="br0">
      <inkml:brushProperty name="width" value="0.05" units="cm"/>
      <inkml:brushProperty name="height" value="0.05" units="cm"/>
      <inkml:brushProperty name="color" value="#004F8B"/>
    </inkml:brush>
  </inkml:definitions>
  <inkml:trace contextRef="#ctx0" brushRef="#br0">0 1207 24575,'71'105'0,"65"130"0,-54-90 0,-39-54 0,-24-46 0,-17-42 0,-1 0 0,0-1 0,0 1 0,1 0 0,0-1 0,-1 0 0,1 1 0,0-1 0,0 0 0,0 0 0,0 0 0,1 0 0,-1 0 0,1 0 0,-1-1 0,1 1 0,-1-1 0,1 0 0,0 0 0,0 0 0,-1 0 0,1 0 0,0 0 0,0-1 0,0 0 0,0 1 0,0-1 0,0 0 0,0 0 0,0-1 0,0 1 0,0-1 0,0 1 0,0-1 0,0 0 0,2-1 0,11-5 0,0-1 0,-1 0 0,0-1 0,0 0 0,19-18 0,207-187-169,-14-22-955,-175 181 784,935-1051-2556,-839 922 2896,-141 180 528,-7 14 609,-7 25 287,6-29-1823,-4 20-5953</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21:43.075"/>
    </inkml:context>
    <inkml:brush xml:id="br0">
      <inkml:brushProperty name="width" value="0.05" units="cm"/>
      <inkml:brushProperty name="height" value="0.05" units="cm"/>
      <inkml:brushProperty name="color" value="#004F8B"/>
    </inkml:brush>
  </inkml:definitions>
  <inkml:trace contextRef="#ctx0" brushRef="#br0">0 1716 24575,'5'0'0,"13"-4"0,33-26 0,46-43 0,40-49 0,43-60 0,24-48-3198,7-28 3198,-24 14 0,-40 40 0,-44 50 0,-37 47 749,-28 38-749,-21 30-5742</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21:48.588"/>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21:51.083"/>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21:58.760"/>
    </inkml:context>
    <inkml:brush xml:id="br0">
      <inkml:brushProperty name="width" value="0.05" units="cm"/>
      <inkml:brushProperty name="height" value="0.05" units="cm"/>
      <inkml:brushProperty name="color" value="#004F8B"/>
    </inkml:brush>
  </inkml:definitions>
  <inkml:trace contextRef="#ctx0" brushRef="#br0">1635 2717 24575,'187'10'0,"-50"-1"0,-2-6 0,215-21 0,-318 12 0,0-1 0,-1-2 0,0-1 0,0-1 0,-1-2 0,-1-1 0,0-1 0,-1-2 0,40-30 0,1-8 0,-3-3 0,78-85 0,-28 10-303,-5-4 1,-6-6-1,-7-3 0,-6-5 0,86-193 0,-141 260 259,-3-1 0,30-114-1,-56 165 31,0-1-1,-3 0 0,0-1 0,-3 1 1,-1-1-1,-1 1 0,-2-1 0,-13-66 0,6 74 247,-1 1-1,-1 0 1,-1 1-1,-2 0 1,0 1-1,-2 0 0,-1 1 1,-32-35-1,25 35-231,0 1 0,-1 1 0,-1 2 0,-1 0 0,-1 2 0,-1 1 0,0 1 0,-1 2 0,0 1 0,-2 1 0,1 2 0,-1 1 0,-1 1 0,1 2 0,-1 1 0,-44 0 0,-9 5 0,-1 5 0,1 3 0,0 4 0,1 4 0,-129 41 0,-70 33 0,-405 189 0,355-126 0,-359 188 0,661-322 0,0 2 0,1 1 0,1 1 0,1 2 0,1 1 0,2 1 0,0 1 0,2 1 0,-35 55 0,11-2 0,3 1 0,5 2 0,-49 144 0,79-194 0,2 1 0,2 1 0,1 0 0,2 0 0,1 0 0,2 0 0,9 72 0,-4-89 0,0 1 0,1-1 0,1-1 0,0 0 0,2 0 0,0 0 0,1-1 0,1 0 0,1-1 0,0 0 0,2-1 0,26 26 0,7-1 0,1-2 0,105 64 0,-54-45 0,3-5 0,2-4 0,3-5 0,1-4 0,2-5 0,131 23 0,-201-50 0,1-2 0,0-2 0,1-1 0,52-4 0,-68-2 0,0 0 0,0-2 0,-1 0 0,0-2 0,0-1 0,0-1 0,44-23 0,-8-6-1365,-5-1-5461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22:00.354"/>
    </inkml:context>
    <inkml:brush xml:id="br0">
      <inkml:brushProperty name="width" value="0.05" units="cm"/>
      <inkml:brushProperty name="height" value="0.05" units="cm"/>
      <inkml:brushProperty name="color" value="#004F8B"/>
    </inkml:brush>
  </inkml:definitions>
  <inkml:trace contextRef="#ctx0" brushRef="#br0">0 2184 24575,'51'-59'0,"137"-132"0,155-118 0,90-48-8963,30-2 8963,-17 40 0,-48 58 0,-61 63-307,-88 67 1386</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5:25:47.432"/>
    </inkml:context>
    <inkml:brush xml:id="br0">
      <inkml:brushProperty name="width" value="0.05" units="cm"/>
      <inkml:brushProperty name="height" value="0.05" units="cm"/>
      <inkml:brushProperty name="color" value="#004F8B"/>
    </inkml:brush>
  </inkml:definitions>
  <inkml:trace contextRef="#ctx0" brushRef="#br0">2 2875 24575,'-1'115'0,"3"126"0,-2-229 0,1-1 0,0 1 0,1-1 0,1 1 0,0-1 0,0 0 0,7 14 0,-7-19 0,0-1 0,0 0 0,0 0 0,1 0 0,0 0 0,0 0 0,0-1 0,1 1 0,0-1 0,0-1 0,0 1 0,0 0 0,0-1 0,0 0 0,11 3 0,-6-2 0,-1-1 0,1-1 0,0 1 0,0-2 0,0 1 0,0-2 0,20 0 0,-8-2 0,0-1 0,0-2 0,29-8 0,7-8 0,0-2 0,76-42 0,255-171-1003,84-107-3008,748-713 399,-96-113 226,-1092 1132 3190,158-171 388,-145 162 1075,3 2 0,61-43 0,-94 75 15,1 2 0,0 0 0,22-10 0,-32 18-1195,0-1-1,1 1 0,-1 0 0,1 1 1,-1 0-1,11-1 0,1 3-5794</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08:00.28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1331,'0'11,"1"0,1 0,0 0,0 0,1 0,0 0,1 0,6 11,-6-15,0 0,0 0,0 0,1 0,0-1,0 0,0 0,1 0,0-1,0 0,14 9,-8-8,0-1,1-1,-1 1,1-2,0 0,0 0,0-2,16 1,4-1,0-3,45-7,38-13,117-39,-185 47,292-84,916-294,-21-103,-1205 480,-24 11,0 0,1 1,0 0,0 0,0 0,0 1,0 0,0 0,9 0,28 8,97-24,156-40,-272 53,94-27,-1-4,-2-6,157-80,-223 98,65-43,-83 44</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08:16.09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1,'5372'0,"-5337"-1,116 6,-114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08:21.30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1223,'28'-1,"0"2,-1 0,1 2,-1 1,0 1,31 11,-21-5,1-1,0-2,0-1,1-2,0-2,-1-1,1-3,0 0,0-3,0-1,-1-2,54-17,237-102,-1-28,-193 88,229-103,8 17,505-137,-474 189,817-92,-1155 186,111 5,-123 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8T04:33:02.689"/>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291 0,'-2'61,"-3"0,-2-1,-22 86,-65 171,15-62,70-214,-5 48,-2 15,-12-21,21-63</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09:00.84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0 123,'0'-2,"1"1,-1-1,0 1,0 0,1-1,-1 1,1 0,-1-1,1 1,0 0,0 0,-1 0,1-1,0 1,0 0,0 0,0 0,0 0,0 1,0-1,1 0,-1 0,0 1,2-2,35-10,-33 11,63-17,1 4,1 2,98-2,304-7,1173 20,-765 20,-722-10,179 34,-299-39,1-2,64-4,-21 0,221 0,340 4,-333 27,-133-9,-86-10,144 6,195 18,-164-6,571-15,-531-15,1340 2,-1589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09:02.73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1706,'5'-1,"0"1,0 0,0 0,0 1,1-1,-1 1,0 0,0 0,0 1,-1 0,1 0,0 0,0 0,-1 1,0-1,1 1,-1 0,0 1,0-1,-1 1,1 0,-1-1,0 2,0-1,5 9,7 16,-2 0,-1 1,-1 1,-2 0,8 41,-17-69,1 1,0-1,0 0,0 0,1 0,-1 0,1 0,-1 0,1 0,0 0,0 0,1-1,-1 1,0-1,1 0,-1 0,1 0,0 0,0 0,0 0,0-1,0 1,0-1,0 0,0 0,0 0,1-1,3 1,10 1,0-2,0 0,1-1,27-5,-26 3,156-27,100-33,125-50,133-58,120-51,353-132,424-146,19 43,-1143 372,-114 42,-173 39,0 2,1 0,24 1,-42 1,1 0,-1 0,0 0,0 1,0-1,0 0,0 1,0 0,0 0,0-1,0 1,0 0,0 1,0-1,0 0,-1 0,1 1,1 1,-2-1,0-1,-1 1,1-1,0 1,-1-1,0 1,1 0,-1-1,0 1,0 0,1-1,-1 1,-1 0,1-1,0 1,0 0,-1 2,-3 6,0 0,-1 0,0-1,0 0,-10 13,12-17,-21 28</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09:10.37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44,'1427'0,"-959"0,183 0,161 0,2355 0,-2709 0,-155 0,9 0,-107-1,266 3,-161 25,-181-13,35 14,-117-17,1-3,89 5,-122-12,1 0,0 2,-1 0,27 8,-21-4,40 5,47-4,147-8,26 1,-262 1,36 9,-39-7,1-1,26 2,492-3,-260-4,6070 2,-6295 2,94 18,-9-1,461-8,-390-14,-127 4,79-3,-143-1,-1 0,1-1,-1-1,-1 0,1-1,-1 0,0-1,0-1,11-9,-2 3,37-17,1 8,107-28,68 2,-181 38,15-2,-13 4</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09:11.35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1046,'2'24,"1"0,1 0,1 0,2-1,10 29,-9-30,6 23,3 0,1-1,2-1,50 77,-68-118,0 1,0-1,0 0,0 1,0-1,0 0,0-1,1 1,-1 0,1 0,-1-1,1 0,0 1,0-1,0 0,-1-1,1 1,0 0,0-1,0 1,0-1,5 0,0-1,0-1,0 0,1 0,-1-1,0 0,-1 0,14-7,78-49,165-128,-205 142,105-78,635-445,-556 424,5 11,309-117,-470 217</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09:20.93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18445 447,'-31'0,"-824"-19,-443-105,660 56,264 31,-887-99,1107 109,96 14,-1 4,-90-4,-911 14,370 0,649 0,-1 1,2 1,-1 3,-47 12,-462 144,480-141,-139 22,-21 4,182-34,-1-2,0-2,-86 4,-91 9,-20 1,-869-43,768 6,-254-15,-416-8,657 14,52 1,-1045 16,794 9,325-3,-1000 19,764-12,-207 17,309 23,-49 5,-265-27,670-25,26-1,34 1,238 0,-13 0,124 0,136 0,114 0,3049 0,-3435-12,-70 2,-88 8,200-14,147-14,3 25,-332 5,2654 2,-1461 20,-743 26,-502-42,108-6,-72-3,640 46,-10 59,-632-86,4 3,150 6,26-33,-219 9,643 13,-569-7,341 32,-398-25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09:38.109"/>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0 451,'0'4,"0"10,0 24,9 42,6 51,5 39,12 22,5-6,-4-27,-8-30,-4-39,-5-29,-2-26,2-19,10-11,30-20,56-28,72-37,88-37,99-29,74-14,25-5,-10 8,-32 19,-47 24,-59 27,-59 24,-57 20,-60 16,-46 12,-36 10,-25 5,-14-1,-12-5,0-6,15-9,19-9,19-13,19-6,3 0,-5 0,-3 4,-12 11,-13 9,-12 11,-13 6</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09:27.596"/>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0 1,'9'0,"19"0,26 0,25 0,19 0,11 0,-1 0,-2 0,-7 0,1 0,5 0,9 0,7 4,-2 6,6 5,9 4,13 8,10 7,-1-2,-6-2,-3-2,-10-6,-15-7,-13-5,-7-6,-12-2,-14-2,-11-1,-13 0,-6 0,-8 0,0 4,0 2,3 0,6-1,9-1,7-1,9-1,10 0,11-1,20 0,23 0,32-1,28 1,23 0,17 0,1 0,-11 0,-5 0,-15 0,-18 0,-16 0,-7 0,-11 0,-2 0,10 0,12 0,18 0,9 0,-3 0,-28 0,-30 0,-25 0,-30 0,-23 0,-16 0,-10 0,-7 0,-5 0,-2 0,8 0,20 0,22 0,16 0,13 0,7 0,-6 0,-5 0,-5 0,-15 0,-12 0,-12 0,-8 0,2 0,5 0,7 0,5 0,1 0,1 0,7 0,7 0,12 0,14 0,32 0,43 0,41 0,36 0,17 0,-8 0,-30 0,-42-4,-46-2,-44 1,-36 1,-25 1,-20 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09:29.452"/>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0 1917,'0'4,"0"14,8 30,12 26,6 19,3 9,-3 1,-7-14,-6-17,3-21,12-20,21-31,41-49,47-50,37-42,23-30,8-12,2-3,4 4,3 8,-9 21,-23 28,-29 27,-33 22,-24 16,-21 13,-17 14,-16 10,-10 4,-6 1,-4-5,3-7,10-10,11-12,3-1,4-4,16-13,7-7,4-4,2 0,-11 10,-7 12,-12 16,-14 16</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09:32.244"/>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1 1,'0'0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05:09:41.156"/>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3431 1284,'0'-5,"0"-8,-4-12,-6-14,-1-12,1-7,3-1,2-4,2 5,1 4,2 3,-4 10,-5 3,-1 5,0 3,-1 7,1 3,-2 5,-4 5,-2 5,-3-2,-2-8,-6-5,-10 0,-7-4,-4-7,-2-3,0 2,4 0,2 3,1 1,3 2,1 1,-2 0,-1 1,3-1,-1 5,-5 6,1 5,4 4,5 2,0 3,3-4,2 0,3-1,-2 2,0 0,-3-3,0-4,-3-1,-3 1,-4 3,-10 2,-18 3,-12 1,-2-4,2-4,3-2,-2 2,5 2,3-1,2-1,9 3,2 1,5 2,2 2,-1 0,0 1,1 1,2-1,6 0,2 1,4-1,6 0,4 0,3 0,-1 0,-1 0,0 0,2 0,2 0,0 0,1 0,0 0,-4 0,-1 0,-4 0,4 4,3 2,1 3,6 5,2 4,-1 3,4 3,4 0,-1 2,-1-1,0 1,3-1,4 0,-3 4,1 2,2-1,2-1,1-2,1 4,2 0,0 0,0-2,1-2,-1 0,0-2,5 0,5 4,5 9,5 7,6 4,4-2,1 4,-1 5,-6 2,-2-5,-1-3,5-1,1-6,1-1,0 1,-1-3,-1-9,0-4,-5-4,-2-1,0-4,2-6,0-4,2-4,0-2,1-2,5 3,6 2,5-1,17 0,28-1,29-2,24 0,22 0,18-1,8-1,-3-3,-11-2,-14 0,-21 2,-26-4,-28-3,-18-1,-18 2,-7 2,-3 0,-3-5,1 1,3-2,-1 2,2-2,2-3,-1 2,-3-1,0-1,-2 1,2 0,6-2,5-2,-1 3,-1-1,0-1,-3-1,4-2,5 3,4-4,-4-6,-7-6,-7 2,-6 3,-7 2,-10 2,-10 5,-15 6,-5 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ADITYA ENGINEERING COLLEGE(A)</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B7BA3-2FB2-49C0-8280-EBC2BD528ABD}" type="datetimeFigureOut">
              <a:rPr lang="en-IN" smtClean="0"/>
              <a:t>28-01-2022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FCC6A3-BB13-4C8A-B36B-E7278AA47148}" type="slidenum">
              <a:rPr lang="en-IN" smtClean="0"/>
              <a:t>‹#›</a:t>
            </a:fld>
            <a:endParaRPr lang="en-IN"/>
          </a:p>
        </p:txBody>
      </p:sp>
    </p:spTree>
    <p:extLst>
      <p:ext uri="{BB962C8B-B14F-4D97-AF65-F5344CB8AC3E}">
        <p14:creationId xmlns:p14="http://schemas.microsoft.com/office/powerpoint/2010/main" val="210724678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5" name="Date Placeholder 4"/>
          <p:cNvSpPr>
            <a:spLocks noGrp="1"/>
          </p:cNvSpPr>
          <p:nvPr>
            <p:ph type="dt" idx="11"/>
          </p:nvPr>
        </p:nvSpPr>
        <p:spPr/>
        <p:txBody>
          <a:bodyPr/>
          <a:lstStyle/>
          <a:p>
            <a:fld id="{C97EBFB9-241E-4D45-B791-26939E236A48}" type="datetime1">
              <a:rPr lang="en-US" smtClean="0"/>
              <a:t>1/28/2022</a:t>
            </a:fld>
            <a:endParaRPr lang="en-US"/>
          </a:p>
        </p:txBody>
      </p:sp>
      <p:sp>
        <p:nvSpPr>
          <p:cNvPr id="6" name="Footer Placeholder 5"/>
          <p:cNvSpPr>
            <a:spLocks noGrp="1"/>
          </p:cNvSpPr>
          <p:nvPr>
            <p:ph type="ftr" sz="quarter" idx="12"/>
          </p:nvPr>
        </p:nvSpPr>
        <p:spPr/>
        <p:txBody>
          <a:bodyPr/>
          <a:lstStyle/>
          <a:p>
            <a:r>
              <a:rPr lang="en-US"/>
              <a:t>M. Bala Prabhakar</a:t>
            </a:r>
          </a:p>
        </p:txBody>
      </p:sp>
      <p:sp>
        <p:nvSpPr>
          <p:cNvPr id="7" name="Slide Number Placeholder 6"/>
          <p:cNvSpPr>
            <a:spLocks noGrp="1"/>
          </p:cNvSpPr>
          <p:nvPr>
            <p:ph type="sldNum" sz="quarter" idx="13"/>
          </p:nvPr>
        </p:nvSpPr>
        <p:spPr/>
        <p:txBody>
          <a:bodyPr/>
          <a:lstStyle/>
          <a:p>
            <a:fld id="{E548A2E8-E9B2-4B54-94A7-BD90CD1D90B0}" type="slidenum">
              <a:rPr lang="en-US" smtClean="0"/>
              <a:pPr/>
              <a:t>1</a:t>
            </a:fld>
            <a:endParaRPr lang="en-US"/>
          </a:p>
        </p:txBody>
      </p:sp>
      <p:sp>
        <p:nvSpPr>
          <p:cNvPr id="8" name="Header Placeholder 7">
            <a:extLst>
              <a:ext uri="{FF2B5EF4-FFF2-40B4-BE49-F238E27FC236}">
                <a16:creationId xmlns:a16="http://schemas.microsoft.com/office/drawing/2014/main" id="{556C6F98-5F32-4C44-9C12-D52A1F0438AE}"/>
              </a:ext>
            </a:extLst>
          </p:cNvPr>
          <p:cNvSpPr>
            <a:spLocks noGrp="1"/>
          </p:cNvSpPr>
          <p:nvPr>
            <p:ph type="hdr" sz="quarter"/>
          </p:nvPr>
        </p:nvSpPr>
        <p:spPr/>
        <p:txBody>
          <a:bodyPr/>
          <a:lstStyle/>
          <a:p>
            <a:r>
              <a:rPr lang="en-IN"/>
              <a:t>ADITYA ENGINEERING COLLEGE(A)</a:t>
            </a:r>
          </a:p>
        </p:txBody>
      </p:sp>
    </p:spTree>
    <p:extLst>
      <p:ext uri="{BB962C8B-B14F-4D97-AF65-F5344CB8AC3E}">
        <p14:creationId xmlns:p14="http://schemas.microsoft.com/office/powerpoint/2010/main" val="26976098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B62D566-80F1-41EE-9286-C6AADA886ED1}" type="datetime1">
              <a:rPr lang="en-US" smtClean="0"/>
              <a:t>1/28/2022</a:t>
            </a:fld>
            <a:endParaRPr lang="en-US"/>
          </a:p>
        </p:txBody>
      </p:sp>
      <p:sp>
        <p:nvSpPr>
          <p:cNvPr id="5" name="Footer Placeholder 4"/>
          <p:cNvSpPr>
            <a:spLocks noGrp="1"/>
          </p:cNvSpPr>
          <p:nvPr>
            <p:ph type="ftr" sz="quarter" idx="11"/>
          </p:nvPr>
        </p:nvSpPr>
        <p:spPr>
          <a:xfrm>
            <a:off x="2692397" y="5037663"/>
            <a:ext cx="5214635" cy="279400"/>
          </a:xfrm>
        </p:spPr>
        <p:txBody>
          <a:bodyPr/>
          <a:lstStyle/>
          <a:p>
            <a:r>
              <a:rPr lang="en-US"/>
              <a:t>PROGRAMMING FOR PROBLEM SOLVING USING C                              DR.KSP.</a:t>
            </a:r>
          </a:p>
        </p:txBody>
      </p:sp>
      <p:sp>
        <p:nvSpPr>
          <p:cNvPr id="6" name="Slide Number Placeholder 5"/>
          <p:cNvSpPr>
            <a:spLocks noGrp="1"/>
          </p:cNvSpPr>
          <p:nvPr>
            <p:ph type="sldNum" sz="quarter" idx="12"/>
          </p:nvPr>
        </p:nvSpPr>
        <p:spPr>
          <a:xfrm>
            <a:off x="8956900" y="5037663"/>
            <a:ext cx="551167" cy="279400"/>
          </a:xfrm>
        </p:spPr>
        <p:txBody>
          <a:bodyPr/>
          <a:lstStyle/>
          <a:p>
            <a:fld id="{BAAAFCA8-795C-4742-B36F-DBBAE79B0CA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06EB65D3-E02C-4094-A138-A6213AF2CC4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38200" y="351692"/>
            <a:ext cx="1066949" cy="678596"/>
          </a:xfrm>
          <a:prstGeom prst="rect">
            <a:avLst/>
          </a:prstGeom>
        </p:spPr>
      </p:pic>
    </p:spTree>
    <p:extLst>
      <p:ext uri="{BB962C8B-B14F-4D97-AF65-F5344CB8AC3E}">
        <p14:creationId xmlns:p14="http://schemas.microsoft.com/office/powerpoint/2010/main" val="899096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DD9BE8-A38B-4058-9854-08D66D87511C}" type="datetime1">
              <a:rPr lang="en-US" smtClean="0"/>
              <a:t>1/28/2022</a:t>
            </a:fld>
            <a:endParaRPr lang="en-US"/>
          </a:p>
        </p:txBody>
      </p:sp>
      <p:sp>
        <p:nvSpPr>
          <p:cNvPr id="6" name="Footer Placeholder 5"/>
          <p:cNvSpPr>
            <a:spLocks noGrp="1"/>
          </p:cNvSpPr>
          <p:nvPr>
            <p:ph type="ftr" sz="quarter" idx="11"/>
          </p:nvPr>
        </p:nvSpPr>
        <p:spPr/>
        <p:txBody>
          <a:bodyPr/>
          <a:lstStyle/>
          <a:p>
            <a:r>
              <a:rPr lang="en-US"/>
              <a:t>PROGRAMMING FOR PROBLEM SOLVING USING C                              DR.KSP.</a:t>
            </a:r>
          </a:p>
        </p:txBody>
      </p:sp>
      <p:sp>
        <p:nvSpPr>
          <p:cNvPr id="7" name="Slide Number Placeholder 6"/>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131571282"/>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DD9BE8-A38B-4058-9854-08D66D87511C}" type="datetime1">
              <a:rPr lang="en-US" smtClean="0"/>
              <a:t>1/28/2022</a:t>
            </a:fld>
            <a:endParaRPr lang="en-US"/>
          </a:p>
        </p:txBody>
      </p:sp>
      <p:sp>
        <p:nvSpPr>
          <p:cNvPr id="5" name="Footer Placeholder 4"/>
          <p:cNvSpPr>
            <a:spLocks noGrp="1"/>
          </p:cNvSpPr>
          <p:nvPr>
            <p:ph type="ftr" sz="quarter" idx="11"/>
          </p:nvPr>
        </p:nvSpPr>
        <p:spPr/>
        <p:txBody>
          <a:bodyPr/>
          <a:lstStyle/>
          <a:p>
            <a:r>
              <a:rPr lang="en-US"/>
              <a:t>PROGRAMMING FOR PROBLEM SOLVING USING C                              DR.KSP.</a:t>
            </a:r>
          </a:p>
        </p:txBody>
      </p:sp>
      <p:sp>
        <p:nvSpPr>
          <p:cNvPr id="6" name="Slide Number Placeholder 5"/>
          <p:cNvSpPr>
            <a:spLocks noGrp="1"/>
          </p:cNvSpPr>
          <p:nvPr>
            <p:ph type="sldNum" sz="quarter" idx="12"/>
          </p:nvPr>
        </p:nvSpPr>
        <p:spPr/>
        <p:txBody>
          <a:bodyPr/>
          <a:lstStyle/>
          <a:p>
            <a:fld id="{BAAAFCA8-795C-4742-B36F-DBBAE79B0CA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9474638"/>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DD9BE8-A38B-4058-9854-08D66D87511C}" type="datetime1">
              <a:rPr lang="en-US" smtClean="0"/>
              <a:t>1/28/2022</a:t>
            </a:fld>
            <a:endParaRPr lang="en-US"/>
          </a:p>
        </p:txBody>
      </p:sp>
      <p:sp>
        <p:nvSpPr>
          <p:cNvPr id="5" name="Footer Placeholder 4"/>
          <p:cNvSpPr>
            <a:spLocks noGrp="1"/>
          </p:cNvSpPr>
          <p:nvPr>
            <p:ph type="ftr" sz="quarter" idx="11"/>
          </p:nvPr>
        </p:nvSpPr>
        <p:spPr/>
        <p:txBody>
          <a:bodyPr/>
          <a:lstStyle/>
          <a:p>
            <a:r>
              <a:rPr lang="en-US"/>
              <a:t>PROGRAMMING FOR PROBLEM SOLVING USING C                              DR.KSP.</a:t>
            </a:r>
          </a:p>
        </p:txBody>
      </p:sp>
      <p:sp>
        <p:nvSpPr>
          <p:cNvPr id="6" name="Slide Number Placeholder 5"/>
          <p:cNvSpPr>
            <a:spLocks noGrp="1"/>
          </p:cNvSpPr>
          <p:nvPr>
            <p:ph type="sldNum" sz="quarter" idx="12"/>
          </p:nvPr>
        </p:nvSpPr>
        <p:spPr/>
        <p:txBody>
          <a:bodyPr/>
          <a:lstStyle/>
          <a:p>
            <a:fld id="{BAAAFCA8-795C-4742-B36F-DBBAE79B0CA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4417921"/>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DD9BE8-A38B-4058-9854-08D66D87511C}" type="datetime1">
              <a:rPr lang="en-US" smtClean="0"/>
              <a:t>1/28/2022</a:t>
            </a:fld>
            <a:endParaRPr lang="en-US"/>
          </a:p>
        </p:txBody>
      </p:sp>
      <p:sp>
        <p:nvSpPr>
          <p:cNvPr id="5" name="Footer Placeholder 4"/>
          <p:cNvSpPr>
            <a:spLocks noGrp="1"/>
          </p:cNvSpPr>
          <p:nvPr>
            <p:ph type="ftr" sz="quarter" idx="11"/>
          </p:nvPr>
        </p:nvSpPr>
        <p:spPr/>
        <p:txBody>
          <a:bodyPr/>
          <a:lstStyle/>
          <a:p>
            <a:r>
              <a:rPr lang="en-US"/>
              <a:t>PROGRAMMING FOR PROBLEM SOLVING USING C                              DR.KSP.</a:t>
            </a:r>
          </a:p>
        </p:txBody>
      </p:sp>
      <p:sp>
        <p:nvSpPr>
          <p:cNvPr id="6" name="Slide Number Placeholder 5"/>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1646375617"/>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DD9BE8-A38B-4058-9854-08D66D87511C}" type="datetime1">
              <a:rPr lang="en-US" smtClean="0"/>
              <a:t>1/28/2022</a:t>
            </a:fld>
            <a:endParaRPr lang="en-US"/>
          </a:p>
        </p:txBody>
      </p:sp>
      <p:sp>
        <p:nvSpPr>
          <p:cNvPr id="5" name="Footer Placeholder 4"/>
          <p:cNvSpPr>
            <a:spLocks noGrp="1"/>
          </p:cNvSpPr>
          <p:nvPr>
            <p:ph type="ftr" sz="quarter" idx="11"/>
          </p:nvPr>
        </p:nvSpPr>
        <p:spPr/>
        <p:txBody>
          <a:bodyPr/>
          <a:lstStyle/>
          <a:p>
            <a:r>
              <a:rPr lang="en-US"/>
              <a:t>PROGRAMMING FOR PROBLEM SOLVING USING C                              DR.KSP.</a:t>
            </a:r>
          </a:p>
        </p:txBody>
      </p:sp>
      <p:sp>
        <p:nvSpPr>
          <p:cNvPr id="6" name="Slide Number Placeholder 5"/>
          <p:cNvSpPr>
            <a:spLocks noGrp="1"/>
          </p:cNvSpPr>
          <p:nvPr>
            <p:ph type="sldNum" sz="quarter" idx="12"/>
          </p:nvPr>
        </p:nvSpPr>
        <p:spPr/>
        <p:txBody>
          <a:bodyPr/>
          <a:lstStyle/>
          <a:p>
            <a:fld id="{BAAAFCA8-795C-4742-B36F-DBBAE79B0CA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4020467"/>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DD9BE8-A38B-4058-9854-08D66D87511C}" type="datetime1">
              <a:rPr lang="en-US" smtClean="0"/>
              <a:t>1/28/2022</a:t>
            </a:fld>
            <a:endParaRPr lang="en-US"/>
          </a:p>
        </p:txBody>
      </p:sp>
      <p:sp>
        <p:nvSpPr>
          <p:cNvPr id="5" name="Footer Placeholder 4"/>
          <p:cNvSpPr>
            <a:spLocks noGrp="1"/>
          </p:cNvSpPr>
          <p:nvPr>
            <p:ph type="ftr" sz="quarter" idx="11"/>
          </p:nvPr>
        </p:nvSpPr>
        <p:spPr/>
        <p:txBody>
          <a:bodyPr/>
          <a:lstStyle/>
          <a:p>
            <a:r>
              <a:rPr lang="en-US"/>
              <a:t>PROGRAMMING FOR PROBLEM SOLVING USING C                              DR.KSP.</a:t>
            </a:r>
          </a:p>
        </p:txBody>
      </p:sp>
      <p:sp>
        <p:nvSpPr>
          <p:cNvPr id="6" name="Slide Number Placeholder 5"/>
          <p:cNvSpPr>
            <a:spLocks noGrp="1"/>
          </p:cNvSpPr>
          <p:nvPr>
            <p:ph type="sldNum" sz="quarter" idx="12"/>
          </p:nvPr>
        </p:nvSpPr>
        <p:spPr/>
        <p:txBody>
          <a:bodyPr/>
          <a:lstStyle/>
          <a:p>
            <a:fld id="{BAAAFCA8-795C-4742-B36F-DBBAE79B0CA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9263726"/>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A3ACA1-6D77-40EC-A10D-B5214C768F95}" type="datetime1">
              <a:rPr lang="en-US" smtClean="0"/>
              <a:t>1/28/2022</a:t>
            </a:fld>
            <a:endParaRPr lang="en-US"/>
          </a:p>
        </p:txBody>
      </p:sp>
      <p:sp>
        <p:nvSpPr>
          <p:cNvPr id="5" name="Footer Placeholder 4"/>
          <p:cNvSpPr>
            <a:spLocks noGrp="1"/>
          </p:cNvSpPr>
          <p:nvPr>
            <p:ph type="ftr" sz="quarter" idx="11"/>
          </p:nvPr>
        </p:nvSpPr>
        <p:spPr/>
        <p:txBody>
          <a:bodyPr/>
          <a:lstStyle/>
          <a:p>
            <a:r>
              <a:rPr lang="en-US"/>
              <a:t>PROGRAMMING FOR PROBLEM SOLVING USING C                              DR.KSP.</a:t>
            </a:r>
          </a:p>
        </p:txBody>
      </p:sp>
      <p:sp>
        <p:nvSpPr>
          <p:cNvPr id="6" name="Slide Number Placeholder 5"/>
          <p:cNvSpPr>
            <a:spLocks noGrp="1"/>
          </p:cNvSpPr>
          <p:nvPr>
            <p:ph type="sldNum" sz="quarter" idx="12"/>
          </p:nvPr>
        </p:nvSpPr>
        <p:spPr/>
        <p:txBody>
          <a:bodyPr/>
          <a:lstStyle/>
          <a:p>
            <a:fld id="{BAAAFCA8-795C-4742-B36F-DBBAE79B0CA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1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FF89E-2227-4425-84F0-BFC25B6BBEAB}" type="datetime1">
              <a:rPr lang="en-US" smtClean="0"/>
              <a:t>1/28/2022</a:t>
            </a:fld>
            <a:endParaRPr lang="en-US"/>
          </a:p>
        </p:txBody>
      </p:sp>
      <p:sp>
        <p:nvSpPr>
          <p:cNvPr id="5" name="Footer Placeholder 4"/>
          <p:cNvSpPr>
            <a:spLocks noGrp="1"/>
          </p:cNvSpPr>
          <p:nvPr>
            <p:ph type="ftr" sz="quarter" idx="11"/>
          </p:nvPr>
        </p:nvSpPr>
        <p:spPr/>
        <p:txBody>
          <a:bodyPr/>
          <a:lstStyle/>
          <a:p>
            <a:r>
              <a:rPr lang="en-US"/>
              <a:t>PROGRAMMING FOR PROBLEM SOLVING USING C                              DR.KSP.</a:t>
            </a:r>
          </a:p>
        </p:txBody>
      </p:sp>
      <p:sp>
        <p:nvSpPr>
          <p:cNvPr id="6" name="Slide Number Placeholder 5"/>
          <p:cNvSpPr>
            <a:spLocks noGrp="1"/>
          </p:cNvSpPr>
          <p:nvPr>
            <p:ph type="sldNum" sz="quarter" idx="12"/>
          </p:nvPr>
        </p:nvSpPr>
        <p:spPr/>
        <p:txBody>
          <a:bodyPr/>
          <a:lstStyle/>
          <a:p>
            <a:fld id="{BAAAFCA8-795C-4742-B36F-DBBAE79B0CA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6048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8FC48-6AC0-48FC-9AD1-CDED1BA99E8F}" type="datetime1">
              <a:rPr lang="en-US" smtClean="0"/>
              <a:t>1/28/2022</a:t>
            </a:fld>
            <a:endParaRPr lang="en-US"/>
          </a:p>
        </p:txBody>
      </p:sp>
      <p:sp>
        <p:nvSpPr>
          <p:cNvPr id="5" name="Footer Placeholder 4"/>
          <p:cNvSpPr>
            <a:spLocks noGrp="1"/>
          </p:cNvSpPr>
          <p:nvPr>
            <p:ph type="ftr" sz="quarter" idx="11"/>
          </p:nvPr>
        </p:nvSpPr>
        <p:spPr/>
        <p:txBody>
          <a:bodyPr/>
          <a:lstStyle/>
          <a:p>
            <a:r>
              <a:rPr lang="en-US"/>
              <a:t>PROGRAMMING FOR PROBLEM SOLVING USING C                              DR.KSP.</a:t>
            </a:r>
          </a:p>
        </p:txBody>
      </p:sp>
      <p:sp>
        <p:nvSpPr>
          <p:cNvPr id="6" name="Slide Number Placeholder 5"/>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1195706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7A4F9E-2D72-40DE-8D6E-D8D52D9946C7}" type="datetime1">
              <a:rPr lang="en-US" smtClean="0"/>
              <a:t>1/28/2022</a:t>
            </a:fld>
            <a:endParaRPr lang="en-US"/>
          </a:p>
        </p:txBody>
      </p:sp>
      <p:sp>
        <p:nvSpPr>
          <p:cNvPr id="5" name="Footer Placeholder 4"/>
          <p:cNvSpPr>
            <a:spLocks noGrp="1"/>
          </p:cNvSpPr>
          <p:nvPr>
            <p:ph type="ftr" sz="quarter" idx="11"/>
          </p:nvPr>
        </p:nvSpPr>
        <p:spPr/>
        <p:txBody>
          <a:bodyPr/>
          <a:lstStyle/>
          <a:p>
            <a:r>
              <a:rPr lang="en-US"/>
              <a:t>PROGRAMMING FOR PROBLEM SOLVING USING C                              DR.KSP.</a:t>
            </a:r>
          </a:p>
        </p:txBody>
      </p:sp>
      <p:sp>
        <p:nvSpPr>
          <p:cNvPr id="6" name="Slide Number Placeholder 5"/>
          <p:cNvSpPr>
            <a:spLocks noGrp="1"/>
          </p:cNvSpPr>
          <p:nvPr>
            <p:ph type="sldNum" sz="quarter" idx="12"/>
          </p:nvPr>
        </p:nvSpPr>
        <p:spPr/>
        <p:txBody>
          <a:bodyPr/>
          <a:lstStyle/>
          <a:p>
            <a:fld id="{BAAAFCA8-795C-4742-B36F-DBBAE79B0CA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1122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161B34-97D3-495C-B5DE-5E76D8C83B86}" type="datetime1">
              <a:rPr lang="en-US" smtClean="0"/>
              <a:t>1/28/2022</a:t>
            </a:fld>
            <a:endParaRPr lang="en-US"/>
          </a:p>
        </p:txBody>
      </p:sp>
      <p:sp>
        <p:nvSpPr>
          <p:cNvPr id="6" name="Footer Placeholder 5"/>
          <p:cNvSpPr>
            <a:spLocks noGrp="1"/>
          </p:cNvSpPr>
          <p:nvPr>
            <p:ph type="ftr" sz="quarter" idx="11"/>
          </p:nvPr>
        </p:nvSpPr>
        <p:spPr/>
        <p:txBody>
          <a:bodyPr/>
          <a:lstStyle/>
          <a:p>
            <a:r>
              <a:rPr lang="en-US"/>
              <a:t>PROGRAMMING FOR PROBLEM SOLVING USING C                              DR.KSP.</a:t>
            </a:r>
          </a:p>
        </p:txBody>
      </p:sp>
      <p:sp>
        <p:nvSpPr>
          <p:cNvPr id="7" name="Slide Number Placeholder 6"/>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3062447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BAB373-2974-4CC8-BED2-D1164664FBFD}" type="datetime1">
              <a:rPr lang="en-US" smtClean="0"/>
              <a:t>1/28/2022</a:t>
            </a:fld>
            <a:endParaRPr lang="en-US"/>
          </a:p>
        </p:txBody>
      </p:sp>
      <p:sp>
        <p:nvSpPr>
          <p:cNvPr id="8" name="Footer Placeholder 7"/>
          <p:cNvSpPr>
            <a:spLocks noGrp="1"/>
          </p:cNvSpPr>
          <p:nvPr>
            <p:ph type="ftr" sz="quarter" idx="11"/>
          </p:nvPr>
        </p:nvSpPr>
        <p:spPr/>
        <p:txBody>
          <a:bodyPr/>
          <a:lstStyle/>
          <a:p>
            <a:r>
              <a:rPr lang="en-US"/>
              <a:t>PROGRAMMING FOR PROBLEM SOLVING USING C                              DR.KSP.</a:t>
            </a:r>
          </a:p>
        </p:txBody>
      </p:sp>
      <p:sp>
        <p:nvSpPr>
          <p:cNvPr id="9" name="Slide Number Placeholder 8"/>
          <p:cNvSpPr>
            <a:spLocks noGrp="1"/>
          </p:cNvSpPr>
          <p:nvPr>
            <p:ph type="sldNum" sz="quarter" idx="12"/>
          </p:nvPr>
        </p:nvSpPr>
        <p:spPr/>
        <p:txBody>
          <a:bodyPr/>
          <a:lstStyle/>
          <a:p>
            <a:fld id="{BAAAFCA8-795C-4742-B36F-DBBAE79B0CA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3143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791615-6C6D-44EC-8014-5CCD33B71056}" type="datetime1">
              <a:rPr lang="en-US" smtClean="0"/>
              <a:t>1/28/2022</a:t>
            </a:fld>
            <a:endParaRPr lang="en-US"/>
          </a:p>
        </p:txBody>
      </p:sp>
      <p:sp>
        <p:nvSpPr>
          <p:cNvPr id="4" name="Footer Placeholder 3"/>
          <p:cNvSpPr>
            <a:spLocks noGrp="1"/>
          </p:cNvSpPr>
          <p:nvPr>
            <p:ph type="ftr" sz="quarter" idx="11"/>
          </p:nvPr>
        </p:nvSpPr>
        <p:spPr/>
        <p:txBody>
          <a:bodyPr/>
          <a:lstStyle/>
          <a:p>
            <a:r>
              <a:rPr lang="en-US"/>
              <a:t>PROGRAMMING FOR PROBLEM SOLVING USING C                              DR.KSP.</a:t>
            </a:r>
          </a:p>
        </p:txBody>
      </p:sp>
      <p:sp>
        <p:nvSpPr>
          <p:cNvPr id="5" name="Slide Number Placeholder 4"/>
          <p:cNvSpPr>
            <a:spLocks noGrp="1"/>
          </p:cNvSpPr>
          <p:nvPr>
            <p:ph type="sldNum" sz="quarter" idx="12"/>
          </p:nvPr>
        </p:nvSpPr>
        <p:spPr/>
        <p:txBody>
          <a:bodyPr/>
          <a:lstStyle/>
          <a:p>
            <a:fld id="{BAAAFCA8-795C-4742-B36F-DBBAE79B0CA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515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C7F84E-09B5-4A92-89E5-AC0A1486CAE6}" type="datetime1">
              <a:rPr lang="en-US" smtClean="0"/>
              <a:t>1/28/2022</a:t>
            </a:fld>
            <a:endParaRPr lang="en-US"/>
          </a:p>
        </p:txBody>
      </p:sp>
      <p:sp>
        <p:nvSpPr>
          <p:cNvPr id="3" name="Footer Placeholder 2"/>
          <p:cNvSpPr>
            <a:spLocks noGrp="1"/>
          </p:cNvSpPr>
          <p:nvPr>
            <p:ph type="ftr" sz="quarter" idx="11"/>
          </p:nvPr>
        </p:nvSpPr>
        <p:spPr/>
        <p:txBody>
          <a:bodyPr/>
          <a:lstStyle/>
          <a:p>
            <a:r>
              <a:rPr lang="en-US"/>
              <a:t>PROGRAMMING FOR PROBLEM SOLVING USING C                              DR.KSP.</a:t>
            </a:r>
          </a:p>
        </p:txBody>
      </p:sp>
      <p:sp>
        <p:nvSpPr>
          <p:cNvPr id="4" name="Slide Number Placeholder 3"/>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4045725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7403A6-0F11-4E89-B1F6-94D34D20817A}" type="datetime1">
              <a:rPr lang="en-US" smtClean="0"/>
              <a:t>1/28/2022</a:t>
            </a:fld>
            <a:endParaRPr lang="en-US"/>
          </a:p>
        </p:txBody>
      </p:sp>
      <p:sp>
        <p:nvSpPr>
          <p:cNvPr id="6" name="Footer Placeholder 5"/>
          <p:cNvSpPr>
            <a:spLocks noGrp="1"/>
          </p:cNvSpPr>
          <p:nvPr>
            <p:ph type="ftr" sz="quarter" idx="11"/>
          </p:nvPr>
        </p:nvSpPr>
        <p:spPr/>
        <p:txBody>
          <a:bodyPr/>
          <a:lstStyle/>
          <a:p>
            <a:r>
              <a:rPr lang="en-US"/>
              <a:t>PROGRAMMING FOR PROBLEM SOLVING USING C                              DR.KSP.</a:t>
            </a:r>
          </a:p>
        </p:txBody>
      </p:sp>
      <p:sp>
        <p:nvSpPr>
          <p:cNvPr id="7" name="Slide Number Placeholder 6"/>
          <p:cNvSpPr>
            <a:spLocks noGrp="1"/>
          </p:cNvSpPr>
          <p:nvPr>
            <p:ph type="sldNum" sz="quarter" idx="12"/>
          </p:nvPr>
        </p:nvSpPr>
        <p:spPr/>
        <p:txBody>
          <a:bodyPr/>
          <a:lstStyle/>
          <a:p>
            <a:fld id="{BAAAFCA8-795C-4742-B36F-DBBAE79B0CA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8296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BE8DB7-8AC5-4777-A105-04AED89F26E8}" type="datetime1">
              <a:rPr lang="en-US" smtClean="0"/>
              <a:t>1/28/2022</a:t>
            </a:fld>
            <a:endParaRPr lang="en-US"/>
          </a:p>
        </p:txBody>
      </p:sp>
      <p:sp>
        <p:nvSpPr>
          <p:cNvPr id="6" name="Footer Placeholder 5"/>
          <p:cNvSpPr>
            <a:spLocks noGrp="1"/>
          </p:cNvSpPr>
          <p:nvPr>
            <p:ph type="ftr" sz="quarter" idx="11"/>
          </p:nvPr>
        </p:nvSpPr>
        <p:spPr/>
        <p:txBody>
          <a:bodyPr/>
          <a:lstStyle/>
          <a:p>
            <a:r>
              <a:rPr lang="en-US"/>
              <a:t>PROGRAMMING FOR PROBLEM SOLVING USING C                              DR.KSP.</a:t>
            </a:r>
          </a:p>
        </p:txBody>
      </p:sp>
      <p:sp>
        <p:nvSpPr>
          <p:cNvPr id="7" name="Slide Number Placeholder 6"/>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893642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DD9BE8-A38B-4058-9854-08D66D87511C}" type="datetime1">
              <a:rPr lang="en-US" smtClean="0"/>
              <a:t>1/28/2022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PROGRAMMING FOR PROBLEM SOLVING USING C                              DR.KSP.</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AAAFCA8-795C-4742-B36F-DBBAE79B0CA3}" type="slidenum">
              <a:rPr lang="en-US" smtClean="0"/>
              <a:t>‹#›</a:t>
            </a:fld>
            <a:endParaRPr lang="en-US"/>
          </a:p>
        </p:txBody>
      </p:sp>
      <p:pic>
        <p:nvPicPr>
          <p:cNvPr id="12" name="Picture 11">
            <a:extLst>
              <a:ext uri="{FF2B5EF4-FFF2-40B4-BE49-F238E27FC236}">
                <a16:creationId xmlns:a16="http://schemas.microsoft.com/office/drawing/2014/main" id="{E275F4F7-BF54-4009-8A40-16B2DC3221C1}"/>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838200" y="365125"/>
            <a:ext cx="1066949" cy="581106"/>
          </a:xfrm>
          <a:prstGeom prst="rect">
            <a:avLst/>
          </a:prstGeom>
        </p:spPr>
      </p:pic>
      <p:sp>
        <p:nvSpPr>
          <p:cNvPr id="13" name="TextBox 12">
            <a:extLst>
              <a:ext uri="{FF2B5EF4-FFF2-40B4-BE49-F238E27FC236}">
                <a16:creationId xmlns:a16="http://schemas.microsoft.com/office/drawing/2014/main" id="{80CF2BDF-756C-45E0-8A1D-D4319E153B7D}"/>
              </a:ext>
            </a:extLst>
          </p:cNvPr>
          <p:cNvSpPr txBox="1"/>
          <p:nvPr userDrawn="1"/>
        </p:nvSpPr>
        <p:spPr>
          <a:xfrm>
            <a:off x="4421080" y="-29706"/>
            <a:ext cx="6553200" cy="430887"/>
          </a:xfrm>
          <a:prstGeom prst="rect">
            <a:avLst/>
          </a:prstGeom>
          <a:noFill/>
        </p:spPr>
        <p:txBody>
          <a:bodyPr wrap="square" rtlCol="0">
            <a:spAutoFit/>
          </a:bodyPr>
          <a:lstStyle/>
          <a:p>
            <a:pPr algn="r"/>
            <a:r>
              <a:rPr lang="en-US" sz="2200" b="1" dirty="0">
                <a:solidFill>
                  <a:srgbClr val="0070C0"/>
                </a:solidFill>
                <a:latin typeface="Times New Roman" pitchFamily="18" charset="0"/>
                <a:cs typeface="Times New Roman" pitchFamily="18" charset="0"/>
              </a:rPr>
              <a:t>ADITYA ENGINEERING COLLEGE(A)</a:t>
            </a:r>
          </a:p>
        </p:txBody>
      </p:sp>
    </p:spTree>
    <p:extLst>
      <p:ext uri="{BB962C8B-B14F-4D97-AF65-F5344CB8AC3E}">
        <p14:creationId xmlns:p14="http://schemas.microsoft.com/office/powerpoint/2010/main" val="2880287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customXml" Target="../ink/ink90.xml"/><Relationship Id="rId13" Type="http://schemas.openxmlformats.org/officeDocument/2006/relationships/image" Target="../media/image64.png"/><Relationship Id="rId18" Type="http://schemas.openxmlformats.org/officeDocument/2006/relationships/customXml" Target="../ink/ink95.xml"/><Relationship Id="rId26" Type="http://schemas.openxmlformats.org/officeDocument/2006/relationships/customXml" Target="../ink/ink99.xml"/><Relationship Id="rId3" Type="http://schemas.openxmlformats.org/officeDocument/2006/relationships/image" Target="../media/image59.png"/><Relationship Id="rId21" Type="http://schemas.openxmlformats.org/officeDocument/2006/relationships/image" Target="../media/image68.png"/><Relationship Id="rId7" Type="http://schemas.openxmlformats.org/officeDocument/2006/relationships/image" Target="../media/image61.png"/><Relationship Id="rId12" Type="http://schemas.openxmlformats.org/officeDocument/2006/relationships/customXml" Target="../ink/ink92.xml"/><Relationship Id="rId17" Type="http://schemas.openxmlformats.org/officeDocument/2006/relationships/image" Target="../media/image66.png"/><Relationship Id="rId25" Type="http://schemas.openxmlformats.org/officeDocument/2006/relationships/image" Target="../media/image70.png"/><Relationship Id="rId2" Type="http://schemas.openxmlformats.org/officeDocument/2006/relationships/customXml" Target="../ink/ink87.xml"/><Relationship Id="rId16" Type="http://schemas.openxmlformats.org/officeDocument/2006/relationships/customXml" Target="../ink/ink94.xml"/><Relationship Id="rId20" Type="http://schemas.openxmlformats.org/officeDocument/2006/relationships/customXml" Target="../ink/ink96.xml"/><Relationship Id="rId29"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customXml" Target="../ink/ink89.xml"/><Relationship Id="rId11" Type="http://schemas.openxmlformats.org/officeDocument/2006/relationships/image" Target="../media/image63.png"/><Relationship Id="rId24" Type="http://schemas.openxmlformats.org/officeDocument/2006/relationships/customXml" Target="../ink/ink98.xml"/><Relationship Id="rId5" Type="http://schemas.openxmlformats.org/officeDocument/2006/relationships/image" Target="../media/image60.png"/><Relationship Id="rId15" Type="http://schemas.openxmlformats.org/officeDocument/2006/relationships/image" Target="../media/image65.png"/><Relationship Id="rId23" Type="http://schemas.openxmlformats.org/officeDocument/2006/relationships/image" Target="../media/image69.png"/><Relationship Id="rId28" Type="http://schemas.openxmlformats.org/officeDocument/2006/relationships/customXml" Target="../ink/ink100.xml"/><Relationship Id="rId10" Type="http://schemas.openxmlformats.org/officeDocument/2006/relationships/customXml" Target="../ink/ink91.xml"/><Relationship Id="rId19" Type="http://schemas.openxmlformats.org/officeDocument/2006/relationships/image" Target="../media/image67.png"/><Relationship Id="rId31" Type="http://schemas.openxmlformats.org/officeDocument/2006/relationships/image" Target="../media/image73.png"/><Relationship Id="rId4" Type="http://schemas.openxmlformats.org/officeDocument/2006/relationships/customXml" Target="../ink/ink88.xml"/><Relationship Id="rId9" Type="http://schemas.openxmlformats.org/officeDocument/2006/relationships/image" Target="../media/image62.png"/><Relationship Id="rId14" Type="http://schemas.openxmlformats.org/officeDocument/2006/relationships/customXml" Target="../ink/ink93.xml"/><Relationship Id="rId22" Type="http://schemas.openxmlformats.org/officeDocument/2006/relationships/customXml" Target="../ink/ink97.xml"/><Relationship Id="rId27" Type="http://schemas.openxmlformats.org/officeDocument/2006/relationships/image" Target="../media/image71.png"/><Relationship Id="rId30" Type="http://schemas.openxmlformats.org/officeDocument/2006/relationships/customXml" Target="../ink/ink101.xml"/></Relationships>
</file>

<file path=ppt/slides/_rels/slide16.xml.rels><?xml version="1.0" encoding="UTF-8" standalone="yes"?>
<Relationships xmlns="http://schemas.openxmlformats.org/package/2006/relationships"><Relationship Id="rId8" Type="http://schemas.openxmlformats.org/officeDocument/2006/relationships/customXml" Target="../ink/ink105.xml"/><Relationship Id="rId13" Type="http://schemas.openxmlformats.org/officeDocument/2006/relationships/image" Target="../media/image79.png"/><Relationship Id="rId18" Type="http://schemas.openxmlformats.org/officeDocument/2006/relationships/customXml" Target="../ink/ink110.xml"/><Relationship Id="rId26" Type="http://schemas.openxmlformats.org/officeDocument/2006/relationships/customXml" Target="../ink/ink114.xml"/><Relationship Id="rId3" Type="http://schemas.openxmlformats.org/officeDocument/2006/relationships/image" Target="../media/image74.png"/><Relationship Id="rId21" Type="http://schemas.openxmlformats.org/officeDocument/2006/relationships/image" Target="../media/image83.png"/><Relationship Id="rId7" Type="http://schemas.openxmlformats.org/officeDocument/2006/relationships/image" Target="../media/image76.png"/><Relationship Id="rId12" Type="http://schemas.openxmlformats.org/officeDocument/2006/relationships/customXml" Target="../ink/ink107.xml"/><Relationship Id="rId17" Type="http://schemas.openxmlformats.org/officeDocument/2006/relationships/image" Target="../media/image81.png"/><Relationship Id="rId25" Type="http://schemas.openxmlformats.org/officeDocument/2006/relationships/image" Target="../media/image85.png"/><Relationship Id="rId2" Type="http://schemas.openxmlformats.org/officeDocument/2006/relationships/customXml" Target="../ink/ink102.xml"/><Relationship Id="rId16" Type="http://schemas.openxmlformats.org/officeDocument/2006/relationships/customXml" Target="../ink/ink109.xml"/><Relationship Id="rId20" Type="http://schemas.openxmlformats.org/officeDocument/2006/relationships/customXml" Target="../ink/ink111.xml"/><Relationship Id="rId1" Type="http://schemas.openxmlformats.org/officeDocument/2006/relationships/slideLayout" Target="../slideLayouts/slideLayout2.xml"/><Relationship Id="rId6" Type="http://schemas.openxmlformats.org/officeDocument/2006/relationships/customXml" Target="../ink/ink104.xml"/><Relationship Id="rId11" Type="http://schemas.openxmlformats.org/officeDocument/2006/relationships/image" Target="../media/image78.png"/><Relationship Id="rId24" Type="http://schemas.openxmlformats.org/officeDocument/2006/relationships/customXml" Target="../ink/ink113.xml"/><Relationship Id="rId5" Type="http://schemas.openxmlformats.org/officeDocument/2006/relationships/image" Target="../media/image75.png"/><Relationship Id="rId15" Type="http://schemas.openxmlformats.org/officeDocument/2006/relationships/image" Target="../media/image80.png"/><Relationship Id="rId23" Type="http://schemas.openxmlformats.org/officeDocument/2006/relationships/image" Target="../media/image84.png"/><Relationship Id="rId10" Type="http://schemas.openxmlformats.org/officeDocument/2006/relationships/customXml" Target="../ink/ink106.xml"/><Relationship Id="rId19" Type="http://schemas.openxmlformats.org/officeDocument/2006/relationships/image" Target="../media/image82.png"/><Relationship Id="rId4" Type="http://schemas.openxmlformats.org/officeDocument/2006/relationships/customXml" Target="../ink/ink103.xml"/><Relationship Id="rId9" Type="http://schemas.openxmlformats.org/officeDocument/2006/relationships/image" Target="../media/image77.png"/><Relationship Id="rId14" Type="http://schemas.openxmlformats.org/officeDocument/2006/relationships/customXml" Target="../ink/ink108.xml"/><Relationship Id="rId22" Type="http://schemas.openxmlformats.org/officeDocument/2006/relationships/customXml" Target="../ink/ink112.xml"/><Relationship Id="rId27" Type="http://schemas.openxmlformats.org/officeDocument/2006/relationships/image" Target="../media/image86.png"/></Relationships>
</file>

<file path=ppt/slides/_rels/slide17.xml.rels><?xml version="1.0" encoding="UTF-8" standalone="yes"?>
<Relationships xmlns="http://schemas.openxmlformats.org/package/2006/relationships"><Relationship Id="rId13" Type="http://schemas.openxmlformats.org/officeDocument/2006/relationships/image" Target="../media/image92.png"/><Relationship Id="rId18" Type="http://schemas.openxmlformats.org/officeDocument/2006/relationships/customXml" Target="../ink/ink123.xml"/><Relationship Id="rId26" Type="http://schemas.openxmlformats.org/officeDocument/2006/relationships/customXml" Target="../ink/ink127.xml"/><Relationship Id="rId39" Type="http://schemas.openxmlformats.org/officeDocument/2006/relationships/image" Target="../media/image105.png"/><Relationship Id="rId21" Type="http://schemas.openxmlformats.org/officeDocument/2006/relationships/image" Target="../media/image96.png"/><Relationship Id="rId34" Type="http://schemas.openxmlformats.org/officeDocument/2006/relationships/customXml" Target="../ink/ink131.xml"/><Relationship Id="rId42" Type="http://schemas.openxmlformats.org/officeDocument/2006/relationships/customXml" Target="../ink/ink135.xml"/><Relationship Id="rId47" Type="http://schemas.openxmlformats.org/officeDocument/2006/relationships/image" Target="../media/image109.png"/><Relationship Id="rId50" Type="http://schemas.openxmlformats.org/officeDocument/2006/relationships/customXml" Target="../ink/ink139.xml"/><Relationship Id="rId55" Type="http://schemas.openxmlformats.org/officeDocument/2006/relationships/image" Target="../media/image113.png"/><Relationship Id="rId7" Type="http://schemas.openxmlformats.org/officeDocument/2006/relationships/image" Target="../media/image89.png"/><Relationship Id="rId2" Type="http://schemas.openxmlformats.org/officeDocument/2006/relationships/customXml" Target="../ink/ink115.xml"/><Relationship Id="rId16" Type="http://schemas.openxmlformats.org/officeDocument/2006/relationships/customXml" Target="../ink/ink122.xml"/><Relationship Id="rId29" Type="http://schemas.openxmlformats.org/officeDocument/2006/relationships/image" Target="../media/image100.png"/><Relationship Id="rId11" Type="http://schemas.openxmlformats.org/officeDocument/2006/relationships/image" Target="../media/image91.png"/><Relationship Id="rId24" Type="http://schemas.openxmlformats.org/officeDocument/2006/relationships/customXml" Target="../ink/ink126.xml"/><Relationship Id="rId32" Type="http://schemas.openxmlformats.org/officeDocument/2006/relationships/customXml" Target="../ink/ink130.xml"/><Relationship Id="rId37" Type="http://schemas.openxmlformats.org/officeDocument/2006/relationships/image" Target="../media/image104.png"/><Relationship Id="rId40" Type="http://schemas.openxmlformats.org/officeDocument/2006/relationships/customXml" Target="../ink/ink134.xml"/><Relationship Id="rId45" Type="http://schemas.openxmlformats.org/officeDocument/2006/relationships/image" Target="../media/image108.png"/><Relationship Id="rId53" Type="http://schemas.openxmlformats.org/officeDocument/2006/relationships/image" Target="../media/image112.png"/><Relationship Id="rId5" Type="http://schemas.openxmlformats.org/officeDocument/2006/relationships/image" Target="../media/image88.png"/><Relationship Id="rId19" Type="http://schemas.openxmlformats.org/officeDocument/2006/relationships/image" Target="../media/image95.png"/><Relationship Id="rId4" Type="http://schemas.openxmlformats.org/officeDocument/2006/relationships/customXml" Target="../ink/ink116.xml"/><Relationship Id="rId9" Type="http://schemas.openxmlformats.org/officeDocument/2006/relationships/image" Target="../media/image90.png"/><Relationship Id="rId14" Type="http://schemas.openxmlformats.org/officeDocument/2006/relationships/customXml" Target="../ink/ink121.xml"/><Relationship Id="rId22" Type="http://schemas.openxmlformats.org/officeDocument/2006/relationships/customXml" Target="../ink/ink125.xml"/><Relationship Id="rId27" Type="http://schemas.openxmlformats.org/officeDocument/2006/relationships/image" Target="../media/image99.png"/><Relationship Id="rId30" Type="http://schemas.openxmlformats.org/officeDocument/2006/relationships/customXml" Target="../ink/ink129.xml"/><Relationship Id="rId35" Type="http://schemas.openxmlformats.org/officeDocument/2006/relationships/image" Target="../media/image103.png"/><Relationship Id="rId43" Type="http://schemas.openxmlformats.org/officeDocument/2006/relationships/image" Target="../media/image107.png"/><Relationship Id="rId48" Type="http://schemas.openxmlformats.org/officeDocument/2006/relationships/customXml" Target="../ink/ink138.xml"/><Relationship Id="rId56" Type="http://schemas.openxmlformats.org/officeDocument/2006/relationships/customXml" Target="../ink/ink142.xml"/><Relationship Id="rId8" Type="http://schemas.openxmlformats.org/officeDocument/2006/relationships/customXml" Target="../ink/ink118.xml"/><Relationship Id="rId51" Type="http://schemas.openxmlformats.org/officeDocument/2006/relationships/image" Target="../media/image111.png"/><Relationship Id="rId3" Type="http://schemas.openxmlformats.org/officeDocument/2006/relationships/image" Target="../media/image87.png"/><Relationship Id="rId12" Type="http://schemas.openxmlformats.org/officeDocument/2006/relationships/customXml" Target="../ink/ink120.xml"/><Relationship Id="rId17" Type="http://schemas.openxmlformats.org/officeDocument/2006/relationships/image" Target="../media/image94.png"/><Relationship Id="rId25" Type="http://schemas.openxmlformats.org/officeDocument/2006/relationships/image" Target="../media/image98.png"/><Relationship Id="rId33" Type="http://schemas.openxmlformats.org/officeDocument/2006/relationships/image" Target="../media/image102.png"/><Relationship Id="rId38" Type="http://schemas.openxmlformats.org/officeDocument/2006/relationships/customXml" Target="../ink/ink133.xml"/><Relationship Id="rId46" Type="http://schemas.openxmlformats.org/officeDocument/2006/relationships/customXml" Target="../ink/ink137.xml"/><Relationship Id="rId20" Type="http://schemas.openxmlformats.org/officeDocument/2006/relationships/customXml" Target="../ink/ink124.xml"/><Relationship Id="rId41" Type="http://schemas.openxmlformats.org/officeDocument/2006/relationships/image" Target="../media/image106.png"/><Relationship Id="rId54" Type="http://schemas.openxmlformats.org/officeDocument/2006/relationships/customXml" Target="../ink/ink141.xml"/><Relationship Id="rId1" Type="http://schemas.openxmlformats.org/officeDocument/2006/relationships/slideLayout" Target="../slideLayouts/slideLayout2.xml"/><Relationship Id="rId6" Type="http://schemas.openxmlformats.org/officeDocument/2006/relationships/customXml" Target="../ink/ink117.xml"/><Relationship Id="rId15" Type="http://schemas.openxmlformats.org/officeDocument/2006/relationships/image" Target="../media/image93.png"/><Relationship Id="rId23" Type="http://schemas.openxmlformats.org/officeDocument/2006/relationships/image" Target="../media/image97.png"/><Relationship Id="rId28" Type="http://schemas.openxmlformats.org/officeDocument/2006/relationships/customXml" Target="../ink/ink128.xml"/><Relationship Id="rId36" Type="http://schemas.openxmlformats.org/officeDocument/2006/relationships/customXml" Target="../ink/ink132.xml"/><Relationship Id="rId49" Type="http://schemas.openxmlformats.org/officeDocument/2006/relationships/image" Target="../media/image110.png"/><Relationship Id="rId57" Type="http://schemas.openxmlformats.org/officeDocument/2006/relationships/image" Target="../media/image114.png"/><Relationship Id="rId10" Type="http://schemas.openxmlformats.org/officeDocument/2006/relationships/customXml" Target="../ink/ink119.xml"/><Relationship Id="rId31" Type="http://schemas.openxmlformats.org/officeDocument/2006/relationships/image" Target="../media/image101.png"/><Relationship Id="rId44" Type="http://schemas.openxmlformats.org/officeDocument/2006/relationships/customXml" Target="../ink/ink136.xml"/><Relationship Id="rId52" Type="http://schemas.openxmlformats.org/officeDocument/2006/relationships/customXml" Target="../ink/ink140.xml"/></Relationships>
</file>

<file path=ppt/slides/_rels/slide18.xml.rels><?xml version="1.0" encoding="UTF-8" standalone="yes"?>
<Relationships xmlns="http://schemas.openxmlformats.org/package/2006/relationships"><Relationship Id="rId13" Type="http://schemas.openxmlformats.org/officeDocument/2006/relationships/image" Target="../media/image120.png"/><Relationship Id="rId18" Type="http://schemas.openxmlformats.org/officeDocument/2006/relationships/customXml" Target="../ink/ink151.xml"/><Relationship Id="rId26" Type="http://schemas.openxmlformats.org/officeDocument/2006/relationships/customXml" Target="../ink/ink155.xml"/><Relationship Id="rId3" Type="http://schemas.openxmlformats.org/officeDocument/2006/relationships/image" Target="../media/image115.png"/><Relationship Id="rId21" Type="http://schemas.openxmlformats.org/officeDocument/2006/relationships/image" Target="../media/image124.png"/><Relationship Id="rId34" Type="http://schemas.openxmlformats.org/officeDocument/2006/relationships/customXml" Target="../ink/ink159.xml"/><Relationship Id="rId7" Type="http://schemas.openxmlformats.org/officeDocument/2006/relationships/image" Target="../media/image117.png"/><Relationship Id="rId12" Type="http://schemas.openxmlformats.org/officeDocument/2006/relationships/customXml" Target="../ink/ink148.xml"/><Relationship Id="rId17" Type="http://schemas.openxmlformats.org/officeDocument/2006/relationships/image" Target="../media/image122.png"/><Relationship Id="rId25" Type="http://schemas.openxmlformats.org/officeDocument/2006/relationships/image" Target="../media/image126.png"/><Relationship Id="rId33" Type="http://schemas.openxmlformats.org/officeDocument/2006/relationships/image" Target="../media/image130.png"/><Relationship Id="rId2" Type="http://schemas.openxmlformats.org/officeDocument/2006/relationships/customXml" Target="../ink/ink143.xml"/><Relationship Id="rId16" Type="http://schemas.openxmlformats.org/officeDocument/2006/relationships/customXml" Target="../ink/ink150.xml"/><Relationship Id="rId20" Type="http://schemas.openxmlformats.org/officeDocument/2006/relationships/customXml" Target="../ink/ink152.xml"/><Relationship Id="rId29" Type="http://schemas.openxmlformats.org/officeDocument/2006/relationships/image" Target="../media/image128.png"/><Relationship Id="rId1" Type="http://schemas.openxmlformats.org/officeDocument/2006/relationships/slideLayout" Target="../slideLayouts/slideLayout2.xml"/><Relationship Id="rId6" Type="http://schemas.openxmlformats.org/officeDocument/2006/relationships/customXml" Target="../ink/ink145.xml"/><Relationship Id="rId11" Type="http://schemas.openxmlformats.org/officeDocument/2006/relationships/image" Target="../media/image119.png"/><Relationship Id="rId24" Type="http://schemas.openxmlformats.org/officeDocument/2006/relationships/customXml" Target="../ink/ink154.xml"/><Relationship Id="rId32" Type="http://schemas.openxmlformats.org/officeDocument/2006/relationships/customXml" Target="../ink/ink158.xml"/><Relationship Id="rId5" Type="http://schemas.openxmlformats.org/officeDocument/2006/relationships/image" Target="../media/image116.png"/><Relationship Id="rId15" Type="http://schemas.openxmlformats.org/officeDocument/2006/relationships/image" Target="../media/image121.png"/><Relationship Id="rId23" Type="http://schemas.openxmlformats.org/officeDocument/2006/relationships/image" Target="../media/image125.png"/><Relationship Id="rId28" Type="http://schemas.openxmlformats.org/officeDocument/2006/relationships/customXml" Target="../ink/ink156.xml"/><Relationship Id="rId10" Type="http://schemas.openxmlformats.org/officeDocument/2006/relationships/customXml" Target="../ink/ink147.xml"/><Relationship Id="rId19" Type="http://schemas.openxmlformats.org/officeDocument/2006/relationships/image" Target="../media/image123.png"/><Relationship Id="rId31" Type="http://schemas.openxmlformats.org/officeDocument/2006/relationships/image" Target="../media/image129.png"/><Relationship Id="rId4" Type="http://schemas.openxmlformats.org/officeDocument/2006/relationships/customXml" Target="../ink/ink144.xml"/><Relationship Id="rId9" Type="http://schemas.openxmlformats.org/officeDocument/2006/relationships/image" Target="../media/image118.png"/><Relationship Id="rId14" Type="http://schemas.openxmlformats.org/officeDocument/2006/relationships/customXml" Target="../ink/ink149.xml"/><Relationship Id="rId22" Type="http://schemas.openxmlformats.org/officeDocument/2006/relationships/customXml" Target="../ink/ink153.xml"/><Relationship Id="rId27" Type="http://schemas.openxmlformats.org/officeDocument/2006/relationships/image" Target="../media/image127.png"/><Relationship Id="rId30" Type="http://schemas.openxmlformats.org/officeDocument/2006/relationships/customXml" Target="../ink/ink157.xml"/><Relationship Id="rId35" Type="http://schemas.openxmlformats.org/officeDocument/2006/relationships/image" Target="../media/image131.png"/><Relationship Id="rId8" Type="http://schemas.openxmlformats.org/officeDocument/2006/relationships/customXml" Target="../ink/ink146.xml"/></Relationships>
</file>

<file path=ppt/slides/_rels/slide19.xml.rels><?xml version="1.0" encoding="UTF-8" standalone="yes"?>
<Relationships xmlns="http://schemas.openxmlformats.org/package/2006/relationships"><Relationship Id="rId13" Type="http://schemas.openxmlformats.org/officeDocument/2006/relationships/image" Target="../media/image137.png"/><Relationship Id="rId18" Type="http://schemas.openxmlformats.org/officeDocument/2006/relationships/customXml" Target="../ink/ink168.xml"/><Relationship Id="rId26" Type="http://schemas.openxmlformats.org/officeDocument/2006/relationships/customXml" Target="../ink/ink172.xml"/><Relationship Id="rId21" Type="http://schemas.openxmlformats.org/officeDocument/2006/relationships/image" Target="../media/image140.png"/><Relationship Id="rId34" Type="http://schemas.openxmlformats.org/officeDocument/2006/relationships/customXml" Target="../ink/ink176.xml"/><Relationship Id="rId7" Type="http://schemas.openxmlformats.org/officeDocument/2006/relationships/image" Target="../media/image134.png"/><Relationship Id="rId12" Type="http://schemas.openxmlformats.org/officeDocument/2006/relationships/customXml" Target="../ink/ink165.xml"/><Relationship Id="rId17" Type="http://schemas.openxmlformats.org/officeDocument/2006/relationships/image" Target="../media/image115.png"/><Relationship Id="rId25" Type="http://schemas.openxmlformats.org/officeDocument/2006/relationships/image" Target="../media/image142.png"/><Relationship Id="rId33" Type="http://schemas.openxmlformats.org/officeDocument/2006/relationships/image" Target="../media/image146.png"/><Relationship Id="rId2" Type="http://schemas.openxmlformats.org/officeDocument/2006/relationships/customXml" Target="../ink/ink160.xml"/><Relationship Id="rId16" Type="http://schemas.openxmlformats.org/officeDocument/2006/relationships/customXml" Target="../ink/ink167.xml"/><Relationship Id="rId20" Type="http://schemas.openxmlformats.org/officeDocument/2006/relationships/customXml" Target="../ink/ink169.xml"/><Relationship Id="rId29"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customXml" Target="../ink/ink162.xml"/><Relationship Id="rId11" Type="http://schemas.openxmlformats.org/officeDocument/2006/relationships/image" Target="../media/image136.png"/><Relationship Id="rId24" Type="http://schemas.openxmlformats.org/officeDocument/2006/relationships/customXml" Target="../ink/ink171.xml"/><Relationship Id="rId32" Type="http://schemas.openxmlformats.org/officeDocument/2006/relationships/customXml" Target="../ink/ink175.xml"/><Relationship Id="rId37" Type="http://schemas.openxmlformats.org/officeDocument/2006/relationships/image" Target="../media/image148.png"/><Relationship Id="rId5" Type="http://schemas.openxmlformats.org/officeDocument/2006/relationships/image" Target="../media/image133.png"/><Relationship Id="rId15" Type="http://schemas.openxmlformats.org/officeDocument/2006/relationships/image" Target="../media/image138.png"/><Relationship Id="rId23" Type="http://schemas.openxmlformats.org/officeDocument/2006/relationships/image" Target="../media/image141.png"/><Relationship Id="rId28" Type="http://schemas.openxmlformats.org/officeDocument/2006/relationships/customXml" Target="../ink/ink173.xml"/><Relationship Id="rId36" Type="http://schemas.openxmlformats.org/officeDocument/2006/relationships/customXml" Target="../ink/ink177.xml"/><Relationship Id="rId10" Type="http://schemas.openxmlformats.org/officeDocument/2006/relationships/customXml" Target="../ink/ink164.xml"/><Relationship Id="rId19" Type="http://schemas.openxmlformats.org/officeDocument/2006/relationships/image" Target="../media/image139.png"/><Relationship Id="rId31" Type="http://schemas.openxmlformats.org/officeDocument/2006/relationships/image" Target="../media/image145.png"/><Relationship Id="rId4" Type="http://schemas.openxmlformats.org/officeDocument/2006/relationships/customXml" Target="../ink/ink161.xml"/><Relationship Id="rId9" Type="http://schemas.openxmlformats.org/officeDocument/2006/relationships/image" Target="../media/image135.png"/><Relationship Id="rId14" Type="http://schemas.openxmlformats.org/officeDocument/2006/relationships/customXml" Target="../ink/ink166.xml"/><Relationship Id="rId22" Type="http://schemas.openxmlformats.org/officeDocument/2006/relationships/customXml" Target="../ink/ink170.xml"/><Relationship Id="rId27" Type="http://schemas.openxmlformats.org/officeDocument/2006/relationships/image" Target="../media/image143.png"/><Relationship Id="rId30" Type="http://schemas.openxmlformats.org/officeDocument/2006/relationships/customXml" Target="../ink/ink174.xml"/><Relationship Id="rId35" Type="http://schemas.openxmlformats.org/officeDocument/2006/relationships/image" Target="../media/image147.png"/><Relationship Id="rId8" Type="http://schemas.openxmlformats.org/officeDocument/2006/relationships/customXml" Target="../ink/ink163.xml"/><Relationship Id="rId3" Type="http://schemas.openxmlformats.org/officeDocument/2006/relationships/image" Target="../media/image132.png"/></Relationships>
</file>

<file path=ppt/slides/_rels/slide2.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6.png"/><Relationship Id="rId21" Type="http://schemas.openxmlformats.org/officeDocument/2006/relationships/image" Target="../media/image17.png"/><Relationship Id="rId34" Type="http://schemas.openxmlformats.org/officeDocument/2006/relationships/customXml" Target="../ink/ink17.xml"/><Relationship Id="rId7" Type="http://schemas.openxmlformats.org/officeDocument/2006/relationships/image" Target="../media/image10.png"/><Relationship Id="rId12" Type="http://schemas.openxmlformats.org/officeDocument/2006/relationships/customXml" Target="../ink/ink6.xml"/><Relationship Id="rId17" Type="http://schemas.openxmlformats.org/officeDocument/2006/relationships/image" Target="../media/image15.png"/><Relationship Id="rId25" Type="http://schemas.openxmlformats.org/officeDocument/2006/relationships/image" Target="../media/image19.png"/><Relationship Id="rId33" Type="http://schemas.openxmlformats.org/officeDocument/2006/relationships/image" Target="../media/image23.png"/><Relationship Id="rId38" Type="http://schemas.openxmlformats.org/officeDocument/2006/relationships/customXml" Target="../ink/ink19.xml"/><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2.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5.png"/><Relationship Id="rId5" Type="http://schemas.openxmlformats.org/officeDocument/2006/relationships/image" Target="../media/image9.png"/><Relationship Id="rId15" Type="http://schemas.openxmlformats.org/officeDocument/2006/relationships/image" Target="../media/image14.png"/><Relationship Id="rId23" Type="http://schemas.openxmlformats.org/officeDocument/2006/relationships/image" Target="../media/image18.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6.png"/><Relationship Id="rId31" Type="http://schemas.openxmlformats.org/officeDocument/2006/relationships/image" Target="../media/image22.png"/><Relationship Id="rId4" Type="http://schemas.openxmlformats.org/officeDocument/2006/relationships/customXml" Target="../ink/ink2.xml"/><Relationship Id="rId9" Type="http://schemas.openxmlformats.org/officeDocument/2006/relationships/image" Target="../media/image11.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20.png"/><Relationship Id="rId30" Type="http://schemas.openxmlformats.org/officeDocument/2006/relationships/customXml" Target="../ink/ink15.xml"/><Relationship Id="rId35" Type="http://schemas.openxmlformats.org/officeDocument/2006/relationships/image" Target="../media/image24.png"/><Relationship Id="rId8" Type="http://schemas.openxmlformats.org/officeDocument/2006/relationships/customXml" Target="../ink/ink4.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customXml" Target="../ink/ink181.xml"/><Relationship Id="rId13" Type="http://schemas.openxmlformats.org/officeDocument/2006/relationships/image" Target="../media/image154.png"/><Relationship Id="rId3" Type="http://schemas.openxmlformats.org/officeDocument/2006/relationships/image" Target="../media/image149.png"/><Relationship Id="rId7" Type="http://schemas.openxmlformats.org/officeDocument/2006/relationships/image" Target="../media/image151.png"/><Relationship Id="rId12" Type="http://schemas.openxmlformats.org/officeDocument/2006/relationships/customXml" Target="../ink/ink183.xml"/><Relationship Id="rId2" Type="http://schemas.openxmlformats.org/officeDocument/2006/relationships/customXml" Target="../ink/ink178.xml"/><Relationship Id="rId1" Type="http://schemas.openxmlformats.org/officeDocument/2006/relationships/slideLayout" Target="../slideLayouts/slideLayout2.xml"/><Relationship Id="rId6" Type="http://schemas.openxmlformats.org/officeDocument/2006/relationships/customXml" Target="../ink/ink180.xml"/><Relationship Id="rId11" Type="http://schemas.openxmlformats.org/officeDocument/2006/relationships/image" Target="../media/image153.png"/><Relationship Id="rId5" Type="http://schemas.openxmlformats.org/officeDocument/2006/relationships/image" Target="../media/image150.png"/><Relationship Id="rId15" Type="http://schemas.openxmlformats.org/officeDocument/2006/relationships/image" Target="../media/image155.png"/><Relationship Id="rId10" Type="http://schemas.openxmlformats.org/officeDocument/2006/relationships/customXml" Target="../ink/ink182.xml"/><Relationship Id="rId4" Type="http://schemas.openxmlformats.org/officeDocument/2006/relationships/customXml" Target="../ink/ink179.xml"/><Relationship Id="rId9" Type="http://schemas.openxmlformats.org/officeDocument/2006/relationships/image" Target="../media/image152.png"/><Relationship Id="rId14" Type="http://schemas.openxmlformats.org/officeDocument/2006/relationships/customXml" Target="../ink/ink184.xml"/></Relationships>
</file>

<file path=ppt/slides/_rels/slide21.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customXml" Target="../ink/ink185.xml"/><Relationship Id="rId1" Type="http://schemas.openxmlformats.org/officeDocument/2006/relationships/slideLayout" Target="../slideLayouts/slideLayout2.xml"/><Relationship Id="rId5" Type="http://schemas.openxmlformats.org/officeDocument/2006/relationships/image" Target="../media/image157.png"/><Relationship Id="rId4" Type="http://schemas.openxmlformats.org/officeDocument/2006/relationships/customXml" Target="../ink/ink18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customXml" Target="../ink/ink23.xml"/><Relationship Id="rId3" Type="http://schemas.openxmlformats.org/officeDocument/2006/relationships/image" Target="../media/image2.png"/><Relationship Id="rId7" Type="http://schemas.openxmlformats.org/officeDocument/2006/relationships/image" Target="../media/image410.png"/><Relationship Id="rId2" Type="http://schemas.openxmlformats.org/officeDocument/2006/relationships/customXml" Target="../ink/ink20.xml"/><Relationship Id="rId1" Type="http://schemas.openxmlformats.org/officeDocument/2006/relationships/slideLayout" Target="../slideLayouts/slideLayout2.xml"/><Relationship Id="rId6" Type="http://schemas.openxmlformats.org/officeDocument/2006/relationships/customXml" Target="../ink/ink22.xml"/><Relationship Id="rId11" Type="http://schemas.openxmlformats.org/officeDocument/2006/relationships/image" Target="../media/image610.png"/><Relationship Id="rId5" Type="http://schemas.openxmlformats.org/officeDocument/2006/relationships/image" Target="../media/image310.png"/><Relationship Id="rId10" Type="http://schemas.openxmlformats.org/officeDocument/2006/relationships/customXml" Target="../ink/ink24.xml"/><Relationship Id="rId4" Type="http://schemas.openxmlformats.org/officeDocument/2006/relationships/customXml" Target="../ink/ink21.xml"/><Relationship Id="rId9" Type="http://schemas.openxmlformats.org/officeDocument/2006/relationships/image" Target="../media/image5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63.png"/><Relationship Id="rId13" Type="http://schemas.openxmlformats.org/officeDocument/2006/relationships/customXml" Target="../ink/ink190.xml"/><Relationship Id="rId18" Type="http://schemas.openxmlformats.org/officeDocument/2006/relationships/image" Target="../media/image168.png"/><Relationship Id="rId3" Type="http://schemas.openxmlformats.org/officeDocument/2006/relationships/image" Target="../media/image159.png"/><Relationship Id="rId21" Type="http://schemas.openxmlformats.org/officeDocument/2006/relationships/customXml" Target="../ink/ink194.xml"/><Relationship Id="rId7" Type="http://schemas.openxmlformats.org/officeDocument/2006/relationships/customXml" Target="../ink/ink187.xml"/><Relationship Id="rId12" Type="http://schemas.openxmlformats.org/officeDocument/2006/relationships/image" Target="../media/image165.png"/><Relationship Id="rId17" Type="http://schemas.openxmlformats.org/officeDocument/2006/relationships/customXml" Target="../ink/ink192.xml"/><Relationship Id="rId2" Type="http://schemas.openxmlformats.org/officeDocument/2006/relationships/image" Target="../media/image158.png"/><Relationship Id="rId16" Type="http://schemas.openxmlformats.org/officeDocument/2006/relationships/image" Target="../media/image167.png"/><Relationship Id="rId20" Type="http://schemas.openxmlformats.org/officeDocument/2006/relationships/image" Target="../media/image169.png"/><Relationship Id="rId1" Type="http://schemas.openxmlformats.org/officeDocument/2006/relationships/slideLayout" Target="../slideLayouts/slideLayout2.xml"/><Relationship Id="rId6" Type="http://schemas.openxmlformats.org/officeDocument/2006/relationships/image" Target="../media/image162.png"/><Relationship Id="rId11" Type="http://schemas.openxmlformats.org/officeDocument/2006/relationships/customXml" Target="../ink/ink189.xml"/><Relationship Id="rId24" Type="http://schemas.openxmlformats.org/officeDocument/2006/relationships/image" Target="../media/image171.png"/><Relationship Id="rId5" Type="http://schemas.openxmlformats.org/officeDocument/2006/relationships/image" Target="../media/image161.png"/><Relationship Id="rId15" Type="http://schemas.openxmlformats.org/officeDocument/2006/relationships/customXml" Target="../ink/ink191.xml"/><Relationship Id="rId23" Type="http://schemas.openxmlformats.org/officeDocument/2006/relationships/customXml" Target="../ink/ink195.xml"/><Relationship Id="rId10" Type="http://schemas.openxmlformats.org/officeDocument/2006/relationships/image" Target="../media/image164.png"/><Relationship Id="rId19" Type="http://schemas.openxmlformats.org/officeDocument/2006/relationships/customXml" Target="../ink/ink193.xml"/><Relationship Id="rId4" Type="http://schemas.openxmlformats.org/officeDocument/2006/relationships/image" Target="../media/image160.png"/><Relationship Id="rId9" Type="http://schemas.openxmlformats.org/officeDocument/2006/relationships/customXml" Target="../ink/ink188.xml"/><Relationship Id="rId14" Type="http://schemas.openxmlformats.org/officeDocument/2006/relationships/image" Target="../media/image166.png"/><Relationship Id="rId22" Type="http://schemas.openxmlformats.org/officeDocument/2006/relationships/image" Target="../media/image170.png"/></Relationships>
</file>

<file path=ppt/slides/_rels/slide41.xml.rels><?xml version="1.0" encoding="UTF-8" standalone="yes"?>
<Relationships xmlns="http://schemas.openxmlformats.org/package/2006/relationships"><Relationship Id="rId8" Type="http://schemas.openxmlformats.org/officeDocument/2006/relationships/customXml" Target="../ink/ink199.xml"/><Relationship Id="rId13" Type="http://schemas.openxmlformats.org/officeDocument/2006/relationships/image" Target="../media/image177.png"/><Relationship Id="rId18" Type="http://schemas.openxmlformats.org/officeDocument/2006/relationships/customXml" Target="../ink/ink204.xml"/><Relationship Id="rId26" Type="http://schemas.openxmlformats.org/officeDocument/2006/relationships/customXml" Target="../ink/ink208.xml"/><Relationship Id="rId3" Type="http://schemas.openxmlformats.org/officeDocument/2006/relationships/image" Target="../media/image172.png"/><Relationship Id="rId21" Type="http://schemas.openxmlformats.org/officeDocument/2006/relationships/image" Target="../media/image181.png"/><Relationship Id="rId7" Type="http://schemas.openxmlformats.org/officeDocument/2006/relationships/image" Target="../media/image174.png"/><Relationship Id="rId12" Type="http://schemas.openxmlformats.org/officeDocument/2006/relationships/customXml" Target="../ink/ink201.xml"/><Relationship Id="rId17" Type="http://schemas.openxmlformats.org/officeDocument/2006/relationships/image" Target="../media/image179.png"/><Relationship Id="rId25" Type="http://schemas.openxmlformats.org/officeDocument/2006/relationships/image" Target="../media/image183.png"/><Relationship Id="rId2" Type="http://schemas.openxmlformats.org/officeDocument/2006/relationships/customXml" Target="../ink/ink196.xml"/><Relationship Id="rId16" Type="http://schemas.openxmlformats.org/officeDocument/2006/relationships/customXml" Target="../ink/ink203.xml"/><Relationship Id="rId20" Type="http://schemas.openxmlformats.org/officeDocument/2006/relationships/customXml" Target="../ink/ink205.xml"/><Relationship Id="rId29" Type="http://schemas.openxmlformats.org/officeDocument/2006/relationships/image" Target="../media/image185.png"/><Relationship Id="rId1" Type="http://schemas.openxmlformats.org/officeDocument/2006/relationships/slideLayout" Target="../slideLayouts/slideLayout2.xml"/><Relationship Id="rId6" Type="http://schemas.openxmlformats.org/officeDocument/2006/relationships/customXml" Target="../ink/ink198.xml"/><Relationship Id="rId11" Type="http://schemas.openxmlformats.org/officeDocument/2006/relationships/image" Target="../media/image176.png"/><Relationship Id="rId24" Type="http://schemas.openxmlformats.org/officeDocument/2006/relationships/customXml" Target="../ink/ink207.xml"/><Relationship Id="rId5" Type="http://schemas.openxmlformats.org/officeDocument/2006/relationships/image" Target="../media/image173.png"/><Relationship Id="rId15" Type="http://schemas.openxmlformats.org/officeDocument/2006/relationships/image" Target="../media/image178.png"/><Relationship Id="rId23" Type="http://schemas.openxmlformats.org/officeDocument/2006/relationships/image" Target="../media/image182.png"/><Relationship Id="rId28" Type="http://schemas.openxmlformats.org/officeDocument/2006/relationships/customXml" Target="../ink/ink209.xml"/><Relationship Id="rId10" Type="http://schemas.openxmlformats.org/officeDocument/2006/relationships/customXml" Target="../ink/ink200.xml"/><Relationship Id="rId19" Type="http://schemas.openxmlformats.org/officeDocument/2006/relationships/image" Target="../media/image180.png"/><Relationship Id="rId4" Type="http://schemas.openxmlformats.org/officeDocument/2006/relationships/customXml" Target="../ink/ink197.xml"/><Relationship Id="rId9" Type="http://schemas.openxmlformats.org/officeDocument/2006/relationships/image" Target="../media/image175.png"/><Relationship Id="rId14" Type="http://schemas.openxmlformats.org/officeDocument/2006/relationships/customXml" Target="../ink/ink202.xml"/><Relationship Id="rId22" Type="http://schemas.openxmlformats.org/officeDocument/2006/relationships/customXml" Target="../ink/ink206.xml"/><Relationship Id="rId27" Type="http://schemas.openxmlformats.org/officeDocument/2006/relationships/image" Target="../media/image184.png"/></Relationships>
</file>

<file path=ppt/slides/_rels/slide42.xml.rels><?xml version="1.0" encoding="UTF-8" standalone="yes"?>
<Relationships xmlns="http://schemas.openxmlformats.org/package/2006/relationships"><Relationship Id="rId3" Type="http://schemas.openxmlformats.org/officeDocument/2006/relationships/image" Target="../media/image186.png"/><Relationship Id="rId2" Type="http://schemas.openxmlformats.org/officeDocument/2006/relationships/customXml" Target="../ink/ink210.xml"/><Relationship Id="rId1" Type="http://schemas.openxmlformats.org/officeDocument/2006/relationships/slideLayout" Target="../slideLayouts/slideLayout2.xml"/><Relationship Id="rId6" Type="http://schemas.openxmlformats.org/officeDocument/2006/relationships/customXml" Target="../ink/ink213.xml"/><Relationship Id="rId5" Type="http://schemas.openxmlformats.org/officeDocument/2006/relationships/customXml" Target="../ink/ink212.xml"/><Relationship Id="rId4" Type="http://schemas.openxmlformats.org/officeDocument/2006/relationships/customXml" Target="../ink/ink2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ustomXml" Target="../ink/ink28.xml"/><Relationship Id="rId13" Type="http://schemas.openxmlformats.org/officeDocument/2006/relationships/image" Target="../media/image1210.png"/><Relationship Id="rId18" Type="http://schemas.openxmlformats.org/officeDocument/2006/relationships/customXml" Target="../ink/ink33.xml"/><Relationship Id="rId3" Type="http://schemas.openxmlformats.org/officeDocument/2006/relationships/image" Target="../media/image710.png"/><Relationship Id="rId7" Type="http://schemas.openxmlformats.org/officeDocument/2006/relationships/image" Target="../media/image910.png"/><Relationship Id="rId12" Type="http://schemas.openxmlformats.org/officeDocument/2006/relationships/customXml" Target="../ink/ink30.xml"/><Relationship Id="rId17" Type="http://schemas.openxmlformats.org/officeDocument/2006/relationships/image" Target="../media/image1410.png"/><Relationship Id="rId2" Type="http://schemas.openxmlformats.org/officeDocument/2006/relationships/customXml" Target="../ink/ink25.xml"/><Relationship Id="rId16" Type="http://schemas.openxmlformats.org/officeDocument/2006/relationships/customXml" Target="../ink/ink32.xml"/><Relationship Id="rId1" Type="http://schemas.openxmlformats.org/officeDocument/2006/relationships/slideLayout" Target="../slideLayouts/slideLayout2.xml"/><Relationship Id="rId6" Type="http://schemas.openxmlformats.org/officeDocument/2006/relationships/customXml" Target="../ink/ink27.xml"/><Relationship Id="rId11" Type="http://schemas.openxmlformats.org/officeDocument/2006/relationships/image" Target="../media/image1110.png"/><Relationship Id="rId5" Type="http://schemas.openxmlformats.org/officeDocument/2006/relationships/image" Target="../media/image810.png"/><Relationship Id="rId15" Type="http://schemas.openxmlformats.org/officeDocument/2006/relationships/image" Target="../media/image1310.png"/><Relationship Id="rId10" Type="http://schemas.openxmlformats.org/officeDocument/2006/relationships/customXml" Target="../ink/ink29.xml"/><Relationship Id="rId19" Type="http://schemas.openxmlformats.org/officeDocument/2006/relationships/image" Target="../media/image1510.png"/><Relationship Id="rId4" Type="http://schemas.openxmlformats.org/officeDocument/2006/relationships/customXml" Target="../ink/ink26.xml"/><Relationship Id="rId9" Type="http://schemas.openxmlformats.org/officeDocument/2006/relationships/image" Target="../media/image1010.png"/><Relationship Id="rId14" Type="http://schemas.openxmlformats.org/officeDocument/2006/relationships/customXml" Target="../ink/ink3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37.xml"/><Relationship Id="rId13" Type="http://schemas.openxmlformats.org/officeDocument/2006/relationships/image" Target="../media/image210.png"/><Relationship Id="rId18" Type="http://schemas.openxmlformats.org/officeDocument/2006/relationships/customXml" Target="../ink/ink42.xml"/><Relationship Id="rId26" Type="http://schemas.openxmlformats.org/officeDocument/2006/relationships/customXml" Target="../ink/ink46.xml"/><Relationship Id="rId3" Type="http://schemas.openxmlformats.org/officeDocument/2006/relationships/image" Target="../media/image1610.png"/><Relationship Id="rId21" Type="http://schemas.openxmlformats.org/officeDocument/2006/relationships/image" Target="../media/image250.png"/><Relationship Id="rId7" Type="http://schemas.openxmlformats.org/officeDocument/2006/relationships/image" Target="../media/image187.png"/><Relationship Id="rId12" Type="http://schemas.openxmlformats.org/officeDocument/2006/relationships/customXml" Target="../ink/ink39.xml"/><Relationship Id="rId17" Type="http://schemas.openxmlformats.org/officeDocument/2006/relationships/image" Target="../media/image230.png"/><Relationship Id="rId25" Type="http://schemas.openxmlformats.org/officeDocument/2006/relationships/image" Target="../media/image1210.png"/><Relationship Id="rId2" Type="http://schemas.openxmlformats.org/officeDocument/2006/relationships/customXml" Target="../ink/ink34.xml"/><Relationship Id="rId16" Type="http://schemas.openxmlformats.org/officeDocument/2006/relationships/customXml" Target="../ink/ink41.xml"/><Relationship Id="rId20" Type="http://schemas.openxmlformats.org/officeDocument/2006/relationships/customXml" Target="../ink/ink43.xml"/><Relationship Id="rId1" Type="http://schemas.openxmlformats.org/officeDocument/2006/relationships/slideLayout" Target="../slideLayouts/slideLayout2.xml"/><Relationship Id="rId6" Type="http://schemas.openxmlformats.org/officeDocument/2006/relationships/customXml" Target="../ink/ink36.xml"/><Relationship Id="rId11" Type="http://schemas.openxmlformats.org/officeDocument/2006/relationships/image" Target="../media/image200.png"/><Relationship Id="rId24" Type="http://schemas.openxmlformats.org/officeDocument/2006/relationships/customXml" Target="../ink/ink45.xml"/><Relationship Id="rId5" Type="http://schemas.openxmlformats.org/officeDocument/2006/relationships/image" Target="../media/image1710.png"/><Relationship Id="rId15" Type="http://schemas.openxmlformats.org/officeDocument/2006/relationships/image" Target="../media/image220.png"/><Relationship Id="rId23" Type="http://schemas.openxmlformats.org/officeDocument/2006/relationships/image" Target="../media/image260.png"/><Relationship Id="rId10" Type="http://schemas.openxmlformats.org/officeDocument/2006/relationships/customXml" Target="../ink/ink38.xml"/><Relationship Id="rId19" Type="http://schemas.openxmlformats.org/officeDocument/2006/relationships/image" Target="../media/image240.png"/><Relationship Id="rId4" Type="http://schemas.openxmlformats.org/officeDocument/2006/relationships/customXml" Target="../ink/ink35.xml"/><Relationship Id="rId9" Type="http://schemas.openxmlformats.org/officeDocument/2006/relationships/image" Target="../media/image190.png"/><Relationship Id="rId14" Type="http://schemas.openxmlformats.org/officeDocument/2006/relationships/customXml" Target="../ink/ink40.xml"/><Relationship Id="rId22" Type="http://schemas.openxmlformats.org/officeDocument/2006/relationships/customXml" Target="../ink/ink44.xml"/></Relationships>
</file>

<file path=ppt/slides/_rels/slide7.xml.rels><?xml version="1.0" encoding="UTF-8" standalone="yes"?>
<Relationships xmlns="http://schemas.openxmlformats.org/package/2006/relationships"><Relationship Id="rId8" Type="http://schemas.openxmlformats.org/officeDocument/2006/relationships/customXml" Target="../ink/ink50.xml"/><Relationship Id="rId13"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29.png"/><Relationship Id="rId12" Type="http://schemas.openxmlformats.org/officeDocument/2006/relationships/customXml" Target="../ink/ink52.xml"/><Relationship Id="rId2" Type="http://schemas.openxmlformats.org/officeDocument/2006/relationships/customXml" Target="../ink/ink47.xml"/><Relationship Id="rId1" Type="http://schemas.openxmlformats.org/officeDocument/2006/relationships/slideLayout" Target="../slideLayouts/slideLayout2.xml"/><Relationship Id="rId6" Type="http://schemas.openxmlformats.org/officeDocument/2006/relationships/customXml" Target="../ink/ink49.xml"/><Relationship Id="rId11" Type="http://schemas.openxmlformats.org/officeDocument/2006/relationships/image" Target="../media/image31.png"/><Relationship Id="rId5" Type="http://schemas.openxmlformats.org/officeDocument/2006/relationships/image" Target="../media/image28.png"/><Relationship Id="rId15" Type="http://schemas.openxmlformats.org/officeDocument/2006/relationships/image" Target="../media/image33.png"/><Relationship Id="rId10" Type="http://schemas.openxmlformats.org/officeDocument/2006/relationships/customXml" Target="../ink/ink51.xml"/><Relationship Id="rId4" Type="http://schemas.openxmlformats.org/officeDocument/2006/relationships/customXml" Target="../ink/ink48.xml"/><Relationship Id="rId9" Type="http://schemas.openxmlformats.org/officeDocument/2006/relationships/image" Target="../media/image30.png"/><Relationship Id="rId14" Type="http://schemas.openxmlformats.org/officeDocument/2006/relationships/customXml" Target="../ink/ink53.xml"/></Relationships>
</file>

<file path=ppt/slides/_rels/slide8.xml.rels><?xml version="1.0" encoding="UTF-8" standalone="yes"?>
<Relationships xmlns="http://schemas.openxmlformats.org/package/2006/relationships"><Relationship Id="rId13" Type="http://schemas.openxmlformats.org/officeDocument/2006/relationships/image" Target="../media/image39.png"/><Relationship Id="rId18" Type="http://schemas.openxmlformats.org/officeDocument/2006/relationships/customXml" Target="../ink/ink62.xml"/><Relationship Id="rId26" Type="http://schemas.openxmlformats.org/officeDocument/2006/relationships/image" Target="../media/image45.png"/><Relationship Id="rId39" Type="http://schemas.openxmlformats.org/officeDocument/2006/relationships/image" Target="../media/image50.png"/><Relationship Id="rId21" Type="http://schemas.openxmlformats.org/officeDocument/2006/relationships/customXml" Target="../ink/ink64.xml"/><Relationship Id="rId34" Type="http://schemas.openxmlformats.org/officeDocument/2006/relationships/image" Target="../media/image49.png"/><Relationship Id="rId42" Type="http://schemas.openxmlformats.org/officeDocument/2006/relationships/image" Target="../media/image51.png"/><Relationship Id="rId47" Type="http://schemas.openxmlformats.org/officeDocument/2006/relationships/image" Target="../media/image53.png"/><Relationship Id="rId50" Type="http://schemas.openxmlformats.org/officeDocument/2006/relationships/customXml" Target="../ink/ink81.xml"/><Relationship Id="rId55" Type="http://schemas.openxmlformats.org/officeDocument/2006/relationships/image" Target="../media/image56.png"/><Relationship Id="rId7" Type="http://schemas.openxmlformats.org/officeDocument/2006/relationships/image" Target="../media/image36.png"/><Relationship Id="rId2" Type="http://schemas.openxmlformats.org/officeDocument/2006/relationships/customXml" Target="../ink/ink54.xml"/><Relationship Id="rId16" Type="http://schemas.openxmlformats.org/officeDocument/2006/relationships/customXml" Target="../ink/ink61.xml"/><Relationship Id="rId29" Type="http://schemas.openxmlformats.org/officeDocument/2006/relationships/customXml" Target="../ink/ink68.xml"/><Relationship Id="rId11" Type="http://schemas.openxmlformats.org/officeDocument/2006/relationships/image" Target="../media/image38.png"/><Relationship Id="rId24" Type="http://schemas.openxmlformats.org/officeDocument/2006/relationships/image" Target="../media/image44.png"/><Relationship Id="rId32" Type="http://schemas.openxmlformats.org/officeDocument/2006/relationships/image" Target="../media/image48.png"/><Relationship Id="rId37" Type="http://schemas.openxmlformats.org/officeDocument/2006/relationships/customXml" Target="../ink/ink73.xml"/><Relationship Id="rId40" Type="http://schemas.openxmlformats.org/officeDocument/2006/relationships/customXml" Target="../ink/ink75.xml"/><Relationship Id="rId45" Type="http://schemas.openxmlformats.org/officeDocument/2006/relationships/image" Target="../media/image52.png"/><Relationship Id="rId53" Type="http://schemas.openxmlformats.org/officeDocument/2006/relationships/customXml" Target="../ink/ink83.xml"/><Relationship Id="rId58" Type="http://schemas.openxmlformats.org/officeDocument/2006/relationships/customXml" Target="../ink/ink86.xml"/><Relationship Id="rId5" Type="http://schemas.openxmlformats.org/officeDocument/2006/relationships/image" Target="../media/image35.png"/><Relationship Id="rId19" Type="http://schemas.openxmlformats.org/officeDocument/2006/relationships/customXml" Target="../ink/ink63.xml"/><Relationship Id="rId4" Type="http://schemas.openxmlformats.org/officeDocument/2006/relationships/customXml" Target="../ink/ink55.xml"/><Relationship Id="rId9" Type="http://schemas.openxmlformats.org/officeDocument/2006/relationships/image" Target="../media/image37.png"/><Relationship Id="rId14" Type="http://schemas.openxmlformats.org/officeDocument/2006/relationships/customXml" Target="../ink/ink60.xml"/><Relationship Id="rId22" Type="http://schemas.openxmlformats.org/officeDocument/2006/relationships/image" Target="../media/image43.png"/><Relationship Id="rId27" Type="http://schemas.openxmlformats.org/officeDocument/2006/relationships/customXml" Target="../ink/ink67.xml"/><Relationship Id="rId30" Type="http://schemas.openxmlformats.org/officeDocument/2006/relationships/image" Target="../media/image47.png"/><Relationship Id="rId35" Type="http://schemas.openxmlformats.org/officeDocument/2006/relationships/customXml" Target="../ink/ink71.xml"/><Relationship Id="rId43" Type="http://schemas.openxmlformats.org/officeDocument/2006/relationships/customXml" Target="../ink/ink77.xml"/><Relationship Id="rId48" Type="http://schemas.openxmlformats.org/officeDocument/2006/relationships/customXml" Target="../ink/ink80.xml"/><Relationship Id="rId56" Type="http://schemas.openxmlformats.org/officeDocument/2006/relationships/customXml" Target="../ink/ink85.xml"/><Relationship Id="rId8" Type="http://schemas.openxmlformats.org/officeDocument/2006/relationships/customXml" Target="../ink/ink57.xml"/><Relationship Id="rId51" Type="http://schemas.openxmlformats.org/officeDocument/2006/relationships/image" Target="../media/image55.png"/><Relationship Id="rId3" Type="http://schemas.openxmlformats.org/officeDocument/2006/relationships/image" Target="../media/image34.png"/><Relationship Id="rId12" Type="http://schemas.openxmlformats.org/officeDocument/2006/relationships/customXml" Target="../ink/ink59.xml"/><Relationship Id="rId17" Type="http://schemas.openxmlformats.org/officeDocument/2006/relationships/image" Target="../media/image41.png"/><Relationship Id="rId25" Type="http://schemas.openxmlformats.org/officeDocument/2006/relationships/customXml" Target="../ink/ink66.xml"/><Relationship Id="rId33" Type="http://schemas.openxmlformats.org/officeDocument/2006/relationships/customXml" Target="../ink/ink70.xml"/><Relationship Id="rId38" Type="http://schemas.openxmlformats.org/officeDocument/2006/relationships/customXml" Target="../ink/ink74.xml"/><Relationship Id="rId46" Type="http://schemas.openxmlformats.org/officeDocument/2006/relationships/customXml" Target="../ink/ink79.xml"/><Relationship Id="rId59" Type="http://schemas.openxmlformats.org/officeDocument/2006/relationships/image" Target="../media/image58.png"/><Relationship Id="rId20" Type="http://schemas.openxmlformats.org/officeDocument/2006/relationships/image" Target="../media/image42.png"/><Relationship Id="rId41" Type="http://schemas.openxmlformats.org/officeDocument/2006/relationships/customXml" Target="../ink/ink76.xml"/><Relationship Id="rId54" Type="http://schemas.openxmlformats.org/officeDocument/2006/relationships/customXml" Target="../ink/ink84.xml"/><Relationship Id="rId1" Type="http://schemas.openxmlformats.org/officeDocument/2006/relationships/slideLayout" Target="../slideLayouts/slideLayout2.xml"/><Relationship Id="rId6" Type="http://schemas.openxmlformats.org/officeDocument/2006/relationships/customXml" Target="../ink/ink56.xml"/><Relationship Id="rId15" Type="http://schemas.openxmlformats.org/officeDocument/2006/relationships/image" Target="../media/image40.png"/><Relationship Id="rId23" Type="http://schemas.openxmlformats.org/officeDocument/2006/relationships/customXml" Target="../ink/ink65.xml"/><Relationship Id="rId28" Type="http://schemas.openxmlformats.org/officeDocument/2006/relationships/image" Target="../media/image46.png"/><Relationship Id="rId36" Type="http://schemas.openxmlformats.org/officeDocument/2006/relationships/customXml" Target="../ink/ink72.xml"/><Relationship Id="rId49" Type="http://schemas.openxmlformats.org/officeDocument/2006/relationships/image" Target="../media/image54.png"/><Relationship Id="rId57" Type="http://schemas.openxmlformats.org/officeDocument/2006/relationships/image" Target="../media/image57.png"/><Relationship Id="rId10" Type="http://schemas.openxmlformats.org/officeDocument/2006/relationships/customXml" Target="../ink/ink58.xml"/><Relationship Id="rId31" Type="http://schemas.openxmlformats.org/officeDocument/2006/relationships/customXml" Target="../ink/ink69.xml"/><Relationship Id="rId44" Type="http://schemas.openxmlformats.org/officeDocument/2006/relationships/customXml" Target="../ink/ink78.xml"/><Relationship Id="rId52" Type="http://schemas.openxmlformats.org/officeDocument/2006/relationships/customXml" Target="../ink/ink82.xml"/></Relationships>
</file>

<file path=ppt/slides/_rels/slide9.xml.rels><?xml version="1.0" encoding="UTF-8" standalone="yes"?>
<Relationships xmlns="http://schemas.openxmlformats.org/package/2006/relationships"><Relationship Id="rId8" Type="http://schemas.openxmlformats.org/officeDocument/2006/relationships/hyperlink" Target="https://www.javatpoint.com/c-strupr" TargetMode="External"/><Relationship Id="rId3" Type="http://schemas.openxmlformats.org/officeDocument/2006/relationships/hyperlink" Target="https://www.javatpoint.com/c-strcpy" TargetMode="External"/><Relationship Id="rId7" Type="http://schemas.openxmlformats.org/officeDocument/2006/relationships/hyperlink" Target="https://www.javatpoint.com/c-strlwr" TargetMode="External"/><Relationship Id="rId2" Type="http://schemas.openxmlformats.org/officeDocument/2006/relationships/hyperlink" Target="https://www.javatpoint.com/c-strlen" TargetMode="External"/><Relationship Id="rId1" Type="http://schemas.openxmlformats.org/officeDocument/2006/relationships/slideLayout" Target="../slideLayouts/slideLayout2.xml"/><Relationship Id="rId6" Type="http://schemas.openxmlformats.org/officeDocument/2006/relationships/hyperlink" Target="https://www.javatpoint.com/c-strrev" TargetMode="External"/><Relationship Id="rId5" Type="http://schemas.openxmlformats.org/officeDocument/2006/relationships/hyperlink" Target="https://www.javatpoint.com/c-strcmp" TargetMode="External"/><Relationship Id="rId4" Type="http://schemas.openxmlformats.org/officeDocument/2006/relationships/hyperlink" Target="https://www.javatpoint.com/c-strca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33599" y="1219198"/>
            <a:ext cx="8306541" cy="4739759"/>
          </a:xfrm>
          <a:prstGeom prst="rect">
            <a:avLst/>
          </a:prstGeom>
          <a:noFill/>
        </p:spPr>
        <p:txBody>
          <a:bodyPr wrap="square" rtlCol="0">
            <a:spAutoFit/>
          </a:bodyPr>
          <a:lstStyle/>
          <a:p>
            <a:pPr algn="ctr"/>
            <a:r>
              <a:rPr lang="en-US" sz="3200" b="1" dirty="0">
                <a:solidFill>
                  <a:srgbClr val="FF0000"/>
                </a:solidFill>
                <a:latin typeface="Times New Roman" pitchFamily="18" charset="0"/>
                <a:cs typeface="Times New Roman" pitchFamily="18" charset="0"/>
              </a:rPr>
              <a:t>PROGRAMMING FOR PROBLEM SOLVING USING C</a:t>
            </a:r>
          </a:p>
          <a:p>
            <a:pPr algn="ctr"/>
            <a:r>
              <a:rPr lang="en-US" sz="2800" b="1" dirty="0">
                <a:solidFill>
                  <a:schemeClr val="bg2">
                    <a:lumMod val="10000"/>
                  </a:schemeClr>
                </a:solidFill>
                <a:latin typeface="Times New Roman" pitchFamily="18" charset="0"/>
                <a:cs typeface="Times New Roman" pitchFamily="18" charset="0"/>
              </a:rPr>
              <a:t>(201ES2T08 )</a:t>
            </a:r>
          </a:p>
          <a:p>
            <a:pPr algn="ctr"/>
            <a:endParaRPr lang="en-US" sz="2500" b="1" dirty="0">
              <a:latin typeface="Times New Roman" pitchFamily="18" charset="0"/>
              <a:cs typeface="Times New Roman" pitchFamily="18" charset="0"/>
            </a:endParaRPr>
          </a:p>
          <a:p>
            <a:pPr algn="ctr"/>
            <a:endParaRPr lang="en-US" sz="2500" b="1" dirty="0">
              <a:latin typeface="Times New Roman" pitchFamily="18" charset="0"/>
              <a:cs typeface="Times New Roman" pitchFamily="18" charset="0"/>
            </a:endParaRPr>
          </a:p>
          <a:p>
            <a:pPr algn="ctr"/>
            <a:endParaRPr lang="en-US" sz="2500" b="1" dirty="0">
              <a:latin typeface="Times New Roman" pitchFamily="18" charset="0"/>
              <a:cs typeface="Times New Roman" pitchFamily="18" charset="0"/>
            </a:endParaRPr>
          </a:p>
          <a:p>
            <a:pPr algn="ctr"/>
            <a:endParaRPr lang="en-US" sz="2500" b="1" dirty="0">
              <a:latin typeface="Times New Roman" pitchFamily="18" charset="0"/>
              <a:cs typeface="Times New Roman" pitchFamily="18" charset="0"/>
            </a:endParaRPr>
          </a:p>
          <a:p>
            <a:pPr algn="ctr"/>
            <a:r>
              <a:rPr lang="en-US" sz="2500" b="1" dirty="0">
                <a:latin typeface="Times New Roman" pitchFamily="18" charset="0"/>
                <a:cs typeface="Times New Roman" pitchFamily="18" charset="0"/>
              </a:rPr>
              <a:t>Dr </a:t>
            </a:r>
            <a:r>
              <a:rPr lang="en-US" sz="2500" b="1" dirty="0" err="1">
                <a:latin typeface="Times New Roman" pitchFamily="18" charset="0"/>
                <a:cs typeface="Times New Roman" pitchFamily="18" charset="0"/>
              </a:rPr>
              <a:t>K.Swaroopa</a:t>
            </a:r>
            <a:endParaRPr lang="en-US" sz="2500" b="1" dirty="0">
              <a:latin typeface="Times New Roman" pitchFamily="18" charset="0"/>
              <a:cs typeface="Times New Roman" pitchFamily="18" charset="0"/>
            </a:endParaRPr>
          </a:p>
          <a:p>
            <a:pPr algn="ctr"/>
            <a:endParaRPr lang="en-US" sz="2500" b="1" dirty="0">
              <a:latin typeface="Times New Roman" pitchFamily="18" charset="0"/>
              <a:cs typeface="Times New Roman" pitchFamily="18" charset="0"/>
            </a:endParaRPr>
          </a:p>
          <a:p>
            <a:pPr algn="ctr"/>
            <a:r>
              <a:rPr lang="en-US" sz="2000" b="1" dirty="0">
                <a:solidFill>
                  <a:srgbClr val="00B0F0"/>
                </a:solidFill>
                <a:latin typeface="Times New Roman" pitchFamily="18" charset="0"/>
                <a:cs typeface="Times New Roman" pitchFamily="18" charset="0"/>
              </a:rPr>
              <a:t>Associate </a:t>
            </a:r>
            <a:r>
              <a:rPr lang="en-US" sz="2000" b="1" dirty="0" err="1">
                <a:solidFill>
                  <a:srgbClr val="00B0F0"/>
                </a:solidFill>
                <a:latin typeface="Times New Roman" pitchFamily="18" charset="0"/>
                <a:cs typeface="Times New Roman" pitchFamily="18" charset="0"/>
              </a:rPr>
              <a:t>Professor,H&amp;BS-I</a:t>
            </a:r>
            <a:r>
              <a:rPr lang="en-US" sz="2000" b="1" dirty="0">
                <a:solidFill>
                  <a:srgbClr val="00B0F0"/>
                </a:solidFill>
                <a:latin typeface="Times New Roman" pitchFamily="18" charset="0"/>
                <a:cs typeface="Times New Roman" pitchFamily="18" charset="0"/>
              </a:rPr>
              <a:t> Dept.</a:t>
            </a:r>
          </a:p>
          <a:p>
            <a:pPr algn="ctr"/>
            <a:r>
              <a:rPr lang="en-US" sz="2000" b="1" dirty="0">
                <a:solidFill>
                  <a:srgbClr val="00B0F0"/>
                </a:solidFill>
                <a:latin typeface="Times New Roman" pitchFamily="18" charset="0"/>
                <a:cs typeface="Times New Roman" pitchFamily="18" charset="0"/>
              </a:rPr>
              <a:t>Aditya Engineering College(A)</a:t>
            </a:r>
          </a:p>
          <a:p>
            <a:pPr algn="ctr"/>
            <a:r>
              <a:rPr lang="en-US" sz="2000" b="1" dirty="0">
                <a:solidFill>
                  <a:srgbClr val="FF0000"/>
                </a:solidFill>
                <a:latin typeface="Times New Roman" pitchFamily="18" charset="0"/>
                <a:cs typeface="Times New Roman" pitchFamily="18" charset="0"/>
              </a:rPr>
              <a:t>Mail :</a:t>
            </a:r>
            <a:r>
              <a:rPr lang="en-US" sz="2000" b="1" dirty="0">
                <a:solidFill>
                  <a:srgbClr val="00B050"/>
                </a:solidFill>
                <a:latin typeface="Times New Roman" pitchFamily="18" charset="0"/>
                <a:cs typeface="Times New Roman" pitchFamily="18" charset="0"/>
              </a:rPr>
              <a:t> swaroopak</a:t>
            </a:r>
            <a:r>
              <a:rPr lang="en-US" b="1" dirty="0">
                <a:solidFill>
                  <a:srgbClr val="00B050"/>
                </a:solidFill>
                <a:latin typeface="Times New Roman" pitchFamily="18" charset="0"/>
                <a:cs typeface="Times New Roman" pitchFamily="18" charset="0"/>
              </a:rPr>
              <a:t>@aec.edu.in</a:t>
            </a:r>
            <a:endParaRPr lang="en-US" sz="2000" b="1" dirty="0">
              <a:solidFill>
                <a:srgbClr val="00B050"/>
              </a:solidFill>
              <a:latin typeface="Times New Roman" pitchFamily="18" charset="0"/>
              <a:cs typeface="Times New Roman" pitchFamily="18" charset="0"/>
            </a:endParaRPr>
          </a:p>
        </p:txBody>
      </p:sp>
      <p:sp>
        <p:nvSpPr>
          <p:cNvPr id="2" name="Footer Placeholder 1">
            <a:extLst>
              <a:ext uri="{FF2B5EF4-FFF2-40B4-BE49-F238E27FC236}">
                <a16:creationId xmlns:a16="http://schemas.microsoft.com/office/drawing/2014/main" id="{449CABCA-EE8F-4B7D-AA83-7FE2B2D760B8}"/>
              </a:ext>
            </a:extLst>
          </p:cNvPr>
          <p:cNvSpPr>
            <a:spLocks noGrp="1"/>
          </p:cNvSpPr>
          <p:nvPr>
            <p:ph type="ftr" sz="quarter" idx="11"/>
          </p:nvPr>
        </p:nvSpPr>
        <p:spPr/>
        <p:txBody>
          <a:bodyPr/>
          <a:lstStyle/>
          <a:p>
            <a:r>
              <a:rPr lang="en-US" dirty="0">
                <a:solidFill>
                  <a:srgbClr val="0070C0"/>
                </a:solidFill>
              </a:rPr>
              <a:t>PROGRAMMING FOR PROBLEM SOLVING USING C                              DR.KSP.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CFC73E-DA0D-4C43-AFE5-FAE71C6B16D3}"/>
              </a:ext>
            </a:extLst>
          </p:cNvPr>
          <p:cNvSpPr>
            <a:spLocks noGrp="1"/>
          </p:cNvSpPr>
          <p:nvPr>
            <p:ph type="title"/>
          </p:nvPr>
        </p:nvSpPr>
        <p:spPr>
          <a:xfrm>
            <a:off x="935854" y="136525"/>
            <a:ext cx="10515600" cy="1325563"/>
          </a:xfrm>
        </p:spPr>
        <p:txBody>
          <a:bodyPr>
            <a:normAutofit/>
          </a:bodyPr>
          <a:lstStyle/>
          <a:p>
            <a:pPr algn="ctr"/>
            <a:r>
              <a:rPr lang="en-US" sz="3200" b="1" u="sng" dirty="0">
                <a:solidFill>
                  <a:srgbClr val="7030A0"/>
                </a:solidFill>
              </a:rPr>
              <a:t>string operations using string handling functions</a:t>
            </a:r>
            <a:endParaRPr lang="te-IN" sz="3200" b="1" u="sng" dirty="0">
              <a:solidFill>
                <a:srgbClr val="7030A0"/>
              </a:solidFill>
            </a:endParaRPr>
          </a:p>
        </p:txBody>
      </p:sp>
      <p:sp>
        <p:nvSpPr>
          <p:cNvPr id="4" name="Footer Placeholder 3">
            <a:extLst>
              <a:ext uri="{FF2B5EF4-FFF2-40B4-BE49-F238E27FC236}">
                <a16:creationId xmlns:a16="http://schemas.microsoft.com/office/drawing/2014/main" id="{7436CD51-3301-42BC-9162-933FE3527A56}"/>
              </a:ext>
            </a:extLst>
          </p:cNvPr>
          <p:cNvSpPr>
            <a:spLocks noGrp="1"/>
          </p:cNvSpPr>
          <p:nvPr>
            <p:ph type="ftr" sz="quarter" idx="11"/>
          </p:nvPr>
        </p:nvSpPr>
        <p:spPr/>
        <p:txBody>
          <a:bodyPr/>
          <a:lstStyle/>
          <a:p>
            <a:r>
              <a:rPr lang="en-US"/>
              <a:t>PROGRAMMING FOR PROBLEM SOLVING USING C                              DR.KSP.</a:t>
            </a:r>
          </a:p>
        </p:txBody>
      </p:sp>
      <p:sp>
        <p:nvSpPr>
          <p:cNvPr id="6" name="TextBox 5">
            <a:extLst>
              <a:ext uri="{FF2B5EF4-FFF2-40B4-BE49-F238E27FC236}">
                <a16:creationId xmlns:a16="http://schemas.microsoft.com/office/drawing/2014/main" id="{CF2A2DD9-CA45-41C6-854E-6915985A8577}"/>
              </a:ext>
            </a:extLst>
          </p:cNvPr>
          <p:cNvSpPr txBox="1"/>
          <p:nvPr/>
        </p:nvSpPr>
        <p:spPr>
          <a:xfrm>
            <a:off x="423168" y="1039258"/>
            <a:ext cx="7202750" cy="5324535"/>
          </a:xfrm>
          <a:prstGeom prst="rect">
            <a:avLst/>
          </a:prstGeom>
          <a:noFill/>
        </p:spPr>
        <p:txBody>
          <a:bodyPr wrap="square">
            <a:spAutoFit/>
          </a:bodyPr>
          <a:lstStyle/>
          <a:p>
            <a:r>
              <a:rPr lang="te-IN" sz="2000" b="1" dirty="0"/>
              <a:t>#include&lt;stdio.h&gt; </a:t>
            </a:r>
          </a:p>
          <a:p>
            <a:r>
              <a:rPr lang="te-IN" sz="2000" b="1" dirty="0"/>
              <a:t>#include&lt;string.h&gt;</a:t>
            </a:r>
          </a:p>
          <a:p>
            <a:r>
              <a:rPr lang="te-IN" sz="2000" b="1" dirty="0"/>
              <a:t>int main ()  </a:t>
            </a:r>
            <a:r>
              <a:rPr lang="en-US" sz="2000" b="1" dirty="0"/>
              <a:t> </a:t>
            </a:r>
            <a:r>
              <a:rPr lang="te-IN" sz="2000" b="1" dirty="0"/>
              <a:t>{  </a:t>
            </a:r>
          </a:p>
          <a:p>
            <a:r>
              <a:rPr lang="te-IN" sz="2000" b="1" dirty="0"/>
              <a:t>    char str1[20],str2[20],str3[20];  </a:t>
            </a:r>
          </a:p>
          <a:p>
            <a:r>
              <a:rPr lang="te-IN" sz="2000" b="1" dirty="0"/>
              <a:t>    printf("\nEnter the string1");</a:t>
            </a:r>
          </a:p>
          <a:p>
            <a:r>
              <a:rPr lang="te-IN" sz="2000" b="1" dirty="0"/>
              <a:t>     </a:t>
            </a:r>
            <a:r>
              <a:rPr lang="en-US" sz="2000" b="1" dirty="0"/>
              <a:t>f</a:t>
            </a:r>
            <a:r>
              <a:rPr lang="te-IN" sz="2000" b="1" dirty="0"/>
              <a:t>gets(str1</a:t>
            </a:r>
            <a:r>
              <a:rPr lang="en-US" sz="2000" b="1" dirty="0"/>
              <a:t>,20,stdin</a:t>
            </a:r>
            <a:r>
              <a:rPr lang="te-IN" sz="2000" b="1" dirty="0"/>
              <a:t>);</a:t>
            </a:r>
          </a:p>
          <a:p>
            <a:r>
              <a:rPr lang="te-IN" sz="2000" b="1" dirty="0"/>
              <a:t>    printf("\n enter string2");</a:t>
            </a:r>
          </a:p>
          <a:p>
            <a:r>
              <a:rPr lang="te-IN" sz="2000" b="1" dirty="0"/>
              <a:t>    </a:t>
            </a:r>
            <a:r>
              <a:rPr lang="en-US" sz="2000" b="1" dirty="0"/>
              <a:t>f</a:t>
            </a:r>
            <a:r>
              <a:rPr lang="te-IN" sz="2000" b="1" dirty="0"/>
              <a:t>gets(str2</a:t>
            </a:r>
            <a:r>
              <a:rPr lang="en-US" sz="2000" b="1" dirty="0"/>
              <a:t> ,20,stdin</a:t>
            </a:r>
            <a:r>
              <a:rPr lang="te-IN" sz="2000" b="1" dirty="0"/>
              <a:t>);  </a:t>
            </a:r>
          </a:p>
          <a:p>
            <a:r>
              <a:rPr lang="te-IN" sz="2000" b="1" dirty="0"/>
              <a:t>    printf("length of string1 is %lu",strlen(str1));</a:t>
            </a:r>
          </a:p>
          <a:p>
            <a:r>
              <a:rPr lang="te-IN" sz="2000" b="1" dirty="0"/>
              <a:t>    strcat(str1,str2);</a:t>
            </a:r>
          </a:p>
          <a:p>
            <a:r>
              <a:rPr lang="te-IN" sz="2000" b="1" dirty="0"/>
              <a:t>    printf("\n concatenation of string1,string2 is %s ",str1);</a:t>
            </a:r>
          </a:p>
          <a:p>
            <a:r>
              <a:rPr lang="te-IN" sz="2000" b="1" dirty="0"/>
              <a:t>    strcpy(str3,str1);</a:t>
            </a:r>
          </a:p>
          <a:p>
            <a:r>
              <a:rPr lang="te-IN" sz="2000" b="1" dirty="0"/>
              <a:t>    printf("\n string1 is %s",str1);</a:t>
            </a:r>
          </a:p>
          <a:p>
            <a:r>
              <a:rPr lang="te-IN" sz="2000" b="1" dirty="0"/>
              <a:t>      printf("\n string2 is%s",str2);</a:t>
            </a:r>
          </a:p>
          <a:p>
            <a:r>
              <a:rPr lang="te-IN" sz="2000" b="1" dirty="0"/>
              <a:t>        printf("\nstring3 is %s",str3);</a:t>
            </a:r>
            <a:endParaRPr lang="en-US" sz="2000" b="1" dirty="0"/>
          </a:p>
          <a:p>
            <a:r>
              <a:rPr lang="en-US" sz="2000" b="1" dirty="0"/>
              <a:t>printf("\n comparison is %d",</a:t>
            </a:r>
            <a:r>
              <a:rPr lang="en-US" sz="2000" b="1" dirty="0" err="1"/>
              <a:t>strcmp</a:t>
            </a:r>
            <a:r>
              <a:rPr lang="en-US" sz="2000" b="1" dirty="0"/>
              <a:t>(str2,str3));</a:t>
            </a:r>
            <a:endParaRPr lang="te-IN" sz="2000" b="1" dirty="0"/>
          </a:p>
          <a:p>
            <a:r>
              <a:rPr lang="te-IN" sz="2000" b="1" dirty="0"/>
              <a:t>       return 0;</a:t>
            </a:r>
            <a:r>
              <a:rPr lang="en-US" sz="2000" b="1" dirty="0"/>
              <a:t>   </a:t>
            </a:r>
            <a:r>
              <a:rPr lang="te-IN" sz="2000" b="1" dirty="0"/>
              <a:t>} </a:t>
            </a:r>
          </a:p>
        </p:txBody>
      </p:sp>
    </p:spTree>
    <p:extLst>
      <p:ext uri="{BB962C8B-B14F-4D97-AF65-F5344CB8AC3E}">
        <p14:creationId xmlns:p14="http://schemas.microsoft.com/office/powerpoint/2010/main" val="40622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CFC73E-DA0D-4C43-AFE5-FAE71C6B16D3}"/>
              </a:ext>
            </a:extLst>
          </p:cNvPr>
          <p:cNvSpPr>
            <a:spLocks noGrp="1"/>
          </p:cNvSpPr>
          <p:nvPr>
            <p:ph type="title"/>
          </p:nvPr>
        </p:nvSpPr>
        <p:spPr>
          <a:xfrm>
            <a:off x="953609" y="402855"/>
            <a:ext cx="10515600" cy="1325563"/>
          </a:xfrm>
        </p:spPr>
        <p:txBody>
          <a:bodyPr>
            <a:normAutofit/>
          </a:bodyPr>
          <a:lstStyle/>
          <a:p>
            <a:pPr algn="ctr"/>
            <a:r>
              <a:rPr lang="en-US" sz="3200" b="1" u="sng" dirty="0">
                <a:solidFill>
                  <a:srgbClr val="7030A0"/>
                </a:solidFill>
              </a:rPr>
              <a:t>string operations without using string handling functions</a:t>
            </a:r>
            <a:br>
              <a:rPr lang="en-US" sz="3200" b="1" u="sng" dirty="0">
                <a:solidFill>
                  <a:srgbClr val="7030A0"/>
                </a:solidFill>
              </a:rPr>
            </a:br>
            <a:r>
              <a:rPr lang="en-US" sz="3200" b="1" u="sng" dirty="0">
                <a:solidFill>
                  <a:srgbClr val="D86118"/>
                </a:solidFill>
              </a:rPr>
              <a:t>length of string</a:t>
            </a:r>
            <a:endParaRPr lang="te-IN" sz="3200" b="1" u="sng" dirty="0">
              <a:solidFill>
                <a:srgbClr val="D86118"/>
              </a:solidFill>
            </a:endParaRPr>
          </a:p>
        </p:txBody>
      </p:sp>
      <p:sp>
        <p:nvSpPr>
          <p:cNvPr id="4" name="Footer Placeholder 3">
            <a:extLst>
              <a:ext uri="{FF2B5EF4-FFF2-40B4-BE49-F238E27FC236}">
                <a16:creationId xmlns:a16="http://schemas.microsoft.com/office/drawing/2014/main" id="{7436CD51-3301-42BC-9162-933FE3527A56}"/>
              </a:ext>
            </a:extLst>
          </p:cNvPr>
          <p:cNvSpPr>
            <a:spLocks noGrp="1"/>
          </p:cNvSpPr>
          <p:nvPr>
            <p:ph type="ftr" sz="quarter" idx="11"/>
          </p:nvPr>
        </p:nvSpPr>
        <p:spPr/>
        <p:txBody>
          <a:bodyPr/>
          <a:lstStyle/>
          <a:p>
            <a:r>
              <a:rPr lang="en-US"/>
              <a:t>PROGRAMMING FOR PROBLEM SOLVING USING C                              DR.KSP.</a:t>
            </a:r>
          </a:p>
        </p:txBody>
      </p:sp>
      <p:sp>
        <p:nvSpPr>
          <p:cNvPr id="6" name="TextBox 5">
            <a:extLst>
              <a:ext uri="{FF2B5EF4-FFF2-40B4-BE49-F238E27FC236}">
                <a16:creationId xmlns:a16="http://schemas.microsoft.com/office/drawing/2014/main" id="{CF2A2DD9-CA45-41C6-854E-6915985A8577}"/>
              </a:ext>
            </a:extLst>
          </p:cNvPr>
          <p:cNvSpPr txBox="1"/>
          <p:nvPr/>
        </p:nvSpPr>
        <p:spPr>
          <a:xfrm>
            <a:off x="352147" y="1261200"/>
            <a:ext cx="7202750" cy="5437386"/>
          </a:xfrm>
          <a:prstGeom prst="rect">
            <a:avLst/>
          </a:prstGeom>
          <a:noFill/>
        </p:spPr>
        <p:txBody>
          <a:bodyPr wrap="square">
            <a:spAutoFit/>
          </a:bodyPr>
          <a:lstStyle/>
          <a:p>
            <a:pPr>
              <a:spcAft>
                <a:spcPts val="1000"/>
              </a:spcAft>
            </a:pP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 include &lt; </a:t>
            </a:r>
            <a:r>
              <a:rPr lang="en-US" sz="2400" b="1" dirty="0" err="1">
                <a:effectLst/>
                <a:latin typeface="Times New Roman" panose="02020603050405020304" pitchFamily="18" charset="0"/>
                <a:ea typeface="Times New Roman" panose="02020603050405020304" pitchFamily="18" charset="0"/>
                <a:cs typeface="Gautami" panose="020B0502040204020203" pitchFamily="34" charset="0"/>
              </a:rPr>
              <a:t>stdio</a:t>
            </a: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 .h &gt;</a:t>
            </a:r>
            <a:endParaRPr lang="en-US" sz="2400" b="1" dirty="0">
              <a:effectLst/>
              <a:latin typeface="Calibri" panose="020F0502020204030204" pitchFamily="34" charset="0"/>
              <a:ea typeface="Times New Roman" panose="02020603050405020304" pitchFamily="18" charset="0"/>
              <a:cs typeface="Gautami" panose="020B0502040204020203" pitchFamily="34" charset="0"/>
            </a:endParaRPr>
          </a:p>
          <a:p>
            <a:pPr>
              <a:spcAft>
                <a:spcPts val="1000"/>
              </a:spcAft>
            </a:pP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int main () {</a:t>
            </a:r>
            <a:endParaRPr lang="en-US" sz="2400" b="1" dirty="0">
              <a:effectLst/>
              <a:latin typeface="Calibri" panose="020F0502020204030204" pitchFamily="34" charset="0"/>
              <a:ea typeface="Times New Roman" panose="02020603050405020304" pitchFamily="18" charset="0"/>
              <a:cs typeface="Gautami" panose="020B0502040204020203" pitchFamily="34" charset="0"/>
            </a:endParaRPr>
          </a:p>
          <a:p>
            <a:pPr>
              <a:spcAft>
                <a:spcPts val="1000"/>
              </a:spcAft>
            </a:pP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char str [100];</a:t>
            </a:r>
            <a:endParaRPr lang="en-US" sz="2400" b="1" dirty="0">
              <a:effectLst/>
              <a:latin typeface="Calibri" panose="020F0502020204030204" pitchFamily="34" charset="0"/>
              <a:ea typeface="Times New Roman" panose="02020603050405020304" pitchFamily="18" charset="0"/>
              <a:cs typeface="Gautami" panose="020B0502040204020203" pitchFamily="34" charset="0"/>
            </a:endParaRPr>
          </a:p>
          <a:p>
            <a:pPr>
              <a:spcAft>
                <a:spcPts val="1000"/>
              </a:spcAft>
            </a:pP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int length , </a:t>
            </a:r>
            <a:r>
              <a:rPr lang="en-US" sz="2400" b="1" dirty="0" err="1">
                <a:effectLst/>
                <a:latin typeface="Times New Roman" panose="02020603050405020304" pitchFamily="18" charset="0"/>
                <a:ea typeface="Times New Roman" panose="02020603050405020304" pitchFamily="18" charset="0"/>
                <a:cs typeface="Gautami" panose="020B0502040204020203" pitchFamily="34" charset="0"/>
              </a:rPr>
              <a:t>i</a:t>
            </a: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 ;</a:t>
            </a:r>
            <a:endParaRPr lang="en-US" sz="2400" b="1" dirty="0">
              <a:effectLst/>
              <a:latin typeface="Calibri" panose="020F0502020204030204" pitchFamily="34" charset="0"/>
              <a:ea typeface="Times New Roman" panose="02020603050405020304" pitchFamily="18" charset="0"/>
              <a:cs typeface="Gautami" panose="020B0502040204020203" pitchFamily="34" charset="0"/>
            </a:endParaRPr>
          </a:p>
          <a:p>
            <a:pPr>
              <a:spcAft>
                <a:spcPts val="1000"/>
              </a:spcAft>
            </a:pP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printf ("\ </a:t>
            </a:r>
            <a:r>
              <a:rPr lang="en-US" sz="2400" b="1" dirty="0" err="1">
                <a:effectLst/>
                <a:latin typeface="Times New Roman" panose="02020603050405020304" pitchFamily="18" charset="0"/>
                <a:ea typeface="Times New Roman" panose="02020603050405020304" pitchFamily="18" charset="0"/>
                <a:cs typeface="Gautami" panose="020B0502040204020203" pitchFamily="34" charset="0"/>
              </a:rPr>
              <a:t>nEnter</a:t>
            </a: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 the String : ");</a:t>
            </a:r>
            <a:endParaRPr lang="en-US" sz="2400" b="1" dirty="0">
              <a:effectLst/>
              <a:latin typeface="Calibri" panose="020F0502020204030204" pitchFamily="34" charset="0"/>
              <a:ea typeface="Times New Roman" panose="02020603050405020304" pitchFamily="18" charset="0"/>
              <a:cs typeface="Gautami" panose="020B0502040204020203" pitchFamily="34" charset="0"/>
            </a:endParaRPr>
          </a:p>
          <a:p>
            <a:pPr>
              <a:spcAft>
                <a:spcPts val="1000"/>
              </a:spcAft>
            </a:pP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gets ( str );</a:t>
            </a:r>
            <a:endParaRPr lang="en-US" sz="2400" b="1" dirty="0">
              <a:effectLst/>
              <a:latin typeface="Calibri" panose="020F0502020204030204" pitchFamily="34" charset="0"/>
              <a:ea typeface="Times New Roman" panose="02020603050405020304" pitchFamily="18" charset="0"/>
              <a:cs typeface="Gautami" panose="020B0502040204020203" pitchFamily="34" charset="0"/>
            </a:endParaRPr>
          </a:p>
          <a:p>
            <a:pPr>
              <a:spcAft>
                <a:spcPts val="1000"/>
              </a:spcAft>
            </a:pPr>
            <a:r>
              <a:rPr lang="en-US" sz="2400" b="1" dirty="0">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length = 0;</a:t>
            </a:r>
            <a:endParaRPr lang="en-US" sz="2400" b="1" dirty="0">
              <a:solidFill>
                <a:srgbClr val="3333FF"/>
              </a:solidFill>
              <a:effectLst/>
              <a:latin typeface="Calibri" panose="020F0502020204030204" pitchFamily="34" charset="0"/>
              <a:ea typeface="Times New Roman" panose="02020603050405020304" pitchFamily="18" charset="0"/>
              <a:cs typeface="Gautami" panose="020B0502040204020203" pitchFamily="34" charset="0"/>
            </a:endParaRPr>
          </a:p>
          <a:p>
            <a:pPr>
              <a:spcAft>
                <a:spcPts val="1000"/>
              </a:spcAft>
            </a:pPr>
            <a:r>
              <a:rPr lang="en-US" sz="2400" b="1" dirty="0">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for ( </a:t>
            </a:r>
            <a:r>
              <a:rPr lang="en-US" sz="2400" b="1" dirty="0" err="1">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i</a:t>
            </a:r>
            <a:r>
              <a:rPr lang="en-US" sz="2400" b="1" dirty="0">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 =0; str [ </a:t>
            </a:r>
            <a:r>
              <a:rPr lang="en-US" sz="2400" b="1" dirty="0" err="1">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i</a:t>
            </a:r>
            <a:r>
              <a:rPr lang="en-US" sz="2400" b="1" dirty="0">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 ] != ’\0 ’; </a:t>
            </a:r>
            <a:r>
              <a:rPr lang="en-US" sz="2400" b="1" dirty="0" err="1">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i</a:t>
            </a:r>
            <a:r>
              <a:rPr lang="en-US" sz="2400" b="1" dirty="0">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 ++)</a:t>
            </a:r>
            <a:endParaRPr lang="en-US" sz="2400" b="1" dirty="0">
              <a:solidFill>
                <a:srgbClr val="3333FF"/>
              </a:solidFill>
              <a:effectLst/>
              <a:latin typeface="Calibri" panose="020F0502020204030204" pitchFamily="34" charset="0"/>
              <a:ea typeface="Times New Roman" panose="02020603050405020304" pitchFamily="18" charset="0"/>
              <a:cs typeface="Gautami" panose="020B0502040204020203" pitchFamily="34" charset="0"/>
            </a:endParaRPr>
          </a:p>
          <a:p>
            <a:pPr>
              <a:spcAft>
                <a:spcPts val="1000"/>
              </a:spcAft>
            </a:pPr>
            <a:r>
              <a:rPr lang="en-US" sz="2400" b="1" dirty="0">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   {  length ++;} </a:t>
            </a:r>
            <a:endParaRPr lang="en-US" sz="2400" b="1" dirty="0">
              <a:solidFill>
                <a:srgbClr val="3333FF"/>
              </a:solidFill>
              <a:effectLst/>
              <a:latin typeface="Calibri" panose="020F0502020204030204" pitchFamily="34" charset="0"/>
              <a:ea typeface="Times New Roman" panose="02020603050405020304" pitchFamily="18" charset="0"/>
              <a:cs typeface="Gautami" panose="020B0502040204020203" pitchFamily="34" charset="0"/>
            </a:endParaRPr>
          </a:p>
          <a:p>
            <a:pPr>
              <a:spcAft>
                <a:spcPts val="1000"/>
              </a:spcAft>
            </a:pP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printf ("\ </a:t>
            </a:r>
            <a:r>
              <a:rPr lang="en-US" sz="2400" b="1" dirty="0" err="1">
                <a:effectLst/>
                <a:latin typeface="Times New Roman" panose="02020603050405020304" pitchFamily="18" charset="0"/>
                <a:ea typeface="Times New Roman" panose="02020603050405020304" pitchFamily="18" charset="0"/>
                <a:cs typeface="Gautami" panose="020B0502040204020203" pitchFamily="34" charset="0"/>
              </a:rPr>
              <a:t>nLength</a:t>
            </a: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 of the String is : %d", length );</a:t>
            </a:r>
            <a:endParaRPr lang="en-US" sz="2400" b="1" dirty="0">
              <a:effectLst/>
              <a:latin typeface="Calibri" panose="020F0502020204030204" pitchFamily="34" charset="0"/>
              <a:ea typeface="Times New Roman" panose="02020603050405020304" pitchFamily="18" charset="0"/>
              <a:cs typeface="Gautami" panose="020B0502040204020203" pitchFamily="34" charset="0"/>
            </a:endParaRPr>
          </a:p>
          <a:p>
            <a:pPr>
              <a:spcAft>
                <a:spcPts val="1000"/>
              </a:spcAft>
            </a:pP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return 0;}</a:t>
            </a:r>
            <a:endParaRPr lang="en-US" sz="2400" b="1" dirty="0">
              <a:effectLst/>
              <a:latin typeface="Calibri" panose="020F0502020204030204" pitchFamily="34" charset="0"/>
              <a:ea typeface="Times New Roman" panose="02020603050405020304" pitchFamily="18" charset="0"/>
              <a:cs typeface="Gautami" panose="020B0502040204020203" pitchFamily="34" charset="0"/>
            </a:endParaRPr>
          </a:p>
        </p:txBody>
      </p:sp>
    </p:spTree>
    <p:extLst>
      <p:ext uri="{BB962C8B-B14F-4D97-AF65-F5344CB8AC3E}">
        <p14:creationId xmlns:p14="http://schemas.microsoft.com/office/powerpoint/2010/main" val="44453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CFC73E-DA0D-4C43-AFE5-FAE71C6B16D3}"/>
              </a:ext>
            </a:extLst>
          </p:cNvPr>
          <p:cNvSpPr>
            <a:spLocks noGrp="1"/>
          </p:cNvSpPr>
          <p:nvPr>
            <p:ph type="title"/>
          </p:nvPr>
        </p:nvSpPr>
        <p:spPr>
          <a:xfrm>
            <a:off x="953609" y="402855"/>
            <a:ext cx="10515600" cy="1325563"/>
          </a:xfrm>
        </p:spPr>
        <p:txBody>
          <a:bodyPr>
            <a:normAutofit/>
          </a:bodyPr>
          <a:lstStyle/>
          <a:p>
            <a:pPr algn="ctr"/>
            <a:r>
              <a:rPr lang="en-US" sz="3200" b="1" u="sng" dirty="0">
                <a:solidFill>
                  <a:srgbClr val="7030A0"/>
                </a:solidFill>
              </a:rPr>
              <a:t>string operations without using string handling functions</a:t>
            </a:r>
            <a:br>
              <a:rPr lang="en-US" sz="3200" b="1" u="sng" dirty="0">
                <a:solidFill>
                  <a:srgbClr val="7030A0"/>
                </a:solidFill>
              </a:rPr>
            </a:br>
            <a:r>
              <a:rPr lang="en-US" sz="3200" b="1" u="sng" dirty="0">
                <a:solidFill>
                  <a:srgbClr val="D86118"/>
                </a:solidFill>
              </a:rPr>
              <a:t>string copy</a:t>
            </a:r>
            <a:endParaRPr lang="te-IN" sz="3200" b="1" u="sng" dirty="0">
              <a:solidFill>
                <a:srgbClr val="D86118"/>
              </a:solidFill>
            </a:endParaRPr>
          </a:p>
        </p:txBody>
      </p:sp>
      <p:sp>
        <p:nvSpPr>
          <p:cNvPr id="4" name="Footer Placeholder 3">
            <a:extLst>
              <a:ext uri="{FF2B5EF4-FFF2-40B4-BE49-F238E27FC236}">
                <a16:creationId xmlns:a16="http://schemas.microsoft.com/office/drawing/2014/main" id="{7436CD51-3301-42BC-9162-933FE3527A56}"/>
              </a:ext>
            </a:extLst>
          </p:cNvPr>
          <p:cNvSpPr>
            <a:spLocks noGrp="1"/>
          </p:cNvSpPr>
          <p:nvPr>
            <p:ph type="ftr" sz="quarter" idx="11"/>
          </p:nvPr>
        </p:nvSpPr>
        <p:spPr/>
        <p:txBody>
          <a:bodyPr/>
          <a:lstStyle/>
          <a:p>
            <a:r>
              <a:rPr lang="en-US"/>
              <a:t>PROGRAMMING FOR PROBLEM SOLVING USING C                              DR.KSP.</a:t>
            </a:r>
          </a:p>
        </p:txBody>
      </p:sp>
      <p:sp>
        <p:nvSpPr>
          <p:cNvPr id="6" name="TextBox 5">
            <a:extLst>
              <a:ext uri="{FF2B5EF4-FFF2-40B4-BE49-F238E27FC236}">
                <a16:creationId xmlns:a16="http://schemas.microsoft.com/office/drawing/2014/main" id="{CF2A2DD9-CA45-41C6-854E-6915985A8577}"/>
              </a:ext>
            </a:extLst>
          </p:cNvPr>
          <p:cNvSpPr txBox="1"/>
          <p:nvPr/>
        </p:nvSpPr>
        <p:spPr>
          <a:xfrm>
            <a:off x="352147" y="1261200"/>
            <a:ext cx="7202750" cy="5437386"/>
          </a:xfrm>
          <a:prstGeom prst="rect">
            <a:avLst/>
          </a:prstGeom>
          <a:noFill/>
        </p:spPr>
        <p:txBody>
          <a:bodyPr wrap="square">
            <a:spAutoFit/>
          </a:bodyPr>
          <a:lstStyle/>
          <a:p>
            <a:pPr>
              <a:spcAft>
                <a:spcPts val="1000"/>
              </a:spcAft>
            </a:pP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 include &lt; </a:t>
            </a:r>
            <a:r>
              <a:rPr lang="en-US" sz="2400" b="1" dirty="0" err="1">
                <a:effectLst/>
                <a:latin typeface="Times New Roman" panose="02020603050405020304" pitchFamily="18" charset="0"/>
                <a:ea typeface="Times New Roman" panose="02020603050405020304" pitchFamily="18" charset="0"/>
                <a:cs typeface="Gautami" panose="020B0502040204020203" pitchFamily="34" charset="0"/>
              </a:rPr>
              <a:t>stdio</a:t>
            </a: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 .h &gt;</a:t>
            </a:r>
          </a:p>
          <a:p>
            <a:pPr>
              <a:spcAft>
                <a:spcPts val="1000"/>
              </a:spcAft>
            </a:pP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int main ()</a:t>
            </a:r>
          </a:p>
          <a:p>
            <a:pPr>
              <a:spcAft>
                <a:spcPts val="1000"/>
              </a:spcAft>
            </a:pP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a:t>
            </a:r>
          </a:p>
          <a:p>
            <a:pPr>
              <a:spcAft>
                <a:spcPts val="1000"/>
              </a:spcAft>
            </a:pP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char s1 [100] , s2 [100];</a:t>
            </a:r>
          </a:p>
          <a:p>
            <a:pPr>
              <a:spcAft>
                <a:spcPts val="1000"/>
              </a:spcAft>
            </a:pP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int </a:t>
            </a:r>
            <a:r>
              <a:rPr lang="en-US" sz="2400" b="1" dirty="0" err="1">
                <a:effectLst/>
                <a:latin typeface="Times New Roman" panose="02020603050405020304" pitchFamily="18" charset="0"/>
                <a:ea typeface="Times New Roman" panose="02020603050405020304" pitchFamily="18" charset="0"/>
                <a:cs typeface="Gautami" panose="020B0502040204020203" pitchFamily="34" charset="0"/>
              </a:rPr>
              <a:t>i</a:t>
            </a: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=0;</a:t>
            </a:r>
          </a:p>
          <a:p>
            <a:pPr>
              <a:spcAft>
                <a:spcPts val="1000"/>
              </a:spcAft>
            </a:pP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printf ("\ </a:t>
            </a:r>
            <a:r>
              <a:rPr lang="en-US" sz="2400" b="1" dirty="0" err="1">
                <a:effectLst/>
                <a:latin typeface="Times New Roman" panose="02020603050405020304" pitchFamily="18" charset="0"/>
                <a:ea typeface="Times New Roman" panose="02020603050405020304" pitchFamily="18" charset="0"/>
                <a:cs typeface="Gautami" panose="020B0502040204020203" pitchFamily="34" charset="0"/>
              </a:rPr>
              <a:t>nEnter</a:t>
            </a: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 the string :");</a:t>
            </a:r>
          </a:p>
          <a:p>
            <a:pPr>
              <a:spcAft>
                <a:spcPts val="1000"/>
              </a:spcAft>
            </a:pPr>
            <a:r>
              <a:rPr lang="en-US" sz="2400" b="1" dirty="0">
                <a:effectLst/>
                <a:latin typeface="Times New Roman" panose="02020603050405020304" pitchFamily="18" charset="0"/>
                <a:ea typeface="Times New Roman" panose="02020603050405020304" pitchFamily="18" charset="0"/>
                <a:cs typeface="Gautami" panose="020B0502040204020203" pitchFamily="34" charset="0"/>
              </a:rPr>
              <a:t>gets ( s1 );</a:t>
            </a:r>
          </a:p>
          <a:p>
            <a:pPr>
              <a:spcAft>
                <a:spcPts val="1000"/>
              </a:spcAft>
            </a:pPr>
            <a:r>
              <a:rPr lang="en-US" sz="2400" b="1" dirty="0">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while ( s1 [ </a:t>
            </a:r>
            <a:r>
              <a:rPr lang="en-US" sz="2400" b="1" dirty="0" err="1">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i</a:t>
            </a:r>
            <a:r>
              <a:rPr lang="en-US" sz="2400" b="1" dirty="0">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 ] != ’\0 ’)</a:t>
            </a:r>
          </a:p>
          <a:p>
            <a:pPr>
              <a:spcAft>
                <a:spcPts val="1000"/>
              </a:spcAft>
            </a:pPr>
            <a:r>
              <a:rPr lang="en-US" sz="2400" b="1" dirty="0">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a:t>
            </a:r>
          </a:p>
          <a:p>
            <a:pPr>
              <a:spcAft>
                <a:spcPts val="1000"/>
              </a:spcAft>
            </a:pPr>
            <a:r>
              <a:rPr lang="en-US" sz="2400" b="1" dirty="0">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s2 [ </a:t>
            </a:r>
            <a:r>
              <a:rPr lang="en-US" sz="2400" b="1" dirty="0" err="1">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i</a:t>
            </a:r>
            <a:r>
              <a:rPr lang="en-US" sz="2400" b="1" dirty="0">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 = s1 [ </a:t>
            </a:r>
            <a:r>
              <a:rPr lang="en-US" sz="2400" b="1" dirty="0" err="1">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i</a:t>
            </a:r>
            <a:r>
              <a:rPr lang="en-US" sz="2400" b="1" dirty="0">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 ];</a:t>
            </a:r>
          </a:p>
          <a:p>
            <a:pPr>
              <a:spcAft>
                <a:spcPts val="1000"/>
              </a:spcAft>
            </a:pPr>
            <a:r>
              <a:rPr lang="en-US" sz="2400" b="1" dirty="0" err="1">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i</a:t>
            </a:r>
            <a:r>
              <a:rPr lang="en-US" sz="2400" b="1" dirty="0">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rPr>
              <a:t> ++;  }</a:t>
            </a:r>
          </a:p>
        </p:txBody>
      </p:sp>
      <p:sp>
        <p:nvSpPr>
          <p:cNvPr id="8" name="TextBox 7">
            <a:extLst>
              <a:ext uri="{FF2B5EF4-FFF2-40B4-BE49-F238E27FC236}">
                <a16:creationId xmlns:a16="http://schemas.microsoft.com/office/drawing/2014/main" id="{4808AD44-A9B4-4B4E-B264-1D4755F0BDAB}"/>
              </a:ext>
            </a:extLst>
          </p:cNvPr>
          <p:cNvSpPr txBox="1"/>
          <p:nvPr/>
        </p:nvSpPr>
        <p:spPr>
          <a:xfrm>
            <a:off x="5745333" y="2470630"/>
            <a:ext cx="6094520" cy="1456809"/>
          </a:xfrm>
          <a:prstGeom prst="rect">
            <a:avLst/>
          </a:prstGeom>
          <a:noFill/>
        </p:spPr>
        <p:txBody>
          <a:bodyPr wrap="square">
            <a:spAutoFit/>
          </a:bodyPr>
          <a:lstStyle/>
          <a:p>
            <a:pPr>
              <a:spcAft>
                <a:spcPts val="1000"/>
              </a:spcAft>
            </a:pPr>
            <a:r>
              <a:rPr lang="en-US" sz="2400" b="1" dirty="0">
                <a:latin typeface="Times New Roman" panose="02020603050405020304" pitchFamily="18" charset="0"/>
                <a:cs typeface="Gautami" panose="020B0502040204020203" pitchFamily="34" charset="0"/>
              </a:rPr>
              <a:t>s2 [ </a:t>
            </a:r>
            <a:r>
              <a:rPr lang="en-US" sz="2400" b="1" dirty="0" err="1">
                <a:latin typeface="Times New Roman" panose="02020603050405020304" pitchFamily="18" charset="0"/>
                <a:cs typeface="Gautami" panose="020B0502040204020203" pitchFamily="34" charset="0"/>
              </a:rPr>
              <a:t>i</a:t>
            </a:r>
            <a:r>
              <a:rPr lang="en-US" sz="2400" b="1" dirty="0">
                <a:latin typeface="Times New Roman" panose="02020603050405020304" pitchFamily="18" charset="0"/>
                <a:cs typeface="Gautami" panose="020B0502040204020203" pitchFamily="34" charset="0"/>
              </a:rPr>
              <a:t>] = ’\0 ’;</a:t>
            </a:r>
          </a:p>
          <a:p>
            <a:pPr>
              <a:spcAft>
                <a:spcPts val="1000"/>
              </a:spcAft>
            </a:pPr>
            <a:r>
              <a:rPr lang="en-US" sz="2400" b="1" dirty="0">
                <a:latin typeface="Times New Roman" panose="02020603050405020304" pitchFamily="18" charset="0"/>
                <a:cs typeface="Gautami" panose="020B0502040204020203" pitchFamily="34" charset="0"/>
              </a:rPr>
              <a:t>printf ("\ </a:t>
            </a:r>
            <a:r>
              <a:rPr lang="en-US" sz="2400" b="1" dirty="0" err="1">
                <a:latin typeface="Times New Roman" panose="02020603050405020304" pitchFamily="18" charset="0"/>
                <a:cs typeface="Gautami" panose="020B0502040204020203" pitchFamily="34" charset="0"/>
              </a:rPr>
              <a:t>nCopied</a:t>
            </a:r>
            <a:r>
              <a:rPr lang="en-US" sz="2400" b="1" dirty="0">
                <a:latin typeface="Times New Roman" panose="02020603050405020304" pitchFamily="18" charset="0"/>
                <a:cs typeface="Gautami" panose="020B0502040204020203" pitchFamily="34" charset="0"/>
              </a:rPr>
              <a:t> String is %s ", s2 );</a:t>
            </a:r>
          </a:p>
          <a:p>
            <a:pPr>
              <a:spcAft>
                <a:spcPts val="1000"/>
              </a:spcAft>
            </a:pPr>
            <a:r>
              <a:rPr lang="en-US" sz="2400" b="1" dirty="0">
                <a:latin typeface="Times New Roman" panose="02020603050405020304" pitchFamily="18" charset="0"/>
                <a:cs typeface="Gautami" panose="020B0502040204020203" pitchFamily="34" charset="0"/>
              </a:rPr>
              <a:t>return 0;}</a:t>
            </a:r>
          </a:p>
        </p:txBody>
      </p:sp>
    </p:spTree>
    <p:extLst>
      <p:ext uri="{BB962C8B-B14F-4D97-AF65-F5344CB8AC3E}">
        <p14:creationId xmlns:p14="http://schemas.microsoft.com/office/powerpoint/2010/main" val="269644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1" end="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CFC73E-DA0D-4C43-AFE5-FAE71C6B16D3}"/>
              </a:ext>
            </a:extLst>
          </p:cNvPr>
          <p:cNvSpPr>
            <a:spLocks noGrp="1"/>
          </p:cNvSpPr>
          <p:nvPr>
            <p:ph type="title"/>
          </p:nvPr>
        </p:nvSpPr>
        <p:spPr>
          <a:xfrm>
            <a:off x="953609" y="402855"/>
            <a:ext cx="10515600" cy="1325563"/>
          </a:xfrm>
        </p:spPr>
        <p:txBody>
          <a:bodyPr>
            <a:normAutofit/>
          </a:bodyPr>
          <a:lstStyle/>
          <a:p>
            <a:pPr algn="ctr"/>
            <a:r>
              <a:rPr lang="en-US" sz="3200" b="1" u="sng" dirty="0">
                <a:solidFill>
                  <a:srgbClr val="7030A0"/>
                </a:solidFill>
              </a:rPr>
              <a:t>string operations without using string handling functions</a:t>
            </a:r>
            <a:br>
              <a:rPr lang="en-US" sz="3200" b="1" u="sng" dirty="0">
                <a:solidFill>
                  <a:srgbClr val="7030A0"/>
                </a:solidFill>
              </a:rPr>
            </a:br>
            <a:r>
              <a:rPr lang="en-US" sz="3200" b="1" u="sng" dirty="0">
                <a:solidFill>
                  <a:srgbClr val="D86118"/>
                </a:solidFill>
              </a:rPr>
              <a:t>string concatenation</a:t>
            </a:r>
            <a:endParaRPr lang="te-IN" sz="3200" b="1" u="sng" dirty="0">
              <a:solidFill>
                <a:srgbClr val="D86118"/>
              </a:solidFill>
            </a:endParaRPr>
          </a:p>
        </p:txBody>
      </p:sp>
      <p:sp>
        <p:nvSpPr>
          <p:cNvPr id="4" name="Footer Placeholder 3">
            <a:extLst>
              <a:ext uri="{FF2B5EF4-FFF2-40B4-BE49-F238E27FC236}">
                <a16:creationId xmlns:a16="http://schemas.microsoft.com/office/drawing/2014/main" id="{7436CD51-3301-42BC-9162-933FE3527A56}"/>
              </a:ext>
            </a:extLst>
          </p:cNvPr>
          <p:cNvSpPr>
            <a:spLocks noGrp="1"/>
          </p:cNvSpPr>
          <p:nvPr>
            <p:ph type="ftr" sz="quarter" idx="11"/>
          </p:nvPr>
        </p:nvSpPr>
        <p:spPr/>
        <p:txBody>
          <a:bodyPr/>
          <a:lstStyle/>
          <a:p>
            <a:r>
              <a:rPr lang="en-US"/>
              <a:t>PROGRAMMING FOR PROBLEM SOLVING USING C                              DR.KSP.</a:t>
            </a:r>
          </a:p>
        </p:txBody>
      </p:sp>
      <p:sp>
        <p:nvSpPr>
          <p:cNvPr id="6" name="TextBox 5">
            <a:extLst>
              <a:ext uri="{FF2B5EF4-FFF2-40B4-BE49-F238E27FC236}">
                <a16:creationId xmlns:a16="http://schemas.microsoft.com/office/drawing/2014/main" id="{CF2A2DD9-CA45-41C6-854E-6915985A8577}"/>
              </a:ext>
            </a:extLst>
          </p:cNvPr>
          <p:cNvSpPr txBox="1"/>
          <p:nvPr/>
        </p:nvSpPr>
        <p:spPr>
          <a:xfrm>
            <a:off x="165716" y="1284089"/>
            <a:ext cx="7202750" cy="4939814"/>
          </a:xfrm>
          <a:prstGeom prst="rect">
            <a:avLst/>
          </a:prstGeom>
          <a:noFill/>
        </p:spPr>
        <p:txBody>
          <a:bodyPr wrap="square">
            <a:spAutoFit/>
          </a:bodyPr>
          <a:lstStyle/>
          <a:p>
            <a:pPr>
              <a:spcAft>
                <a:spcPts val="1000"/>
              </a:spcAft>
            </a:pPr>
            <a:r>
              <a:rPr lang="en-US" sz="2400" b="1" dirty="0">
                <a:latin typeface="Times New Roman" panose="02020603050405020304" pitchFamily="18" charset="0"/>
                <a:ea typeface="Times New Roman" panose="02020603050405020304" pitchFamily="18" charset="0"/>
                <a:cs typeface="Gautami" panose="020B0502040204020203" pitchFamily="34" charset="0"/>
              </a:rPr>
              <a:t>#include&lt;stdio.h&gt;</a:t>
            </a:r>
          </a:p>
          <a:p>
            <a:pPr>
              <a:spcAft>
                <a:spcPts val="1000"/>
              </a:spcAft>
            </a:pPr>
            <a:r>
              <a:rPr lang="en-US" sz="2400" b="1" dirty="0">
                <a:latin typeface="Times New Roman" panose="02020603050405020304" pitchFamily="18" charset="0"/>
                <a:ea typeface="Times New Roman" panose="02020603050405020304" pitchFamily="18" charset="0"/>
                <a:cs typeface="Gautami" panose="020B0502040204020203" pitchFamily="34" charset="0"/>
              </a:rPr>
              <a:t>#include&lt;string.h&gt;</a:t>
            </a:r>
          </a:p>
          <a:p>
            <a:pPr>
              <a:spcAft>
                <a:spcPts val="1000"/>
              </a:spcAft>
            </a:pPr>
            <a:r>
              <a:rPr lang="en-US" sz="2400" b="1" dirty="0">
                <a:latin typeface="Times New Roman" panose="02020603050405020304" pitchFamily="18" charset="0"/>
                <a:ea typeface="Times New Roman" panose="02020603050405020304" pitchFamily="18" charset="0"/>
                <a:cs typeface="Gautami" panose="020B0502040204020203" pitchFamily="34" charset="0"/>
              </a:rPr>
              <a:t>int main() {</a:t>
            </a:r>
          </a:p>
          <a:p>
            <a:pPr>
              <a:spcAft>
                <a:spcPts val="1000"/>
              </a:spcAft>
            </a:pPr>
            <a:r>
              <a:rPr lang="en-US" sz="2400" b="1" dirty="0">
                <a:latin typeface="Times New Roman" panose="02020603050405020304" pitchFamily="18" charset="0"/>
                <a:ea typeface="Times New Roman" panose="02020603050405020304" pitchFamily="18" charset="0"/>
                <a:cs typeface="Gautami" panose="020B0502040204020203" pitchFamily="34" charset="0"/>
              </a:rPr>
              <a:t>	char s1[50], s2[30];</a:t>
            </a:r>
          </a:p>
          <a:p>
            <a:pPr>
              <a:spcAft>
                <a:spcPts val="1000"/>
              </a:spcAft>
            </a:pPr>
            <a:r>
              <a:rPr lang="en-US" sz="2400" b="1" dirty="0">
                <a:latin typeface="Times New Roman" panose="02020603050405020304" pitchFamily="18" charset="0"/>
                <a:ea typeface="Times New Roman" panose="02020603050405020304" pitchFamily="18" charset="0"/>
                <a:cs typeface="Gautami" panose="020B0502040204020203" pitchFamily="34" charset="0"/>
              </a:rPr>
              <a:t>	printf("\</a:t>
            </a:r>
            <a:r>
              <a:rPr lang="en-US" sz="2400" b="1" dirty="0" err="1">
                <a:latin typeface="Times New Roman" panose="02020603050405020304" pitchFamily="18" charset="0"/>
                <a:ea typeface="Times New Roman" panose="02020603050405020304" pitchFamily="18" charset="0"/>
                <a:cs typeface="Gautami" panose="020B0502040204020203" pitchFamily="34" charset="0"/>
              </a:rPr>
              <a:t>nEnter</a:t>
            </a:r>
            <a:r>
              <a:rPr lang="en-US" sz="2400" b="1" dirty="0">
                <a:latin typeface="Times New Roman" panose="02020603050405020304" pitchFamily="18" charset="0"/>
                <a:ea typeface="Times New Roman" panose="02020603050405020304" pitchFamily="18" charset="0"/>
                <a:cs typeface="Gautami" panose="020B0502040204020203" pitchFamily="34" charset="0"/>
              </a:rPr>
              <a:t> String 1 :");</a:t>
            </a:r>
          </a:p>
          <a:p>
            <a:pPr>
              <a:spcAft>
                <a:spcPts val="1000"/>
              </a:spcAft>
            </a:pPr>
            <a:r>
              <a:rPr lang="en-US" sz="2400" b="1" dirty="0">
                <a:latin typeface="Times New Roman" panose="02020603050405020304" pitchFamily="18" charset="0"/>
                <a:ea typeface="Times New Roman" panose="02020603050405020304" pitchFamily="18" charset="0"/>
                <a:cs typeface="Gautami" panose="020B0502040204020203" pitchFamily="34" charset="0"/>
              </a:rPr>
              <a:t>	gets(s1);</a:t>
            </a:r>
          </a:p>
          <a:p>
            <a:pPr>
              <a:spcAft>
                <a:spcPts val="1000"/>
              </a:spcAft>
            </a:pPr>
            <a:r>
              <a:rPr lang="en-US" sz="2400" b="1" dirty="0">
                <a:latin typeface="Times New Roman" panose="02020603050405020304" pitchFamily="18" charset="0"/>
                <a:ea typeface="Times New Roman" panose="02020603050405020304" pitchFamily="18" charset="0"/>
                <a:cs typeface="Gautami" panose="020B0502040204020203" pitchFamily="34" charset="0"/>
              </a:rPr>
              <a:t>	printf("\</a:t>
            </a:r>
            <a:r>
              <a:rPr lang="en-US" sz="2400" b="1" dirty="0" err="1">
                <a:latin typeface="Times New Roman" panose="02020603050405020304" pitchFamily="18" charset="0"/>
                <a:ea typeface="Times New Roman" panose="02020603050405020304" pitchFamily="18" charset="0"/>
                <a:cs typeface="Gautami" panose="020B0502040204020203" pitchFamily="34" charset="0"/>
              </a:rPr>
              <a:t>nEnter</a:t>
            </a:r>
            <a:r>
              <a:rPr lang="en-US" sz="2400" b="1" dirty="0">
                <a:latin typeface="Times New Roman" panose="02020603050405020304" pitchFamily="18" charset="0"/>
                <a:ea typeface="Times New Roman" panose="02020603050405020304" pitchFamily="18" charset="0"/>
                <a:cs typeface="Gautami" panose="020B0502040204020203" pitchFamily="34" charset="0"/>
              </a:rPr>
              <a:t> String 2 :");</a:t>
            </a:r>
          </a:p>
          <a:p>
            <a:pPr>
              <a:spcAft>
                <a:spcPts val="1000"/>
              </a:spcAft>
            </a:pPr>
            <a:r>
              <a:rPr lang="en-US" sz="2400" b="1" dirty="0">
                <a:latin typeface="Times New Roman" panose="02020603050405020304" pitchFamily="18" charset="0"/>
                <a:ea typeface="Times New Roman" panose="02020603050405020304" pitchFamily="18" charset="0"/>
                <a:cs typeface="Gautami" panose="020B0502040204020203" pitchFamily="34" charset="0"/>
              </a:rPr>
              <a:t>	gets(s2);</a:t>
            </a:r>
          </a:p>
          <a:p>
            <a:pPr>
              <a:spcAft>
                <a:spcPts val="1000"/>
              </a:spcAft>
            </a:pPr>
            <a:r>
              <a:rPr lang="en-US" sz="2400" b="1" dirty="0">
                <a:latin typeface="Times New Roman" panose="02020603050405020304" pitchFamily="18" charset="0"/>
                <a:ea typeface="Times New Roman" panose="02020603050405020304" pitchFamily="18" charset="0"/>
                <a:cs typeface="Gautami" panose="020B0502040204020203" pitchFamily="34" charset="0"/>
              </a:rPr>
              <a:t>	int </a:t>
            </a:r>
            <a:r>
              <a:rPr lang="en-US" sz="2400" b="1" dirty="0" err="1">
                <a:latin typeface="Times New Roman" panose="02020603050405020304" pitchFamily="18" charset="0"/>
                <a:ea typeface="Times New Roman" panose="02020603050405020304" pitchFamily="18" charset="0"/>
                <a:cs typeface="Gautami" panose="020B0502040204020203" pitchFamily="34" charset="0"/>
              </a:rPr>
              <a:t>i</a:t>
            </a:r>
            <a:r>
              <a:rPr lang="en-US" sz="2400" b="1" dirty="0">
                <a:latin typeface="Times New Roman" panose="02020603050405020304" pitchFamily="18" charset="0"/>
                <a:ea typeface="Times New Roman" panose="02020603050405020304" pitchFamily="18" charset="0"/>
                <a:cs typeface="Gautami" panose="020B0502040204020203" pitchFamily="34" charset="0"/>
              </a:rPr>
              <a:t>, j;</a:t>
            </a:r>
          </a:p>
          <a:p>
            <a:pPr>
              <a:spcAft>
                <a:spcPts val="1000"/>
              </a:spcAft>
            </a:pPr>
            <a:r>
              <a:rPr lang="en-US" sz="2400" b="1" dirty="0">
                <a:latin typeface="Times New Roman" panose="02020603050405020304" pitchFamily="18" charset="0"/>
                <a:ea typeface="Times New Roman" panose="02020603050405020304" pitchFamily="18" charset="0"/>
                <a:cs typeface="Gautami" panose="020B0502040204020203" pitchFamily="34" charset="0"/>
              </a:rPr>
              <a:t>		</a:t>
            </a:r>
            <a:endParaRPr lang="en-US" sz="2400" b="1" dirty="0">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endParaRPr>
          </a:p>
        </p:txBody>
      </p:sp>
      <p:sp>
        <p:nvSpPr>
          <p:cNvPr id="8" name="TextBox 7">
            <a:extLst>
              <a:ext uri="{FF2B5EF4-FFF2-40B4-BE49-F238E27FC236}">
                <a16:creationId xmlns:a16="http://schemas.microsoft.com/office/drawing/2014/main" id="{4808AD44-A9B4-4B4E-B264-1D4755F0BDAB}"/>
              </a:ext>
            </a:extLst>
          </p:cNvPr>
          <p:cNvSpPr txBox="1"/>
          <p:nvPr/>
        </p:nvSpPr>
        <p:spPr>
          <a:xfrm>
            <a:off x="5745332" y="2106646"/>
            <a:ext cx="6354931" cy="3944670"/>
          </a:xfrm>
          <a:prstGeom prst="rect">
            <a:avLst/>
          </a:prstGeom>
          <a:noFill/>
        </p:spPr>
        <p:txBody>
          <a:bodyPr wrap="square">
            <a:spAutoFit/>
          </a:bodyPr>
          <a:lstStyle/>
          <a:p>
            <a:pPr>
              <a:spcAft>
                <a:spcPts val="1000"/>
              </a:spcAft>
            </a:pPr>
            <a:endParaRPr lang="en-US" sz="2400" b="1" dirty="0">
              <a:latin typeface="Times New Roman" panose="02020603050405020304" pitchFamily="18" charset="0"/>
              <a:cs typeface="Gautami" panose="020B0502040204020203" pitchFamily="34" charset="0"/>
            </a:endParaRPr>
          </a:p>
          <a:p>
            <a:pPr>
              <a:spcAft>
                <a:spcPts val="1000"/>
              </a:spcAft>
            </a:pPr>
            <a:r>
              <a:rPr lang="en-US" sz="2400" b="1" dirty="0" err="1">
                <a:solidFill>
                  <a:srgbClr val="3333FF"/>
                </a:solidFill>
                <a:latin typeface="Times New Roman" panose="02020603050405020304" pitchFamily="18" charset="0"/>
                <a:ea typeface="Times New Roman" panose="02020603050405020304" pitchFamily="18" charset="0"/>
                <a:cs typeface="Gautami" panose="020B0502040204020203" pitchFamily="34" charset="0"/>
              </a:rPr>
              <a:t>i</a:t>
            </a:r>
            <a:r>
              <a:rPr lang="en-US" sz="2400" b="1" dirty="0">
                <a:solidFill>
                  <a:srgbClr val="3333FF"/>
                </a:solidFill>
                <a:latin typeface="Times New Roman" panose="02020603050405020304" pitchFamily="18" charset="0"/>
                <a:ea typeface="Times New Roman" panose="02020603050405020304" pitchFamily="18" charset="0"/>
                <a:cs typeface="Gautami" panose="020B0502040204020203" pitchFamily="34" charset="0"/>
              </a:rPr>
              <a:t> = </a:t>
            </a:r>
            <a:r>
              <a:rPr lang="en-US" sz="2400" b="1" dirty="0" err="1">
                <a:solidFill>
                  <a:srgbClr val="3333FF"/>
                </a:solidFill>
                <a:latin typeface="Times New Roman" panose="02020603050405020304" pitchFamily="18" charset="0"/>
                <a:ea typeface="Times New Roman" panose="02020603050405020304" pitchFamily="18" charset="0"/>
                <a:cs typeface="Gautami" panose="020B0502040204020203" pitchFamily="34" charset="0"/>
              </a:rPr>
              <a:t>strlen</a:t>
            </a:r>
            <a:r>
              <a:rPr lang="en-US" sz="2400" b="1" dirty="0">
                <a:solidFill>
                  <a:srgbClr val="3333FF"/>
                </a:solidFill>
                <a:latin typeface="Times New Roman" panose="02020603050405020304" pitchFamily="18" charset="0"/>
                <a:ea typeface="Times New Roman" panose="02020603050405020304" pitchFamily="18" charset="0"/>
                <a:cs typeface="Gautami" panose="020B0502040204020203" pitchFamily="34" charset="0"/>
              </a:rPr>
              <a:t>(s1);</a:t>
            </a:r>
          </a:p>
          <a:p>
            <a:pPr>
              <a:spcAft>
                <a:spcPts val="1000"/>
              </a:spcAft>
            </a:pPr>
            <a:r>
              <a:rPr lang="en-US" sz="2400" b="1" dirty="0">
                <a:solidFill>
                  <a:srgbClr val="3333FF"/>
                </a:solidFill>
                <a:latin typeface="Times New Roman" panose="02020603050405020304" pitchFamily="18" charset="0"/>
                <a:cs typeface="Gautami" panose="020B0502040204020203" pitchFamily="34" charset="0"/>
              </a:rPr>
              <a:t>for (j = 0; s2[j] != '\0'; </a:t>
            </a:r>
            <a:r>
              <a:rPr lang="en-US" sz="2400" b="1" dirty="0" err="1">
                <a:solidFill>
                  <a:srgbClr val="3333FF"/>
                </a:solidFill>
                <a:latin typeface="Times New Roman" panose="02020603050405020304" pitchFamily="18" charset="0"/>
                <a:cs typeface="Gautami" panose="020B0502040204020203" pitchFamily="34" charset="0"/>
              </a:rPr>
              <a:t>i</a:t>
            </a:r>
            <a:r>
              <a:rPr lang="en-US" sz="2400" b="1" dirty="0">
                <a:solidFill>
                  <a:srgbClr val="3333FF"/>
                </a:solidFill>
                <a:latin typeface="Times New Roman" panose="02020603050405020304" pitchFamily="18" charset="0"/>
                <a:cs typeface="Gautami" panose="020B0502040204020203" pitchFamily="34" charset="0"/>
              </a:rPr>
              <a:t>++, </a:t>
            </a:r>
            <a:r>
              <a:rPr lang="en-US" sz="2400" b="1" dirty="0" err="1">
                <a:solidFill>
                  <a:srgbClr val="3333FF"/>
                </a:solidFill>
                <a:latin typeface="Times New Roman" panose="02020603050405020304" pitchFamily="18" charset="0"/>
                <a:cs typeface="Gautami" panose="020B0502040204020203" pitchFamily="34" charset="0"/>
              </a:rPr>
              <a:t>j++</a:t>
            </a:r>
            <a:r>
              <a:rPr lang="en-US" sz="2400" b="1" dirty="0">
                <a:solidFill>
                  <a:srgbClr val="3333FF"/>
                </a:solidFill>
                <a:latin typeface="Times New Roman" panose="02020603050405020304" pitchFamily="18" charset="0"/>
                <a:cs typeface="Gautami" panose="020B0502040204020203" pitchFamily="34" charset="0"/>
              </a:rPr>
              <a:t>)</a:t>
            </a:r>
          </a:p>
          <a:p>
            <a:pPr>
              <a:spcAft>
                <a:spcPts val="1000"/>
              </a:spcAft>
            </a:pPr>
            <a:r>
              <a:rPr lang="en-US" sz="2400" b="1" dirty="0">
                <a:solidFill>
                  <a:srgbClr val="3333FF"/>
                </a:solidFill>
                <a:latin typeface="Times New Roman" panose="02020603050405020304" pitchFamily="18" charset="0"/>
                <a:cs typeface="Gautami" panose="020B0502040204020203" pitchFamily="34" charset="0"/>
              </a:rPr>
              <a:t> {	s1[</a:t>
            </a:r>
            <a:r>
              <a:rPr lang="en-US" sz="2400" b="1" dirty="0" err="1">
                <a:solidFill>
                  <a:srgbClr val="3333FF"/>
                </a:solidFill>
                <a:latin typeface="Times New Roman" panose="02020603050405020304" pitchFamily="18" charset="0"/>
                <a:cs typeface="Gautami" panose="020B0502040204020203" pitchFamily="34" charset="0"/>
              </a:rPr>
              <a:t>i</a:t>
            </a:r>
            <a:r>
              <a:rPr lang="en-US" sz="2400" b="1" dirty="0">
                <a:solidFill>
                  <a:srgbClr val="3333FF"/>
                </a:solidFill>
                <a:latin typeface="Times New Roman" panose="02020603050405020304" pitchFamily="18" charset="0"/>
                <a:cs typeface="Gautami" panose="020B0502040204020203" pitchFamily="34" charset="0"/>
              </a:rPr>
              <a:t>] = s2[j];	    }</a:t>
            </a:r>
          </a:p>
          <a:p>
            <a:pPr>
              <a:spcAft>
                <a:spcPts val="1000"/>
              </a:spcAft>
            </a:pPr>
            <a:r>
              <a:rPr lang="en-US" sz="2400" b="1" dirty="0">
                <a:solidFill>
                  <a:srgbClr val="3333FF"/>
                </a:solidFill>
                <a:latin typeface="Times New Roman" panose="02020603050405020304" pitchFamily="18" charset="0"/>
                <a:cs typeface="Gautami" panose="020B0502040204020203" pitchFamily="34" charset="0"/>
              </a:rPr>
              <a:t>	s1[</a:t>
            </a:r>
            <a:r>
              <a:rPr lang="en-US" sz="2400" b="1" dirty="0" err="1">
                <a:solidFill>
                  <a:srgbClr val="3333FF"/>
                </a:solidFill>
                <a:latin typeface="Times New Roman" panose="02020603050405020304" pitchFamily="18" charset="0"/>
                <a:cs typeface="Gautami" panose="020B0502040204020203" pitchFamily="34" charset="0"/>
              </a:rPr>
              <a:t>i</a:t>
            </a:r>
            <a:r>
              <a:rPr lang="en-US" sz="2400" b="1" dirty="0">
                <a:solidFill>
                  <a:srgbClr val="3333FF"/>
                </a:solidFill>
                <a:latin typeface="Times New Roman" panose="02020603050405020304" pitchFamily="18" charset="0"/>
                <a:cs typeface="Gautami" panose="020B0502040204020203" pitchFamily="34" charset="0"/>
              </a:rPr>
              <a:t>] = '\0';</a:t>
            </a:r>
          </a:p>
          <a:p>
            <a:pPr>
              <a:spcAft>
                <a:spcPts val="1000"/>
              </a:spcAft>
            </a:pPr>
            <a:r>
              <a:rPr lang="en-US" sz="2400" b="1" dirty="0">
                <a:latin typeface="Times New Roman" panose="02020603050405020304" pitchFamily="18" charset="0"/>
                <a:cs typeface="Gautami" panose="020B0502040204020203" pitchFamily="34" charset="0"/>
              </a:rPr>
              <a:t>	printf("\</a:t>
            </a:r>
            <a:r>
              <a:rPr lang="en-US" sz="2400" b="1" dirty="0" err="1">
                <a:latin typeface="Times New Roman" panose="02020603050405020304" pitchFamily="18" charset="0"/>
                <a:cs typeface="Gautami" panose="020B0502040204020203" pitchFamily="34" charset="0"/>
              </a:rPr>
              <a:t>nConcated</a:t>
            </a:r>
            <a:r>
              <a:rPr lang="en-US" sz="2400" b="1" dirty="0">
                <a:latin typeface="Times New Roman" panose="02020603050405020304" pitchFamily="18" charset="0"/>
                <a:cs typeface="Gautami" panose="020B0502040204020203" pitchFamily="34" charset="0"/>
              </a:rPr>
              <a:t> string is :%s", s1);</a:t>
            </a:r>
          </a:p>
          <a:p>
            <a:pPr>
              <a:spcAft>
                <a:spcPts val="1000"/>
              </a:spcAft>
            </a:pPr>
            <a:r>
              <a:rPr lang="en-US" sz="2400" b="1" dirty="0">
                <a:latin typeface="Times New Roman" panose="02020603050405020304" pitchFamily="18" charset="0"/>
                <a:cs typeface="Gautami" panose="020B0502040204020203" pitchFamily="34" charset="0"/>
              </a:rPr>
              <a:t>	return (0);</a:t>
            </a:r>
          </a:p>
          <a:p>
            <a:pPr>
              <a:spcAft>
                <a:spcPts val="1000"/>
              </a:spcAft>
            </a:pPr>
            <a:r>
              <a:rPr lang="en-US" sz="2400" b="1" dirty="0">
                <a:latin typeface="Times New Roman" panose="02020603050405020304" pitchFamily="18" charset="0"/>
                <a:cs typeface="Gautami" panose="020B0502040204020203" pitchFamily="34" charset="0"/>
              </a:rPr>
              <a:t>}}</a:t>
            </a:r>
          </a:p>
        </p:txBody>
      </p:sp>
    </p:spTree>
    <p:extLst>
      <p:ext uri="{BB962C8B-B14F-4D97-AF65-F5344CB8AC3E}">
        <p14:creationId xmlns:p14="http://schemas.microsoft.com/office/powerpoint/2010/main" val="364266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CFC73E-DA0D-4C43-AFE5-FAE71C6B16D3}"/>
              </a:ext>
            </a:extLst>
          </p:cNvPr>
          <p:cNvSpPr>
            <a:spLocks noGrp="1"/>
          </p:cNvSpPr>
          <p:nvPr>
            <p:ph type="title"/>
          </p:nvPr>
        </p:nvSpPr>
        <p:spPr>
          <a:xfrm>
            <a:off x="953609" y="402855"/>
            <a:ext cx="10515600" cy="1325563"/>
          </a:xfrm>
        </p:spPr>
        <p:txBody>
          <a:bodyPr>
            <a:normAutofit/>
          </a:bodyPr>
          <a:lstStyle/>
          <a:p>
            <a:pPr algn="ctr"/>
            <a:r>
              <a:rPr lang="en-US" sz="3200" b="1" u="sng" dirty="0">
                <a:solidFill>
                  <a:srgbClr val="7030A0"/>
                </a:solidFill>
              </a:rPr>
              <a:t>string operations without using string handling functions</a:t>
            </a:r>
            <a:br>
              <a:rPr lang="en-US" sz="3200" b="1" u="sng" dirty="0">
                <a:solidFill>
                  <a:srgbClr val="7030A0"/>
                </a:solidFill>
              </a:rPr>
            </a:br>
            <a:r>
              <a:rPr lang="en-US" sz="3200" b="1" u="sng" dirty="0">
                <a:solidFill>
                  <a:srgbClr val="D86118"/>
                </a:solidFill>
              </a:rPr>
              <a:t>string comparison</a:t>
            </a:r>
            <a:endParaRPr lang="te-IN" sz="3200" b="1" u="sng" dirty="0">
              <a:solidFill>
                <a:srgbClr val="D86118"/>
              </a:solidFill>
            </a:endParaRPr>
          </a:p>
        </p:txBody>
      </p:sp>
      <p:sp>
        <p:nvSpPr>
          <p:cNvPr id="4" name="Footer Placeholder 3">
            <a:extLst>
              <a:ext uri="{FF2B5EF4-FFF2-40B4-BE49-F238E27FC236}">
                <a16:creationId xmlns:a16="http://schemas.microsoft.com/office/drawing/2014/main" id="{7436CD51-3301-42BC-9162-933FE3527A56}"/>
              </a:ext>
            </a:extLst>
          </p:cNvPr>
          <p:cNvSpPr>
            <a:spLocks noGrp="1"/>
          </p:cNvSpPr>
          <p:nvPr>
            <p:ph type="ftr" sz="quarter" idx="11"/>
          </p:nvPr>
        </p:nvSpPr>
        <p:spPr/>
        <p:txBody>
          <a:bodyPr/>
          <a:lstStyle/>
          <a:p>
            <a:r>
              <a:rPr lang="en-US"/>
              <a:t>PROGRAMMING FOR PROBLEM SOLVING USING C                              DR.KSP.</a:t>
            </a:r>
          </a:p>
        </p:txBody>
      </p:sp>
      <p:sp>
        <p:nvSpPr>
          <p:cNvPr id="6" name="TextBox 5">
            <a:extLst>
              <a:ext uri="{FF2B5EF4-FFF2-40B4-BE49-F238E27FC236}">
                <a16:creationId xmlns:a16="http://schemas.microsoft.com/office/drawing/2014/main" id="{CF2A2DD9-CA45-41C6-854E-6915985A8577}"/>
              </a:ext>
            </a:extLst>
          </p:cNvPr>
          <p:cNvSpPr txBox="1"/>
          <p:nvPr/>
        </p:nvSpPr>
        <p:spPr>
          <a:xfrm>
            <a:off x="121327" y="1420614"/>
            <a:ext cx="7202750" cy="4760278"/>
          </a:xfrm>
          <a:prstGeom prst="rect">
            <a:avLst/>
          </a:prstGeom>
          <a:noFill/>
        </p:spPr>
        <p:txBody>
          <a:bodyPr wrap="square">
            <a:spAutoFit/>
          </a:bodyPr>
          <a:lstStyle/>
          <a:p>
            <a:pPr>
              <a:spcAft>
                <a:spcPts val="1000"/>
              </a:spcAft>
            </a:pPr>
            <a:r>
              <a:rPr lang="en-US" sz="2000" b="1" dirty="0">
                <a:latin typeface="Times New Roman" panose="02020603050405020304" pitchFamily="18" charset="0"/>
                <a:ea typeface="Times New Roman" panose="02020603050405020304" pitchFamily="18" charset="0"/>
                <a:cs typeface="Gautami" panose="020B0502040204020203" pitchFamily="34" charset="0"/>
              </a:rPr>
              <a:t># include &lt; </a:t>
            </a:r>
            <a:r>
              <a:rPr lang="en-US" sz="2000" b="1" dirty="0" err="1">
                <a:latin typeface="Times New Roman" panose="02020603050405020304" pitchFamily="18" charset="0"/>
                <a:ea typeface="Times New Roman" panose="02020603050405020304" pitchFamily="18" charset="0"/>
                <a:cs typeface="Gautami" panose="020B0502040204020203" pitchFamily="34" charset="0"/>
              </a:rPr>
              <a:t>stdio</a:t>
            </a:r>
            <a:r>
              <a:rPr lang="en-US" sz="2000" b="1" dirty="0">
                <a:latin typeface="Times New Roman" panose="02020603050405020304" pitchFamily="18" charset="0"/>
                <a:ea typeface="Times New Roman" panose="02020603050405020304" pitchFamily="18" charset="0"/>
                <a:cs typeface="Gautami" panose="020B0502040204020203" pitchFamily="34" charset="0"/>
              </a:rPr>
              <a:t> .h &gt;</a:t>
            </a:r>
          </a:p>
          <a:p>
            <a:pPr>
              <a:spcAft>
                <a:spcPts val="1000"/>
              </a:spcAft>
            </a:pPr>
            <a:r>
              <a:rPr lang="en-US" sz="2000" b="1" dirty="0">
                <a:latin typeface="Times New Roman" panose="02020603050405020304" pitchFamily="18" charset="0"/>
                <a:ea typeface="Times New Roman" panose="02020603050405020304" pitchFamily="18" charset="0"/>
                <a:cs typeface="Gautami" panose="020B0502040204020203" pitchFamily="34" charset="0"/>
              </a:rPr>
              <a:t># include &lt; string .h &gt;</a:t>
            </a:r>
          </a:p>
          <a:p>
            <a:pPr>
              <a:spcAft>
                <a:spcPts val="1000"/>
              </a:spcAft>
            </a:pPr>
            <a:r>
              <a:rPr lang="en-US" sz="2000" b="1" dirty="0">
                <a:latin typeface="Times New Roman" panose="02020603050405020304" pitchFamily="18" charset="0"/>
                <a:ea typeface="Times New Roman" panose="02020603050405020304" pitchFamily="18" charset="0"/>
                <a:cs typeface="Gautami" panose="020B0502040204020203" pitchFamily="34" charset="0"/>
              </a:rPr>
              <a:t>main () {</a:t>
            </a:r>
          </a:p>
          <a:p>
            <a:pPr>
              <a:spcAft>
                <a:spcPts val="1000"/>
              </a:spcAft>
            </a:pPr>
            <a:r>
              <a:rPr lang="en-US" sz="2000" b="1" dirty="0">
                <a:latin typeface="Times New Roman" panose="02020603050405020304" pitchFamily="18" charset="0"/>
                <a:ea typeface="Times New Roman" panose="02020603050405020304" pitchFamily="18" charset="0"/>
                <a:cs typeface="Gautami" panose="020B0502040204020203" pitchFamily="34" charset="0"/>
              </a:rPr>
              <a:t>char s1 [50] , s2 [30];</a:t>
            </a:r>
          </a:p>
          <a:p>
            <a:pPr>
              <a:spcAft>
                <a:spcPts val="1000"/>
              </a:spcAft>
            </a:pPr>
            <a:r>
              <a:rPr lang="en-US" sz="2000" b="1" dirty="0">
                <a:latin typeface="Times New Roman" panose="02020603050405020304" pitchFamily="18" charset="0"/>
                <a:ea typeface="Times New Roman" panose="02020603050405020304" pitchFamily="18" charset="0"/>
                <a:cs typeface="Gautami" panose="020B0502040204020203" pitchFamily="34" charset="0"/>
              </a:rPr>
              <a:t>int </a:t>
            </a:r>
            <a:r>
              <a:rPr lang="en-US" sz="2000" b="1" dirty="0" err="1">
                <a:latin typeface="Times New Roman" panose="02020603050405020304" pitchFamily="18" charset="0"/>
                <a:ea typeface="Times New Roman" panose="02020603050405020304" pitchFamily="18" charset="0"/>
                <a:cs typeface="Gautami" panose="020B0502040204020203" pitchFamily="34" charset="0"/>
              </a:rPr>
              <a:t>i</a:t>
            </a:r>
            <a:r>
              <a:rPr lang="en-US" sz="2000" b="1" dirty="0">
                <a:latin typeface="Times New Roman" panose="02020603050405020304" pitchFamily="18" charset="0"/>
                <a:ea typeface="Times New Roman" panose="02020603050405020304" pitchFamily="18" charset="0"/>
                <a:cs typeface="Gautami" panose="020B0502040204020203" pitchFamily="34" charset="0"/>
              </a:rPr>
              <a:t> , j , flag =0;</a:t>
            </a:r>
          </a:p>
          <a:p>
            <a:pPr>
              <a:spcAft>
                <a:spcPts val="1000"/>
              </a:spcAft>
            </a:pPr>
            <a:r>
              <a:rPr lang="en-US" sz="2000" b="1" dirty="0">
                <a:latin typeface="Times New Roman" panose="02020603050405020304" pitchFamily="18" charset="0"/>
                <a:ea typeface="Times New Roman" panose="02020603050405020304" pitchFamily="18" charset="0"/>
                <a:cs typeface="Gautami" panose="020B0502040204020203" pitchFamily="34" charset="0"/>
              </a:rPr>
              <a:t>printf ("\ </a:t>
            </a:r>
            <a:r>
              <a:rPr lang="en-US" sz="2000" b="1" dirty="0" err="1">
                <a:latin typeface="Times New Roman" panose="02020603050405020304" pitchFamily="18" charset="0"/>
                <a:ea typeface="Times New Roman" panose="02020603050405020304" pitchFamily="18" charset="0"/>
                <a:cs typeface="Gautami" panose="020B0502040204020203" pitchFamily="34" charset="0"/>
              </a:rPr>
              <a:t>nEnter</a:t>
            </a:r>
            <a:r>
              <a:rPr lang="en-US" sz="2000" b="1" dirty="0">
                <a:latin typeface="Times New Roman" panose="02020603050405020304" pitchFamily="18" charset="0"/>
                <a:ea typeface="Times New Roman" panose="02020603050405020304" pitchFamily="18" charset="0"/>
                <a:cs typeface="Gautami" panose="020B0502040204020203" pitchFamily="34" charset="0"/>
              </a:rPr>
              <a:t> String 1 :");</a:t>
            </a:r>
          </a:p>
          <a:p>
            <a:pPr>
              <a:spcAft>
                <a:spcPts val="1000"/>
              </a:spcAft>
            </a:pPr>
            <a:r>
              <a:rPr lang="en-US" sz="2000" b="1" dirty="0">
                <a:latin typeface="Times New Roman" panose="02020603050405020304" pitchFamily="18" charset="0"/>
                <a:ea typeface="Times New Roman" panose="02020603050405020304" pitchFamily="18" charset="0"/>
                <a:cs typeface="Gautami" panose="020B0502040204020203" pitchFamily="34" charset="0"/>
              </a:rPr>
              <a:t>gets ( s1 );</a:t>
            </a:r>
          </a:p>
          <a:p>
            <a:pPr>
              <a:spcAft>
                <a:spcPts val="1000"/>
              </a:spcAft>
            </a:pPr>
            <a:r>
              <a:rPr lang="en-US" sz="2000" b="1" dirty="0">
                <a:latin typeface="Times New Roman" panose="02020603050405020304" pitchFamily="18" charset="0"/>
                <a:ea typeface="Times New Roman" panose="02020603050405020304" pitchFamily="18" charset="0"/>
                <a:cs typeface="Gautami" panose="020B0502040204020203" pitchFamily="34" charset="0"/>
              </a:rPr>
              <a:t>printf ("\ </a:t>
            </a:r>
            <a:r>
              <a:rPr lang="en-US" sz="2000" b="1" dirty="0" err="1">
                <a:latin typeface="Times New Roman" panose="02020603050405020304" pitchFamily="18" charset="0"/>
                <a:ea typeface="Times New Roman" panose="02020603050405020304" pitchFamily="18" charset="0"/>
                <a:cs typeface="Gautami" panose="020B0502040204020203" pitchFamily="34" charset="0"/>
              </a:rPr>
              <a:t>nEnter</a:t>
            </a:r>
            <a:r>
              <a:rPr lang="en-US" sz="2000" b="1" dirty="0">
                <a:latin typeface="Times New Roman" panose="02020603050405020304" pitchFamily="18" charset="0"/>
                <a:ea typeface="Times New Roman" panose="02020603050405020304" pitchFamily="18" charset="0"/>
                <a:cs typeface="Gautami" panose="020B0502040204020203" pitchFamily="34" charset="0"/>
              </a:rPr>
              <a:t> String 2 :");</a:t>
            </a:r>
          </a:p>
          <a:p>
            <a:pPr>
              <a:spcAft>
                <a:spcPts val="1000"/>
              </a:spcAft>
            </a:pPr>
            <a:r>
              <a:rPr lang="en-US" sz="2000" b="1" dirty="0">
                <a:latin typeface="Times New Roman" panose="02020603050405020304" pitchFamily="18" charset="0"/>
                <a:ea typeface="Times New Roman" panose="02020603050405020304" pitchFamily="18" charset="0"/>
                <a:cs typeface="Gautami" panose="020B0502040204020203" pitchFamily="34" charset="0"/>
              </a:rPr>
              <a:t>gets ( s2 );</a:t>
            </a:r>
          </a:p>
          <a:p>
            <a:pPr>
              <a:spcAft>
                <a:spcPts val="1000"/>
              </a:spcAft>
            </a:pPr>
            <a:r>
              <a:rPr lang="en-US" sz="2000" b="1" dirty="0">
                <a:latin typeface="Times New Roman" panose="02020603050405020304" pitchFamily="18" charset="0"/>
                <a:ea typeface="Times New Roman" panose="02020603050405020304" pitchFamily="18" charset="0"/>
                <a:cs typeface="Gautami" panose="020B0502040204020203" pitchFamily="34" charset="0"/>
              </a:rPr>
              <a:t>for ( </a:t>
            </a:r>
            <a:r>
              <a:rPr lang="en-US" sz="2000" b="1" dirty="0" err="1">
                <a:latin typeface="Times New Roman" panose="02020603050405020304" pitchFamily="18" charset="0"/>
                <a:ea typeface="Times New Roman" panose="02020603050405020304" pitchFamily="18" charset="0"/>
                <a:cs typeface="Gautami" panose="020B0502040204020203" pitchFamily="34" charset="0"/>
              </a:rPr>
              <a:t>i</a:t>
            </a:r>
            <a:r>
              <a:rPr lang="en-US" sz="2000" b="1" dirty="0">
                <a:latin typeface="Times New Roman" panose="02020603050405020304" pitchFamily="18" charset="0"/>
                <a:ea typeface="Times New Roman" panose="02020603050405020304" pitchFamily="18" charset="0"/>
                <a:cs typeface="Gautami" panose="020B0502040204020203" pitchFamily="34" charset="0"/>
              </a:rPr>
              <a:t> =0 , j =0; s1 [ </a:t>
            </a:r>
            <a:r>
              <a:rPr lang="en-US" sz="2000" b="1" dirty="0" err="1">
                <a:latin typeface="Times New Roman" panose="02020603050405020304" pitchFamily="18" charset="0"/>
                <a:ea typeface="Times New Roman" panose="02020603050405020304" pitchFamily="18" charset="0"/>
                <a:cs typeface="Gautami" panose="020B0502040204020203" pitchFamily="34" charset="0"/>
              </a:rPr>
              <a:t>i</a:t>
            </a:r>
            <a:r>
              <a:rPr lang="en-US" sz="2000" b="1" dirty="0">
                <a:latin typeface="Times New Roman" panose="02020603050405020304" pitchFamily="18" charset="0"/>
                <a:ea typeface="Times New Roman" panose="02020603050405020304" pitchFamily="18" charset="0"/>
                <a:cs typeface="Gautami" panose="020B0502040204020203" pitchFamily="34" charset="0"/>
              </a:rPr>
              <a:t> ]!= \0 &amp;&amp; s2 [ j ]!= \0 ; </a:t>
            </a:r>
            <a:r>
              <a:rPr lang="en-US" sz="2000" b="1" dirty="0" err="1">
                <a:latin typeface="Times New Roman" panose="02020603050405020304" pitchFamily="18" charset="0"/>
                <a:ea typeface="Times New Roman" panose="02020603050405020304" pitchFamily="18" charset="0"/>
                <a:cs typeface="Gautami" panose="020B0502040204020203" pitchFamily="34" charset="0"/>
              </a:rPr>
              <a:t>i</a:t>
            </a:r>
            <a:r>
              <a:rPr lang="en-US" sz="2000" b="1" dirty="0">
                <a:latin typeface="Times New Roman" panose="02020603050405020304" pitchFamily="18" charset="0"/>
                <a:ea typeface="Times New Roman" panose="02020603050405020304" pitchFamily="18" charset="0"/>
                <a:cs typeface="Gautami" panose="020B0502040204020203" pitchFamily="34" charset="0"/>
              </a:rPr>
              <a:t> ++ , j ++)</a:t>
            </a:r>
          </a:p>
          <a:p>
            <a:pPr>
              <a:spcAft>
                <a:spcPts val="1000"/>
              </a:spcAft>
            </a:pPr>
            <a:r>
              <a:rPr lang="en-US" sz="2000" b="1" dirty="0">
                <a:latin typeface="Times New Roman" panose="02020603050405020304" pitchFamily="18" charset="0"/>
                <a:ea typeface="Times New Roman" panose="02020603050405020304" pitchFamily="18" charset="0"/>
                <a:cs typeface="Gautami" panose="020B0502040204020203" pitchFamily="34" charset="0"/>
              </a:rPr>
              <a:t>	</a:t>
            </a:r>
            <a:endParaRPr lang="en-US" sz="2000" b="1" dirty="0">
              <a:solidFill>
                <a:srgbClr val="3333FF"/>
              </a:solidFill>
              <a:effectLst/>
              <a:latin typeface="Times New Roman" panose="02020603050405020304" pitchFamily="18" charset="0"/>
              <a:ea typeface="Times New Roman" panose="02020603050405020304" pitchFamily="18" charset="0"/>
              <a:cs typeface="Gautami" panose="020B0502040204020203" pitchFamily="34" charset="0"/>
            </a:endParaRPr>
          </a:p>
        </p:txBody>
      </p:sp>
      <p:sp>
        <p:nvSpPr>
          <p:cNvPr id="8" name="TextBox 7">
            <a:extLst>
              <a:ext uri="{FF2B5EF4-FFF2-40B4-BE49-F238E27FC236}">
                <a16:creationId xmlns:a16="http://schemas.microsoft.com/office/drawing/2014/main" id="{4808AD44-A9B4-4B4E-B264-1D4755F0BDAB}"/>
              </a:ext>
            </a:extLst>
          </p:cNvPr>
          <p:cNvSpPr txBox="1"/>
          <p:nvPr/>
        </p:nvSpPr>
        <p:spPr>
          <a:xfrm>
            <a:off x="6736672" y="1420614"/>
            <a:ext cx="6354931" cy="5437386"/>
          </a:xfrm>
          <a:prstGeom prst="rect">
            <a:avLst/>
          </a:prstGeom>
          <a:noFill/>
        </p:spPr>
        <p:txBody>
          <a:bodyPr wrap="square">
            <a:spAutoFit/>
          </a:bodyPr>
          <a:lstStyle/>
          <a:p>
            <a:pPr>
              <a:spcAft>
                <a:spcPts val="1000"/>
              </a:spcAft>
            </a:pPr>
            <a:r>
              <a:rPr lang="en-US" sz="2400" b="1" dirty="0">
                <a:latin typeface="Times New Roman" panose="02020603050405020304" pitchFamily="18" charset="0"/>
                <a:cs typeface="Gautami" panose="020B0502040204020203" pitchFamily="34" charset="0"/>
              </a:rPr>
              <a:t>{</a:t>
            </a:r>
          </a:p>
          <a:p>
            <a:pPr>
              <a:spcAft>
                <a:spcPts val="1000"/>
              </a:spcAft>
            </a:pPr>
            <a:r>
              <a:rPr lang="en-US" sz="2400" b="1" dirty="0">
                <a:latin typeface="Times New Roman" panose="02020603050405020304" pitchFamily="18" charset="0"/>
                <a:cs typeface="Gautami" panose="020B0502040204020203" pitchFamily="34" charset="0"/>
              </a:rPr>
              <a:t>if( s1 [ </a:t>
            </a:r>
            <a:r>
              <a:rPr lang="en-US" sz="2400" b="1" dirty="0" err="1">
                <a:latin typeface="Times New Roman" panose="02020603050405020304" pitchFamily="18" charset="0"/>
                <a:cs typeface="Gautami" panose="020B0502040204020203" pitchFamily="34" charset="0"/>
              </a:rPr>
              <a:t>i</a:t>
            </a:r>
            <a:r>
              <a:rPr lang="en-US" sz="2400" b="1" dirty="0">
                <a:latin typeface="Times New Roman" panose="02020603050405020304" pitchFamily="18" charset="0"/>
                <a:cs typeface="Gautami" panose="020B0502040204020203" pitchFamily="34" charset="0"/>
              </a:rPr>
              <a:t> ]!= s2 [ j ])</a:t>
            </a:r>
          </a:p>
          <a:p>
            <a:pPr>
              <a:spcAft>
                <a:spcPts val="1000"/>
              </a:spcAft>
            </a:pPr>
            <a:r>
              <a:rPr lang="en-US" sz="2400" b="1" dirty="0">
                <a:latin typeface="Times New Roman" panose="02020603050405020304" pitchFamily="18" charset="0"/>
                <a:cs typeface="Gautami" panose="020B0502040204020203" pitchFamily="34" charset="0"/>
              </a:rPr>
              <a:t>{</a:t>
            </a:r>
          </a:p>
          <a:p>
            <a:pPr>
              <a:spcAft>
                <a:spcPts val="1000"/>
              </a:spcAft>
            </a:pPr>
            <a:r>
              <a:rPr lang="en-US" sz="2400" b="1" dirty="0">
                <a:latin typeface="Times New Roman" panose="02020603050405020304" pitchFamily="18" charset="0"/>
                <a:cs typeface="Gautami" panose="020B0502040204020203" pitchFamily="34" charset="0"/>
              </a:rPr>
              <a:t>flag ++;       break ;</a:t>
            </a:r>
          </a:p>
          <a:p>
            <a:pPr>
              <a:spcAft>
                <a:spcPts val="1000"/>
              </a:spcAft>
            </a:pPr>
            <a:r>
              <a:rPr lang="en-US" sz="2400" b="1" dirty="0">
                <a:latin typeface="Times New Roman" panose="02020603050405020304" pitchFamily="18" charset="0"/>
                <a:cs typeface="Gautami" panose="020B0502040204020203" pitchFamily="34" charset="0"/>
              </a:rPr>
              <a:t>}}</a:t>
            </a:r>
          </a:p>
          <a:p>
            <a:pPr>
              <a:spcAft>
                <a:spcPts val="1000"/>
              </a:spcAft>
            </a:pPr>
            <a:r>
              <a:rPr lang="en-US" sz="2400" b="1" dirty="0">
                <a:latin typeface="Times New Roman" panose="02020603050405020304" pitchFamily="18" charset="0"/>
                <a:cs typeface="Gautami" panose="020B0502040204020203" pitchFamily="34" charset="0"/>
              </a:rPr>
              <a:t>if( flag ==0)</a:t>
            </a:r>
          </a:p>
          <a:p>
            <a:pPr>
              <a:spcAft>
                <a:spcPts val="1000"/>
              </a:spcAft>
            </a:pPr>
            <a:r>
              <a:rPr lang="en-US" sz="2400" b="1" dirty="0">
                <a:latin typeface="Times New Roman" panose="02020603050405020304" pitchFamily="18" charset="0"/>
                <a:cs typeface="Gautami" panose="020B0502040204020203" pitchFamily="34" charset="0"/>
              </a:rPr>
              <a:t>printf ("\ </a:t>
            </a:r>
            <a:r>
              <a:rPr lang="en-US" sz="2400" b="1" dirty="0" err="1">
                <a:latin typeface="Times New Roman" panose="02020603050405020304" pitchFamily="18" charset="0"/>
                <a:cs typeface="Gautami" panose="020B0502040204020203" pitchFamily="34" charset="0"/>
              </a:rPr>
              <a:t>nTwo</a:t>
            </a:r>
            <a:r>
              <a:rPr lang="en-US" sz="2400" b="1" dirty="0">
                <a:latin typeface="Times New Roman" panose="02020603050405020304" pitchFamily="18" charset="0"/>
                <a:cs typeface="Gautami" panose="020B0502040204020203" pitchFamily="34" charset="0"/>
              </a:rPr>
              <a:t> strings are equals ");</a:t>
            </a:r>
          </a:p>
          <a:p>
            <a:pPr>
              <a:spcAft>
                <a:spcPts val="1000"/>
              </a:spcAft>
            </a:pPr>
            <a:r>
              <a:rPr lang="en-US" sz="2400" b="1" dirty="0">
                <a:latin typeface="Times New Roman" panose="02020603050405020304" pitchFamily="18" charset="0"/>
                <a:cs typeface="Gautami" panose="020B0502040204020203" pitchFamily="34" charset="0"/>
              </a:rPr>
              <a:t>else</a:t>
            </a:r>
          </a:p>
          <a:p>
            <a:pPr>
              <a:spcAft>
                <a:spcPts val="1000"/>
              </a:spcAft>
            </a:pPr>
            <a:r>
              <a:rPr lang="en-US" sz="2400" b="1" dirty="0">
                <a:latin typeface="Times New Roman" panose="02020603050405020304" pitchFamily="18" charset="0"/>
                <a:cs typeface="Gautami" panose="020B0502040204020203" pitchFamily="34" charset="0"/>
              </a:rPr>
              <a:t>printf ("\ </a:t>
            </a:r>
            <a:r>
              <a:rPr lang="en-US" sz="2400" b="1" dirty="0" err="1">
                <a:latin typeface="Times New Roman" panose="02020603050405020304" pitchFamily="18" charset="0"/>
                <a:cs typeface="Gautami" panose="020B0502040204020203" pitchFamily="34" charset="0"/>
              </a:rPr>
              <a:t>nTwo</a:t>
            </a:r>
            <a:r>
              <a:rPr lang="en-US" sz="2400" b="1" dirty="0">
                <a:latin typeface="Times New Roman" panose="02020603050405020304" pitchFamily="18" charset="0"/>
                <a:cs typeface="Gautami" panose="020B0502040204020203" pitchFamily="34" charset="0"/>
              </a:rPr>
              <a:t> strings are not equal ");</a:t>
            </a:r>
          </a:p>
          <a:p>
            <a:pPr>
              <a:spcAft>
                <a:spcPts val="1000"/>
              </a:spcAft>
            </a:pPr>
            <a:r>
              <a:rPr lang="en-US" sz="2400" b="1" dirty="0">
                <a:latin typeface="Times New Roman" panose="02020603050405020304" pitchFamily="18" charset="0"/>
                <a:cs typeface="Gautami" panose="020B0502040204020203" pitchFamily="34" charset="0"/>
              </a:rPr>
              <a:t>}</a:t>
            </a:r>
          </a:p>
          <a:p>
            <a:pPr>
              <a:spcAft>
                <a:spcPts val="1000"/>
              </a:spcAft>
            </a:pPr>
            <a:r>
              <a:rPr lang="en-US" sz="2400" b="1" dirty="0">
                <a:latin typeface="Times New Roman" panose="02020603050405020304" pitchFamily="18" charset="0"/>
                <a:cs typeface="Gautami" panose="020B0502040204020203" pitchFamily="34" charset="0"/>
              </a:rPr>
              <a:t>	</a:t>
            </a:r>
          </a:p>
        </p:txBody>
      </p:sp>
    </p:spTree>
    <p:extLst>
      <p:ext uri="{BB962C8B-B14F-4D97-AF65-F5344CB8AC3E}">
        <p14:creationId xmlns:p14="http://schemas.microsoft.com/office/powerpoint/2010/main" val="102000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1E1B-8CC6-4343-B2D8-76B3BF0D2401}"/>
              </a:ext>
            </a:extLst>
          </p:cNvPr>
          <p:cNvSpPr>
            <a:spLocks noGrp="1"/>
          </p:cNvSpPr>
          <p:nvPr>
            <p:ph type="title"/>
          </p:nvPr>
        </p:nvSpPr>
        <p:spPr/>
        <p:txBody>
          <a:bodyPr/>
          <a:lstStyle/>
          <a:p>
            <a:pPr algn="ctr"/>
            <a:r>
              <a:rPr lang="en-US" dirty="0">
                <a:highlight>
                  <a:srgbClr val="FFFF00"/>
                </a:highlight>
              </a:rPr>
              <a:t>           </a:t>
            </a:r>
            <a:r>
              <a:rPr lang="en-US" b="1" dirty="0">
                <a:highlight>
                  <a:srgbClr val="FFFF00"/>
                </a:highlight>
              </a:rPr>
              <a:t>Function</a:t>
            </a:r>
            <a:endParaRPr lang="te-IN" b="1" dirty="0">
              <a:highlight>
                <a:srgbClr val="FFFF00"/>
              </a:highlight>
            </a:endParaRPr>
          </a:p>
        </p:txBody>
      </p:sp>
      <p:sp>
        <p:nvSpPr>
          <p:cNvPr id="3" name="Content Placeholder 2">
            <a:extLst>
              <a:ext uri="{FF2B5EF4-FFF2-40B4-BE49-F238E27FC236}">
                <a16:creationId xmlns:a16="http://schemas.microsoft.com/office/drawing/2014/main" id="{B10EDC88-D7FD-49C3-B3FD-804DB794CADD}"/>
              </a:ext>
            </a:extLst>
          </p:cNvPr>
          <p:cNvSpPr>
            <a:spLocks noGrp="1"/>
          </p:cNvSpPr>
          <p:nvPr>
            <p:ph idx="1"/>
          </p:nvPr>
        </p:nvSpPr>
        <p:spPr/>
        <p:txBody>
          <a:bodyPr>
            <a:normAutofit fontScale="92500" lnSpcReduction="20000"/>
          </a:bodyPr>
          <a:lstStyle/>
          <a:p>
            <a:r>
              <a:rPr lang="en-US" b="0" i="0" dirty="0">
                <a:solidFill>
                  <a:srgbClr val="333333"/>
                </a:solidFill>
                <a:effectLst/>
                <a:latin typeface="Inter-Regular"/>
              </a:rPr>
              <a:t>In c, we can divide a large program into the basic building blocks known as function. </a:t>
            </a:r>
          </a:p>
          <a:p>
            <a:endParaRPr lang="en-US" dirty="0">
              <a:solidFill>
                <a:srgbClr val="333333"/>
              </a:solidFill>
              <a:latin typeface="Inter-Regular"/>
            </a:endParaRPr>
          </a:p>
          <a:p>
            <a:r>
              <a:rPr lang="en-US" b="1" i="0" dirty="0">
                <a:solidFill>
                  <a:srgbClr val="000000"/>
                </a:solidFill>
                <a:effectLst/>
                <a:highlight>
                  <a:srgbClr val="FFFF00"/>
                </a:highlight>
                <a:latin typeface="Arial" panose="020B0604020202020204" pitchFamily="34" charset="0"/>
              </a:rPr>
              <a:t>A function is a group of statements that together perform a task.</a:t>
            </a:r>
          </a:p>
          <a:p>
            <a:endParaRPr lang="en-US" b="1" dirty="0">
              <a:solidFill>
                <a:srgbClr val="000000"/>
              </a:solidFill>
              <a:latin typeface="Arial" panose="020B0604020202020204" pitchFamily="34" charset="0"/>
            </a:endParaRPr>
          </a:p>
          <a:p>
            <a:r>
              <a:rPr lang="en-US" b="0" i="0" dirty="0">
                <a:solidFill>
                  <a:srgbClr val="000000"/>
                </a:solidFill>
                <a:effectLst/>
                <a:latin typeface="Arial" panose="020B0604020202020204" pitchFamily="34" charset="0"/>
              </a:rPr>
              <a:t>Every C program has at least one function, which is </a:t>
            </a:r>
            <a:r>
              <a:rPr lang="en-US" b="1" i="0" dirty="0">
                <a:solidFill>
                  <a:srgbClr val="000000"/>
                </a:solidFill>
                <a:effectLst/>
                <a:highlight>
                  <a:srgbClr val="FFFF00"/>
                </a:highlight>
                <a:latin typeface="Arial" panose="020B0604020202020204" pitchFamily="34" charset="0"/>
              </a:rPr>
              <a:t>main().</a:t>
            </a:r>
          </a:p>
          <a:p>
            <a:endParaRPr lang="en-US" b="1" dirty="0">
              <a:solidFill>
                <a:srgbClr val="000000"/>
              </a:solidFill>
              <a:latin typeface="Arial" panose="020B0604020202020204" pitchFamily="34" charset="0"/>
            </a:endParaRPr>
          </a:p>
          <a:p>
            <a:r>
              <a:rPr lang="en-US" b="0" i="0" dirty="0">
                <a:solidFill>
                  <a:srgbClr val="000000"/>
                </a:solidFill>
                <a:effectLst/>
                <a:latin typeface="Arial" panose="020B0604020202020204" pitchFamily="34" charset="0"/>
              </a:rPr>
              <a:t>We can divide up your code into separate functions.</a:t>
            </a:r>
            <a:endParaRPr lang="te-IN" b="1" dirty="0"/>
          </a:p>
        </p:txBody>
      </p:sp>
      <p:sp>
        <p:nvSpPr>
          <p:cNvPr id="4" name="Footer Placeholder 3">
            <a:extLst>
              <a:ext uri="{FF2B5EF4-FFF2-40B4-BE49-F238E27FC236}">
                <a16:creationId xmlns:a16="http://schemas.microsoft.com/office/drawing/2014/main" id="{782B3757-3ECD-4E78-B2A5-56FB11722C35}"/>
              </a:ext>
            </a:extLst>
          </p:cNvPr>
          <p:cNvSpPr>
            <a:spLocks noGrp="1"/>
          </p:cNvSpPr>
          <p:nvPr>
            <p:ph type="ftr" sz="quarter" idx="11"/>
          </p:nvPr>
        </p:nvSpPr>
        <p:spPr/>
        <p:txBody>
          <a:bodyPr/>
          <a:lstStyle/>
          <a:p>
            <a:r>
              <a:rPr lang="en-US"/>
              <a:t>PROGRAMMING FOR PROBLEM SOLVING USING C                              DR.KSP.</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0A551845-D2E3-4E3E-B169-F5B51BE74F24}"/>
                  </a:ext>
                </a:extLst>
              </p14:cNvPr>
              <p14:cNvContentPartPr/>
              <p14:nvPr/>
            </p14:nvContentPartPr>
            <p14:xfrm>
              <a:off x="8779502" y="3622240"/>
              <a:ext cx="1814760" cy="560880"/>
            </p14:xfrm>
          </p:contentPart>
        </mc:Choice>
        <mc:Fallback xmlns="">
          <p:pic>
            <p:nvPicPr>
              <p:cNvPr id="5" name="Ink 4">
                <a:extLst>
                  <a:ext uri="{FF2B5EF4-FFF2-40B4-BE49-F238E27FC236}">
                    <a16:creationId xmlns:a16="http://schemas.microsoft.com/office/drawing/2014/main" id="{0A551845-D2E3-4E3E-B169-F5B51BE74F24}"/>
                  </a:ext>
                </a:extLst>
              </p:cNvPr>
              <p:cNvPicPr/>
              <p:nvPr/>
            </p:nvPicPr>
            <p:blipFill>
              <a:blip r:embed="rId3"/>
              <a:stretch>
                <a:fillRect/>
              </a:stretch>
            </p:blipFill>
            <p:spPr>
              <a:xfrm>
                <a:off x="8725862" y="3514240"/>
                <a:ext cx="1922400" cy="776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FCB3BD9E-2080-4E4A-B40D-6D87C8C02FFD}"/>
                  </a:ext>
                </a:extLst>
              </p14:cNvPr>
              <p14:cNvContentPartPr/>
              <p14:nvPr/>
            </p14:nvContentPartPr>
            <p14:xfrm>
              <a:off x="4136582" y="2911600"/>
              <a:ext cx="2014920" cy="3960"/>
            </p14:xfrm>
          </p:contentPart>
        </mc:Choice>
        <mc:Fallback xmlns="">
          <p:pic>
            <p:nvPicPr>
              <p:cNvPr id="6" name="Ink 5">
                <a:extLst>
                  <a:ext uri="{FF2B5EF4-FFF2-40B4-BE49-F238E27FC236}">
                    <a16:creationId xmlns:a16="http://schemas.microsoft.com/office/drawing/2014/main" id="{FCB3BD9E-2080-4E4A-B40D-6D87C8C02FFD}"/>
                  </a:ext>
                </a:extLst>
              </p:cNvPr>
              <p:cNvPicPr/>
              <p:nvPr/>
            </p:nvPicPr>
            <p:blipFill>
              <a:blip r:embed="rId5"/>
              <a:stretch>
                <a:fillRect/>
              </a:stretch>
            </p:blipFill>
            <p:spPr>
              <a:xfrm>
                <a:off x="4082942" y="2803600"/>
                <a:ext cx="212256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344EA1A1-3AB8-41FB-BF55-7D98B628F13F}"/>
                  </a:ext>
                </a:extLst>
              </p14:cNvPr>
              <p14:cNvContentPartPr/>
              <p14:nvPr/>
            </p14:nvContentPartPr>
            <p14:xfrm>
              <a:off x="4545182" y="2098720"/>
              <a:ext cx="1835640" cy="467280"/>
            </p14:xfrm>
          </p:contentPart>
        </mc:Choice>
        <mc:Fallback xmlns="">
          <p:pic>
            <p:nvPicPr>
              <p:cNvPr id="7" name="Ink 6">
                <a:extLst>
                  <a:ext uri="{FF2B5EF4-FFF2-40B4-BE49-F238E27FC236}">
                    <a16:creationId xmlns:a16="http://schemas.microsoft.com/office/drawing/2014/main" id="{344EA1A1-3AB8-41FB-BF55-7D98B628F13F}"/>
                  </a:ext>
                </a:extLst>
              </p:cNvPr>
              <p:cNvPicPr/>
              <p:nvPr/>
            </p:nvPicPr>
            <p:blipFill>
              <a:blip r:embed="rId7"/>
              <a:stretch>
                <a:fillRect/>
              </a:stretch>
            </p:blipFill>
            <p:spPr>
              <a:xfrm>
                <a:off x="4491182" y="1991080"/>
                <a:ext cx="1943280" cy="682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E763C531-4F26-4E45-A35E-DC1BF3E092CD}"/>
                  </a:ext>
                </a:extLst>
              </p14:cNvPr>
              <p14:cNvContentPartPr/>
              <p14:nvPr/>
            </p14:nvContentPartPr>
            <p14:xfrm>
              <a:off x="6631382" y="2689840"/>
              <a:ext cx="3417840" cy="80640"/>
            </p14:xfrm>
          </p:contentPart>
        </mc:Choice>
        <mc:Fallback xmlns="">
          <p:pic>
            <p:nvPicPr>
              <p:cNvPr id="8" name="Ink 7">
                <a:extLst>
                  <a:ext uri="{FF2B5EF4-FFF2-40B4-BE49-F238E27FC236}">
                    <a16:creationId xmlns:a16="http://schemas.microsoft.com/office/drawing/2014/main" id="{E763C531-4F26-4E45-A35E-DC1BF3E092CD}"/>
                  </a:ext>
                </a:extLst>
              </p:cNvPr>
              <p:cNvPicPr/>
              <p:nvPr/>
            </p:nvPicPr>
            <p:blipFill>
              <a:blip r:embed="rId9"/>
              <a:stretch>
                <a:fillRect/>
              </a:stretch>
            </p:blipFill>
            <p:spPr>
              <a:xfrm>
                <a:off x="6577382" y="2582200"/>
                <a:ext cx="352548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D23CEA96-BF08-488C-843E-04D6ACB40EDF}"/>
                  </a:ext>
                </a:extLst>
              </p14:cNvPr>
              <p14:cNvContentPartPr/>
              <p14:nvPr/>
            </p14:nvContentPartPr>
            <p14:xfrm>
              <a:off x="2086022" y="2643760"/>
              <a:ext cx="2507400" cy="740880"/>
            </p14:xfrm>
          </p:contentPart>
        </mc:Choice>
        <mc:Fallback xmlns="">
          <p:pic>
            <p:nvPicPr>
              <p:cNvPr id="9" name="Ink 8">
                <a:extLst>
                  <a:ext uri="{FF2B5EF4-FFF2-40B4-BE49-F238E27FC236}">
                    <a16:creationId xmlns:a16="http://schemas.microsoft.com/office/drawing/2014/main" id="{D23CEA96-BF08-488C-843E-04D6ACB40EDF}"/>
                  </a:ext>
                </a:extLst>
              </p:cNvPr>
              <p:cNvPicPr/>
              <p:nvPr/>
            </p:nvPicPr>
            <p:blipFill>
              <a:blip r:embed="rId11"/>
              <a:stretch>
                <a:fillRect/>
              </a:stretch>
            </p:blipFill>
            <p:spPr>
              <a:xfrm>
                <a:off x="2032382" y="2536120"/>
                <a:ext cx="2615040" cy="956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820C9D9D-40A9-4D87-94A8-F32D9AA0C613}"/>
                  </a:ext>
                </a:extLst>
              </p14:cNvPr>
              <p14:cNvContentPartPr/>
              <p14:nvPr/>
            </p14:nvContentPartPr>
            <p14:xfrm>
              <a:off x="1810622" y="4635640"/>
              <a:ext cx="7013520" cy="97200"/>
            </p14:xfrm>
          </p:contentPart>
        </mc:Choice>
        <mc:Fallback xmlns="">
          <p:pic>
            <p:nvPicPr>
              <p:cNvPr id="10" name="Ink 9">
                <a:extLst>
                  <a:ext uri="{FF2B5EF4-FFF2-40B4-BE49-F238E27FC236}">
                    <a16:creationId xmlns:a16="http://schemas.microsoft.com/office/drawing/2014/main" id="{820C9D9D-40A9-4D87-94A8-F32D9AA0C613}"/>
                  </a:ext>
                </a:extLst>
              </p:cNvPr>
              <p:cNvPicPr/>
              <p:nvPr/>
            </p:nvPicPr>
            <p:blipFill>
              <a:blip r:embed="rId13"/>
              <a:stretch>
                <a:fillRect/>
              </a:stretch>
            </p:blipFill>
            <p:spPr>
              <a:xfrm>
                <a:off x="1756622" y="4528000"/>
                <a:ext cx="712116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1B9BD8A9-F082-4579-808F-6462BF6383B7}"/>
                  </a:ext>
                </a:extLst>
              </p14:cNvPr>
              <p14:cNvContentPartPr/>
              <p14:nvPr/>
            </p14:nvContentPartPr>
            <p14:xfrm>
              <a:off x="8824142" y="4559320"/>
              <a:ext cx="1024560" cy="564480"/>
            </p14:xfrm>
          </p:contentPart>
        </mc:Choice>
        <mc:Fallback xmlns="">
          <p:pic>
            <p:nvPicPr>
              <p:cNvPr id="11" name="Ink 10">
                <a:extLst>
                  <a:ext uri="{FF2B5EF4-FFF2-40B4-BE49-F238E27FC236}">
                    <a16:creationId xmlns:a16="http://schemas.microsoft.com/office/drawing/2014/main" id="{1B9BD8A9-F082-4579-808F-6462BF6383B7}"/>
                  </a:ext>
                </a:extLst>
              </p:cNvPr>
              <p:cNvPicPr/>
              <p:nvPr/>
            </p:nvPicPr>
            <p:blipFill>
              <a:blip r:embed="rId15"/>
              <a:stretch>
                <a:fillRect/>
              </a:stretch>
            </p:blipFill>
            <p:spPr>
              <a:xfrm>
                <a:off x="8770142" y="4451320"/>
                <a:ext cx="1132200" cy="780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AE9166BE-E674-4A87-961D-6777C50F7C27}"/>
                  </a:ext>
                </a:extLst>
              </p14:cNvPr>
              <p14:cNvContentPartPr/>
              <p14:nvPr/>
            </p14:nvContentPartPr>
            <p14:xfrm>
              <a:off x="1855622" y="5245480"/>
              <a:ext cx="6640200" cy="249840"/>
            </p14:xfrm>
          </p:contentPart>
        </mc:Choice>
        <mc:Fallback xmlns="">
          <p:pic>
            <p:nvPicPr>
              <p:cNvPr id="12" name="Ink 11">
                <a:extLst>
                  <a:ext uri="{FF2B5EF4-FFF2-40B4-BE49-F238E27FC236}">
                    <a16:creationId xmlns:a16="http://schemas.microsoft.com/office/drawing/2014/main" id="{AE9166BE-E674-4A87-961D-6777C50F7C27}"/>
                  </a:ext>
                </a:extLst>
              </p:cNvPr>
              <p:cNvPicPr/>
              <p:nvPr/>
            </p:nvPicPr>
            <p:blipFill>
              <a:blip r:embed="rId17"/>
              <a:stretch>
                <a:fillRect/>
              </a:stretch>
            </p:blipFill>
            <p:spPr>
              <a:xfrm>
                <a:off x="1801622" y="5137840"/>
                <a:ext cx="6747840" cy="465480"/>
              </a:xfrm>
              <a:prstGeom prst="rect">
                <a:avLst/>
              </a:prstGeom>
            </p:spPr>
          </p:pic>
        </mc:Fallback>
      </mc:AlternateContent>
      <p:grpSp>
        <p:nvGrpSpPr>
          <p:cNvPr id="20" name="Group 19">
            <a:extLst>
              <a:ext uri="{FF2B5EF4-FFF2-40B4-BE49-F238E27FC236}">
                <a16:creationId xmlns:a16="http://schemas.microsoft.com/office/drawing/2014/main" id="{06B31E77-0738-40B4-B0C7-71325BFF7B00}"/>
              </a:ext>
            </a:extLst>
          </p:cNvPr>
          <p:cNvGrpSpPr/>
          <p:nvPr/>
        </p:nvGrpSpPr>
        <p:grpSpPr>
          <a:xfrm>
            <a:off x="4518182" y="3310840"/>
            <a:ext cx="6221160" cy="2008080"/>
            <a:chOff x="4518182" y="3310840"/>
            <a:chExt cx="6221160" cy="2008080"/>
          </a:xfrm>
        </p:grpSpPr>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7" name="Ink 16">
                  <a:extLst>
                    <a:ext uri="{FF2B5EF4-FFF2-40B4-BE49-F238E27FC236}">
                      <a16:creationId xmlns:a16="http://schemas.microsoft.com/office/drawing/2014/main" id="{C514A429-4453-426D-828D-6466BBE5EE59}"/>
                    </a:ext>
                  </a:extLst>
                </p14:cNvPr>
                <p14:cNvContentPartPr/>
                <p14:nvPr/>
              </p14:nvContentPartPr>
              <p14:xfrm>
                <a:off x="7963022" y="4684600"/>
                <a:ext cx="1910880" cy="634320"/>
              </p14:xfrm>
            </p:contentPart>
          </mc:Choice>
          <mc:Fallback xmlns="">
            <p:pic>
              <p:nvPicPr>
                <p:cNvPr id="17" name="Ink 16">
                  <a:extLst>
                    <a:ext uri="{FF2B5EF4-FFF2-40B4-BE49-F238E27FC236}">
                      <a16:creationId xmlns:a16="http://schemas.microsoft.com/office/drawing/2014/main" id="{C514A429-4453-426D-828D-6466BBE5EE59}"/>
                    </a:ext>
                  </a:extLst>
                </p:cNvPr>
                <p:cNvPicPr/>
                <p:nvPr/>
              </p:nvPicPr>
              <p:blipFill>
                <a:blip r:embed="rId19"/>
                <a:stretch>
                  <a:fillRect/>
                </a:stretch>
              </p:blipFill>
              <p:spPr>
                <a:xfrm>
                  <a:off x="7945022" y="4576600"/>
                  <a:ext cx="1946520" cy="849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3" name="Ink 12">
                  <a:extLst>
                    <a:ext uri="{FF2B5EF4-FFF2-40B4-BE49-F238E27FC236}">
                      <a16:creationId xmlns:a16="http://schemas.microsoft.com/office/drawing/2014/main" id="{C76E0A76-26C5-4997-8DF9-6A8FDE916327}"/>
                    </a:ext>
                  </a:extLst>
                </p14:cNvPr>
                <p14:cNvContentPartPr/>
                <p14:nvPr/>
              </p14:nvContentPartPr>
              <p14:xfrm>
                <a:off x="4891142" y="4225240"/>
                <a:ext cx="4293360" cy="98280"/>
              </p14:xfrm>
            </p:contentPart>
          </mc:Choice>
          <mc:Fallback xmlns="">
            <p:pic>
              <p:nvPicPr>
                <p:cNvPr id="13" name="Ink 12">
                  <a:extLst>
                    <a:ext uri="{FF2B5EF4-FFF2-40B4-BE49-F238E27FC236}">
                      <a16:creationId xmlns:a16="http://schemas.microsoft.com/office/drawing/2014/main" id="{C76E0A76-26C5-4997-8DF9-6A8FDE916327}"/>
                    </a:ext>
                  </a:extLst>
                </p:cNvPr>
                <p:cNvPicPr/>
                <p:nvPr/>
              </p:nvPicPr>
              <p:blipFill>
                <a:blip r:embed="rId21"/>
                <a:stretch>
                  <a:fillRect/>
                </a:stretch>
              </p:blipFill>
              <p:spPr>
                <a:xfrm>
                  <a:off x="4873142" y="4117600"/>
                  <a:ext cx="4329000" cy="313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14" name="Ink 13">
                  <a:extLst>
                    <a:ext uri="{FF2B5EF4-FFF2-40B4-BE49-F238E27FC236}">
                      <a16:creationId xmlns:a16="http://schemas.microsoft.com/office/drawing/2014/main" id="{24A6C6BD-00C7-4E71-91F4-2E524FACDA27}"/>
                    </a:ext>
                  </a:extLst>
                </p14:cNvPr>
                <p14:cNvContentPartPr/>
                <p14:nvPr/>
              </p14:nvContentPartPr>
              <p14:xfrm>
                <a:off x="9507782" y="3615400"/>
                <a:ext cx="1231560" cy="937080"/>
              </p14:xfrm>
            </p:contentPart>
          </mc:Choice>
          <mc:Fallback xmlns="">
            <p:pic>
              <p:nvPicPr>
                <p:cNvPr id="14" name="Ink 13">
                  <a:extLst>
                    <a:ext uri="{FF2B5EF4-FFF2-40B4-BE49-F238E27FC236}">
                      <a16:creationId xmlns:a16="http://schemas.microsoft.com/office/drawing/2014/main" id="{24A6C6BD-00C7-4E71-91F4-2E524FACDA27}"/>
                    </a:ext>
                  </a:extLst>
                </p:cNvPr>
                <p:cNvPicPr/>
                <p:nvPr/>
              </p:nvPicPr>
              <p:blipFill>
                <a:blip r:embed="rId23"/>
                <a:stretch>
                  <a:fillRect/>
                </a:stretch>
              </p:blipFill>
              <p:spPr>
                <a:xfrm>
                  <a:off x="9489782" y="3507760"/>
                  <a:ext cx="1267200" cy="1152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6" name="Ink 15">
                  <a:extLst>
                    <a:ext uri="{FF2B5EF4-FFF2-40B4-BE49-F238E27FC236}">
                      <a16:creationId xmlns:a16="http://schemas.microsoft.com/office/drawing/2014/main" id="{E3761EC5-72EE-40CC-BCEC-CCE6EED7913A}"/>
                    </a:ext>
                  </a:extLst>
                </p14:cNvPr>
                <p14:cNvContentPartPr/>
                <p14:nvPr/>
              </p14:nvContentPartPr>
              <p14:xfrm>
                <a:off x="4518182" y="3310840"/>
                <a:ext cx="360" cy="360"/>
              </p14:xfrm>
            </p:contentPart>
          </mc:Choice>
          <mc:Fallback xmlns="">
            <p:pic>
              <p:nvPicPr>
                <p:cNvPr id="16" name="Ink 15">
                  <a:extLst>
                    <a:ext uri="{FF2B5EF4-FFF2-40B4-BE49-F238E27FC236}">
                      <a16:creationId xmlns:a16="http://schemas.microsoft.com/office/drawing/2014/main" id="{E3761EC5-72EE-40CC-BCEC-CCE6EED7913A}"/>
                    </a:ext>
                  </a:extLst>
                </p:cNvPr>
                <p:cNvPicPr/>
                <p:nvPr/>
              </p:nvPicPr>
              <p:blipFill>
                <a:blip r:embed="rId25"/>
                <a:stretch>
                  <a:fillRect/>
                </a:stretch>
              </p:blipFill>
              <p:spPr>
                <a:xfrm>
                  <a:off x="4500542" y="3203200"/>
                  <a:ext cx="36000" cy="216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18" name="Ink 17">
                <a:extLst>
                  <a:ext uri="{FF2B5EF4-FFF2-40B4-BE49-F238E27FC236}">
                    <a16:creationId xmlns:a16="http://schemas.microsoft.com/office/drawing/2014/main" id="{C9A3EA18-D7E4-411F-80B5-CF01E4A95AB9}"/>
                  </a:ext>
                </a:extLst>
              </p14:cNvPr>
              <p14:cNvContentPartPr/>
              <p14:nvPr/>
            </p14:nvContentPartPr>
            <p14:xfrm>
              <a:off x="8095142" y="4340440"/>
              <a:ext cx="1332000" cy="533880"/>
            </p14:xfrm>
          </p:contentPart>
        </mc:Choice>
        <mc:Fallback xmlns="">
          <p:pic>
            <p:nvPicPr>
              <p:cNvPr id="18" name="Ink 17">
                <a:extLst>
                  <a:ext uri="{FF2B5EF4-FFF2-40B4-BE49-F238E27FC236}">
                    <a16:creationId xmlns:a16="http://schemas.microsoft.com/office/drawing/2014/main" id="{C9A3EA18-D7E4-411F-80B5-CF01E4A95AB9}"/>
                  </a:ext>
                </a:extLst>
              </p:cNvPr>
              <p:cNvPicPr/>
              <p:nvPr/>
            </p:nvPicPr>
            <p:blipFill>
              <a:blip r:embed="rId27"/>
              <a:stretch>
                <a:fillRect/>
              </a:stretch>
            </p:blipFill>
            <p:spPr>
              <a:xfrm>
                <a:off x="8077502" y="4232440"/>
                <a:ext cx="1367640" cy="749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3AF5ECCD-03D1-497F-8D47-F4B070688B02}"/>
                  </a:ext>
                </a:extLst>
              </p14:cNvPr>
              <p14:cNvContentPartPr/>
              <p14:nvPr/>
            </p14:nvContentPartPr>
            <p14:xfrm>
              <a:off x="1722062" y="3709360"/>
              <a:ext cx="8139960" cy="108000"/>
            </p14:xfrm>
          </p:contentPart>
        </mc:Choice>
        <mc:Fallback xmlns="">
          <p:pic>
            <p:nvPicPr>
              <p:cNvPr id="21" name="Ink 20">
                <a:extLst>
                  <a:ext uri="{FF2B5EF4-FFF2-40B4-BE49-F238E27FC236}">
                    <a16:creationId xmlns:a16="http://schemas.microsoft.com/office/drawing/2014/main" id="{3AF5ECCD-03D1-497F-8D47-F4B070688B02}"/>
                  </a:ext>
                </a:extLst>
              </p:cNvPr>
              <p:cNvPicPr/>
              <p:nvPr/>
            </p:nvPicPr>
            <p:blipFill>
              <a:blip r:embed="rId29"/>
              <a:stretch>
                <a:fillRect/>
              </a:stretch>
            </p:blipFill>
            <p:spPr>
              <a:xfrm>
                <a:off x="1668062" y="3601720"/>
                <a:ext cx="824760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EB5375A2-1BB4-4CCC-923D-D7E8886B8D50}"/>
                  </a:ext>
                </a:extLst>
              </p14:cNvPr>
              <p14:cNvContentPartPr/>
              <p14:nvPr/>
            </p14:nvContentPartPr>
            <p14:xfrm>
              <a:off x="8139782" y="4553920"/>
              <a:ext cx="1190880" cy="45000"/>
            </p14:xfrm>
          </p:contentPart>
        </mc:Choice>
        <mc:Fallback xmlns="">
          <p:pic>
            <p:nvPicPr>
              <p:cNvPr id="22" name="Ink 21">
                <a:extLst>
                  <a:ext uri="{FF2B5EF4-FFF2-40B4-BE49-F238E27FC236}">
                    <a16:creationId xmlns:a16="http://schemas.microsoft.com/office/drawing/2014/main" id="{EB5375A2-1BB4-4CCC-923D-D7E8886B8D50}"/>
                  </a:ext>
                </a:extLst>
              </p:cNvPr>
              <p:cNvPicPr/>
              <p:nvPr/>
            </p:nvPicPr>
            <p:blipFill>
              <a:blip r:embed="rId31"/>
              <a:stretch>
                <a:fillRect/>
              </a:stretch>
            </p:blipFill>
            <p:spPr>
              <a:xfrm>
                <a:off x="8085782" y="4446280"/>
                <a:ext cx="1298520" cy="260640"/>
              </a:xfrm>
              <a:prstGeom prst="rect">
                <a:avLst/>
              </a:prstGeom>
            </p:spPr>
          </p:pic>
        </mc:Fallback>
      </mc:AlternateContent>
    </p:spTree>
    <p:extLst>
      <p:ext uri="{BB962C8B-B14F-4D97-AF65-F5344CB8AC3E}">
        <p14:creationId xmlns:p14="http://schemas.microsoft.com/office/powerpoint/2010/main" val="287760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54455-AE19-4991-AF9C-FFDBC4143E4D}"/>
              </a:ext>
            </a:extLst>
          </p:cNvPr>
          <p:cNvSpPr>
            <a:spLocks noGrp="1"/>
          </p:cNvSpPr>
          <p:nvPr>
            <p:ph type="title"/>
          </p:nvPr>
        </p:nvSpPr>
        <p:spPr>
          <a:xfrm>
            <a:off x="838200" y="569311"/>
            <a:ext cx="10515600" cy="1325563"/>
          </a:xfrm>
        </p:spPr>
        <p:txBody>
          <a:bodyPr>
            <a:normAutofit fontScale="90000"/>
          </a:bodyPr>
          <a:lstStyle/>
          <a:p>
            <a:pPr algn="ctr"/>
            <a:r>
              <a:rPr lang="en-US" b="0" i="0" dirty="0">
                <a:solidFill>
                  <a:srgbClr val="610B38"/>
                </a:solidFill>
                <a:effectLst/>
                <a:latin typeface="erdana"/>
              </a:rPr>
              <a:t>Advantage of functions in C</a:t>
            </a:r>
            <a:br>
              <a:rPr lang="en-US" b="0" i="0" dirty="0">
                <a:solidFill>
                  <a:srgbClr val="610B38"/>
                </a:solidFill>
                <a:effectLst/>
                <a:latin typeface="erdana"/>
              </a:rPr>
            </a:br>
            <a:endParaRPr lang="te-IN" dirty="0"/>
          </a:p>
        </p:txBody>
      </p:sp>
      <p:sp>
        <p:nvSpPr>
          <p:cNvPr id="3" name="Content Placeholder 2">
            <a:extLst>
              <a:ext uri="{FF2B5EF4-FFF2-40B4-BE49-F238E27FC236}">
                <a16:creationId xmlns:a16="http://schemas.microsoft.com/office/drawing/2014/main" id="{1BD131BF-45D6-40E8-83DB-A37610D06373}"/>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By using functions, we can avoid </a:t>
            </a:r>
            <a:r>
              <a:rPr lang="en-US" b="0" i="0" dirty="0">
                <a:solidFill>
                  <a:srgbClr val="000000"/>
                </a:solidFill>
                <a:effectLst/>
                <a:highlight>
                  <a:srgbClr val="FFFF00"/>
                </a:highlight>
                <a:latin typeface="Inter-Regular"/>
              </a:rPr>
              <a:t>rewriting same logic/code again </a:t>
            </a:r>
            <a:r>
              <a:rPr lang="en-US" b="0" i="0" dirty="0">
                <a:solidFill>
                  <a:srgbClr val="000000"/>
                </a:solidFill>
                <a:effectLst/>
                <a:latin typeface="Inter-Regular"/>
              </a:rPr>
              <a:t>and again in a program.</a:t>
            </a:r>
          </a:p>
          <a:p>
            <a:pPr algn="just">
              <a:buFont typeface="Arial" panose="020B0604020202020204" pitchFamily="34" charset="0"/>
              <a:buChar char="•"/>
            </a:pPr>
            <a:r>
              <a:rPr lang="en-US" b="0" i="0" dirty="0">
                <a:solidFill>
                  <a:srgbClr val="000000"/>
                </a:solidFill>
                <a:effectLst/>
                <a:latin typeface="Inter-Regular"/>
              </a:rPr>
              <a:t>We can call C functions </a:t>
            </a:r>
            <a:r>
              <a:rPr lang="en-US" b="0" i="0" dirty="0">
                <a:solidFill>
                  <a:srgbClr val="000000"/>
                </a:solidFill>
                <a:effectLst/>
                <a:highlight>
                  <a:srgbClr val="FFFF00"/>
                </a:highlight>
                <a:latin typeface="Inter-Regular"/>
              </a:rPr>
              <a:t>any number of times </a:t>
            </a:r>
            <a:r>
              <a:rPr lang="en-US" b="0" i="0" dirty="0">
                <a:solidFill>
                  <a:srgbClr val="000000"/>
                </a:solidFill>
                <a:effectLst/>
                <a:latin typeface="Inter-Regular"/>
              </a:rPr>
              <a:t>in a program and from any place in a program.</a:t>
            </a:r>
          </a:p>
          <a:p>
            <a:pPr algn="just">
              <a:buFont typeface="Arial" panose="020B0604020202020204" pitchFamily="34" charset="0"/>
              <a:buChar char="•"/>
            </a:pPr>
            <a:r>
              <a:rPr lang="en-US" b="0" i="0" dirty="0">
                <a:solidFill>
                  <a:srgbClr val="000000"/>
                </a:solidFill>
                <a:effectLst/>
                <a:latin typeface="Inter-Regular"/>
              </a:rPr>
              <a:t>We can track a large C program easily when it is divided into multiple functions.</a:t>
            </a:r>
          </a:p>
          <a:p>
            <a:pPr algn="just">
              <a:buFont typeface="Arial" panose="020B0604020202020204" pitchFamily="34" charset="0"/>
              <a:buChar char="•"/>
            </a:pPr>
            <a:r>
              <a:rPr lang="en-US" b="0" i="0" dirty="0">
                <a:solidFill>
                  <a:srgbClr val="000000"/>
                </a:solidFill>
                <a:effectLst/>
                <a:highlight>
                  <a:srgbClr val="FFFF00"/>
                </a:highlight>
                <a:latin typeface="Inter-Regular"/>
              </a:rPr>
              <a:t>Reusability </a:t>
            </a:r>
            <a:r>
              <a:rPr lang="en-US" b="0" i="0" dirty="0">
                <a:solidFill>
                  <a:srgbClr val="000000"/>
                </a:solidFill>
                <a:effectLst/>
                <a:latin typeface="Inter-Regular"/>
              </a:rPr>
              <a:t>is the main achievement of C functions.</a:t>
            </a:r>
          </a:p>
          <a:p>
            <a:endParaRPr lang="te-IN" dirty="0"/>
          </a:p>
        </p:txBody>
      </p:sp>
      <p:sp>
        <p:nvSpPr>
          <p:cNvPr id="4" name="Footer Placeholder 3">
            <a:extLst>
              <a:ext uri="{FF2B5EF4-FFF2-40B4-BE49-F238E27FC236}">
                <a16:creationId xmlns:a16="http://schemas.microsoft.com/office/drawing/2014/main" id="{4D2B3725-C559-40C2-B737-5441C8B98503}"/>
              </a:ext>
            </a:extLst>
          </p:cNvPr>
          <p:cNvSpPr>
            <a:spLocks noGrp="1"/>
          </p:cNvSpPr>
          <p:nvPr>
            <p:ph type="ftr" sz="quarter" idx="11"/>
          </p:nvPr>
        </p:nvSpPr>
        <p:spPr/>
        <p:txBody>
          <a:bodyPr/>
          <a:lstStyle/>
          <a:p>
            <a:r>
              <a:rPr lang="en-US"/>
              <a:t>PROGRAMMING FOR PROBLEM SOLVING USING C                              DR.KSP.</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68CBCD99-9A7D-4366-8ACF-59C0224B7C6B}"/>
                  </a:ext>
                </a:extLst>
              </p14:cNvPr>
              <p14:cNvContentPartPr/>
              <p14:nvPr/>
            </p14:nvContentPartPr>
            <p14:xfrm>
              <a:off x="6116222" y="2964880"/>
              <a:ext cx="1784160" cy="83160"/>
            </p14:xfrm>
          </p:contentPart>
        </mc:Choice>
        <mc:Fallback xmlns="">
          <p:pic>
            <p:nvPicPr>
              <p:cNvPr id="5" name="Ink 4">
                <a:extLst>
                  <a:ext uri="{FF2B5EF4-FFF2-40B4-BE49-F238E27FC236}">
                    <a16:creationId xmlns:a16="http://schemas.microsoft.com/office/drawing/2014/main" id="{68CBCD99-9A7D-4366-8ACF-59C0224B7C6B}"/>
                  </a:ext>
                </a:extLst>
              </p:cNvPr>
              <p:cNvPicPr/>
              <p:nvPr/>
            </p:nvPicPr>
            <p:blipFill>
              <a:blip r:embed="rId3"/>
              <a:stretch>
                <a:fillRect/>
              </a:stretch>
            </p:blipFill>
            <p:spPr>
              <a:xfrm>
                <a:off x="6062582" y="2856880"/>
                <a:ext cx="18918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954F22D7-4EA8-48EC-A441-ABF21B2971BA}"/>
                  </a:ext>
                </a:extLst>
              </p14:cNvPr>
              <p14:cNvContentPartPr/>
              <p14:nvPr/>
            </p14:nvContentPartPr>
            <p14:xfrm>
              <a:off x="3790622" y="2365480"/>
              <a:ext cx="954360" cy="534600"/>
            </p14:xfrm>
          </p:contentPart>
        </mc:Choice>
        <mc:Fallback xmlns="">
          <p:pic>
            <p:nvPicPr>
              <p:cNvPr id="6" name="Ink 5">
                <a:extLst>
                  <a:ext uri="{FF2B5EF4-FFF2-40B4-BE49-F238E27FC236}">
                    <a16:creationId xmlns:a16="http://schemas.microsoft.com/office/drawing/2014/main" id="{954F22D7-4EA8-48EC-A441-ABF21B2971BA}"/>
                  </a:ext>
                </a:extLst>
              </p:cNvPr>
              <p:cNvPicPr/>
              <p:nvPr/>
            </p:nvPicPr>
            <p:blipFill>
              <a:blip r:embed="rId5"/>
              <a:stretch>
                <a:fillRect/>
              </a:stretch>
            </p:blipFill>
            <p:spPr>
              <a:xfrm>
                <a:off x="3736622" y="2257480"/>
                <a:ext cx="1062000" cy="750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81EE644C-7F2C-4DCE-A0B4-3E47FCD9200C}"/>
                  </a:ext>
                </a:extLst>
              </p14:cNvPr>
              <p14:cNvContentPartPr/>
              <p14:nvPr/>
            </p14:nvContentPartPr>
            <p14:xfrm>
              <a:off x="4598462" y="3834640"/>
              <a:ext cx="3013920" cy="137520"/>
            </p14:xfrm>
          </p:contentPart>
        </mc:Choice>
        <mc:Fallback xmlns="">
          <p:pic>
            <p:nvPicPr>
              <p:cNvPr id="7" name="Ink 6">
                <a:extLst>
                  <a:ext uri="{FF2B5EF4-FFF2-40B4-BE49-F238E27FC236}">
                    <a16:creationId xmlns:a16="http://schemas.microsoft.com/office/drawing/2014/main" id="{81EE644C-7F2C-4DCE-A0B4-3E47FCD9200C}"/>
                  </a:ext>
                </a:extLst>
              </p:cNvPr>
              <p:cNvPicPr/>
              <p:nvPr/>
            </p:nvPicPr>
            <p:blipFill>
              <a:blip r:embed="rId7"/>
              <a:stretch>
                <a:fillRect/>
              </a:stretch>
            </p:blipFill>
            <p:spPr>
              <a:xfrm>
                <a:off x="4544462" y="3726640"/>
                <a:ext cx="312156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C8D3037C-07CB-48DF-A0AD-28D1AA23D48F}"/>
                  </a:ext>
                </a:extLst>
              </p14:cNvPr>
              <p14:cNvContentPartPr/>
              <p14:nvPr/>
            </p14:nvContentPartPr>
            <p14:xfrm>
              <a:off x="8105222" y="3727720"/>
              <a:ext cx="2290680" cy="27720"/>
            </p14:xfrm>
          </p:contentPart>
        </mc:Choice>
        <mc:Fallback xmlns="">
          <p:pic>
            <p:nvPicPr>
              <p:cNvPr id="8" name="Ink 7">
                <a:extLst>
                  <a:ext uri="{FF2B5EF4-FFF2-40B4-BE49-F238E27FC236}">
                    <a16:creationId xmlns:a16="http://schemas.microsoft.com/office/drawing/2014/main" id="{C8D3037C-07CB-48DF-A0AD-28D1AA23D48F}"/>
                  </a:ext>
                </a:extLst>
              </p:cNvPr>
              <p:cNvPicPr/>
              <p:nvPr/>
            </p:nvPicPr>
            <p:blipFill>
              <a:blip r:embed="rId9"/>
              <a:stretch>
                <a:fillRect/>
              </a:stretch>
            </p:blipFill>
            <p:spPr>
              <a:xfrm>
                <a:off x="8051222" y="3620080"/>
                <a:ext cx="239832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E1304181-5A57-4C00-A048-52F712896E54}"/>
                  </a:ext>
                </a:extLst>
              </p14:cNvPr>
              <p14:cNvContentPartPr/>
              <p14:nvPr/>
            </p14:nvContentPartPr>
            <p14:xfrm>
              <a:off x="3816902" y="4615120"/>
              <a:ext cx="1872360" cy="47160"/>
            </p14:xfrm>
          </p:contentPart>
        </mc:Choice>
        <mc:Fallback xmlns="">
          <p:pic>
            <p:nvPicPr>
              <p:cNvPr id="9" name="Ink 8">
                <a:extLst>
                  <a:ext uri="{FF2B5EF4-FFF2-40B4-BE49-F238E27FC236}">
                    <a16:creationId xmlns:a16="http://schemas.microsoft.com/office/drawing/2014/main" id="{E1304181-5A57-4C00-A048-52F712896E54}"/>
                  </a:ext>
                </a:extLst>
              </p:cNvPr>
              <p:cNvPicPr/>
              <p:nvPr/>
            </p:nvPicPr>
            <p:blipFill>
              <a:blip r:embed="rId11"/>
              <a:stretch>
                <a:fillRect/>
              </a:stretch>
            </p:blipFill>
            <p:spPr>
              <a:xfrm>
                <a:off x="3763262" y="4507480"/>
                <a:ext cx="198000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F28536AE-825A-42AE-8253-165B21B8F884}"/>
                  </a:ext>
                </a:extLst>
              </p14:cNvPr>
              <p14:cNvContentPartPr/>
              <p14:nvPr/>
            </p14:nvContentPartPr>
            <p14:xfrm>
              <a:off x="3239822" y="4744000"/>
              <a:ext cx="889920" cy="293040"/>
            </p14:xfrm>
          </p:contentPart>
        </mc:Choice>
        <mc:Fallback xmlns="">
          <p:pic>
            <p:nvPicPr>
              <p:cNvPr id="10" name="Ink 9">
                <a:extLst>
                  <a:ext uri="{FF2B5EF4-FFF2-40B4-BE49-F238E27FC236}">
                    <a16:creationId xmlns:a16="http://schemas.microsoft.com/office/drawing/2014/main" id="{F28536AE-825A-42AE-8253-165B21B8F884}"/>
                  </a:ext>
                </a:extLst>
              </p:cNvPr>
              <p:cNvPicPr/>
              <p:nvPr/>
            </p:nvPicPr>
            <p:blipFill>
              <a:blip r:embed="rId13"/>
              <a:stretch>
                <a:fillRect/>
              </a:stretch>
            </p:blipFill>
            <p:spPr>
              <a:xfrm>
                <a:off x="3186182" y="4636360"/>
                <a:ext cx="997560" cy="508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A3B5D4DE-1478-466E-92D9-92821EDD9C18}"/>
                  </a:ext>
                </a:extLst>
              </p14:cNvPr>
              <p14:cNvContentPartPr/>
              <p14:nvPr/>
            </p14:nvContentPartPr>
            <p14:xfrm>
              <a:off x="3751022" y="4489840"/>
              <a:ext cx="7220160" cy="303480"/>
            </p14:xfrm>
          </p:contentPart>
        </mc:Choice>
        <mc:Fallback xmlns="">
          <p:pic>
            <p:nvPicPr>
              <p:cNvPr id="11" name="Ink 10">
                <a:extLst>
                  <a:ext uri="{FF2B5EF4-FFF2-40B4-BE49-F238E27FC236}">
                    <a16:creationId xmlns:a16="http://schemas.microsoft.com/office/drawing/2014/main" id="{A3B5D4DE-1478-466E-92D9-92821EDD9C18}"/>
                  </a:ext>
                </a:extLst>
              </p:cNvPr>
              <p:cNvPicPr/>
              <p:nvPr/>
            </p:nvPicPr>
            <p:blipFill>
              <a:blip r:embed="rId15"/>
              <a:stretch>
                <a:fillRect/>
              </a:stretch>
            </p:blipFill>
            <p:spPr>
              <a:xfrm>
                <a:off x="3697022" y="4381840"/>
                <a:ext cx="7327800" cy="519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07A87F66-4851-4B25-8F8D-4F2ADA33F39F}"/>
                  </a:ext>
                </a:extLst>
              </p14:cNvPr>
              <p14:cNvContentPartPr/>
              <p14:nvPr/>
            </p14:nvContentPartPr>
            <p14:xfrm>
              <a:off x="1739702" y="5770000"/>
              <a:ext cx="6426360" cy="72720"/>
            </p14:xfrm>
          </p:contentPart>
        </mc:Choice>
        <mc:Fallback xmlns="">
          <p:pic>
            <p:nvPicPr>
              <p:cNvPr id="12" name="Ink 11">
                <a:extLst>
                  <a:ext uri="{FF2B5EF4-FFF2-40B4-BE49-F238E27FC236}">
                    <a16:creationId xmlns:a16="http://schemas.microsoft.com/office/drawing/2014/main" id="{07A87F66-4851-4B25-8F8D-4F2ADA33F39F}"/>
                  </a:ext>
                </a:extLst>
              </p:cNvPr>
              <p:cNvPicPr/>
              <p:nvPr/>
            </p:nvPicPr>
            <p:blipFill>
              <a:blip r:embed="rId17"/>
              <a:stretch>
                <a:fillRect/>
              </a:stretch>
            </p:blipFill>
            <p:spPr>
              <a:xfrm>
                <a:off x="1685702" y="5662000"/>
                <a:ext cx="653400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EBED7D55-DB51-423B-AF3E-330437E3A57C}"/>
                  </a:ext>
                </a:extLst>
              </p14:cNvPr>
              <p14:cNvContentPartPr/>
              <p14:nvPr/>
            </p14:nvContentPartPr>
            <p14:xfrm>
              <a:off x="8504462" y="5012920"/>
              <a:ext cx="1211400" cy="743040"/>
            </p14:xfrm>
          </p:contentPart>
        </mc:Choice>
        <mc:Fallback xmlns="">
          <p:pic>
            <p:nvPicPr>
              <p:cNvPr id="13" name="Ink 12">
                <a:extLst>
                  <a:ext uri="{FF2B5EF4-FFF2-40B4-BE49-F238E27FC236}">
                    <a16:creationId xmlns:a16="http://schemas.microsoft.com/office/drawing/2014/main" id="{EBED7D55-DB51-423B-AF3E-330437E3A57C}"/>
                  </a:ext>
                </a:extLst>
              </p:cNvPr>
              <p:cNvPicPr/>
              <p:nvPr/>
            </p:nvPicPr>
            <p:blipFill>
              <a:blip r:embed="rId19"/>
              <a:stretch>
                <a:fillRect/>
              </a:stretch>
            </p:blipFill>
            <p:spPr>
              <a:xfrm>
                <a:off x="8450462" y="4904920"/>
                <a:ext cx="1319040" cy="958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F86D862D-E20C-476B-B8C4-15171D330B0E}"/>
                  </a:ext>
                </a:extLst>
              </p14:cNvPr>
              <p14:cNvContentPartPr/>
              <p14:nvPr/>
            </p14:nvContentPartPr>
            <p14:xfrm>
              <a:off x="1577342" y="5432680"/>
              <a:ext cx="1405440" cy="134280"/>
            </p14:xfrm>
          </p:contentPart>
        </mc:Choice>
        <mc:Fallback xmlns="">
          <p:pic>
            <p:nvPicPr>
              <p:cNvPr id="14" name="Ink 13">
                <a:extLst>
                  <a:ext uri="{FF2B5EF4-FFF2-40B4-BE49-F238E27FC236}">
                    <a16:creationId xmlns:a16="http://schemas.microsoft.com/office/drawing/2014/main" id="{F86D862D-E20C-476B-B8C4-15171D330B0E}"/>
                  </a:ext>
                </a:extLst>
              </p:cNvPr>
              <p:cNvPicPr/>
              <p:nvPr/>
            </p:nvPicPr>
            <p:blipFill>
              <a:blip r:embed="rId21"/>
              <a:stretch>
                <a:fillRect/>
              </a:stretch>
            </p:blipFill>
            <p:spPr>
              <a:xfrm>
                <a:off x="1523342" y="5325040"/>
                <a:ext cx="151308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9E48448A-5296-40AB-8C82-97F2055DF2DC}"/>
                  </a:ext>
                </a:extLst>
              </p14:cNvPr>
              <p14:cNvContentPartPr/>
              <p14:nvPr/>
            </p14:nvContentPartPr>
            <p14:xfrm>
              <a:off x="7066262" y="2127160"/>
              <a:ext cx="605880" cy="377280"/>
            </p14:xfrm>
          </p:contentPart>
        </mc:Choice>
        <mc:Fallback xmlns="">
          <p:pic>
            <p:nvPicPr>
              <p:cNvPr id="15" name="Ink 14">
                <a:extLst>
                  <a:ext uri="{FF2B5EF4-FFF2-40B4-BE49-F238E27FC236}">
                    <a16:creationId xmlns:a16="http://schemas.microsoft.com/office/drawing/2014/main" id="{9E48448A-5296-40AB-8C82-97F2055DF2DC}"/>
                  </a:ext>
                </a:extLst>
              </p:cNvPr>
              <p:cNvPicPr/>
              <p:nvPr/>
            </p:nvPicPr>
            <p:blipFill>
              <a:blip r:embed="rId23"/>
              <a:stretch>
                <a:fillRect/>
              </a:stretch>
            </p:blipFill>
            <p:spPr>
              <a:xfrm>
                <a:off x="7012262" y="2019160"/>
                <a:ext cx="713520" cy="5929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F8CBA703-8B1D-46C7-938E-F2581CAA3601}"/>
                  </a:ext>
                </a:extLst>
              </p14:cNvPr>
              <p14:cNvContentPartPr/>
              <p14:nvPr/>
            </p14:nvContentPartPr>
            <p14:xfrm>
              <a:off x="8548742" y="4967560"/>
              <a:ext cx="1288440" cy="592920"/>
            </p14:xfrm>
          </p:contentPart>
        </mc:Choice>
        <mc:Fallback xmlns="">
          <p:pic>
            <p:nvPicPr>
              <p:cNvPr id="16" name="Ink 15">
                <a:extLst>
                  <a:ext uri="{FF2B5EF4-FFF2-40B4-BE49-F238E27FC236}">
                    <a16:creationId xmlns:a16="http://schemas.microsoft.com/office/drawing/2014/main" id="{F8CBA703-8B1D-46C7-938E-F2581CAA3601}"/>
                  </a:ext>
                </a:extLst>
              </p:cNvPr>
              <p:cNvPicPr/>
              <p:nvPr/>
            </p:nvPicPr>
            <p:blipFill>
              <a:blip r:embed="rId25"/>
              <a:stretch>
                <a:fillRect/>
              </a:stretch>
            </p:blipFill>
            <p:spPr>
              <a:xfrm>
                <a:off x="8495102" y="4859920"/>
                <a:ext cx="1396080" cy="808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4AB1A456-B277-4F21-A546-3501D7A029C4}"/>
                  </a:ext>
                </a:extLst>
              </p14:cNvPr>
              <p14:cNvContentPartPr/>
              <p14:nvPr/>
            </p14:nvContentPartPr>
            <p14:xfrm>
              <a:off x="1615502" y="5633560"/>
              <a:ext cx="1445400" cy="48240"/>
            </p14:xfrm>
          </p:contentPart>
        </mc:Choice>
        <mc:Fallback xmlns="">
          <p:pic>
            <p:nvPicPr>
              <p:cNvPr id="17" name="Ink 16">
                <a:extLst>
                  <a:ext uri="{FF2B5EF4-FFF2-40B4-BE49-F238E27FC236}">
                    <a16:creationId xmlns:a16="http://schemas.microsoft.com/office/drawing/2014/main" id="{4AB1A456-B277-4F21-A546-3501D7A029C4}"/>
                  </a:ext>
                </a:extLst>
              </p:cNvPr>
              <p:cNvPicPr/>
              <p:nvPr/>
            </p:nvPicPr>
            <p:blipFill>
              <a:blip r:embed="rId27"/>
              <a:stretch>
                <a:fillRect/>
              </a:stretch>
            </p:blipFill>
            <p:spPr>
              <a:xfrm>
                <a:off x="1561502" y="5525560"/>
                <a:ext cx="1553040" cy="263880"/>
              </a:xfrm>
              <a:prstGeom prst="rect">
                <a:avLst/>
              </a:prstGeom>
            </p:spPr>
          </p:pic>
        </mc:Fallback>
      </mc:AlternateContent>
    </p:spTree>
    <p:extLst>
      <p:ext uri="{BB962C8B-B14F-4D97-AF65-F5344CB8AC3E}">
        <p14:creationId xmlns:p14="http://schemas.microsoft.com/office/powerpoint/2010/main" val="344637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4B87-678E-4916-BBD1-6EB4793BAA93}"/>
              </a:ext>
            </a:extLst>
          </p:cNvPr>
          <p:cNvSpPr>
            <a:spLocks noGrp="1"/>
          </p:cNvSpPr>
          <p:nvPr>
            <p:ph type="title"/>
          </p:nvPr>
        </p:nvSpPr>
        <p:spPr/>
        <p:txBody>
          <a:bodyPr/>
          <a:lstStyle/>
          <a:p>
            <a:pPr algn="ctr"/>
            <a:r>
              <a:rPr lang="en-US" b="1" dirty="0"/>
              <a:t>            Functions</a:t>
            </a:r>
            <a:endParaRPr lang="te-IN" b="1" dirty="0"/>
          </a:p>
        </p:txBody>
      </p:sp>
      <p:sp>
        <p:nvSpPr>
          <p:cNvPr id="3" name="Content Placeholder 2">
            <a:extLst>
              <a:ext uri="{FF2B5EF4-FFF2-40B4-BE49-F238E27FC236}">
                <a16:creationId xmlns:a16="http://schemas.microsoft.com/office/drawing/2014/main" id="{F0856E25-804A-4020-9A4E-9260372E6059}"/>
              </a:ext>
            </a:extLst>
          </p:cNvPr>
          <p:cNvSpPr>
            <a:spLocks noGrp="1"/>
          </p:cNvSpPr>
          <p:nvPr>
            <p:ph idx="1"/>
          </p:nvPr>
        </p:nvSpPr>
        <p:spPr/>
        <p:txBody>
          <a:bodyPr/>
          <a:lstStyle/>
          <a:p>
            <a:pPr algn="just"/>
            <a:r>
              <a:rPr lang="en-US" b="0" i="0" dirty="0">
                <a:solidFill>
                  <a:srgbClr val="333333"/>
                </a:solidFill>
                <a:effectLst/>
                <a:latin typeface="Inter-Regular"/>
              </a:rPr>
              <a:t>There are two types of functions in C programming:</a:t>
            </a:r>
          </a:p>
          <a:p>
            <a:pPr algn="just">
              <a:buFont typeface="+mj-lt"/>
              <a:buAutoNum type="arabicPeriod"/>
            </a:pPr>
            <a:r>
              <a:rPr lang="en-US" b="1" i="0" dirty="0">
                <a:solidFill>
                  <a:srgbClr val="000000"/>
                </a:solidFill>
                <a:effectLst/>
                <a:latin typeface="Inter-Bold"/>
              </a:rPr>
              <a:t>Library Functions</a:t>
            </a:r>
            <a:r>
              <a:rPr lang="en-US" b="0" i="0" dirty="0">
                <a:solidFill>
                  <a:srgbClr val="000000"/>
                </a:solidFill>
                <a:effectLst/>
                <a:latin typeface="Inter-Regular"/>
              </a:rPr>
              <a:t>: are the functions which are declared in the C header files such as </a:t>
            </a:r>
            <a:r>
              <a:rPr lang="en-US" b="0" i="0" dirty="0" err="1">
                <a:solidFill>
                  <a:srgbClr val="000000"/>
                </a:solidFill>
                <a:effectLst/>
                <a:latin typeface="Inter-Regular"/>
              </a:rPr>
              <a:t>scanf</a:t>
            </a:r>
            <a:r>
              <a:rPr lang="en-US" b="0" i="0" dirty="0">
                <a:solidFill>
                  <a:srgbClr val="000000"/>
                </a:solidFill>
                <a:effectLst/>
                <a:latin typeface="Inter-Regular"/>
              </a:rPr>
              <a:t>(), printf(), gets(), puts(), ceil(), floor() etc.</a:t>
            </a:r>
          </a:p>
          <a:p>
            <a:pPr algn="just">
              <a:buFont typeface="+mj-lt"/>
              <a:buAutoNum type="arabicPeriod"/>
            </a:pPr>
            <a:r>
              <a:rPr lang="en-US" b="1" i="0" dirty="0">
                <a:solidFill>
                  <a:srgbClr val="000000"/>
                </a:solidFill>
                <a:effectLst/>
                <a:latin typeface="Inter-Bold"/>
              </a:rPr>
              <a:t>User-defined functions</a:t>
            </a:r>
            <a:r>
              <a:rPr lang="en-US" b="0" i="0" dirty="0">
                <a:solidFill>
                  <a:srgbClr val="000000"/>
                </a:solidFill>
                <a:effectLst/>
                <a:latin typeface="Inter-Regular"/>
              </a:rPr>
              <a:t>: are the functions which are created by the C programmer, so that he/she can use it many times. It reduces the complexity of a big program and optimizes the code.</a:t>
            </a:r>
          </a:p>
          <a:p>
            <a:endParaRPr lang="te-IN" dirty="0"/>
          </a:p>
        </p:txBody>
      </p:sp>
      <p:sp>
        <p:nvSpPr>
          <p:cNvPr id="4" name="Footer Placeholder 3">
            <a:extLst>
              <a:ext uri="{FF2B5EF4-FFF2-40B4-BE49-F238E27FC236}">
                <a16:creationId xmlns:a16="http://schemas.microsoft.com/office/drawing/2014/main" id="{5D9AB817-2900-48F3-905D-65EE2A23AB21}"/>
              </a:ext>
            </a:extLst>
          </p:cNvPr>
          <p:cNvSpPr>
            <a:spLocks noGrp="1"/>
          </p:cNvSpPr>
          <p:nvPr>
            <p:ph type="ftr" sz="quarter" idx="11"/>
          </p:nvPr>
        </p:nvSpPr>
        <p:spPr/>
        <p:txBody>
          <a:bodyPr/>
          <a:lstStyle/>
          <a:p>
            <a:r>
              <a:rPr lang="en-US"/>
              <a:t>PROGRAMMING FOR PROBLEM SOLVING USING C                              DR.KSP.</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529C83A5-59F1-4FA2-BED8-F8BAA8FB8D0A}"/>
                  </a:ext>
                </a:extLst>
              </p14:cNvPr>
              <p14:cNvContentPartPr/>
              <p14:nvPr/>
            </p14:nvContentPartPr>
            <p14:xfrm>
              <a:off x="5397302" y="1961560"/>
              <a:ext cx="2958480" cy="360"/>
            </p14:xfrm>
          </p:contentPart>
        </mc:Choice>
        <mc:Fallback xmlns="">
          <p:pic>
            <p:nvPicPr>
              <p:cNvPr id="5" name="Ink 4">
                <a:extLst>
                  <a:ext uri="{FF2B5EF4-FFF2-40B4-BE49-F238E27FC236}">
                    <a16:creationId xmlns:a16="http://schemas.microsoft.com/office/drawing/2014/main" id="{529C83A5-59F1-4FA2-BED8-F8BAA8FB8D0A}"/>
                  </a:ext>
                </a:extLst>
              </p:cNvPr>
              <p:cNvPicPr/>
              <p:nvPr/>
            </p:nvPicPr>
            <p:blipFill>
              <a:blip r:embed="rId3"/>
              <a:stretch>
                <a:fillRect/>
              </a:stretch>
            </p:blipFill>
            <p:spPr>
              <a:xfrm>
                <a:off x="5343662" y="1853920"/>
                <a:ext cx="30661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206A4AA1-0C26-4D96-9100-D859E204F91B}"/>
                  </a:ext>
                </a:extLst>
              </p14:cNvPr>
              <p14:cNvContentPartPr/>
              <p14:nvPr/>
            </p14:nvContentPartPr>
            <p14:xfrm>
              <a:off x="8353262" y="2053360"/>
              <a:ext cx="1914840" cy="1041120"/>
            </p14:xfrm>
          </p:contentPart>
        </mc:Choice>
        <mc:Fallback xmlns="">
          <p:pic>
            <p:nvPicPr>
              <p:cNvPr id="6" name="Ink 5">
                <a:extLst>
                  <a:ext uri="{FF2B5EF4-FFF2-40B4-BE49-F238E27FC236}">
                    <a16:creationId xmlns:a16="http://schemas.microsoft.com/office/drawing/2014/main" id="{206A4AA1-0C26-4D96-9100-D859E204F91B}"/>
                  </a:ext>
                </a:extLst>
              </p:cNvPr>
              <p:cNvPicPr/>
              <p:nvPr/>
            </p:nvPicPr>
            <p:blipFill>
              <a:blip r:embed="rId5"/>
              <a:stretch>
                <a:fillRect/>
              </a:stretch>
            </p:blipFill>
            <p:spPr>
              <a:xfrm>
                <a:off x="8299622" y="1945360"/>
                <a:ext cx="2022480" cy="1256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BD0F9A77-9576-4B2D-9386-80AB16571EFC}"/>
                  </a:ext>
                </a:extLst>
              </p14:cNvPr>
              <p14:cNvContentPartPr/>
              <p14:nvPr/>
            </p14:nvContentPartPr>
            <p14:xfrm>
              <a:off x="1189262" y="3050200"/>
              <a:ext cx="433440" cy="385560"/>
            </p14:xfrm>
          </p:contentPart>
        </mc:Choice>
        <mc:Fallback xmlns="">
          <p:pic>
            <p:nvPicPr>
              <p:cNvPr id="7" name="Ink 6">
                <a:extLst>
                  <a:ext uri="{FF2B5EF4-FFF2-40B4-BE49-F238E27FC236}">
                    <a16:creationId xmlns:a16="http://schemas.microsoft.com/office/drawing/2014/main" id="{BD0F9A77-9576-4B2D-9386-80AB16571EFC}"/>
                  </a:ext>
                </a:extLst>
              </p:cNvPr>
              <p:cNvPicPr/>
              <p:nvPr/>
            </p:nvPicPr>
            <p:blipFill>
              <a:blip r:embed="rId7"/>
              <a:stretch>
                <a:fillRect/>
              </a:stretch>
            </p:blipFill>
            <p:spPr>
              <a:xfrm>
                <a:off x="1135622" y="2942560"/>
                <a:ext cx="541080" cy="601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54309A64-7A11-4F73-92F7-475681D809EC}"/>
                  </a:ext>
                </a:extLst>
              </p14:cNvPr>
              <p14:cNvContentPartPr/>
              <p14:nvPr/>
            </p14:nvContentPartPr>
            <p14:xfrm>
              <a:off x="1082702" y="3808360"/>
              <a:ext cx="798120" cy="595080"/>
            </p14:xfrm>
          </p:contentPart>
        </mc:Choice>
        <mc:Fallback xmlns="">
          <p:pic>
            <p:nvPicPr>
              <p:cNvPr id="8" name="Ink 7">
                <a:extLst>
                  <a:ext uri="{FF2B5EF4-FFF2-40B4-BE49-F238E27FC236}">
                    <a16:creationId xmlns:a16="http://schemas.microsoft.com/office/drawing/2014/main" id="{54309A64-7A11-4F73-92F7-475681D809EC}"/>
                  </a:ext>
                </a:extLst>
              </p:cNvPr>
              <p:cNvPicPr/>
              <p:nvPr/>
            </p:nvPicPr>
            <p:blipFill>
              <a:blip r:embed="rId9"/>
              <a:stretch>
                <a:fillRect/>
              </a:stretch>
            </p:blipFill>
            <p:spPr>
              <a:xfrm>
                <a:off x="1029062" y="3700720"/>
                <a:ext cx="905760" cy="810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1E0286A3-13F9-4432-B7A5-87BF7BF65050}"/>
                  </a:ext>
                </a:extLst>
              </p14:cNvPr>
              <p14:cNvContentPartPr/>
              <p14:nvPr/>
            </p14:nvContentPartPr>
            <p14:xfrm>
              <a:off x="1715942" y="3300040"/>
              <a:ext cx="2163600" cy="38160"/>
            </p14:xfrm>
          </p:contentPart>
        </mc:Choice>
        <mc:Fallback xmlns="">
          <p:pic>
            <p:nvPicPr>
              <p:cNvPr id="9" name="Ink 8">
                <a:extLst>
                  <a:ext uri="{FF2B5EF4-FFF2-40B4-BE49-F238E27FC236}">
                    <a16:creationId xmlns:a16="http://schemas.microsoft.com/office/drawing/2014/main" id="{1E0286A3-13F9-4432-B7A5-87BF7BF65050}"/>
                  </a:ext>
                </a:extLst>
              </p:cNvPr>
              <p:cNvPicPr/>
              <p:nvPr/>
            </p:nvPicPr>
            <p:blipFill>
              <a:blip r:embed="rId11"/>
              <a:stretch>
                <a:fillRect/>
              </a:stretch>
            </p:blipFill>
            <p:spPr>
              <a:xfrm>
                <a:off x="1661942" y="3192400"/>
                <a:ext cx="227124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BCC55943-17BA-4B1D-B7C3-116A5418C8B2}"/>
                  </a:ext>
                </a:extLst>
              </p14:cNvPr>
              <p14:cNvContentPartPr/>
              <p14:nvPr/>
            </p14:nvContentPartPr>
            <p14:xfrm>
              <a:off x="4244222" y="3701800"/>
              <a:ext cx="647280" cy="63000"/>
            </p14:xfrm>
          </p:contentPart>
        </mc:Choice>
        <mc:Fallback xmlns="">
          <p:pic>
            <p:nvPicPr>
              <p:cNvPr id="10" name="Ink 9">
                <a:extLst>
                  <a:ext uri="{FF2B5EF4-FFF2-40B4-BE49-F238E27FC236}">
                    <a16:creationId xmlns:a16="http://schemas.microsoft.com/office/drawing/2014/main" id="{BCC55943-17BA-4B1D-B7C3-116A5418C8B2}"/>
                  </a:ext>
                </a:extLst>
              </p:cNvPr>
              <p:cNvPicPr/>
              <p:nvPr/>
            </p:nvPicPr>
            <p:blipFill>
              <a:blip r:embed="rId13"/>
              <a:stretch>
                <a:fillRect/>
              </a:stretch>
            </p:blipFill>
            <p:spPr>
              <a:xfrm>
                <a:off x="4190582" y="3594160"/>
                <a:ext cx="75492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71A07B5E-1532-4771-9BF9-186399A69B7F}"/>
                  </a:ext>
                </a:extLst>
              </p14:cNvPr>
              <p14:cNvContentPartPr/>
              <p14:nvPr/>
            </p14:nvContentPartPr>
            <p14:xfrm>
              <a:off x="3240542" y="3657520"/>
              <a:ext cx="745200" cy="23400"/>
            </p14:xfrm>
          </p:contentPart>
        </mc:Choice>
        <mc:Fallback xmlns="">
          <p:pic>
            <p:nvPicPr>
              <p:cNvPr id="12" name="Ink 11">
                <a:extLst>
                  <a:ext uri="{FF2B5EF4-FFF2-40B4-BE49-F238E27FC236}">
                    <a16:creationId xmlns:a16="http://schemas.microsoft.com/office/drawing/2014/main" id="{71A07B5E-1532-4771-9BF9-186399A69B7F}"/>
                  </a:ext>
                </a:extLst>
              </p:cNvPr>
              <p:cNvPicPr/>
              <p:nvPr/>
            </p:nvPicPr>
            <p:blipFill>
              <a:blip r:embed="rId15"/>
              <a:stretch>
                <a:fillRect/>
              </a:stretch>
            </p:blipFill>
            <p:spPr>
              <a:xfrm>
                <a:off x="3186902" y="3549520"/>
                <a:ext cx="85284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B6EA92F6-4FB5-47CB-86FC-B0B949618BD7}"/>
                  </a:ext>
                </a:extLst>
              </p14:cNvPr>
              <p14:cNvContentPartPr/>
              <p14:nvPr/>
            </p14:nvContentPartPr>
            <p14:xfrm>
              <a:off x="3213542" y="3728080"/>
              <a:ext cx="861480" cy="88560"/>
            </p14:xfrm>
          </p:contentPart>
        </mc:Choice>
        <mc:Fallback xmlns="">
          <p:pic>
            <p:nvPicPr>
              <p:cNvPr id="13" name="Ink 12">
                <a:extLst>
                  <a:ext uri="{FF2B5EF4-FFF2-40B4-BE49-F238E27FC236}">
                    <a16:creationId xmlns:a16="http://schemas.microsoft.com/office/drawing/2014/main" id="{B6EA92F6-4FB5-47CB-86FC-B0B949618BD7}"/>
                  </a:ext>
                </a:extLst>
              </p:cNvPr>
              <p:cNvPicPr/>
              <p:nvPr/>
            </p:nvPicPr>
            <p:blipFill>
              <a:blip r:embed="rId17"/>
              <a:stretch>
                <a:fillRect/>
              </a:stretch>
            </p:blipFill>
            <p:spPr>
              <a:xfrm>
                <a:off x="3159542" y="3620440"/>
                <a:ext cx="96912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71569F18-7EA3-42CB-BFE0-9F7926B5EA5E}"/>
                  </a:ext>
                </a:extLst>
              </p14:cNvPr>
              <p14:cNvContentPartPr/>
              <p14:nvPr/>
            </p14:nvContentPartPr>
            <p14:xfrm>
              <a:off x="6968342" y="3683800"/>
              <a:ext cx="524160" cy="360"/>
            </p14:xfrm>
          </p:contentPart>
        </mc:Choice>
        <mc:Fallback xmlns="">
          <p:pic>
            <p:nvPicPr>
              <p:cNvPr id="14" name="Ink 13">
                <a:extLst>
                  <a:ext uri="{FF2B5EF4-FFF2-40B4-BE49-F238E27FC236}">
                    <a16:creationId xmlns:a16="http://schemas.microsoft.com/office/drawing/2014/main" id="{71569F18-7EA3-42CB-BFE0-9F7926B5EA5E}"/>
                  </a:ext>
                </a:extLst>
              </p:cNvPr>
              <p:cNvPicPr/>
              <p:nvPr/>
            </p:nvPicPr>
            <p:blipFill>
              <a:blip r:embed="rId19"/>
              <a:stretch>
                <a:fillRect/>
              </a:stretch>
            </p:blipFill>
            <p:spPr>
              <a:xfrm>
                <a:off x="6914702" y="3575800"/>
                <a:ext cx="6318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D088F69A-ACCB-4F2D-B777-92672CEA8EE6}"/>
                  </a:ext>
                </a:extLst>
              </p14:cNvPr>
              <p14:cNvContentPartPr/>
              <p14:nvPr/>
            </p14:nvContentPartPr>
            <p14:xfrm>
              <a:off x="7669622" y="3673360"/>
              <a:ext cx="533520" cy="19800"/>
            </p14:xfrm>
          </p:contentPart>
        </mc:Choice>
        <mc:Fallback xmlns="">
          <p:pic>
            <p:nvPicPr>
              <p:cNvPr id="15" name="Ink 14">
                <a:extLst>
                  <a:ext uri="{FF2B5EF4-FFF2-40B4-BE49-F238E27FC236}">
                    <a16:creationId xmlns:a16="http://schemas.microsoft.com/office/drawing/2014/main" id="{D088F69A-ACCB-4F2D-B777-92672CEA8EE6}"/>
                  </a:ext>
                </a:extLst>
              </p:cNvPr>
              <p:cNvPicPr/>
              <p:nvPr/>
            </p:nvPicPr>
            <p:blipFill>
              <a:blip r:embed="rId21"/>
              <a:stretch>
                <a:fillRect/>
              </a:stretch>
            </p:blipFill>
            <p:spPr>
              <a:xfrm>
                <a:off x="7615982" y="3565360"/>
                <a:ext cx="64116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D3D3EDF6-531A-46D8-A287-1F857209A63E}"/>
                  </a:ext>
                </a:extLst>
              </p14:cNvPr>
              <p14:cNvContentPartPr/>
              <p14:nvPr/>
            </p14:nvContentPartPr>
            <p14:xfrm>
              <a:off x="5272742" y="3655720"/>
              <a:ext cx="443520" cy="55080"/>
            </p14:xfrm>
          </p:contentPart>
        </mc:Choice>
        <mc:Fallback xmlns="">
          <p:pic>
            <p:nvPicPr>
              <p:cNvPr id="16" name="Ink 15">
                <a:extLst>
                  <a:ext uri="{FF2B5EF4-FFF2-40B4-BE49-F238E27FC236}">
                    <a16:creationId xmlns:a16="http://schemas.microsoft.com/office/drawing/2014/main" id="{D3D3EDF6-531A-46D8-A287-1F857209A63E}"/>
                  </a:ext>
                </a:extLst>
              </p:cNvPr>
              <p:cNvPicPr/>
              <p:nvPr/>
            </p:nvPicPr>
            <p:blipFill>
              <a:blip r:embed="rId23"/>
              <a:stretch>
                <a:fillRect/>
              </a:stretch>
            </p:blipFill>
            <p:spPr>
              <a:xfrm>
                <a:off x="5219102" y="3548080"/>
                <a:ext cx="55116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3AD205D0-5A0D-4BAA-BC09-AA147D6EF7F6}"/>
                  </a:ext>
                </a:extLst>
              </p14:cNvPr>
              <p14:cNvContentPartPr/>
              <p14:nvPr/>
            </p14:nvContentPartPr>
            <p14:xfrm>
              <a:off x="5344022" y="3438280"/>
              <a:ext cx="362880" cy="380880"/>
            </p14:xfrm>
          </p:contentPart>
        </mc:Choice>
        <mc:Fallback xmlns="">
          <p:pic>
            <p:nvPicPr>
              <p:cNvPr id="17" name="Ink 16">
                <a:extLst>
                  <a:ext uri="{FF2B5EF4-FFF2-40B4-BE49-F238E27FC236}">
                    <a16:creationId xmlns:a16="http://schemas.microsoft.com/office/drawing/2014/main" id="{3AD205D0-5A0D-4BAA-BC09-AA147D6EF7F6}"/>
                  </a:ext>
                </a:extLst>
              </p:cNvPr>
              <p:cNvPicPr/>
              <p:nvPr/>
            </p:nvPicPr>
            <p:blipFill>
              <a:blip r:embed="rId25"/>
              <a:stretch>
                <a:fillRect/>
              </a:stretch>
            </p:blipFill>
            <p:spPr>
              <a:xfrm>
                <a:off x="5290382" y="3330640"/>
                <a:ext cx="470520" cy="596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DC201AF3-5315-4742-90A4-5E3C0BFB54B3}"/>
                  </a:ext>
                </a:extLst>
              </p14:cNvPr>
              <p14:cNvContentPartPr/>
              <p14:nvPr/>
            </p14:nvContentPartPr>
            <p14:xfrm>
              <a:off x="6054302" y="3692080"/>
              <a:ext cx="558360" cy="28080"/>
            </p14:xfrm>
          </p:contentPart>
        </mc:Choice>
        <mc:Fallback xmlns="">
          <p:pic>
            <p:nvPicPr>
              <p:cNvPr id="18" name="Ink 17">
                <a:extLst>
                  <a:ext uri="{FF2B5EF4-FFF2-40B4-BE49-F238E27FC236}">
                    <a16:creationId xmlns:a16="http://schemas.microsoft.com/office/drawing/2014/main" id="{DC201AF3-5315-4742-90A4-5E3C0BFB54B3}"/>
                  </a:ext>
                </a:extLst>
              </p:cNvPr>
              <p:cNvPicPr/>
              <p:nvPr/>
            </p:nvPicPr>
            <p:blipFill>
              <a:blip r:embed="rId27"/>
              <a:stretch>
                <a:fillRect/>
              </a:stretch>
            </p:blipFill>
            <p:spPr>
              <a:xfrm>
                <a:off x="6000302" y="3584440"/>
                <a:ext cx="66600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EE3D14F8-9F20-4A55-8A03-37C8634C70E8}"/>
                  </a:ext>
                </a:extLst>
              </p14:cNvPr>
              <p14:cNvContentPartPr/>
              <p14:nvPr/>
            </p14:nvContentPartPr>
            <p14:xfrm>
              <a:off x="3063422" y="3620440"/>
              <a:ext cx="5983200" cy="161640"/>
            </p14:xfrm>
          </p:contentPart>
        </mc:Choice>
        <mc:Fallback xmlns="">
          <p:pic>
            <p:nvPicPr>
              <p:cNvPr id="19" name="Ink 18">
                <a:extLst>
                  <a:ext uri="{FF2B5EF4-FFF2-40B4-BE49-F238E27FC236}">
                    <a16:creationId xmlns:a16="http://schemas.microsoft.com/office/drawing/2014/main" id="{EE3D14F8-9F20-4A55-8A03-37C8634C70E8}"/>
                  </a:ext>
                </a:extLst>
              </p:cNvPr>
              <p:cNvPicPr/>
              <p:nvPr/>
            </p:nvPicPr>
            <p:blipFill>
              <a:blip r:embed="rId29"/>
              <a:stretch>
                <a:fillRect/>
              </a:stretch>
            </p:blipFill>
            <p:spPr>
              <a:xfrm>
                <a:off x="3009782" y="3512800"/>
                <a:ext cx="609084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54BC27FA-D4D1-4345-BFF8-785E240BA4A7}"/>
                  </a:ext>
                </a:extLst>
              </p14:cNvPr>
              <p14:cNvContentPartPr/>
              <p14:nvPr/>
            </p14:nvContentPartPr>
            <p14:xfrm>
              <a:off x="9330302" y="3318760"/>
              <a:ext cx="630360" cy="468720"/>
            </p14:xfrm>
          </p:contentPart>
        </mc:Choice>
        <mc:Fallback xmlns="">
          <p:pic>
            <p:nvPicPr>
              <p:cNvPr id="20" name="Ink 19">
                <a:extLst>
                  <a:ext uri="{FF2B5EF4-FFF2-40B4-BE49-F238E27FC236}">
                    <a16:creationId xmlns:a16="http://schemas.microsoft.com/office/drawing/2014/main" id="{54BC27FA-D4D1-4345-BFF8-785E240BA4A7}"/>
                  </a:ext>
                </a:extLst>
              </p:cNvPr>
              <p:cNvPicPr/>
              <p:nvPr/>
            </p:nvPicPr>
            <p:blipFill>
              <a:blip r:embed="rId31"/>
              <a:stretch>
                <a:fillRect/>
              </a:stretch>
            </p:blipFill>
            <p:spPr>
              <a:xfrm>
                <a:off x="9276302" y="3210760"/>
                <a:ext cx="738000" cy="684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881CA41C-5008-4202-A030-DA0953D7410D}"/>
                  </a:ext>
                </a:extLst>
              </p14:cNvPr>
              <p14:cNvContentPartPr/>
              <p14:nvPr/>
            </p14:nvContentPartPr>
            <p14:xfrm>
              <a:off x="7226102" y="3682720"/>
              <a:ext cx="988920" cy="108000"/>
            </p14:xfrm>
          </p:contentPart>
        </mc:Choice>
        <mc:Fallback xmlns="">
          <p:pic>
            <p:nvPicPr>
              <p:cNvPr id="21" name="Ink 20">
                <a:extLst>
                  <a:ext uri="{FF2B5EF4-FFF2-40B4-BE49-F238E27FC236}">
                    <a16:creationId xmlns:a16="http://schemas.microsoft.com/office/drawing/2014/main" id="{881CA41C-5008-4202-A030-DA0953D7410D}"/>
                  </a:ext>
                </a:extLst>
              </p:cNvPr>
              <p:cNvPicPr/>
              <p:nvPr/>
            </p:nvPicPr>
            <p:blipFill>
              <a:blip r:embed="rId33"/>
              <a:stretch>
                <a:fillRect/>
              </a:stretch>
            </p:blipFill>
            <p:spPr>
              <a:xfrm>
                <a:off x="7172102" y="3575080"/>
                <a:ext cx="10965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2" name="Ink 31">
                <a:extLst>
                  <a:ext uri="{FF2B5EF4-FFF2-40B4-BE49-F238E27FC236}">
                    <a16:creationId xmlns:a16="http://schemas.microsoft.com/office/drawing/2014/main" id="{6C008AD4-CF94-4AF0-BF45-C8BCD4B48EF7}"/>
                  </a:ext>
                </a:extLst>
              </p14:cNvPr>
              <p14:cNvContentPartPr/>
              <p14:nvPr/>
            </p14:nvContentPartPr>
            <p14:xfrm>
              <a:off x="1772822" y="4181320"/>
              <a:ext cx="2914560" cy="18720"/>
            </p14:xfrm>
          </p:contentPart>
        </mc:Choice>
        <mc:Fallback xmlns="">
          <p:pic>
            <p:nvPicPr>
              <p:cNvPr id="32" name="Ink 31">
                <a:extLst>
                  <a:ext uri="{FF2B5EF4-FFF2-40B4-BE49-F238E27FC236}">
                    <a16:creationId xmlns:a16="http://schemas.microsoft.com/office/drawing/2014/main" id="{6C008AD4-CF94-4AF0-BF45-C8BCD4B48EF7}"/>
                  </a:ext>
                </a:extLst>
              </p:cNvPr>
              <p:cNvPicPr/>
              <p:nvPr/>
            </p:nvPicPr>
            <p:blipFill>
              <a:blip r:embed="rId35"/>
              <a:stretch>
                <a:fillRect/>
              </a:stretch>
            </p:blipFill>
            <p:spPr>
              <a:xfrm>
                <a:off x="1718822" y="4073320"/>
                <a:ext cx="30222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3" name="Ink 32">
                <a:extLst>
                  <a:ext uri="{FF2B5EF4-FFF2-40B4-BE49-F238E27FC236}">
                    <a16:creationId xmlns:a16="http://schemas.microsoft.com/office/drawing/2014/main" id="{02985DE9-7B2D-4762-867F-1210C3C1285C}"/>
                  </a:ext>
                </a:extLst>
              </p14:cNvPr>
              <p14:cNvContentPartPr/>
              <p14:nvPr/>
            </p14:nvContentPartPr>
            <p14:xfrm>
              <a:off x="4926782" y="4081960"/>
              <a:ext cx="5921640" cy="143640"/>
            </p14:xfrm>
          </p:contentPart>
        </mc:Choice>
        <mc:Fallback xmlns="">
          <p:pic>
            <p:nvPicPr>
              <p:cNvPr id="33" name="Ink 32">
                <a:extLst>
                  <a:ext uri="{FF2B5EF4-FFF2-40B4-BE49-F238E27FC236}">
                    <a16:creationId xmlns:a16="http://schemas.microsoft.com/office/drawing/2014/main" id="{02985DE9-7B2D-4762-867F-1210C3C1285C}"/>
                  </a:ext>
                </a:extLst>
              </p:cNvPr>
              <p:cNvPicPr/>
              <p:nvPr/>
            </p:nvPicPr>
            <p:blipFill>
              <a:blip r:embed="rId37"/>
              <a:stretch>
                <a:fillRect/>
              </a:stretch>
            </p:blipFill>
            <p:spPr>
              <a:xfrm>
                <a:off x="4873142" y="3973960"/>
                <a:ext cx="602928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5" name="Ink 34">
                <a:extLst>
                  <a:ext uri="{FF2B5EF4-FFF2-40B4-BE49-F238E27FC236}">
                    <a16:creationId xmlns:a16="http://schemas.microsoft.com/office/drawing/2014/main" id="{9095DBFD-36EE-496F-AE6F-8F0142DFB5C9}"/>
                  </a:ext>
                </a:extLst>
              </p14:cNvPr>
              <p14:cNvContentPartPr/>
              <p14:nvPr/>
            </p14:nvContentPartPr>
            <p14:xfrm>
              <a:off x="1740782" y="4535200"/>
              <a:ext cx="1473120" cy="90000"/>
            </p14:xfrm>
          </p:contentPart>
        </mc:Choice>
        <mc:Fallback xmlns="">
          <p:pic>
            <p:nvPicPr>
              <p:cNvPr id="35" name="Ink 34">
                <a:extLst>
                  <a:ext uri="{FF2B5EF4-FFF2-40B4-BE49-F238E27FC236}">
                    <a16:creationId xmlns:a16="http://schemas.microsoft.com/office/drawing/2014/main" id="{9095DBFD-36EE-496F-AE6F-8F0142DFB5C9}"/>
                  </a:ext>
                </a:extLst>
              </p:cNvPr>
              <p:cNvPicPr/>
              <p:nvPr/>
            </p:nvPicPr>
            <p:blipFill>
              <a:blip r:embed="rId39"/>
              <a:stretch>
                <a:fillRect/>
              </a:stretch>
            </p:blipFill>
            <p:spPr>
              <a:xfrm>
                <a:off x="1687142" y="4427560"/>
                <a:ext cx="158076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6" name="Ink 35">
                <a:extLst>
                  <a:ext uri="{FF2B5EF4-FFF2-40B4-BE49-F238E27FC236}">
                    <a16:creationId xmlns:a16="http://schemas.microsoft.com/office/drawing/2014/main" id="{4811DBC4-6D8F-4B42-907C-90D4DF7825D9}"/>
                  </a:ext>
                </a:extLst>
              </p14:cNvPr>
              <p14:cNvContentPartPr/>
              <p14:nvPr/>
            </p14:nvContentPartPr>
            <p14:xfrm>
              <a:off x="8380262" y="4400560"/>
              <a:ext cx="354960" cy="698040"/>
            </p14:xfrm>
          </p:contentPart>
        </mc:Choice>
        <mc:Fallback xmlns="">
          <p:pic>
            <p:nvPicPr>
              <p:cNvPr id="36" name="Ink 35">
                <a:extLst>
                  <a:ext uri="{FF2B5EF4-FFF2-40B4-BE49-F238E27FC236}">
                    <a16:creationId xmlns:a16="http://schemas.microsoft.com/office/drawing/2014/main" id="{4811DBC4-6D8F-4B42-907C-90D4DF7825D9}"/>
                  </a:ext>
                </a:extLst>
              </p:cNvPr>
              <p:cNvPicPr/>
              <p:nvPr/>
            </p:nvPicPr>
            <p:blipFill>
              <a:blip r:embed="rId41"/>
              <a:stretch>
                <a:fillRect/>
              </a:stretch>
            </p:blipFill>
            <p:spPr>
              <a:xfrm>
                <a:off x="8326622" y="4292560"/>
                <a:ext cx="462600" cy="9136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7" name="Ink 36">
                <a:extLst>
                  <a:ext uri="{FF2B5EF4-FFF2-40B4-BE49-F238E27FC236}">
                    <a16:creationId xmlns:a16="http://schemas.microsoft.com/office/drawing/2014/main" id="{8860EEB5-6F6F-4BB3-81E2-D92A11C417F0}"/>
                  </a:ext>
                </a:extLst>
              </p14:cNvPr>
              <p14:cNvContentPartPr/>
              <p14:nvPr/>
            </p14:nvContentPartPr>
            <p14:xfrm>
              <a:off x="1579862" y="4880800"/>
              <a:ext cx="1643040" cy="55440"/>
            </p14:xfrm>
          </p:contentPart>
        </mc:Choice>
        <mc:Fallback xmlns="">
          <p:pic>
            <p:nvPicPr>
              <p:cNvPr id="37" name="Ink 36">
                <a:extLst>
                  <a:ext uri="{FF2B5EF4-FFF2-40B4-BE49-F238E27FC236}">
                    <a16:creationId xmlns:a16="http://schemas.microsoft.com/office/drawing/2014/main" id="{8860EEB5-6F6F-4BB3-81E2-D92A11C417F0}"/>
                  </a:ext>
                </a:extLst>
              </p:cNvPr>
              <p:cNvPicPr/>
              <p:nvPr/>
            </p:nvPicPr>
            <p:blipFill>
              <a:blip r:embed="rId43"/>
              <a:stretch>
                <a:fillRect/>
              </a:stretch>
            </p:blipFill>
            <p:spPr>
              <a:xfrm>
                <a:off x="1525862" y="4773160"/>
                <a:ext cx="175068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8" name="Ink 37">
                <a:extLst>
                  <a:ext uri="{FF2B5EF4-FFF2-40B4-BE49-F238E27FC236}">
                    <a16:creationId xmlns:a16="http://schemas.microsoft.com/office/drawing/2014/main" id="{FDF9DEEE-D9FF-4E1E-B94E-3BAD8BC636B7}"/>
                  </a:ext>
                </a:extLst>
              </p14:cNvPr>
              <p14:cNvContentPartPr/>
              <p14:nvPr/>
            </p14:nvContentPartPr>
            <p14:xfrm>
              <a:off x="3870182" y="5095000"/>
              <a:ext cx="3622320" cy="46080"/>
            </p14:xfrm>
          </p:contentPart>
        </mc:Choice>
        <mc:Fallback xmlns="">
          <p:pic>
            <p:nvPicPr>
              <p:cNvPr id="38" name="Ink 37">
                <a:extLst>
                  <a:ext uri="{FF2B5EF4-FFF2-40B4-BE49-F238E27FC236}">
                    <a16:creationId xmlns:a16="http://schemas.microsoft.com/office/drawing/2014/main" id="{FDF9DEEE-D9FF-4E1E-B94E-3BAD8BC636B7}"/>
                  </a:ext>
                </a:extLst>
              </p:cNvPr>
              <p:cNvPicPr/>
              <p:nvPr/>
            </p:nvPicPr>
            <p:blipFill>
              <a:blip r:embed="rId45"/>
              <a:stretch>
                <a:fillRect/>
              </a:stretch>
            </p:blipFill>
            <p:spPr>
              <a:xfrm>
                <a:off x="3816542" y="4987000"/>
                <a:ext cx="372996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9" name="Ink 38">
                <a:extLst>
                  <a:ext uri="{FF2B5EF4-FFF2-40B4-BE49-F238E27FC236}">
                    <a16:creationId xmlns:a16="http://schemas.microsoft.com/office/drawing/2014/main" id="{DC3783C7-3108-43BC-8264-A205CC2186E5}"/>
                  </a:ext>
                </a:extLst>
              </p14:cNvPr>
              <p14:cNvContentPartPr/>
              <p14:nvPr/>
            </p14:nvContentPartPr>
            <p14:xfrm>
              <a:off x="8300342" y="1221400"/>
              <a:ext cx="1474560" cy="1179000"/>
            </p14:xfrm>
          </p:contentPart>
        </mc:Choice>
        <mc:Fallback xmlns="">
          <p:pic>
            <p:nvPicPr>
              <p:cNvPr id="39" name="Ink 38">
                <a:extLst>
                  <a:ext uri="{FF2B5EF4-FFF2-40B4-BE49-F238E27FC236}">
                    <a16:creationId xmlns:a16="http://schemas.microsoft.com/office/drawing/2014/main" id="{DC3783C7-3108-43BC-8264-A205CC2186E5}"/>
                  </a:ext>
                </a:extLst>
              </p:cNvPr>
              <p:cNvPicPr/>
              <p:nvPr/>
            </p:nvPicPr>
            <p:blipFill>
              <a:blip r:embed="rId47"/>
              <a:stretch>
                <a:fillRect/>
              </a:stretch>
            </p:blipFill>
            <p:spPr>
              <a:xfrm>
                <a:off x="8246342" y="1113760"/>
                <a:ext cx="1582200" cy="13946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0" name="Ink 39">
                <a:extLst>
                  <a:ext uri="{FF2B5EF4-FFF2-40B4-BE49-F238E27FC236}">
                    <a16:creationId xmlns:a16="http://schemas.microsoft.com/office/drawing/2014/main" id="{343A19C9-000B-4A60-BEE5-323FFDA3E134}"/>
                  </a:ext>
                </a:extLst>
              </p14:cNvPr>
              <p14:cNvContentPartPr/>
              <p14:nvPr/>
            </p14:nvContentPartPr>
            <p14:xfrm>
              <a:off x="2551502" y="1112680"/>
              <a:ext cx="2785320" cy="1132560"/>
            </p14:xfrm>
          </p:contentPart>
        </mc:Choice>
        <mc:Fallback xmlns="">
          <p:pic>
            <p:nvPicPr>
              <p:cNvPr id="40" name="Ink 39">
                <a:extLst>
                  <a:ext uri="{FF2B5EF4-FFF2-40B4-BE49-F238E27FC236}">
                    <a16:creationId xmlns:a16="http://schemas.microsoft.com/office/drawing/2014/main" id="{343A19C9-000B-4A60-BEE5-323FFDA3E134}"/>
                  </a:ext>
                </a:extLst>
              </p:cNvPr>
              <p:cNvPicPr/>
              <p:nvPr/>
            </p:nvPicPr>
            <p:blipFill>
              <a:blip r:embed="rId49"/>
              <a:stretch>
                <a:fillRect/>
              </a:stretch>
            </p:blipFill>
            <p:spPr>
              <a:xfrm>
                <a:off x="2497502" y="1005040"/>
                <a:ext cx="2892960" cy="13482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1" name="Ink 40">
                <a:extLst>
                  <a:ext uri="{FF2B5EF4-FFF2-40B4-BE49-F238E27FC236}">
                    <a16:creationId xmlns:a16="http://schemas.microsoft.com/office/drawing/2014/main" id="{968BB450-BA36-4B4D-9A0A-E613CEA66999}"/>
                  </a:ext>
                </a:extLst>
              </p14:cNvPr>
              <p14:cNvContentPartPr/>
              <p14:nvPr/>
            </p14:nvContentPartPr>
            <p14:xfrm>
              <a:off x="2866862" y="2804680"/>
              <a:ext cx="995040" cy="72000"/>
            </p14:xfrm>
          </p:contentPart>
        </mc:Choice>
        <mc:Fallback xmlns="">
          <p:pic>
            <p:nvPicPr>
              <p:cNvPr id="41" name="Ink 40">
                <a:extLst>
                  <a:ext uri="{FF2B5EF4-FFF2-40B4-BE49-F238E27FC236}">
                    <a16:creationId xmlns:a16="http://schemas.microsoft.com/office/drawing/2014/main" id="{968BB450-BA36-4B4D-9A0A-E613CEA66999}"/>
                  </a:ext>
                </a:extLst>
              </p:cNvPr>
              <p:cNvPicPr/>
              <p:nvPr/>
            </p:nvPicPr>
            <p:blipFill>
              <a:blip r:embed="rId51"/>
              <a:stretch>
                <a:fillRect/>
              </a:stretch>
            </p:blipFill>
            <p:spPr>
              <a:xfrm>
                <a:off x="2813222" y="2696680"/>
                <a:ext cx="110268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2" name="Ink 41">
                <a:extLst>
                  <a:ext uri="{FF2B5EF4-FFF2-40B4-BE49-F238E27FC236}">
                    <a16:creationId xmlns:a16="http://schemas.microsoft.com/office/drawing/2014/main" id="{9C359205-9710-4F0F-BD75-4AC5522AE857}"/>
                  </a:ext>
                </a:extLst>
              </p14:cNvPr>
              <p14:cNvContentPartPr/>
              <p14:nvPr/>
            </p14:nvContentPartPr>
            <p14:xfrm>
              <a:off x="10049222" y="3280240"/>
              <a:ext cx="681480" cy="495360"/>
            </p14:xfrm>
          </p:contentPart>
        </mc:Choice>
        <mc:Fallback xmlns="">
          <p:pic>
            <p:nvPicPr>
              <p:cNvPr id="42" name="Ink 41">
                <a:extLst>
                  <a:ext uri="{FF2B5EF4-FFF2-40B4-BE49-F238E27FC236}">
                    <a16:creationId xmlns:a16="http://schemas.microsoft.com/office/drawing/2014/main" id="{9C359205-9710-4F0F-BD75-4AC5522AE857}"/>
                  </a:ext>
                </a:extLst>
              </p:cNvPr>
              <p:cNvPicPr/>
              <p:nvPr/>
            </p:nvPicPr>
            <p:blipFill>
              <a:blip r:embed="rId53"/>
              <a:stretch>
                <a:fillRect/>
              </a:stretch>
            </p:blipFill>
            <p:spPr>
              <a:xfrm>
                <a:off x="9995222" y="3172600"/>
                <a:ext cx="789120" cy="711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3" name="Ink 42">
                <a:extLst>
                  <a:ext uri="{FF2B5EF4-FFF2-40B4-BE49-F238E27FC236}">
                    <a16:creationId xmlns:a16="http://schemas.microsoft.com/office/drawing/2014/main" id="{99EB8F5E-2EC2-4630-9059-FFCA680B7B9D}"/>
                  </a:ext>
                </a:extLst>
              </p14:cNvPr>
              <p14:cNvContentPartPr/>
              <p14:nvPr/>
            </p14:nvContentPartPr>
            <p14:xfrm>
              <a:off x="2095022" y="3502360"/>
              <a:ext cx="409320" cy="66960"/>
            </p14:xfrm>
          </p:contentPart>
        </mc:Choice>
        <mc:Fallback xmlns="">
          <p:pic>
            <p:nvPicPr>
              <p:cNvPr id="43" name="Ink 42">
                <a:extLst>
                  <a:ext uri="{FF2B5EF4-FFF2-40B4-BE49-F238E27FC236}">
                    <a16:creationId xmlns:a16="http://schemas.microsoft.com/office/drawing/2014/main" id="{99EB8F5E-2EC2-4630-9059-FFCA680B7B9D}"/>
                  </a:ext>
                </a:extLst>
              </p:cNvPr>
              <p:cNvPicPr/>
              <p:nvPr/>
            </p:nvPicPr>
            <p:blipFill>
              <a:blip r:embed="rId55"/>
              <a:stretch>
                <a:fillRect/>
              </a:stretch>
            </p:blipFill>
            <p:spPr>
              <a:xfrm>
                <a:off x="2041022" y="3394720"/>
                <a:ext cx="51696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4" name="Ink 43">
                <a:extLst>
                  <a:ext uri="{FF2B5EF4-FFF2-40B4-BE49-F238E27FC236}">
                    <a16:creationId xmlns:a16="http://schemas.microsoft.com/office/drawing/2014/main" id="{E5B6F24E-2076-4A3F-9793-C008063B5B4B}"/>
                  </a:ext>
                </a:extLst>
              </p14:cNvPr>
              <p14:cNvContentPartPr/>
              <p14:nvPr/>
            </p14:nvContentPartPr>
            <p14:xfrm>
              <a:off x="5361662" y="5281840"/>
              <a:ext cx="2357280" cy="80640"/>
            </p14:xfrm>
          </p:contentPart>
        </mc:Choice>
        <mc:Fallback xmlns="">
          <p:pic>
            <p:nvPicPr>
              <p:cNvPr id="44" name="Ink 43">
                <a:extLst>
                  <a:ext uri="{FF2B5EF4-FFF2-40B4-BE49-F238E27FC236}">
                    <a16:creationId xmlns:a16="http://schemas.microsoft.com/office/drawing/2014/main" id="{E5B6F24E-2076-4A3F-9793-C008063B5B4B}"/>
                  </a:ext>
                </a:extLst>
              </p:cNvPr>
              <p:cNvPicPr/>
              <p:nvPr/>
            </p:nvPicPr>
            <p:blipFill>
              <a:blip r:embed="rId57"/>
              <a:stretch>
                <a:fillRect/>
              </a:stretch>
            </p:blipFill>
            <p:spPr>
              <a:xfrm>
                <a:off x="5308022" y="5173840"/>
                <a:ext cx="2464920" cy="296280"/>
              </a:xfrm>
              <a:prstGeom prst="rect">
                <a:avLst/>
              </a:prstGeom>
            </p:spPr>
          </p:pic>
        </mc:Fallback>
      </mc:AlternateContent>
    </p:spTree>
    <p:extLst>
      <p:ext uri="{BB962C8B-B14F-4D97-AF65-F5344CB8AC3E}">
        <p14:creationId xmlns:p14="http://schemas.microsoft.com/office/powerpoint/2010/main" val="81952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2C868-17D8-4F5A-93AD-1223A0833D66}"/>
              </a:ext>
            </a:extLst>
          </p:cNvPr>
          <p:cNvSpPr>
            <a:spLocks noGrp="1"/>
          </p:cNvSpPr>
          <p:nvPr>
            <p:ph type="title"/>
          </p:nvPr>
        </p:nvSpPr>
        <p:spPr/>
        <p:txBody>
          <a:bodyPr/>
          <a:lstStyle/>
          <a:p>
            <a:pPr algn="ctr"/>
            <a:r>
              <a:rPr lang="en-US" b="1" dirty="0"/>
              <a:t>Functions</a:t>
            </a:r>
            <a:endParaRPr lang="te-IN" b="1" dirty="0"/>
          </a:p>
        </p:txBody>
      </p:sp>
      <p:sp>
        <p:nvSpPr>
          <p:cNvPr id="3" name="Content Placeholder 2">
            <a:extLst>
              <a:ext uri="{FF2B5EF4-FFF2-40B4-BE49-F238E27FC236}">
                <a16:creationId xmlns:a16="http://schemas.microsoft.com/office/drawing/2014/main" id="{B992EE28-2615-4A75-9B37-A7755959AAAF}"/>
              </a:ext>
            </a:extLst>
          </p:cNvPr>
          <p:cNvSpPr>
            <a:spLocks noGrp="1"/>
          </p:cNvSpPr>
          <p:nvPr>
            <p:ph idx="1"/>
          </p:nvPr>
        </p:nvSpPr>
        <p:spPr>
          <a:xfrm>
            <a:off x="838200" y="1358283"/>
            <a:ext cx="10835936" cy="4818680"/>
          </a:xfrm>
        </p:spPr>
        <p:txBody>
          <a:bodyPr>
            <a:normAutofit fontScale="92500" lnSpcReduction="20000"/>
          </a:bodyPr>
          <a:lstStyle/>
          <a:p>
            <a:pPr algn="just"/>
            <a:r>
              <a:rPr lang="en-US" b="0" i="0" dirty="0">
                <a:solidFill>
                  <a:srgbClr val="333333"/>
                </a:solidFill>
                <a:effectLst/>
                <a:latin typeface="Inter-Regular"/>
              </a:rPr>
              <a:t>There are three aspects of a C function</a:t>
            </a:r>
          </a:p>
          <a:p>
            <a:pPr algn="just"/>
            <a:endParaRPr lang="en-US" b="0" i="0" dirty="0">
              <a:solidFill>
                <a:srgbClr val="333333"/>
              </a:solidFill>
              <a:effectLst/>
              <a:latin typeface="Inter-Regular"/>
            </a:endParaRPr>
          </a:p>
          <a:p>
            <a:pPr marL="0" indent="0">
              <a:buNone/>
            </a:pPr>
            <a:r>
              <a:rPr lang="en-US" b="1" i="0" dirty="0">
                <a:solidFill>
                  <a:srgbClr val="000000"/>
                </a:solidFill>
                <a:effectLst/>
                <a:latin typeface="Inter-Bold"/>
              </a:rPr>
              <a:t>Function declaration</a:t>
            </a:r>
            <a:r>
              <a:rPr lang="en-US" b="0" i="0" dirty="0">
                <a:solidFill>
                  <a:srgbClr val="000000"/>
                </a:solidFill>
                <a:effectLst/>
                <a:latin typeface="Inter-Regular"/>
              </a:rPr>
              <a:t> A function must be declared globally in a c program to tell the compiler about the function name, function parameters, and return type.</a:t>
            </a:r>
          </a:p>
          <a:p>
            <a:pPr marL="0" indent="0">
              <a:buNone/>
            </a:pPr>
            <a:endParaRPr lang="en-US" b="0" i="0" dirty="0">
              <a:solidFill>
                <a:srgbClr val="000000"/>
              </a:solidFill>
              <a:effectLst/>
              <a:latin typeface="Inter-Regular"/>
            </a:endParaRPr>
          </a:p>
          <a:p>
            <a:pPr marL="0" indent="0">
              <a:buNone/>
            </a:pPr>
            <a:r>
              <a:rPr lang="en-US" b="1" i="0" dirty="0">
                <a:solidFill>
                  <a:srgbClr val="000000"/>
                </a:solidFill>
                <a:effectLst/>
                <a:latin typeface="Inter-Bold"/>
              </a:rPr>
              <a:t>Function definition</a:t>
            </a:r>
            <a:r>
              <a:rPr lang="en-US" b="0" i="0" dirty="0">
                <a:solidFill>
                  <a:srgbClr val="000000"/>
                </a:solidFill>
                <a:effectLst/>
                <a:latin typeface="Inter-Regular"/>
              </a:rPr>
              <a:t> It contains the actual statements which are to be executed. It is the most important aspect to which the control comes when the function is called. Here, we must notice that only one value can be returned from the function.</a:t>
            </a:r>
          </a:p>
          <a:p>
            <a:pPr marL="0" indent="0">
              <a:buNone/>
            </a:pPr>
            <a:endParaRPr lang="en-US" b="0" i="0" dirty="0">
              <a:solidFill>
                <a:srgbClr val="000000"/>
              </a:solidFill>
              <a:effectLst/>
              <a:latin typeface="Inter-Regular"/>
            </a:endParaRPr>
          </a:p>
          <a:p>
            <a:pPr marL="0" indent="0">
              <a:buNone/>
            </a:pPr>
            <a:br>
              <a:rPr lang="en-US" b="0" i="0" dirty="0">
                <a:solidFill>
                  <a:srgbClr val="333333"/>
                </a:solidFill>
                <a:effectLst/>
                <a:latin typeface="Inter-Regular"/>
              </a:rPr>
            </a:br>
            <a:r>
              <a:rPr lang="en-US" b="1" i="0" dirty="0">
                <a:solidFill>
                  <a:srgbClr val="000000"/>
                </a:solidFill>
                <a:effectLst/>
                <a:latin typeface="Inter-Bold"/>
              </a:rPr>
              <a:t>Function call</a:t>
            </a:r>
            <a:r>
              <a:rPr lang="en-US" b="0" i="0" dirty="0">
                <a:solidFill>
                  <a:srgbClr val="000000"/>
                </a:solidFill>
                <a:effectLst/>
                <a:latin typeface="Inter-Regular"/>
              </a:rPr>
              <a:t> Function can be called from anywhere in the program. The parameter list must not differ in function calling and function declaration. We must pass the same number of functions as it is declared in the function declaration.</a:t>
            </a:r>
          </a:p>
          <a:p>
            <a:pPr marL="0" indent="0" algn="just">
              <a:buNone/>
            </a:pPr>
            <a:endParaRPr lang="en-US" b="1" i="0" dirty="0">
              <a:solidFill>
                <a:srgbClr val="000000"/>
              </a:solidFill>
              <a:effectLst/>
              <a:latin typeface="Inter-Bold"/>
            </a:endParaRPr>
          </a:p>
          <a:p>
            <a:endParaRPr lang="te-IN" dirty="0"/>
          </a:p>
        </p:txBody>
      </p:sp>
      <p:sp>
        <p:nvSpPr>
          <p:cNvPr id="4" name="Footer Placeholder 3">
            <a:extLst>
              <a:ext uri="{FF2B5EF4-FFF2-40B4-BE49-F238E27FC236}">
                <a16:creationId xmlns:a16="http://schemas.microsoft.com/office/drawing/2014/main" id="{8CF98E61-BEB6-4502-A75C-0E478BBE94E1}"/>
              </a:ext>
            </a:extLst>
          </p:cNvPr>
          <p:cNvSpPr>
            <a:spLocks noGrp="1"/>
          </p:cNvSpPr>
          <p:nvPr>
            <p:ph type="ftr" sz="quarter" idx="11"/>
          </p:nvPr>
        </p:nvSpPr>
        <p:spPr/>
        <p:txBody>
          <a:bodyPr/>
          <a:lstStyle/>
          <a:p>
            <a:r>
              <a:rPr lang="en-US"/>
              <a:t>PROGRAMMING FOR PROBLEM SOLVING USING C                              DR.KSP.</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A1955213-3C2F-4B7B-AE58-B0EE1A8DCD2B}"/>
                  </a:ext>
                </a:extLst>
              </p14:cNvPr>
              <p14:cNvContentPartPr/>
              <p14:nvPr/>
            </p14:nvContentPartPr>
            <p14:xfrm>
              <a:off x="4971422" y="1526680"/>
              <a:ext cx="360" cy="360"/>
            </p14:xfrm>
          </p:contentPart>
        </mc:Choice>
        <mc:Fallback xmlns="">
          <p:pic>
            <p:nvPicPr>
              <p:cNvPr id="5" name="Ink 4">
                <a:extLst>
                  <a:ext uri="{FF2B5EF4-FFF2-40B4-BE49-F238E27FC236}">
                    <a16:creationId xmlns:a16="http://schemas.microsoft.com/office/drawing/2014/main" id="{A1955213-3C2F-4B7B-AE58-B0EE1A8DCD2B}"/>
                  </a:ext>
                </a:extLst>
              </p:cNvPr>
              <p:cNvPicPr/>
              <p:nvPr/>
            </p:nvPicPr>
            <p:blipFill>
              <a:blip r:embed="rId3"/>
              <a:stretch>
                <a:fillRect/>
              </a:stretch>
            </p:blipFill>
            <p:spPr>
              <a:xfrm>
                <a:off x="4917422" y="141904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6A2DA22D-0C8C-4836-B889-9EFB804B71A0}"/>
                  </a:ext>
                </a:extLst>
              </p14:cNvPr>
              <p14:cNvContentPartPr/>
              <p14:nvPr/>
            </p14:nvContentPartPr>
            <p14:xfrm>
              <a:off x="5122262" y="1899640"/>
              <a:ext cx="2704680" cy="76320"/>
            </p14:xfrm>
          </p:contentPart>
        </mc:Choice>
        <mc:Fallback xmlns="">
          <p:pic>
            <p:nvPicPr>
              <p:cNvPr id="6" name="Ink 5">
                <a:extLst>
                  <a:ext uri="{FF2B5EF4-FFF2-40B4-BE49-F238E27FC236}">
                    <a16:creationId xmlns:a16="http://schemas.microsoft.com/office/drawing/2014/main" id="{6A2DA22D-0C8C-4836-B889-9EFB804B71A0}"/>
                  </a:ext>
                </a:extLst>
              </p:cNvPr>
              <p:cNvPicPr/>
              <p:nvPr/>
            </p:nvPicPr>
            <p:blipFill>
              <a:blip r:embed="rId5"/>
              <a:stretch>
                <a:fillRect/>
              </a:stretch>
            </p:blipFill>
            <p:spPr>
              <a:xfrm>
                <a:off x="5068262" y="1791640"/>
                <a:ext cx="281232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8550168-DC9E-43D3-BFDE-84FD916005C6}"/>
                  </a:ext>
                </a:extLst>
              </p14:cNvPr>
              <p14:cNvContentPartPr/>
              <p14:nvPr/>
            </p14:nvContentPartPr>
            <p14:xfrm>
              <a:off x="7536782" y="1105120"/>
              <a:ext cx="974160" cy="660600"/>
            </p14:xfrm>
          </p:contentPart>
        </mc:Choice>
        <mc:Fallback xmlns="">
          <p:pic>
            <p:nvPicPr>
              <p:cNvPr id="7" name="Ink 6">
                <a:extLst>
                  <a:ext uri="{FF2B5EF4-FFF2-40B4-BE49-F238E27FC236}">
                    <a16:creationId xmlns:a16="http://schemas.microsoft.com/office/drawing/2014/main" id="{58550168-DC9E-43D3-BFDE-84FD916005C6}"/>
                  </a:ext>
                </a:extLst>
              </p:cNvPr>
              <p:cNvPicPr/>
              <p:nvPr/>
            </p:nvPicPr>
            <p:blipFill>
              <a:blip r:embed="rId7"/>
              <a:stretch>
                <a:fillRect/>
              </a:stretch>
            </p:blipFill>
            <p:spPr>
              <a:xfrm>
                <a:off x="7483142" y="997480"/>
                <a:ext cx="1081800" cy="876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900CB3CB-B576-4140-8185-111D4C2A5F5C}"/>
                  </a:ext>
                </a:extLst>
              </p14:cNvPr>
              <p14:cNvContentPartPr/>
              <p14:nvPr/>
            </p14:nvContentPartPr>
            <p14:xfrm>
              <a:off x="985502" y="2342800"/>
              <a:ext cx="2299320" cy="46440"/>
            </p14:xfrm>
          </p:contentPart>
        </mc:Choice>
        <mc:Fallback xmlns="">
          <p:pic>
            <p:nvPicPr>
              <p:cNvPr id="8" name="Ink 7">
                <a:extLst>
                  <a:ext uri="{FF2B5EF4-FFF2-40B4-BE49-F238E27FC236}">
                    <a16:creationId xmlns:a16="http://schemas.microsoft.com/office/drawing/2014/main" id="{900CB3CB-B576-4140-8185-111D4C2A5F5C}"/>
                  </a:ext>
                </a:extLst>
              </p:cNvPr>
              <p:cNvPicPr/>
              <p:nvPr/>
            </p:nvPicPr>
            <p:blipFill>
              <a:blip r:embed="rId9"/>
              <a:stretch>
                <a:fillRect/>
              </a:stretch>
            </p:blipFill>
            <p:spPr>
              <a:xfrm>
                <a:off x="931862" y="2235160"/>
                <a:ext cx="240696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174D3446-915B-4E81-9D93-227AB5B857A9}"/>
                  </a:ext>
                </a:extLst>
              </p14:cNvPr>
              <p14:cNvContentPartPr/>
              <p14:nvPr/>
            </p14:nvContentPartPr>
            <p14:xfrm>
              <a:off x="69302" y="3435040"/>
              <a:ext cx="3029400" cy="81360"/>
            </p14:xfrm>
          </p:contentPart>
        </mc:Choice>
        <mc:Fallback xmlns="">
          <p:pic>
            <p:nvPicPr>
              <p:cNvPr id="9" name="Ink 8">
                <a:extLst>
                  <a:ext uri="{FF2B5EF4-FFF2-40B4-BE49-F238E27FC236}">
                    <a16:creationId xmlns:a16="http://schemas.microsoft.com/office/drawing/2014/main" id="{174D3446-915B-4E81-9D93-227AB5B857A9}"/>
                  </a:ext>
                </a:extLst>
              </p:cNvPr>
              <p:cNvPicPr/>
              <p:nvPr/>
            </p:nvPicPr>
            <p:blipFill>
              <a:blip r:embed="rId11"/>
              <a:stretch>
                <a:fillRect/>
              </a:stretch>
            </p:blipFill>
            <p:spPr>
              <a:xfrm>
                <a:off x="15302" y="3327400"/>
                <a:ext cx="313704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826486B4-A011-42AD-ACB1-57DF2A8CB8C1}"/>
                  </a:ext>
                </a:extLst>
              </p14:cNvPr>
              <p14:cNvContentPartPr/>
              <p14:nvPr/>
            </p14:nvContentPartPr>
            <p14:xfrm>
              <a:off x="946982" y="5002840"/>
              <a:ext cx="1405800" cy="146880"/>
            </p14:xfrm>
          </p:contentPart>
        </mc:Choice>
        <mc:Fallback xmlns="">
          <p:pic>
            <p:nvPicPr>
              <p:cNvPr id="10" name="Ink 9">
                <a:extLst>
                  <a:ext uri="{FF2B5EF4-FFF2-40B4-BE49-F238E27FC236}">
                    <a16:creationId xmlns:a16="http://schemas.microsoft.com/office/drawing/2014/main" id="{826486B4-A011-42AD-ACB1-57DF2A8CB8C1}"/>
                  </a:ext>
                </a:extLst>
              </p:cNvPr>
              <p:cNvPicPr/>
              <p:nvPr/>
            </p:nvPicPr>
            <p:blipFill>
              <a:blip r:embed="rId13"/>
              <a:stretch>
                <a:fillRect/>
              </a:stretch>
            </p:blipFill>
            <p:spPr>
              <a:xfrm>
                <a:off x="893342" y="4895200"/>
                <a:ext cx="1513440" cy="362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21918828-53BD-4B0A-90A9-AFCD6B648796}"/>
                  </a:ext>
                </a:extLst>
              </p14:cNvPr>
              <p14:cNvContentPartPr/>
              <p14:nvPr/>
            </p14:nvContentPartPr>
            <p14:xfrm>
              <a:off x="6684662" y="2352160"/>
              <a:ext cx="852120" cy="360"/>
            </p14:xfrm>
          </p:contentPart>
        </mc:Choice>
        <mc:Fallback xmlns="">
          <p:pic>
            <p:nvPicPr>
              <p:cNvPr id="11" name="Ink 10">
                <a:extLst>
                  <a:ext uri="{FF2B5EF4-FFF2-40B4-BE49-F238E27FC236}">
                    <a16:creationId xmlns:a16="http://schemas.microsoft.com/office/drawing/2014/main" id="{21918828-53BD-4B0A-90A9-AFCD6B648796}"/>
                  </a:ext>
                </a:extLst>
              </p:cNvPr>
              <p:cNvPicPr/>
              <p:nvPr/>
            </p:nvPicPr>
            <p:blipFill>
              <a:blip r:embed="rId15"/>
              <a:stretch>
                <a:fillRect/>
              </a:stretch>
            </p:blipFill>
            <p:spPr>
              <a:xfrm>
                <a:off x="6630662" y="2244160"/>
                <a:ext cx="9597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8C542FB0-754B-4A61-835A-C5F94016C297}"/>
                  </a:ext>
                </a:extLst>
              </p14:cNvPr>
              <p14:cNvContentPartPr/>
              <p14:nvPr/>
            </p14:nvContentPartPr>
            <p14:xfrm>
              <a:off x="4872062" y="2613880"/>
              <a:ext cx="1182600" cy="50400"/>
            </p14:xfrm>
          </p:contentPart>
        </mc:Choice>
        <mc:Fallback xmlns="">
          <p:pic>
            <p:nvPicPr>
              <p:cNvPr id="12" name="Ink 11">
                <a:extLst>
                  <a:ext uri="{FF2B5EF4-FFF2-40B4-BE49-F238E27FC236}">
                    <a16:creationId xmlns:a16="http://schemas.microsoft.com/office/drawing/2014/main" id="{8C542FB0-754B-4A61-835A-C5F94016C297}"/>
                  </a:ext>
                </a:extLst>
              </p:cNvPr>
              <p:cNvPicPr/>
              <p:nvPr/>
            </p:nvPicPr>
            <p:blipFill>
              <a:blip r:embed="rId17"/>
              <a:stretch>
                <a:fillRect/>
              </a:stretch>
            </p:blipFill>
            <p:spPr>
              <a:xfrm>
                <a:off x="4818062" y="2505880"/>
                <a:ext cx="129024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22863F7B-1B61-4D34-8563-825301942DF5}"/>
                  </a:ext>
                </a:extLst>
              </p14:cNvPr>
              <p14:cNvContentPartPr/>
              <p14:nvPr/>
            </p14:nvContentPartPr>
            <p14:xfrm>
              <a:off x="2911502" y="2983960"/>
              <a:ext cx="486720" cy="269640"/>
            </p14:xfrm>
          </p:contentPart>
        </mc:Choice>
        <mc:Fallback xmlns="">
          <p:pic>
            <p:nvPicPr>
              <p:cNvPr id="13" name="Ink 12">
                <a:extLst>
                  <a:ext uri="{FF2B5EF4-FFF2-40B4-BE49-F238E27FC236}">
                    <a16:creationId xmlns:a16="http://schemas.microsoft.com/office/drawing/2014/main" id="{22863F7B-1B61-4D34-8563-825301942DF5}"/>
                  </a:ext>
                </a:extLst>
              </p:cNvPr>
              <p:cNvPicPr/>
              <p:nvPr/>
            </p:nvPicPr>
            <p:blipFill>
              <a:blip r:embed="rId19"/>
              <a:stretch>
                <a:fillRect/>
              </a:stretch>
            </p:blipFill>
            <p:spPr>
              <a:xfrm>
                <a:off x="2857502" y="2876320"/>
                <a:ext cx="594360" cy="485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C556CBD4-BEED-4ED3-B1A1-A5CED396AD56}"/>
                  </a:ext>
                </a:extLst>
              </p14:cNvPr>
              <p14:cNvContentPartPr/>
              <p14:nvPr/>
            </p14:nvContentPartPr>
            <p14:xfrm>
              <a:off x="2722862" y="3949480"/>
              <a:ext cx="6234840" cy="221040"/>
            </p14:xfrm>
          </p:contentPart>
        </mc:Choice>
        <mc:Fallback xmlns="">
          <p:pic>
            <p:nvPicPr>
              <p:cNvPr id="14" name="Ink 13">
                <a:extLst>
                  <a:ext uri="{FF2B5EF4-FFF2-40B4-BE49-F238E27FC236}">
                    <a16:creationId xmlns:a16="http://schemas.microsoft.com/office/drawing/2014/main" id="{C556CBD4-BEED-4ED3-B1A1-A5CED396AD56}"/>
                  </a:ext>
                </a:extLst>
              </p:cNvPr>
              <p:cNvPicPr/>
              <p:nvPr/>
            </p:nvPicPr>
            <p:blipFill>
              <a:blip r:embed="rId21"/>
              <a:stretch>
                <a:fillRect/>
              </a:stretch>
            </p:blipFill>
            <p:spPr>
              <a:xfrm>
                <a:off x="2668862" y="3841480"/>
                <a:ext cx="6342480" cy="436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8CD9F41A-75EA-4ADB-8425-89F873FDAFB9}"/>
                  </a:ext>
                </a:extLst>
              </p14:cNvPr>
              <p14:cNvContentPartPr/>
              <p14:nvPr/>
            </p14:nvContentPartPr>
            <p14:xfrm>
              <a:off x="1899542" y="4245400"/>
              <a:ext cx="670680" cy="681480"/>
            </p14:xfrm>
          </p:contentPart>
        </mc:Choice>
        <mc:Fallback xmlns="">
          <p:pic>
            <p:nvPicPr>
              <p:cNvPr id="15" name="Ink 14">
                <a:extLst>
                  <a:ext uri="{FF2B5EF4-FFF2-40B4-BE49-F238E27FC236}">
                    <a16:creationId xmlns:a16="http://schemas.microsoft.com/office/drawing/2014/main" id="{8CD9F41A-75EA-4ADB-8425-89F873FDAFB9}"/>
                  </a:ext>
                </a:extLst>
              </p:cNvPr>
              <p:cNvPicPr/>
              <p:nvPr/>
            </p:nvPicPr>
            <p:blipFill>
              <a:blip r:embed="rId23"/>
              <a:stretch>
                <a:fillRect/>
              </a:stretch>
            </p:blipFill>
            <p:spPr>
              <a:xfrm>
                <a:off x="1845542" y="4137760"/>
                <a:ext cx="778320" cy="8971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C827260D-2B2D-4E9E-96DE-175C9EE68842}"/>
                  </a:ext>
                </a:extLst>
              </p14:cNvPr>
              <p14:cNvContentPartPr/>
              <p14:nvPr/>
            </p14:nvContentPartPr>
            <p14:xfrm>
              <a:off x="2875862" y="5138200"/>
              <a:ext cx="5391720" cy="64800"/>
            </p14:xfrm>
          </p:contentPart>
        </mc:Choice>
        <mc:Fallback xmlns="">
          <p:pic>
            <p:nvPicPr>
              <p:cNvPr id="16" name="Ink 15">
                <a:extLst>
                  <a:ext uri="{FF2B5EF4-FFF2-40B4-BE49-F238E27FC236}">
                    <a16:creationId xmlns:a16="http://schemas.microsoft.com/office/drawing/2014/main" id="{C827260D-2B2D-4E9E-96DE-175C9EE68842}"/>
                  </a:ext>
                </a:extLst>
              </p:cNvPr>
              <p:cNvPicPr/>
              <p:nvPr/>
            </p:nvPicPr>
            <p:blipFill>
              <a:blip r:embed="rId25"/>
              <a:stretch>
                <a:fillRect/>
              </a:stretch>
            </p:blipFill>
            <p:spPr>
              <a:xfrm>
                <a:off x="2821862" y="5030200"/>
                <a:ext cx="549936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Ink 19">
                <a:extLst>
                  <a:ext uri="{FF2B5EF4-FFF2-40B4-BE49-F238E27FC236}">
                    <a16:creationId xmlns:a16="http://schemas.microsoft.com/office/drawing/2014/main" id="{0CB00B2A-DBF8-4122-94F5-DEAB82F02C6A}"/>
                  </a:ext>
                </a:extLst>
              </p14:cNvPr>
              <p14:cNvContentPartPr/>
              <p14:nvPr/>
            </p14:nvContentPartPr>
            <p14:xfrm>
              <a:off x="2440982" y="4970800"/>
              <a:ext cx="5920920" cy="142560"/>
            </p14:xfrm>
          </p:contentPart>
        </mc:Choice>
        <mc:Fallback xmlns="">
          <p:pic>
            <p:nvPicPr>
              <p:cNvPr id="20" name="Ink 19">
                <a:extLst>
                  <a:ext uri="{FF2B5EF4-FFF2-40B4-BE49-F238E27FC236}">
                    <a16:creationId xmlns:a16="http://schemas.microsoft.com/office/drawing/2014/main" id="{0CB00B2A-DBF8-4122-94F5-DEAB82F02C6A}"/>
                  </a:ext>
                </a:extLst>
              </p:cNvPr>
              <p:cNvPicPr/>
              <p:nvPr/>
            </p:nvPicPr>
            <p:blipFill>
              <a:blip r:embed="rId27"/>
              <a:stretch>
                <a:fillRect/>
              </a:stretch>
            </p:blipFill>
            <p:spPr>
              <a:xfrm>
                <a:off x="2386982" y="4863160"/>
                <a:ext cx="602856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C7D946EB-BC71-4831-B2DA-485233F89E5E}"/>
                  </a:ext>
                </a:extLst>
              </p14:cNvPr>
              <p14:cNvContentPartPr/>
              <p14:nvPr/>
            </p14:nvContentPartPr>
            <p14:xfrm>
              <a:off x="7110902" y="5386960"/>
              <a:ext cx="3995280" cy="117000"/>
            </p14:xfrm>
          </p:contentPart>
        </mc:Choice>
        <mc:Fallback xmlns="">
          <p:pic>
            <p:nvPicPr>
              <p:cNvPr id="21" name="Ink 20">
                <a:extLst>
                  <a:ext uri="{FF2B5EF4-FFF2-40B4-BE49-F238E27FC236}">
                    <a16:creationId xmlns:a16="http://schemas.microsoft.com/office/drawing/2014/main" id="{C7D946EB-BC71-4831-B2DA-485233F89E5E}"/>
                  </a:ext>
                </a:extLst>
              </p:cNvPr>
              <p:cNvPicPr/>
              <p:nvPr/>
            </p:nvPicPr>
            <p:blipFill>
              <a:blip r:embed="rId29"/>
              <a:stretch>
                <a:fillRect/>
              </a:stretch>
            </p:blipFill>
            <p:spPr>
              <a:xfrm>
                <a:off x="7056902" y="5279320"/>
                <a:ext cx="410292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2A79BC52-4DF8-4B08-A94C-729415D998A9}"/>
                  </a:ext>
                </a:extLst>
              </p14:cNvPr>
              <p14:cNvContentPartPr/>
              <p14:nvPr/>
            </p14:nvContentPartPr>
            <p14:xfrm>
              <a:off x="412022" y="5538160"/>
              <a:ext cx="6583680" cy="178920"/>
            </p14:xfrm>
          </p:contentPart>
        </mc:Choice>
        <mc:Fallback xmlns="">
          <p:pic>
            <p:nvPicPr>
              <p:cNvPr id="22" name="Ink 21">
                <a:extLst>
                  <a:ext uri="{FF2B5EF4-FFF2-40B4-BE49-F238E27FC236}">
                    <a16:creationId xmlns:a16="http://schemas.microsoft.com/office/drawing/2014/main" id="{2A79BC52-4DF8-4B08-A94C-729415D998A9}"/>
                  </a:ext>
                </a:extLst>
              </p:cNvPr>
              <p:cNvPicPr/>
              <p:nvPr/>
            </p:nvPicPr>
            <p:blipFill>
              <a:blip r:embed="rId31"/>
              <a:stretch>
                <a:fillRect/>
              </a:stretch>
            </p:blipFill>
            <p:spPr>
              <a:xfrm>
                <a:off x="358022" y="5430160"/>
                <a:ext cx="6691320" cy="3945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a16="http://schemas.microsoft.com/office/drawing/2014/main" id="{57CF439F-75F9-4AB5-A4B3-5B6C2D528A68}"/>
                  </a:ext>
                </a:extLst>
              </p14:cNvPr>
              <p14:cNvContentPartPr/>
              <p14:nvPr/>
            </p14:nvContentPartPr>
            <p14:xfrm>
              <a:off x="9320942" y="885642"/>
              <a:ext cx="962640" cy="913680"/>
            </p14:xfrm>
          </p:contentPart>
        </mc:Choice>
        <mc:Fallback xmlns="">
          <p:pic>
            <p:nvPicPr>
              <p:cNvPr id="25" name="Ink 24">
                <a:extLst>
                  <a:ext uri="{FF2B5EF4-FFF2-40B4-BE49-F238E27FC236}">
                    <a16:creationId xmlns:a16="http://schemas.microsoft.com/office/drawing/2014/main" id="{57CF439F-75F9-4AB5-A4B3-5B6C2D528A68}"/>
                  </a:ext>
                </a:extLst>
              </p:cNvPr>
              <p:cNvPicPr/>
              <p:nvPr/>
            </p:nvPicPr>
            <p:blipFill>
              <a:blip r:embed="rId33"/>
              <a:stretch>
                <a:fillRect/>
              </a:stretch>
            </p:blipFill>
            <p:spPr>
              <a:xfrm>
                <a:off x="9267302" y="778002"/>
                <a:ext cx="1070280" cy="1129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6" name="Ink 25">
                <a:extLst>
                  <a:ext uri="{FF2B5EF4-FFF2-40B4-BE49-F238E27FC236}">
                    <a16:creationId xmlns:a16="http://schemas.microsoft.com/office/drawing/2014/main" id="{62D5D808-610C-4790-9571-9ECAC0F1C36D}"/>
                  </a:ext>
                </a:extLst>
              </p14:cNvPr>
              <p14:cNvContentPartPr/>
              <p14:nvPr/>
            </p14:nvContentPartPr>
            <p14:xfrm>
              <a:off x="9463142" y="1778442"/>
              <a:ext cx="1803960" cy="467280"/>
            </p14:xfrm>
          </p:contentPart>
        </mc:Choice>
        <mc:Fallback xmlns="">
          <p:pic>
            <p:nvPicPr>
              <p:cNvPr id="26" name="Ink 25">
                <a:extLst>
                  <a:ext uri="{FF2B5EF4-FFF2-40B4-BE49-F238E27FC236}">
                    <a16:creationId xmlns:a16="http://schemas.microsoft.com/office/drawing/2014/main" id="{62D5D808-610C-4790-9571-9ECAC0F1C36D}"/>
                  </a:ext>
                </a:extLst>
              </p:cNvPr>
              <p:cNvPicPr/>
              <p:nvPr/>
            </p:nvPicPr>
            <p:blipFill>
              <a:blip r:embed="rId35"/>
              <a:stretch>
                <a:fillRect/>
              </a:stretch>
            </p:blipFill>
            <p:spPr>
              <a:xfrm>
                <a:off x="9409502" y="1670802"/>
                <a:ext cx="1911600" cy="682920"/>
              </a:xfrm>
              <a:prstGeom prst="rect">
                <a:avLst/>
              </a:prstGeom>
            </p:spPr>
          </p:pic>
        </mc:Fallback>
      </mc:AlternateContent>
    </p:spTree>
    <p:extLst>
      <p:ext uri="{BB962C8B-B14F-4D97-AF65-F5344CB8AC3E}">
        <p14:creationId xmlns:p14="http://schemas.microsoft.com/office/powerpoint/2010/main" val="261551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DB2D9-E65F-4CE8-AD10-50703703C31C}"/>
              </a:ext>
            </a:extLst>
          </p:cNvPr>
          <p:cNvSpPr>
            <a:spLocks noGrp="1"/>
          </p:cNvSpPr>
          <p:nvPr>
            <p:ph type="title"/>
          </p:nvPr>
        </p:nvSpPr>
        <p:spPr>
          <a:xfrm>
            <a:off x="1140041" y="681037"/>
            <a:ext cx="10515600" cy="1325563"/>
          </a:xfrm>
        </p:spPr>
        <p:txBody>
          <a:bodyPr>
            <a:normAutofit fontScale="90000"/>
          </a:bodyPr>
          <a:lstStyle/>
          <a:p>
            <a:r>
              <a:rPr lang="en-IN" b="0" i="0" dirty="0">
                <a:solidFill>
                  <a:srgbClr val="000000"/>
                </a:solidFill>
                <a:effectLst/>
                <a:latin typeface="Arial" panose="020B0604020202020204" pitchFamily="34" charset="0"/>
              </a:rPr>
              <a:t>             </a:t>
            </a:r>
            <a:r>
              <a:rPr lang="en-IN" b="0" i="0" u="sng" dirty="0">
                <a:solidFill>
                  <a:srgbClr val="000000"/>
                </a:solidFill>
                <a:effectLst/>
                <a:latin typeface="Arial" panose="020B0604020202020204" pitchFamily="34" charset="0"/>
              </a:rPr>
              <a:t>function definition</a:t>
            </a:r>
            <a:br>
              <a:rPr lang="te-IN" dirty="0"/>
            </a:br>
            <a:endParaRPr lang="te-IN" dirty="0"/>
          </a:p>
        </p:txBody>
      </p:sp>
      <p:sp>
        <p:nvSpPr>
          <p:cNvPr id="3" name="Content Placeholder 2">
            <a:extLst>
              <a:ext uri="{FF2B5EF4-FFF2-40B4-BE49-F238E27FC236}">
                <a16:creationId xmlns:a16="http://schemas.microsoft.com/office/drawing/2014/main" id="{70DD0D52-DCB0-47C3-A070-A9A06E7E3276}"/>
              </a:ext>
            </a:extLst>
          </p:cNvPr>
          <p:cNvSpPr>
            <a:spLocks noGrp="1"/>
          </p:cNvSpPr>
          <p:nvPr>
            <p:ph idx="1"/>
          </p:nvPr>
        </p:nvSpPr>
        <p:spPr>
          <a:xfrm>
            <a:off x="678402" y="1130754"/>
            <a:ext cx="10515600" cy="2722155"/>
          </a:xfrm>
        </p:spPr>
        <p:txBody>
          <a:bodyPr/>
          <a:lstStyle/>
          <a:p>
            <a:pPr marL="0" indent="0">
              <a:buNone/>
            </a:pPr>
            <a:r>
              <a:rPr lang="en-IN" b="1" u="sng" dirty="0"/>
              <a:t>syntax:</a:t>
            </a:r>
          </a:p>
          <a:p>
            <a:pPr marL="0" indent="0">
              <a:buNone/>
            </a:pPr>
            <a:r>
              <a:rPr lang="en-US" b="1" dirty="0" err="1">
                <a:solidFill>
                  <a:srgbClr val="3333FF"/>
                </a:solidFill>
              </a:rPr>
              <a:t>returntype</a:t>
            </a:r>
            <a:r>
              <a:rPr lang="en-US" b="1" dirty="0">
                <a:solidFill>
                  <a:srgbClr val="3333FF"/>
                </a:solidFill>
              </a:rPr>
              <a:t> </a:t>
            </a:r>
            <a:r>
              <a:rPr lang="en-US" b="1" dirty="0" err="1">
                <a:solidFill>
                  <a:srgbClr val="3333FF"/>
                </a:solidFill>
              </a:rPr>
              <a:t>function_name</a:t>
            </a:r>
            <a:r>
              <a:rPr lang="en-US" b="1" dirty="0">
                <a:solidFill>
                  <a:srgbClr val="3333FF"/>
                </a:solidFill>
              </a:rPr>
              <a:t>( parameter list ) </a:t>
            </a:r>
          </a:p>
          <a:p>
            <a:pPr marL="0" indent="0">
              <a:buNone/>
            </a:pPr>
            <a:r>
              <a:rPr lang="en-US" b="1" dirty="0">
                <a:solidFill>
                  <a:srgbClr val="3333FF"/>
                </a:solidFill>
              </a:rPr>
              <a:t>{</a:t>
            </a:r>
          </a:p>
          <a:p>
            <a:pPr marL="0" indent="0">
              <a:buNone/>
            </a:pPr>
            <a:r>
              <a:rPr lang="en-US" b="1" dirty="0">
                <a:solidFill>
                  <a:srgbClr val="3333FF"/>
                </a:solidFill>
              </a:rPr>
              <a:t>body of the function</a:t>
            </a:r>
          </a:p>
          <a:p>
            <a:pPr marL="0" indent="0">
              <a:buNone/>
            </a:pPr>
            <a:r>
              <a:rPr lang="en-US" b="1" dirty="0">
                <a:solidFill>
                  <a:srgbClr val="3333FF"/>
                </a:solidFill>
              </a:rPr>
              <a:t>}</a:t>
            </a:r>
            <a:endParaRPr lang="te-IN" b="1" dirty="0">
              <a:solidFill>
                <a:srgbClr val="3333FF"/>
              </a:solidFill>
            </a:endParaRPr>
          </a:p>
        </p:txBody>
      </p:sp>
      <p:sp>
        <p:nvSpPr>
          <p:cNvPr id="4" name="Footer Placeholder 3">
            <a:extLst>
              <a:ext uri="{FF2B5EF4-FFF2-40B4-BE49-F238E27FC236}">
                <a16:creationId xmlns:a16="http://schemas.microsoft.com/office/drawing/2014/main" id="{8126BC1C-DB8C-4D9E-96CE-A6FC6F46FBAC}"/>
              </a:ext>
            </a:extLst>
          </p:cNvPr>
          <p:cNvSpPr>
            <a:spLocks noGrp="1"/>
          </p:cNvSpPr>
          <p:nvPr>
            <p:ph type="ftr" sz="quarter" idx="11"/>
          </p:nvPr>
        </p:nvSpPr>
        <p:spPr/>
        <p:txBody>
          <a:bodyPr/>
          <a:lstStyle/>
          <a:p>
            <a:r>
              <a:rPr lang="en-US"/>
              <a:t>PROGRAMMING FOR PROBLEM SOLVING USING C                              DR.KSP.</a:t>
            </a:r>
          </a:p>
        </p:txBody>
      </p:sp>
      <p:sp>
        <p:nvSpPr>
          <p:cNvPr id="7" name="Content Placeholder 2">
            <a:extLst>
              <a:ext uri="{FF2B5EF4-FFF2-40B4-BE49-F238E27FC236}">
                <a16:creationId xmlns:a16="http://schemas.microsoft.com/office/drawing/2014/main" id="{43AC50A4-5011-467C-8259-E55D5A3CEEFB}"/>
              </a:ext>
            </a:extLst>
          </p:cNvPr>
          <p:cNvSpPr txBox="1">
            <a:spLocks/>
          </p:cNvSpPr>
          <p:nvPr/>
        </p:nvSpPr>
        <p:spPr>
          <a:xfrm>
            <a:off x="484574" y="3660015"/>
            <a:ext cx="10515600" cy="27221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t>parameter list is in the following form:</a:t>
            </a:r>
          </a:p>
          <a:p>
            <a:pPr marL="0" indent="0">
              <a:buFont typeface="Arial" panose="020B0604020202020204" pitchFamily="34" charset="0"/>
              <a:buNone/>
            </a:pPr>
            <a:r>
              <a:rPr lang="en-US" dirty="0"/>
              <a:t>datatype var1,datatype var2,datatype var3……</a:t>
            </a:r>
          </a:p>
        </p:txBody>
      </p:sp>
      <p:sp>
        <p:nvSpPr>
          <p:cNvPr id="9" name="TextBox 8">
            <a:extLst>
              <a:ext uri="{FF2B5EF4-FFF2-40B4-BE49-F238E27FC236}">
                <a16:creationId xmlns:a16="http://schemas.microsoft.com/office/drawing/2014/main" id="{124E6422-3E73-4F62-BA89-EBC0BCD76B1E}"/>
              </a:ext>
            </a:extLst>
          </p:cNvPr>
          <p:cNvSpPr txBox="1"/>
          <p:nvPr/>
        </p:nvSpPr>
        <p:spPr>
          <a:xfrm>
            <a:off x="484574" y="4596251"/>
            <a:ext cx="9498366" cy="1938992"/>
          </a:xfrm>
          <a:prstGeom prst="rect">
            <a:avLst/>
          </a:prstGeom>
          <a:noFill/>
        </p:spPr>
        <p:txBody>
          <a:bodyPr wrap="square">
            <a:spAutoFit/>
          </a:bodyPr>
          <a:lstStyle/>
          <a:p>
            <a:pPr marL="0" indent="0">
              <a:buNone/>
            </a:pPr>
            <a:r>
              <a:rPr lang="en-US" sz="2400" b="1" dirty="0" err="1">
                <a:solidFill>
                  <a:srgbClr val="3333FF"/>
                </a:solidFill>
              </a:rPr>
              <a:t>returntype</a:t>
            </a:r>
            <a:r>
              <a:rPr lang="en-US" sz="2400" b="1" dirty="0">
                <a:solidFill>
                  <a:srgbClr val="3333FF"/>
                </a:solidFill>
              </a:rPr>
              <a:t> </a:t>
            </a:r>
            <a:r>
              <a:rPr lang="en-US" sz="2400" b="1" dirty="0" err="1">
                <a:solidFill>
                  <a:srgbClr val="3333FF"/>
                </a:solidFill>
              </a:rPr>
              <a:t>function_name</a:t>
            </a:r>
            <a:r>
              <a:rPr lang="en-US" sz="2400" b="1" dirty="0">
                <a:solidFill>
                  <a:srgbClr val="3333FF"/>
                </a:solidFill>
              </a:rPr>
              <a:t>(datatype var1,datatype var2,datatype var3…………) </a:t>
            </a:r>
          </a:p>
          <a:p>
            <a:pPr marL="0" indent="0">
              <a:buNone/>
            </a:pPr>
            <a:r>
              <a:rPr lang="en-US" sz="2400" b="1" dirty="0">
                <a:solidFill>
                  <a:srgbClr val="3333FF"/>
                </a:solidFill>
              </a:rPr>
              <a:t>{</a:t>
            </a:r>
          </a:p>
          <a:p>
            <a:pPr marL="0" indent="0">
              <a:buNone/>
            </a:pPr>
            <a:r>
              <a:rPr lang="en-US" sz="2400" b="1" dirty="0">
                <a:solidFill>
                  <a:srgbClr val="3333FF"/>
                </a:solidFill>
              </a:rPr>
              <a:t>body of the function</a:t>
            </a:r>
          </a:p>
          <a:p>
            <a:pPr marL="0" indent="0">
              <a:buNone/>
            </a:pPr>
            <a:r>
              <a:rPr lang="en-US" sz="2400" b="1" dirty="0">
                <a:solidFill>
                  <a:srgbClr val="3333FF"/>
                </a:solidFill>
              </a:rPr>
              <a:t>}</a:t>
            </a:r>
            <a:endParaRPr lang="te-IN" sz="2400" dirty="0"/>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78DA90DA-0435-4D58-AD10-08D74DBE796E}"/>
                  </a:ext>
                </a:extLst>
              </p14:cNvPr>
              <p14:cNvContentPartPr/>
              <p14:nvPr/>
            </p14:nvContentPartPr>
            <p14:xfrm>
              <a:off x="1828622" y="700480"/>
              <a:ext cx="975960" cy="641880"/>
            </p14:xfrm>
          </p:contentPart>
        </mc:Choice>
        <mc:Fallback xmlns="">
          <p:pic>
            <p:nvPicPr>
              <p:cNvPr id="14" name="Ink 13">
                <a:extLst>
                  <a:ext uri="{FF2B5EF4-FFF2-40B4-BE49-F238E27FC236}">
                    <a16:creationId xmlns:a16="http://schemas.microsoft.com/office/drawing/2014/main" id="{78DA90DA-0435-4D58-AD10-08D74DBE796E}"/>
                  </a:ext>
                </a:extLst>
              </p:cNvPr>
              <p:cNvPicPr/>
              <p:nvPr/>
            </p:nvPicPr>
            <p:blipFill>
              <a:blip r:embed="rId3"/>
              <a:stretch>
                <a:fillRect/>
              </a:stretch>
            </p:blipFill>
            <p:spPr>
              <a:xfrm>
                <a:off x="1774622" y="592480"/>
                <a:ext cx="1083600" cy="857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5" name="Ink 34">
                <a:extLst>
                  <a:ext uri="{FF2B5EF4-FFF2-40B4-BE49-F238E27FC236}">
                    <a16:creationId xmlns:a16="http://schemas.microsoft.com/office/drawing/2014/main" id="{B80653E8-2397-4635-99E1-464920664C18}"/>
                  </a:ext>
                </a:extLst>
              </p14:cNvPr>
              <p14:cNvContentPartPr/>
              <p14:nvPr/>
            </p14:nvContentPartPr>
            <p14:xfrm>
              <a:off x="763382" y="2014602"/>
              <a:ext cx="693720" cy="51480"/>
            </p14:xfrm>
          </p:contentPart>
        </mc:Choice>
        <mc:Fallback xmlns="">
          <p:pic>
            <p:nvPicPr>
              <p:cNvPr id="35" name="Ink 34">
                <a:extLst>
                  <a:ext uri="{FF2B5EF4-FFF2-40B4-BE49-F238E27FC236}">
                    <a16:creationId xmlns:a16="http://schemas.microsoft.com/office/drawing/2014/main" id="{B80653E8-2397-4635-99E1-464920664C18}"/>
                  </a:ext>
                </a:extLst>
              </p:cNvPr>
              <p:cNvPicPr/>
              <p:nvPr/>
            </p:nvPicPr>
            <p:blipFill>
              <a:blip r:embed="rId5"/>
              <a:stretch>
                <a:fillRect/>
              </a:stretch>
            </p:blipFill>
            <p:spPr>
              <a:xfrm>
                <a:off x="709382" y="1906602"/>
                <a:ext cx="80136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6" name="Ink 35">
                <a:extLst>
                  <a:ext uri="{FF2B5EF4-FFF2-40B4-BE49-F238E27FC236}">
                    <a16:creationId xmlns:a16="http://schemas.microsoft.com/office/drawing/2014/main" id="{99AA79A3-7A93-4797-AE43-CD42A72B9CEE}"/>
                  </a:ext>
                </a:extLst>
              </p14:cNvPr>
              <p14:cNvContentPartPr/>
              <p14:nvPr/>
            </p14:nvContentPartPr>
            <p14:xfrm>
              <a:off x="2423342" y="1809762"/>
              <a:ext cx="807120" cy="36720"/>
            </p14:xfrm>
          </p:contentPart>
        </mc:Choice>
        <mc:Fallback xmlns="">
          <p:pic>
            <p:nvPicPr>
              <p:cNvPr id="36" name="Ink 35">
                <a:extLst>
                  <a:ext uri="{FF2B5EF4-FFF2-40B4-BE49-F238E27FC236}">
                    <a16:creationId xmlns:a16="http://schemas.microsoft.com/office/drawing/2014/main" id="{99AA79A3-7A93-4797-AE43-CD42A72B9CEE}"/>
                  </a:ext>
                </a:extLst>
              </p:cNvPr>
              <p:cNvPicPr/>
              <p:nvPr/>
            </p:nvPicPr>
            <p:blipFill>
              <a:blip r:embed="rId7"/>
              <a:stretch>
                <a:fillRect/>
              </a:stretch>
            </p:blipFill>
            <p:spPr>
              <a:xfrm>
                <a:off x="2369342" y="1702122"/>
                <a:ext cx="91476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7" name="Ink 36">
                <a:extLst>
                  <a:ext uri="{FF2B5EF4-FFF2-40B4-BE49-F238E27FC236}">
                    <a16:creationId xmlns:a16="http://schemas.microsoft.com/office/drawing/2014/main" id="{B1760860-E17E-46AE-9D65-A47BE2995315}"/>
                  </a:ext>
                </a:extLst>
              </p14:cNvPr>
              <p14:cNvContentPartPr/>
              <p14:nvPr/>
            </p14:nvContentPartPr>
            <p14:xfrm>
              <a:off x="4793582" y="1845762"/>
              <a:ext cx="1351440" cy="18720"/>
            </p14:xfrm>
          </p:contentPart>
        </mc:Choice>
        <mc:Fallback xmlns="">
          <p:pic>
            <p:nvPicPr>
              <p:cNvPr id="37" name="Ink 36">
                <a:extLst>
                  <a:ext uri="{FF2B5EF4-FFF2-40B4-BE49-F238E27FC236}">
                    <a16:creationId xmlns:a16="http://schemas.microsoft.com/office/drawing/2014/main" id="{B1760860-E17E-46AE-9D65-A47BE2995315}"/>
                  </a:ext>
                </a:extLst>
              </p:cNvPr>
              <p:cNvPicPr/>
              <p:nvPr/>
            </p:nvPicPr>
            <p:blipFill>
              <a:blip r:embed="rId9"/>
              <a:stretch>
                <a:fillRect/>
              </a:stretch>
            </p:blipFill>
            <p:spPr>
              <a:xfrm>
                <a:off x="4739582" y="1738122"/>
                <a:ext cx="145908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8" name="Ink 37">
                <a:extLst>
                  <a:ext uri="{FF2B5EF4-FFF2-40B4-BE49-F238E27FC236}">
                    <a16:creationId xmlns:a16="http://schemas.microsoft.com/office/drawing/2014/main" id="{436BFEA6-F6AB-4859-9833-B65451806C20}"/>
                  </a:ext>
                </a:extLst>
              </p14:cNvPr>
              <p14:cNvContentPartPr/>
              <p14:nvPr/>
            </p14:nvContentPartPr>
            <p14:xfrm>
              <a:off x="692102" y="2901642"/>
              <a:ext cx="2929320" cy="207000"/>
            </p14:xfrm>
          </p:contentPart>
        </mc:Choice>
        <mc:Fallback xmlns="">
          <p:pic>
            <p:nvPicPr>
              <p:cNvPr id="38" name="Ink 37">
                <a:extLst>
                  <a:ext uri="{FF2B5EF4-FFF2-40B4-BE49-F238E27FC236}">
                    <a16:creationId xmlns:a16="http://schemas.microsoft.com/office/drawing/2014/main" id="{436BFEA6-F6AB-4859-9833-B65451806C20}"/>
                  </a:ext>
                </a:extLst>
              </p:cNvPr>
              <p:cNvPicPr/>
              <p:nvPr/>
            </p:nvPicPr>
            <p:blipFill>
              <a:blip r:embed="rId11"/>
              <a:stretch>
                <a:fillRect/>
              </a:stretch>
            </p:blipFill>
            <p:spPr>
              <a:xfrm>
                <a:off x="638102" y="2794002"/>
                <a:ext cx="3036960" cy="422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9" name="Ink 38">
                <a:extLst>
                  <a:ext uri="{FF2B5EF4-FFF2-40B4-BE49-F238E27FC236}">
                    <a16:creationId xmlns:a16="http://schemas.microsoft.com/office/drawing/2014/main" id="{21822AA0-CDC5-4EBE-AD4C-FFC06FC87E0D}"/>
                  </a:ext>
                </a:extLst>
              </p14:cNvPr>
              <p14:cNvContentPartPr/>
              <p14:nvPr/>
            </p14:nvContentPartPr>
            <p14:xfrm>
              <a:off x="4420622" y="2509602"/>
              <a:ext cx="1200960" cy="798840"/>
            </p14:xfrm>
          </p:contentPart>
        </mc:Choice>
        <mc:Fallback xmlns="">
          <p:pic>
            <p:nvPicPr>
              <p:cNvPr id="39" name="Ink 38">
                <a:extLst>
                  <a:ext uri="{FF2B5EF4-FFF2-40B4-BE49-F238E27FC236}">
                    <a16:creationId xmlns:a16="http://schemas.microsoft.com/office/drawing/2014/main" id="{21822AA0-CDC5-4EBE-AD4C-FFC06FC87E0D}"/>
                  </a:ext>
                </a:extLst>
              </p:cNvPr>
              <p:cNvPicPr/>
              <p:nvPr/>
            </p:nvPicPr>
            <p:blipFill>
              <a:blip r:embed="rId13"/>
              <a:stretch>
                <a:fillRect/>
              </a:stretch>
            </p:blipFill>
            <p:spPr>
              <a:xfrm>
                <a:off x="4366622" y="2401962"/>
                <a:ext cx="1308600" cy="1014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0" name="Ink 39">
                <a:extLst>
                  <a:ext uri="{FF2B5EF4-FFF2-40B4-BE49-F238E27FC236}">
                    <a16:creationId xmlns:a16="http://schemas.microsoft.com/office/drawing/2014/main" id="{F3984FA9-70CF-4DC6-A7DD-D82FA8E435A9}"/>
                  </a:ext>
                </a:extLst>
              </p14:cNvPr>
              <p14:cNvContentPartPr/>
              <p14:nvPr/>
            </p14:nvContentPartPr>
            <p14:xfrm>
              <a:off x="6196502" y="3568002"/>
              <a:ext cx="1083240" cy="911160"/>
            </p14:xfrm>
          </p:contentPart>
        </mc:Choice>
        <mc:Fallback xmlns="">
          <p:pic>
            <p:nvPicPr>
              <p:cNvPr id="40" name="Ink 39">
                <a:extLst>
                  <a:ext uri="{FF2B5EF4-FFF2-40B4-BE49-F238E27FC236}">
                    <a16:creationId xmlns:a16="http://schemas.microsoft.com/office/drawing/2014/main" id="{F3984FA9-70CF-4DC6-A7DD-D82FA8E435A9}"/>
                  </a:ext>
                </a:extLst>
              </p:cNvPr>
              <p:cNvPicPr/>
              <p:nvPr/>
            </p:nvPicPr>
            <p:blipFill>
              <a:blip r:embed="rId15"/>
              <a:stretch>
                <a:fillRect/>
              </a:stretch>
            </p:blipFill>
            <p:spPr>
              <a:xfrm>
                <a:off x="6142502" y="3460002"/>
                <a:ext cx="1190880" cy="1126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1" name="Ink 40">
                <a:extLst>
                  <a:ext uri="{FF2B5EF4-FFF2-40B4-BE49-F238E27FC236}">
                    <a16:creationId xmlns:a16="http://schemas.microsoft.com/office/drawing/2014/main" id="{22367010-720D-4253-8E22-4E985E35D586}"/>
                  </a:ext>
                </a:extLst>
              </p14:cNvPr>
              <p14:cNvContentPartPr/>
              <p14:nvPr/>
            </p14:nvContentPartPr>
            <p14:xfrm>
              <a:off x="9969302" y="3550722"/>
              <a:ext cx="360" cy="360"/>
            </p14:xfrm>
          </p:contentPart>
        </mc:Choice>
        <mc:Fallback xmlns="">
          <p:pic>
            <p:nvPicPr>
              <p:cNvPr id="41" name="Ink 40">
                <a:extLst>
                  <a:ext uri="{FF2B5EF4-FFF2-40B4-BE49-F238E27FC236}">
                    <a16:creationId xmlns:a16="http://schemas.microsoft.com/office/drawing/2014/main" id="{22367010-720D-4253-8E22-4E985E35D586}"/>
                  </a:ext>
                </a:extLst>
              </p:cNvPr>
              <p:cNvPicPr/>
              <p:nvPr/>
            </p:nvPicPr>
            <p:blipFill>
              <a:blip r:embed="rId17"/>
              <a:stretch>
                <a:fillRect/>
              </a:stretch>
            </p:blipFill>
            <p:spPr>
              <a:xfrm>
                <a:off x="9915662" y="344308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2" name="Ink 41">
                <a:extLst>
                  <a:ext uri="{FF2B5EF4-FFF2-40B4-BE49-F238E27FC236}">
                    <a16:creationId xmlns:a16="http://schemas.microsoft.com/office/drawing/2014/main" id="{07EC2AF5-D9C6-451E-866E-C72D7951A508}"/>
                  </a:ext>
                </a:extLst>
              </p14:cNvPr>
              <p14:cNvContentPartPr/>
              <p14:nvPr/>
            </p14:nvContentPartPr>
            <p14:xfrm>
              <a:off x="9900182" y="3817122"/>
              <a:ext cx="113400" cy="588600"/>
            </p14:xfrm>
          </p:contentPart>
        </mc:Choice>
        <mc:Fallback xmlns="">
          <p:pic>
            <p:nvPicPr>
              <p:cNvPr id="42" name="Ink 41">
                <a:extLst>
                  <a:ext uri="{FF2B5EF4-FFF2-40B4-BE49-F238E27FC236}">
                    <a16:creationId xmlns:a16="http://schemas.microsoft.com/office/drawing/2014/main" id="{07EC2AF5-D9C6-451E-866E-C72D7951A508}"/>
                  </a:ext>
                </a:extLst>
              </p:cNvPr>
              <p:cNvPicPr/>
              <p:nvPr/>
            </p:nvPicPr>
            <p:blipFill>
              <a:blip r:embed="rId19"/>
              <a:stretch>
                <a:fillRect/>
              </a:stretch>
            </p:blipFill>
            <p:spPr>
              <a:xfrm>
                <a:off x="9846542" y="3709122"/>
                <a:ext cx="221040" cy="804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3" name="Ink 42">
                <a:extLst>
                  <a:ext uri="{FF2B5EF4-FFF2-40B4-BE49-F238E27FC236}">
                    <a16:creationId xmlns:a16="http://schemas.microsoft.com/office/drawing/2014/main" id="{4B92924B-3755-456B-A2F2-60C4268E7917}"/>
                  </a:ext>
                </a:extLst>
              </p14:cNvPr>
              <p14:cNvContentPartPr/>
              <p14:nvPr/>
            </p14:nvContentPartPr>
            <p14:xfrm>
              <a:off x="9638822" y="3388362"/>
              <a:ext cx="1061640" cy="1185480"/>
            </p14:xfrm>
          </p:contentPart>
        </mc:Choice>
        <mc:Fallback xmlns="">
          <p:pic>
            <p:nvPicPr>
              <p:cNvPr id="43" name="Ink 42">
                <a:extLst>
                  <a:ext uri="{FF2B5EF4-FFF2-40B4-BE49-F238E27FC236}">
                    <a16:creationId xmlns:a16="http://schemas.microsoft.com/office/drawing/2014/main" id="{4B92924B-3755-456B-A2F2-60C4268E7917}"/>
                  </a:ext>
                </a:extLst>
              </p:cNvPr>
              <p:cNvPicPr/>
              <p:nvPr/>
            </p:nvPicPr>
            <p:blipFill>
              <a:blip r:embed="rId21"/>
              <a:stretch>
                <a:fillRect/>
              </a:stretch>
            </p:blipFill>
            <p:spPr>
              <a:xfrm>
                <a:off x="9585182" y="3280362"/>
                <a:ext cx="1169280" cy="1401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4" name="Ink 43">
                <a:extLst>
                  <a:ext uri="{FF2B5EF4-FFF2-40B4-BE49-F238E27FC236}">
                    <a16:creationId xmlns:a16="http://schemas.microsoft.com/office/drawing/2014/main" id="{02E18B13-0E1E-42F1-9697-192D9BAED629}"/>
                  </a:ext>
                </a:extLst>
              </p14:cNvPr>
              <p14:cNvContentPartPr/>
              <p14:nvPr/>
            </p14:nvContentPartPr>
            <p14:xfrm>
              <a:off x="2227862" y="4598322"/>
              <a:ext cx="3881880" cy="9720"/>
            </p14:xfrm>
          </p:contentPart>
        </mc:Choice>
        <mc:Fallback xmlns="">
          <p:pic>
            <p:nvPicPr>
              <p:cNvPr id="44" name="Ink 43">
                <a:extLst>
                  <a:ext uri="{FF2B5EF4-FFF2-40B4-BE49-F238E27FC236}">
                    <a16:creationId xmlns:a16="http://schemas.microsoft.com/office/drawing/2014/main" id="{02E18B13-0E1E-42F1-9697-192D9BAED629}"/>
                  </a:ext>
                </a:extLst>
              </p:cNvPr>
              <p:cNvPicPr/>
              <p:nvPr/>
            </p:nvPicPr>
            <p:blipFill>
              <a:blip r:embed="rId23"/>
              <a:stretch>
                <a:fillRect/>
              </a:stretch>
            </p:blipFill>
            <p:spPr>
              <a:xfrm>
                <a:off x="2173862" y="4490682"/>
                <a:ext cx="398952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5" name="Ink 44">
                <a:extLst>
                  <a:ext uri="{FF2B5EF4-FFF2-40B4-BE49-F238E27FC236}">
                    <a16:creationId xmlns:a16="http://schemas.microsoft.com/office/drawing/2014/main" id="{D0A66BE7-BFF2-4E91-B8CE-D470C12F1110}"/>
                  </a:ext>
                </a:extLst>
              </p14:cNvPr>
              <p14:cNvContentPartPr/>
              <p14:nvPr/>
            </p14:nvContentPartPr>
            <p14:xfrm>
              <a:off x="906302" y="1952322"/>
              <a:ext cx="1117800" cy="27720"/>
            </p14:xfrm>
          </p:contentPart>
        </mc:Choice>
        <mc:Fallback xmlns="">
          <p:pic>
            <p:nvPicPr>
              <p:cNvPr id="45" name="Ink 44">
                <a:extLst>
                  <a:ext uri="{FF2B5EF4-FFF2-40B4-BE49-F238E27FC236}">
                    <a16:creationId xmlns:a16="http://schemas.microsoft.com/office/drawing/2014/main" id="{D0A66BE7-BFF2-4E91-B8CE-D470C12F1110}"/>
                  </a:ext>
                </a:extLst>
              </p:cNvPr>
              <p:cNvPicPr/>
              <p:nvPr/>
            </p:nvPicPr>
            <p:blipFill>
              <a:blip r:embed="rId25"/>
              <a:stretch>
                <a:fillRect/>
              </a:stretch>
            </p:blipFill>
            <p:spPr>
              <a:xfrm>
                <a:off x="852302" y="1844682"/>
                <a:ext cx="122544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6" name="Ink 45">
                <a:extLst>
                  <a:ext uri="{FF2B5EF4-FFF2-40B4-BE49-F238E27FC236}">
                    <a16:creationId xmlns:a16="http://schemas.microsoft.com/office/drawing/2014/main" id="{DEC6A77F-4C60-4682-9E1C-0C8D84D8418B}"/>
                  </a:ext>
                </a:extLst>
              </p14:cNvPr>
              <p14:cNvContentPartPr/>
              <p14:nvPr/>
            </p14:nvContentPartPr>
            <p14:xfrm>
              <a:off x="2520902" y="1863402"/>
              <a:ext cx="984960" cy="46080"/>
            </p14:xfrm>
          </p:contentPart>
        </mc:Choice>
        <mc:Fallback xmlns="">
          <p:pic>
            <p:nvPicPr>
              <p:cNvPr id="46" name="Ink 45">
                <a:extLst>
                  <a:ext uri="{FF2B5EF4-FFF2-40B4-BE49-F238E27FC236}">
                    <a16:creationId xmlns:a16="http://schemas.microsoft.com/office/drawing/2014/main" id="{DEC6A77F-4C60-4682-9E1C-0C8D84D8418B}"/>
                  </a:ext>
                </a:extLst>
              </p:cNvPr>
              <p:cNvPicPr/>
              <p:nvPr/>
            </p:nvPicPr>
            <p:blipFill>
              <a:blip r:embed="rId27"/>
              <a:stretch>
                <a:fillRect/>
              </a:stretch>
            </p:blipFill>
            <p:spPr>
              <a:xfrm>
                <a:off x="2467262" y="1755402"/>
                <a:ext cx="109260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7" name="Ink 46">
                <a:extLst>
                  <a:ext uri="{FF2B5EF4-FFF2-40B4-BE49-F238E27FC236}">
                    <a16:creationId xmlns:a16="http://schemas.microsoft.com/office/drawing/2014/main" id="{66DBB325-101A-4333-A1F3-131319B76939}"/>
                  </a:ext>
                </a:extLst>
              </p14:cNvPr>
              <p14:cNvContentPartPr/>
              <p14:nvPr/>
            </p14:nvContentPartPr>
            <p14:xfrm>
              <a:off x="4332062" y="1881762"/>
              <a:ext cx="2432520" cy="62640"/>
            </p14:xfrm>
          </p:contentPart>
        </mc:Choice>
        <mc:Fallback xmlns="">
          <p:pic>
            <p:nvPicPr>
              <p:cNvPr id="47" name="Ink 46">
                <a:extLst>
                  <a:ext uri="{FF2B5EF4-FFF2-40B4-BE49-F238E27FC236}">
                    <a16:creationId xmlns:a16="http://schemas.microsoft.com/office/drawing/2014/main" id="{66DBB325-101A-4333-A1F3-131319B76939}"/>
                  </a:ext>
                </a:extLst>
              </p:cNvPr>
              <p:cNvPicPr/>
              <p:nvPr/>
            </p:nvPicPr>
            <p:blipFill>
              <a:blip r:embed="rId29"/>
              <a:stretch>
                <a:fillRect/>
              </a:stretch>
            </p:blipFill>
            <p:spPr>
              <a:xfrm>
                <a:off x="4278062" y="1774122"/>
                <a:ext cx="254016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8" name="Ink 47">
                <a:extLst>
                  <a:ext uri="{FF2B5EF4-FFF2-40B4-BE49-F238E27FC236}">
                    <a16:creationId xmlns:a16="http://schemas.microsoft.com/office/drawing/2014/main" id="{7852DAFB-DF3F-44DA-BF01-6329E5869350}"/>
                  </a:ext>
                </a:extLst>
              </p14:cNvPr>
              <p14:cNvContentPartPr/>
              <p14:nvPr/>
            </p14:nvContentPartPr>
            <p14:xfrm>
              <a:off x="8042942" y="1659642"/>
              <a:ext cx="785160" cy="1378440"/>
            </p14:xfrm>
          </p:contentPart>
        </mc:Choice>
        <mc:Fallback xmlns="">
          <p:pic>
            <p:nvPicPr>
              <p:cNvPr id="48" name="Ink 47">
                <a:extLst>
                  <a:ext uri="{FF2B5EF4-FFF2-40B4-BE49-F238E27FC236}">
                    <a16:creationId xmlns:a16="http://schemas.microsoft.com/office/drawing/2014/main" id="{7852DAFB-DF3F-44DA-BF01-6329E5869350}"/>
                  </a:ext>
                </a:extLst>
              </p:cNvPr>
              <p:cNvPicPr/>
              <p:nvPr/>
            </p:nvPicPr>
            <p:blipFill>
              <a:blip r:embed="rId31"/>
              <a:stretch>
                <a:fillRect/>
              </a:stretch>
            </p:blipFill>
            <p:spPr>
              <a:xfrm>
                <a:off x="7988942" y="1551642"/>
                <a:ext cx="892800" cy="1594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9" name="Ink 48">
                <a:extLst>
                  <a:ext uri="{FF2B5EF4-FFF2-40B4-BE49-F238E27FC236}">
                    <a16:creationId xmlns:a16="http://schemas.microsoft.com/office/drawing/2014/main" id="{D0A81097-014F-4FE5-BF18-DA9EB7A82D52}"/>
                  </a:ext>
                </a:extLst>
              </p14:cNvPr>
              <p14:cNvContentPartPr/>
              <p14:nvPr/>
            </p14:nvContentPartPr>
            <p14:xfrm>
              <a:off x="842942" y="2213682"/>
              <a:ext cx="802800" cy="280800"/>
            </p14:xfrm>
          </p:contentPart>
        </mc:Choice>
        <mc:Fallback xmlns="">
          <p:pic>
            <p:nvPicPr>
              <p:cNvPr id="49" name="Ink 48">
                <a:extLst>
                  <a:ext uri="{FF2B5EF4-FFF2-40B4-BE49-F238E27FC236}">
                    <a16:creationId xmlns:a16="http://schemas.microsoft.com/office/drawing/2014/main" id="{D0A81097-014F-4FE5-BF18-DA9EB7A82D52}"/>
                  </a:ext>
                </a:extLst>
              </p:cNvPr>
              <p:cNvPicPr/>
              <p:nvPr/>
            </p:nvPicPr>
            <p:blipFill>
              <a:blip r:embed="rId33"/>
              <a:stretch>
                <a:fillRect/>
              </a:stretch>
            </p:blipFill>
            <p:spPr>
              <a:xfrm>
                <a:off x="788942" y="2106042"/>
                <a:ext cx="910440" cy="496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0" name="Ink 49">
                <a:extLst>
                  <a:ext uri="{FF2B5EF4-FFF2-40B4-BE49-F238E27FC236}">
                    <a16:creationId xmlns:a16="http://schemas.microsoft.com/office/drawing/2014/main" id="{FA969740-045B-4A1B-BBE2-385EF7C8E56C}"/>
                  </a:ext>
                </a:extLst>
              </p14:cNvPr>
              <p14:cNvContentPartPr/>
              <p14:nvPr/>
            </p14:nvContentPartPr>
            <p14:xfrm>
              <a:off x="860942" y="3297282"/>
              <a:ext cx="1088640" cy="235080"/>
            </p14:xfrm>
          </p:contentPart>
        </mc:Choice>
        <mc:Fallback xmlns="">
          <p:pic>
            <p:nvPicPr>
              <p:cNvPr id="50" name="Ink 49">
                <a:extLst>
                  <a:ext uri="{FF2B5EF4-FFF2-40B4-BE49-F238E27FC236}">
                    <a16:creationId xmlns:a16="http://schemas.microsoft.com/office/drawing/2014/main" id="{FA969740-045B-4A1B-BBE2-385EF7C8E56C}"/>
                  </a:ext>
                </a:extLst>
              </p:cNvPr>
              <p:cNvPicPr/>
              <p:nvPr/>
            </p:nvPicPr>
            <p:blipFill>
              <a:blip r:embed="rId35"/>
              <a:stretch>
                <a:fillRect/>
              </a:stretch>
            </p:blipFill>
            <p:spPr>
              <a:xfrm>
                <a:off x="807302" y="3189282"/>
                <a:ext cx="119628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1" name="Ink 50">
                <a:extLst>
                  <a:ext uri="{FF2B5EF4-FFF2-40B4-BE49-F238E27FC236}">
                    <a16:creationId xmlns:a16="http://schemas.microsoft.com/office/drawing/2014/main" id="{2394542F-0D1C-438E-857D-AF0275A2E34A}"/>
                  </a:ext>
                </a:extLst>
              </p14:cNvPr>
              <p14:cNvContentPartPr/>
              <p14:nvPr/>
            </p14:nvContentPartPr>
            <p14:xfrm>
              <a:off x="750062" y="2916762"/>
              <a:ext cx="3111840" cy="190440"/>
            </p14:xfrm>
          </p:contentPart>
        </mc:Choice>
        <mc:Fallback xmlns="">
          <p:pic>
            <p:nvPicPr>
              <p:cNvPr id="51" name="Ink 50">
                <a:extLst>
                  <a:ext uri="{FF2B5EF4-FFF2-40B4-BE49-F238E27FC236}">
                    <a16:creationId xmlns:a16="http://schemas.microsoft.com/office/drawing/2014/main" id="{2394542F-0D1C-438E-857D-AF0275A2E34A}"/>
                  </a:ext>
                </a:extLst>
              </p:cNvPr>
              <p:cNvPicPr/>
              <p:nvPr/>
            </p:nvPicPr>
            <p:blipFill>
              <a:blip r:embed="rId37"/>
              <a:stretch>
                <a:fillRect/>
              </a:stretch>
            </p:blipFill>
            <p:spPr>
              <a:xfrm>
                <a:off x="696422" y="2809122"/>
                <a:ext cx="3219480" cy="406080"/>
              </a:xfrm>
              <a:prstGeom prst="rect">
                <a:avLst/>
              </a:prstGeom>
            </p:spPr>
          </p:pic>
        </mc:Fallback>
      </mc:AlternateContent>
    </p:spTree>
    <p:extLst>
      <p:ext uri="{BB962C8B-B14F-4D97-AF65-F5344CB8AC3E}">
        <p14:creationId xmlns:p14="http://schemas.microsoft.com/office/powerpoint/2010/main" val="41325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751" y="482375"/>
            <a:ext cx="2177249" cy="510638"/>
          </a:xfrm>
        </p:spPr>
        <p:txBody>
          <a:bodyPr>
            <a:normAutofit fontScale="90000"/>
          </a:bodyPr>
          <a:lstStyle/>
          <a:p>
            <a:r>
              <a:rPr lang="en-US" sz="4000" b="1" u="sng" dirty="0">
                <a:solidFill>
                  <a:srgbClr val="002060"/>
                </a:solidFill>
                <a:latin typeface="Times New Roman" panose="02020603050405020304" pitchFamily="18" charset="0"/>
                <a:cs typeface="Times New Roman" panose="02020603050405020304" pitchFamily="18" charset="0"/>
              </a:rPr>
              <a:t>Syllabus</a:t>
            </a:r>
            <a:endParaRPr lang="en-US" sz="4000" dirty="0"/>
          </a:p>
        </p:txBody>
      </p:sp>
      <p:sp>
        <p:nvSpPr>
          <p:cNvPr id="3" name="Content Placeholder 2"/>
          <p:cNvSpPr>
            <a:spLocks noGrp="1"/>
          </p:cNvSpPr>
          <p:nvPr>
            <p:ph idx="1"/>
          </p:nvPr>
        </p:nvSpPr>
        <p:spPr>
          <a:xfrm>
            <a:off x="703111" y="2191498"/>
            <a:ext cx="10785777" cy="5864987"/>
          </a:xfrm>
        </p:spPr>
        <p:txBody>
          <a:bodyPr>
            <a:normAutofit/>
          </a:bodyPr>
          <a:lstStyle/>
          <a:p>
            <a:pPr marL="0" indent="0" algn="ctr">
              <a:buNone/>
            </a:pPr>
            <a:r>
              <a:rPr lang="en-US" sz="2200" b="1" u="sng" dirty="0">
                <a:solidFill>
                  <a:srgbClr val="002060"/>
                </a:solidFill>
                <a:latin typeface="Times New Roman" panose="02020603050405020304" pitchFamily="18" charset="0"/>
                <a:cs typeface="Times New Roman" panose="02020603050405020304" pitchFamily="18" charset="0"/>
              </a:rPr>
              <a:t>UNIT-III:</a:t>
            </a:r>
            <a:endParaRPr lang="en-US" sz="2200" b="1"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b="1" dirty="0">
                <a:solidFill>
                  <a:srgbClr val="002060"/>
                </a:solidFill>
                <a:latin typeface="Times New Roman" panose="02020603050405020304" pitchFamily="18" charset="0"/>
                <a:cs typeface="Times New Roman" panose="02020603050405020304" pitchFamily="18" charset="0"/>
              </a:rPr>
              <a:t>Strings: </a:t>
            </a:r>
            <a:r>
              <a:rPr lang="en-US" dirty="0">
                <a:solidFill>
                  <a:srgbClr val="002060"/>
                </a:solidFill>
                <a:latin typeface="Times New Roman" panose="02020603050405020304" pitchFamily="18" charset="0"/>
                <a:cs typeface="Times New Roman" panose="02020603050405020304" pitchFamily="18" charset="0"/>
              </a:rPr>
              <a:t>String Fundamentals, String Processing with and without Library Functions. </a:t>
            </a:r>
          </a:p>
          <a:p>
            <a:pPr marL="0" indent="0" algn="just">
              <a:buNone/>
            </a:pPr>
            <a:r>
              <a:rPr lang="en-US" b="1" dirty="0">
                <a:solidFill>
                  <a:srgbClr val="002060"/>
                </a:solidFill>
                <a:latin typeface="Times New Roman" panose="02020603050405020304" pitchFamily="18" charset="0"/>
                <a:cs typeface="Times New Roman" panose="02020603050405020304" pitchFamily="18" charset="0"/>
              </a:rPr>
              <a:t>Functions: </a:t>
            </a:r>
            <a:r>
              <a:rPr lang="en-US" dirty="0">
                <a:solidFill>
                  <a:srgbClr val="002060"/>
                </a:solidFill>
                <a:latin typeface="Times New Roman" panose="02020603050405020304" pitchFamily="18" charset="0"/>
                <a:cs typeface="Times New Roman" panose="02020603050405020304" pitchFamily="18" charset="0"/>
              </a:rPr>
              <a:t>Introduction,  Function Declaration, Function Definition, Function call, Categories of Functions, passing parameters to Functions, Arrays as Function Arguments, Scope of Variables, Variable Storage Classes, Recursion.</a:t>
            </a:r>
          </a:p>
        </p:txBody>
      </p:sp>
      <p:sp>
        <p:nvSpPr>
          <p:cNvPr id="4" name="Footer Placeholder 3">
            <a:extLst>
              <a:ext uri="{FF2B5EF4-FFF2-40B4-BE49-F238E27FC236}">
                <a16:creationId xmlns:a16="http://schemas.microsoft.com/office/drawing/2014/main" id="{A201B4FA-D563-4984-A90A-9CC0353876F9}"/>
              </a:ext>
            </a:extLst>
          </p:cNvPr>
          <p:cNvSpPr>
            <a:spLocks noGrp="1"/>
          </p:cNvSpPr>
          <p:nvPr>
            <p:ph type="ftr" sz="quarter" idx="11"/>
          </p:nvPr>
        </p:nvSpPr>
        <p:spPr>
          <a:xfrm>
            <a:off x="4180643" y="6492875"/>
            <a:ext cx="4114800" cy="365125"/>
          </a:xfrm>
        </p:spPr>
        <p:txBody>
          <a:bodyPr/>
          <a:lstStyle/>
          <a:p>
            <a:r>
              <a:rPr lang="en-US"/>
              <a:t>PROGRAMMING FOR PROBLEM SOLVING USING C                              DR.KSP.</a:t>
            </a:r>
            <a:endParaRPr 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87736602-629C-4596-9674-8674B769DF2B}"/>
                  </a:ext>
                </a:extLst>
              </p14:cNvPr>
              <p14:cNvContentPartPr/>
              <p14:nvPr/>
            </p14:nvContentPartPr>
            <p14:xfrm>
              <a:off x="2041742" y="3080202"/>
              <a:ext cx="9090360" cy="170640"/>
            </p14:xfrm>
          </p:contentPart>
        </mc:Choice>
        <mc:Fallback>
          <p:pic>
            <p:nvPicPr>
              <p:cNvPr id="5" name="Ink 4">
                <a:extLst>
                  <a:ext uri="{FF2B5EF4-FFF2-40B4-BE49-F238E27FC236}">
                    <a16:creationId xmlns:a16="http://schemas.microsoft.com/office/drawing/2014/main" id="{87736602-629C-4596-9674-8674B769DF2B}"/>
                  </a:ext>
                </a:extLst>
              </p:cNvPr>
              <p:cNvPicPr/>
              <p:nvPr/>
            </p:nvPicPr>
            <p:blipFill>
              <a:blip r:embed="rId3"/>
              <a:stretch>
                <a:fillRect/>
              </a:stretch>
            </p:blipFill>
            <p:spPr>
              <a:xfrm>
                <a:off x="1987742" y="2972202"/>
                <a:ext cx="9198000" cy="386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FE8A1109-BDF5-4B4B-92DE-CCB7471B80AA}"/>
                  </a:ext>
                </a:extLst>
              </p14:cNvPr>
              <p14:cNvContentPartPr/>
              <p14:nvPr/>
            </p14:nvContentPartPr>
            <p14:xfrm>
              <a:off x="10998902" y="2213322"/>
              <a:ext cx="444600" cy="272160"/>
            </p14:xfrm>
          </p:contentPart>
        </mc:Choice>
        <mc:Fallback>
          <p:pic>
            <p:nvPicPr>
              <p:cNvPr id="6" name="Ink 5">
                <a:extLst>
                  <a:ext uri="{FF2B5EF4-FFF2-40B4-BE49-F238E27FC236}">
                    <a16:creationId xmlns:a16="http://schemas.microsoft.com/office/drawing/2014/main" id="{FE8A1109-BDF5-4B4B-92DE-CCB7471B80AA}"/>
                  </a:ext>
                </a:extLst>
              </p:cNvPr>
              <p:cNvPicPr/>
              <p:nvPr/>
            </p:nvPicPr>
            <p:blipFill>
              <a:blip r:embed="rId5"/>
              <a:stretch>
                <a:fillRect/>
              </a:stretch>
            </p:blipFill>
            <p:spPr>
              <a:xfrm>
                <a:off x="10945262" y="2105682"/>
                <a:ext cx="552240" cy="487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908DF20C-4C93-4B14-8368-607F68B60728}"/>
                  </a:ext>
                </a:extLst>
              </p14:cNvPr>
              <p14:cNvContentPartPr/>
              <p14:nvPr/>
            </p14:nvContentPartPr>
            <p14:xfrm>
              <a:off x="3452942" y="3183882"/>
              <a:ext cx="884880" cy="456120"/>
            </p14:xfrm>
          </p:contentPart>
        </mc:Choice>
        <mc:Fallback>
          <p:pic>
            <p:nvPicPr>
              <p:cNvPr id="7" name="Ink 6">
                <a:extLst>
                  <a:ext uri="{FF2B5EF4-FFF2-40B4-BE49-F238E27FC236}">
                    <a16:creationId xmlns:a16="http://schemas.microsoft.com/office/drawing/2014/main" id="{908DF20C-4C93-4B14-8368-607F68B60728}"/>
                  </a:ext>
                </a:extLst>
              </p:cNvPr>
              <p:cNvPicPr/>
              <p:nvPr/>
            </p:nvPicPr>
            <p:blipFill>
              <a:blip r:embed="rId7"/>
              <a:stretch>
                <a:fillRect/>
              </a:stretch>
            </p:blipFill>
            <p:spPr>
              <a:xfrm>
                <a:off x="3399302" y="3075882"/>
                <a:ext cx="992520" cy="671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8F12FFF1-8BF3-491F-984B-C7B14A933A56}"/>
                  </a:ext>
                </a:extLst>
              </p14:cNvPr>
              <p14:cNvContentPartPr/>
              <p14:nvPr/>
            </p14:nvContentPartPr>
            <p14:xfrm>
              <a:off x="5432582" y="3305202"/>
              <a:ext cx="779760" cy="308160"/>
            </p14:xfrm>
          </p:contentPart>
        </mc:Choice>
        <mc:Fallback>
          <p:pic>
            <p:nvPicPr>
              <p:cNvPr id="8" name="Ink 7">
                <a:extLst>
                  <a:ext uri="{FF2B5EF4-FFF2-40B4-BE49-F238E27FC236}">
                    <a16:creationId xmlns:a16="http://schemas.microsoft.com/office/drawing/2014/main" id="{8F12FFF1-8BF3-491F-984B-C7B14A933A56}"/>
                  </a:ext>
                </a:extLst>
              </p:cNvPr>
              <p:cNvPicPr/>
              <p:nvPr/>
            </p:nvPicPr>
            <p:blipFill>
              <a:blip r:embed="rId9"/>
              <a:stretch>
                <a:fillRect/>
              </a:stretch>
            </p:blipFill>
            <p:spPr>
              <a:xfrm>
                <a:off x="5378942" y="3197202"/>
                <a:ext cx="887400" cy="523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FC5E90B9-EE77-4306-8973-921BCAE2D338}"/>
                  </a:ext>
                </a:extLst>
              </p14:cNvPr>
              <p14:cNvContentPartPr/>
              <p14:nvPr/>
            </p14:nvContentPartPr>
            <p14:xfrm>
              <a:off x="8238062" y="3336522"/>
              <a:ext cx="525240" cy="365400"/>
            </p14:xfrm>
          </p:contentPart>
        </mc:Choice>
        <mc:Fallback>
          <p:pic>
            <p:nvPicPr>
              <p:cNvPr id="9" name="Ink 8">
                <a:extLst>
                  <a:ext uri="{FF2B5EF4-FFF2-40B4-BE49-F238E27FC236}">
                    <a16:creationId xmlns:a16="http://schemas.microsoft.com/office/drawing/2014/main" id="{FC5E90B9-EE77-4306-8973-921BCAE2D338}"/>
                  </a:ext>
                </a:extLst>
              </p:cNvPr>
              <p:cNvPicPr/>
              <p:nvPr/>
            </p:nvPicPr>
            <p:blipFill>
              <a:blip r:embed="rId11"/>
              <a:stretch>
                <a:fillRect/>
              </a:stretch>
            </p:blipFill>
            <p:spPr>
              <a:xfrm>
                <a:off x="8184422" y="3228882"/>
                <a:ext cx="632880" cy="581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1992E9ED-0E52-4CC7-8A22-0B91772B6F15}"/>
                  </a:ext>
                </a:extLst>
              </p14:cNvPr>
              <p14:cNvContentPartPr/>
              <p14:nvPr/>
            </p14:nvContentPartPr>
            <p14:xfrm>
              <a:off x="10155062" y="3223842"/>
              <a:ext cx="794880" cy="327600"/>
            </p14:xfrm>
          </p:contentPart>
        </mc:Choice>
        <mc:Fallback>
          <p:pic>
            <p:nvPicPr>
              <p:cNvPr id="10" name="Ink 9">
                <a:extLst>
                  <a:ext uri="{FF2B5EF4-FFF2-40B4-BE49-F238E27FC236}">
                    <a16:creationId xmlns:a16="http://schemas.microsoft.com/office/drawing/2014/main" id="{1992E9ED-0E52-4CC7-8A22-0B91772B6F15}"/>
                  </a:ext>
                </a:extLst>
              </p:cNvPr>
              <p:cNvPicPr/>
              <p:nvPr/>
            </p:nvPicPr>
            <p:blipFill>
              <a:blip r:embed="rId13"/>
              <a:stretch>
                <a:fillRect/>
              </a:stretch>
            </p:blipFill>
            <p:spPr>
              <a:xfrm>
                <a:off x="10101422" y="3116202"/>
                <a:ext cx="902520" cy="543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015BA55F-6C7F-4F0F-A4D5-C494E39A138D}"/>
                  </a:ext>
                </a:extLst>
              </p14:cNvPr>
              <p14:cNvContentPartPr/>
              <p14:nvPr/>
            </p14:nvContentPartPr>
            <p14:xfrm>
              <a:off x="1002782" y="3639282"/>
              <a:ext cx="1004040" cy="286560"/>
            </p14:xfrm>
          </p:contentPart>
        </mc:Choice>
        <mc:Fallback>
          <p:pic>
            <p:nvPicPr>
              <p:cNvPr id="11" name="Ink 10">
                <a:extLst>
                  <a:ext uri="{FF2B5EF4-FFF2-40B4-BE49-F238E27FC236}">
                    <a16:creationId xmlns:a16="http://schemas.microsoft.com/office/drawing/2014/main" id="{015BA55F-6C7F-4F0F-A4D5-C494E39A138D}"/>
                  </a:ext>
                </a:extLst>
              </p:cNvPr>
              <p:cNvPicPr/>
              <p:nvPr/>
            </p:nvPicPr>
            <p:blipFill>
              <a:blip r:embed="rId15"/>
              <a:stretch>
                <a:fillRect/>
              </a:stretch>
            </p:blipFill>
            <p:spPr>
              <a:xfrm>
                <a:off x="948782" y="3531642"/>
                <a:ext cx="1111680" cy="502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B78AF847-9125-41B1-BFD8-85129BB936B1}"/>
                  </a:ext>
                </a:extLst>
              </p14:cNvPr>
              <p14:cNvContentPartPr/>
              <p14:nvPr/>
            </p14:nvContentPartPr>
            <p14:xfrm>
              <a:off x="6728942" y="3712722"/>
              <a:ext cx="687960" cy="258480"/>
            </p14:xfrm>
          </p:contentPart>
        </mc:Choice>
        <mc:Fallback>
          <p:pic>
            <p:nvPicPr>
              <p:cNvPr id="12" name="Ink 11">
                <a:extLst>
                  <a:ext uri="{FF2B5EF4-FFF2-40B4-BE49-F238E27FC236}">
                    <a16:creationId xmlns:a16="http://schemas.microsoft.com/office/drawing/2014/main" id="{B78AF847-9125-41B1-BFD8-85129BB936B1}"/>
                  </a:ext>
                </a:extLst>
              </p:cNvPr>
              <p:cNvPicPr/>
              <p:nvPr/>
            </p:nvPicPr>
            <p:blipFill>
              <a:blip r:embed="rId17"/>
              <a:stretch>
                <a:fillRect/>
              </a:stretch>
            </p:blipFill>
            <p:spPr>
              <a:xfrm>
                <a:off x="6675302" y="3604722"/>
                <a:ext cx="795600" cy="4741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6BEA803B-2D79-45AD-917C-C17DF5AEBA18}"/>
                  </a:ext>
                </a:extLst>
              </p14:cNvPr>
              <p14:cNvContentPartPr/>
              <p14:nvPr/>
            </p14:nvContentPartPr>
            <p14:xfrm>
              <a:off x="8586542" y="3613002"/>
              <a:ext cx="104760" cy="445680"/>
            </p14:xfrm>
          </p:contentPart>
        </mc:Choice>
        <mc:Fallback>
          <p:pic>
            <p:nvPicPr>
              <p:cNvPr id="13" name="Ink 12">
                <a:extLst>
                  <a:ext uri="{FF2B5EF4-FFF2-40B4-BE49-F238E27FC236}">
                    <a16:creationId xmlns:a16="http://schemas.microsoft.com/office/drawing/2014/main" id="{6BEA803B-2D79-45AD-917C-C17DF5AEBA18}"/>
                  </a:ext>
                </a:extLst>
              </p:cNvPr>
              <p:cNvPicPr/>
              <p:nvPr/>
            </p:nvPicPr>
            <p:blipFill>
              <a:blip r:embed="rId19"/>
              <a:stretch>
                <a:fillRect/>
              </a:stretch>
            </p:blipFill>
            <p:spPr>
              <a:xfrm>
                <a:off x="8532902" y="3505002"/>
                <a:ext cx="212400" cy="661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B0BD8021-A792-4B65-8F3A-787C85C7338E}"/>
                  </a:ext>
                </a:extLst>
              </p14:cNvPr>
              <p14:cNvContentPartPr/>
              <p14:nvPr/>
            </p14:nvContentPartPr>
            <p14:xfrm>
              <a:off x="9578702" y="4109802"/>
              <a:ext cx="1214280" cy="78120"/>
            </p14:xfrm>
          </p:contentPart>
        </mc:Choice>
        <mc:Fallback>
          <p:pic>
            <p:nvPicPr>
              <p:cNvPr id="14" name="Ink 13">
                <a:extLst>
                  <a:ext uri="{FF2B5EF4-FFF2-40B4-BE49-F238E27FC236}">
                    <a16:creationId xmlns:a16="http://schemas.microsoft.com/office/drawing/2014/main" id="{B0BD8021-A792-4B65-8F3A-787C85C7338E}"/>
                  </a:ext>
                </a:extLst>
              </p:cNvPr>
              <p:cNvPicPr/>
              <p:nvPr/>
            </p:nvPicPr>
            <p:blipFill>
              <a:blip r:embed="rId21"/>
              <a:stretch>
                <a:fillRect/>
              </a:stretch>
            </p:blipFill>
            <p:spPr>
              <a:xfrm>
                <a:off x="9524702" y="4002162"/>
                <a:ext cx="132192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0EF2A82B-E4AE-447B-A5F7-16EAD56DB94B}"/>
                  </a:ext>
                </a:extLst>
              </p14:cNvPr>
              <p14:cNvContentPartPr/>
              <p14:nvPr/>
            </p14:nvContentPartPr>
            <p14:xfrm>
              <a:off x="1447022" y="4491042"/>
              <a:ext cx="7198200" cy="135360"/>
            </p14:xfrm>
          </p:contentPart>
        </mc:Choice>
        <mc:Fallback>
          <p:pic>
            <p:nvPicPr>
              <p:cNvPr id="15" name="Ink 14">
                <a:extLst>
                  <a:ext uri="{FF2B5EF4-FFF2-40B4-BE49-F238E27FC236}">
                    <a16:creationId xmlns:a16="http://schemas.microsoft.com/office/drawing/2014/main" id="{0EF2A82B-E4AE-447B-A5F7-16EAD56DB94B}"/>
                  </a:ext>
                </a:extLst>
              </p:cNvPr>
              <p:cNvPicPr/>
              <p:nvPr/>
            </p:nvPicPr>
            <p:blipFill>
              <a:blip r:embed="rId23"/>
              <a:stretch>
                <a:fillRect/>
              </a:stretch>
            </p:blipFill>
            <p:spPr>
              <a:xfrm>
                <a:off x="1393022" y="4383402"/>
                <a:ext cx="7305840" cy="351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507B7251-2801-4089-9D42-430E91AD056A}"/>
                  </a:ext>
                </a:extLst>
              </p14:cNvPr>
              <p14:cNvContentPartPr/>
              <p14:nvPr/>
            </p14:nvContentPartPr>
            <p14:xfrm>
              <a:off x="9444782" y="4154442"/>
              <a:ext cx="72000" cy="808560"/>
            </p14:xfrm>
          </p:contentPart>
        </mc:Choice>
        <mc:Fallback>
          <p:pic>
            <p:nvPicPr>
              <p:cNvPr id="16" name="Ink 15">
                <a:extLst>
                  <a:ext uri="{FF2B5EF4-FFF2-40B4-BE49-F238E27FC236}">
                    <a16:creationId xmlns:a16="http://schemas.microsoft.com/office/drawing/2014/main" id="{507B7251-2801-4089-9D42-430E91AD056A}"/>
                  </a:ext>
                </a:extLst>
              </p:cNvPr>
              <p:cNvPicPr/>
              <p:nvPr/>
            </p:nvPicPr>
            <p:blipFill>
              <a:blip r:embed="rId25"/>
              <a:stretch>
                <a:fillRect/>
              </a:stretch>
            </p:blipFill>
            <p:spPr>
              <a:xfrm>
                <a:off x="9390782" y="4046442"/>
                <a:ext cx="179640" cy="10242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4CFC737E-4F1E-42C8-8571-C76A0607F788}"/>
                  </a:ext>
                </a:extLst>
              </p14:cNvPr>
              <p14:cNvContentPartPr/>
              <p14:nvPr/>
            </p14:nvContentPartPr>
            <p14:xfrm>
              <a:off x="9319502" y="4119162"/>
              <a:ext cx="135360" cy="499320"/>
            </p14:xfrm>
          </p:contentPart>
        </mc:Choice>
        <mc:Fallback>
          <p:pic>
            <p:nvPicPr>
              <p:cNvPr id="17" name="Ink 16">
                <a:extLst>
                  <a:ext uri="{FF2B5EF4-FFF2-40B4-BE49-F238E27FC236}">
                    <a16:creationId xmlns:a16="http://schemas.microsoft.com/office/drawing/2014/main" id="{4CFC737E-4F1E-42C8-8571-C76A0607F788}"/>
                  </a:ext>
                </a:extLst>
              </p:cNvPr>
              <p:cNvPicPr/>
              <p:nvPr/>
            </p:nvPicPr>
            <p:blipFill>
              <a:blip r:embed="rId27"/>
              <a:stretch>
                <a:fillRect/>
              </a:stretch>
            </p:blipFill>
            <p:spPr>
              <a:xfrm>
                <a:off x="9265862" y="4011162"/>
                <a:ext cx="243000" cy="7149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2E3E17E4-62D2-486C-B04F-042C54141488}"/>
                  </a:ext>
                </a:extLst>
              </p14:cNvPr>
              <p14:cNvContentPartPr/>
              <p14:nvPr/>
            </p14:nvContentPartPr>
            <p14:xfrm>
              <a:off x="9445502" y="4172442"/>
              <a:ext cx="372600" cy="237600"/>
            </p14:xfrm>
          </p:contentPart>
        </mc:Choice>
        <mc:Fallback>
          <p:pic>
            <p:nvPicPr>
              <p:cNvPr id="18" name="Ink 17">
                <a:extLst>
                  <a:ext uri="{FF2B5EF4-FFF2-40B4-BE49-F238E27FC236}">
                    <a16:creationId xmlns:a16="http://schemas.microsoft.com/office/drawing/2014/main" id="{2E3E17E4-62D2-486C-B04F-042C54141488}"/>
                  </a:ext>
                </a:extLst>
              </p:cNvPr>
              <p:cNvPicPr/>
              <p:nvPr/>
            </p:nvPicPr>
            <p:blipFill>
              <a:blip r:embed="rId29"/>
              <a:stretch>
                <a:fillRect/>
              </a:stretch>
            </p:blipFill>
            <p:spPr>
              <a:xfrm>
                <a:off x="9391862" y="4064442"/>
                <a:ext cx="480240" cy="4532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24932787-3A6C-41EB-B873-F8FA1A8CEC30}"/>
                  </a:ext>
                </a:extLst>
              </p14:cNvPr>
              <p14:cNvContentPartPr/>
              <p14:nvPr/>
            </p14:nvContentPartPr>
            <p14:xfrm>
              <a:off x="7811102" y="4091082"/>
              <a:ext cx="1341720" cy="242640"/>
            </p14:xfrm>
          </p:contentPart>
        </mc:Choice>
        <mc:Fallback>
          <p:pic>
            <p:nvPicPr>
              <p:cNvPr id="19" name="Ink 18">
                <a:extLst>
                  <a:ext uri="{FF2B5EF4-FFF2-40B4-BE49-F238E27FC236}">
                    <a16:creationId xmlns:a16="http://schemas.microsoft.com/office/drawing/2014/main" id="{24932787-3A6C-41EB-B873-F8FA1A8CEC30}"/>
                  </a:ext>
                </a:extLst>
              </p:cNvPr>
              <p:cNvPicPr/>
              <p:nvPr/>
            </p:nvPicPr>
            <p:blipFill>
              <a:blip r:embed="rId31"/>
              <a:stretch>
                <a:fillRect/>
              </a:stretch>
            </p:blipFill>
            <p:spPr>
              <a:xfrm>
                <a:off x="7757102" y="3983082"/>
                <a:ext cx="1449360" cy="4582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014BA761-A4CB-4155-BF10-167FF7287D99}"/>
                  </a:ext>
                </a:extLst>
              </p14:cNvPr>
              <p14:cNvContentPartPr/>
              <p14:nvPr/>
            </p14:nvContentPartPr>
            <p14:xfrm>
              <a:off x="6235382" y="4420482"/>
              <a:ext cx="236520" cy="819000"/>
            </p14:xfrm>
          </p:contentPart>
        </mc:Choice>
        <mc:Fallback>
          <p:pic>
            <p:nvPicPr>
              <p:cNvPr id="20" name="Ink 19">
                <a:extLst>
                  <a:ext uri="{FF2B5EF4-FFF2-40B4-BE49-F238E27FC236}">
                    <a16:creationId xmlns:a16="http://schemas.microsoft.com/office/drawing/2014/main" id="{014BA761-A4CB-4155-BF10-167FF7287D99}"/>
                  </a:ext>
                </a:extLst>
              </p:cNvPr>
              <p:cNvPicPr/>
              <p:nvPr/>
            </p:nvPicPr>
            <p:blipFill>
              <a:blip r:embed="rId33"/>
              <a:stretch>
                <a:fillRect/>
              </a:stretch>
            </p:blipFill>
            <p:spPr>
              <a:xfrm>
                <a:off x="6181742" y="4312842"/>
                <a:ext cx="344160" cy="10346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F592B9C1-E845-4ADC-AA99-E47E4AC89976}"/>
                  </a:ext>
                </a:extLst>
              </p14:cNvPr>
              <p14:cNvContentPartPr/>
              <p14:nvPr/>
            </p14:nvContentPartPr>
            <p14:xfrm>
              <a:off x="6480182" y="4429482"/>
              <a:ext cx="585360" cy="267480"/>
            </p14:xfrm>
          </p:contentPart>
        </mc:Choice>
        <mc:Fallback>
          <p:pic>
            <p:nvPicPr>
              <p:cNvPr id="21" name="Ink 20">
                <a:extLst>
                  <a:ext uri="{FF2B5EF4-FFF2-40B4-BE49-F238E27FC236}">
                    <a16:creationId xmlns:a16="http://schemas.microsoft.com/office/drawing/2014/main" id="{F592B9C1-E845-4ADC-AA99-E47E4AC89976}"/>
                  </a:ext>
                </a:extLst>
              </p:cNvPr>
              <p:cNvPicPr/>
              <p:nvPr/>
            </p:nvPicPr>
            <p:blipFill>
              <a:blip r:embed="rId35"/>
              <a:stretch>
                <a:fillRect/>
              </a:stretch>
            </p:blipFill>
            <p:spPr>
              <a:xfrm>
                <a:off x="6426542" y="4321482"/>
                <a:ext cx="693000" cy="4831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6BB6FAAC-2CD5-4271-B25C-B1D7926F194B}"/>
                  </a:ext>
                </a:extLst>
              </p14:cNvPr>
              <p14:cNvContentPartPr/>
              <p14:nvPr/>
            </p14:nvContentPartPr>
            <p14:xfrm>
              <a:off x="6515822" y="4562682"/>
              <a:ext cx="258480" cy="887040"/>
            </p14:xfrm>
          </p:contentPart>
        </mc:Choice>
        <mc:Fallback>
          <p:pic>
            <p:nvPicPr>
              <p:cNvPr id="22" name="Ink 21">
                <a:extLst>
                  <a:ext uri="{FF2B5EF4-FFF2-40B4-BE49-F238E27FC236}">
                    <a16:creationId xmlns:a16="http://schemas.microsoft.com/office/drawing/2014/main" id="{6BB6FAAC-2CD5-4271-B25C-B1D7926F194B}"/>
                  </a:ext>
                </a:extLst>
              </p:cNvPr>
              <p:cNvPicPr/>
              <p:nvPr/>
            </p:nvPicPr>
            <p:blipFill>
              <a:blip r:embed="rId37"/>
              <a:stretch>
                <a:fillRect/>
              </a:stretch>
            </p:blipFill>
            <p:spPr>
              <a:xfrm>
                <a:off x="6462182" y="4455042"/>
                <a:ext cx="366120" cy="11026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889C0683-B38B-4A01-9922-1D1C4D8A3D8A}"/>
                  </a:ext>
                </a:extLst>
              </p14:cNvPr>
              <p14:cNvContentPartPr/>
              <p14:nvPr/>
            </p14:nvContentPartPr>
            <p14:xfrm>
              <a:off x="6542462" y="5365122"/>
              <a:ext cx="700200" cy="272160"/>
            </p14:xfrm>
          </p:contentPart>
        </mc:Choice>
        <mc:Fallback>
          <p:pic>
            <p:nvPicPr>
              <p:cNvPr id="23" name="Ink 22">
                <a:extLst>
                  <a:ext uri="{FF2B5EF4-FFF2-40B4-BE49-F238E27FC236}">
                    <a16:creationId xmlns:a16="http://schemas.microsoft.com/office/drawing/2014/main" id="{889C0683-B38B-4A01-9922-1D1C4D8A3D8A}"/>
                  </a:ext>
                </a:extLst>
              </p:cNvPr>
              <p:cNvPicPr/>
              <p:nvPr/>
            </p:nvPicPr>
            <p:blipFill>
              <a:blip r:embed="rId39"/>
              <a:stretch>
                <a:fillRect/>
              </a:stretch>
            </p:blipFill>
            <p:spPr>
              <a:xfrm>
                <a:off x="6488462" y="5257482"/>
                <a:ext cx="807840" cy="487800"/>
              </a:xfrm>
              <a:prstGeom prst="rect">
                <a:avLst/>
              </a:prstGeom>
            </p:spPr>
          </p:pic>
        </mc:Fallback>
      </mc:AlternateContent>
    </p:spTree>
    <p:extLst>
      <p:ext uri="{BB962C8B-B14F-4D97-AF65-F5344CB8AC3E}">
        <p14:creationId xmlns:p14="http://schemas.microsoft.com/office/powerpoint/2010/main" val="2424659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DB2D9-E65F-4CE8-AD10-50703703C31C}"/>
              </a:ext>
            </a:extLst>
          </p:cNvPr>
          <p:cNvSpPr>
            <a:spLocks noGrp="1"/>
          </p:cNvSpPr>
          <p:nvPr>
            <p:ph type="title"/>
          </p:nvPr>
        </p:nvSpPr>
        <p:spPr>
          <a:xfrm>
            <a:off x="1140041" y="681037"/>
            <a:ext cx="10515600" cy="1325563"/>
          </a:xfrm>
        </p:spPr>
        <p:txBody>
          <a:bodyPr/>
          <a:lstStyle/>
          <a:p>
            <a:r>
              <a:rPr lang="en-IN" b="0" i="0" dirty="0">
                <a:solidFill>
                  <a:srgbClr val="000000"/>
                </a:solidFill>
                <a:effectLst/>
                <a:latin typeface="Arial" panose="020B0604020202020204" pitchFamily="34" charset="0"/>
              </a:rPr>
              <a:t>             </a:t>
            </a:r>
            <a:r>
              <a:rPr lang="en-IN" b="0" i="0" u="sng" dirty="0">
                <a:solidFill>
                  <a:srgbClr val="000000"/>
                </a:solidFill>
                <a:effectLst/>
                <a:latin typeface="Arial" panose="020B0604020202020204" pitchFamily="34" charset="0"/>
              </a:rPr>
              <a:t>function declaration</a:t>
            </a:r>
            <a:endParaRPr lang="te-IN" dirty="0"/>
          </a:p>
        </p:txBody>
      </p:sp>
      <p:sp>
        <p:nvSpPr>
          <p:cNvPr id="3" name="Content Placeholder 2">
            <a:extLst>
              <a:ext uri="{FF2B5EF4-FFF2-40B4-BE49-F238E27FC236}">
                <a16:creationId xmlns:a16="http://schemas.microsoft.com/office/drawing/2014/main" id="{70DD0D52-DCB0-47C3-A070-A9A06E7E3276}"/>
              </a:ext>
            </a:extLst>
          </p:cNvPr>
          <p:cNvSpPr>
            <a:spLocks noGrp="1"/>
          </p:cNvSpPr>
          <p:nvPr>
            <p:ph idx="1"/>
          </p:nvPr>
        </p:nvSpPr>
        <p:spPr>
          <a:xfrm>
            <a:off x="651769" y="1446410"/>
            <a:ext cx="10515600" cy="2722155"/>
          </a:xfrm>
        </p:spPr>
        <p:txBody>
          <a:bodyPr/>
          <a:lstStyle/>
          <a:p>
            <a:pPr marL="0" indent="0">
              <a:buNone/>
            </a:pPr>
            <a:r>
              <a:rPr lang="en-IN" b="1" u="sng" dirty="0"/>
              <a:t>syntax:</a:t>
            </a:r>
          </a:p>
          <a:p>
            <a:pPr marL="0" indent="0">
              <a:buNone/>
            </a:pPr>
            <a:r>
              <a:rPr lang="en-US" b="1" dirty="0" err="1">
                <a:solidFill>
                  <a:srgbClr val="3333FF"/>
                </a:solidFill>
              </a:rPr>
              <a:t>returntype</a:t>
            </a:r>
            <a:r>
              <a:rPr lang="en-US" b="1" dirty="0">
                <a:solidFill>
                  <a:srgbClr val="3333FF"/>
                </a:solidFill>
              </a:rPr>
              <a:t> </a:t>
            </a:r>
            <a:r>
              <a:rPr lang="en-US" b="1" dirty="0" err="1">
                <a:solidFill>
                  <a:srgbClr val="3333FF"/>
                </a:solidFill>
              </a:rPr>
              <a:t>function_name</a:t>
            </a:r>
            <a:r>
              <a:rPr lang="en-US" b="1" dirty="0">
                <a:solidFill>
                  <a:srgbClr val="3333FF"/>
                </a:solidFill>
              </a:rPr>
              <a:t>( parameter list ); </a:t>
            </a:r>
          </a:p>
          <a:p>
            <a:pPr marL="0" indent="0">
              <a:buNone/>
            </a:pPr>
            <a:endParaRPr lang="en-US" b="1" dirty="0">
              <a:solidFill>
                <a:srgbClr val="3333FF"/>
              </a:solidFill>
            </a:endParaRPr>
          </a:p>
          <a:p>
            <a:pPr marL="0" indent="0">
              <a:buNone/>
            </a:pPr>
            <a:endParaRPr lang="te-IN" b="1" dirty="0">
              <a:solidFill>
                <a:srgbClr val="3333FF"/>
              </a:solidFill>
            </a:endParaRPr>
          </a:p>
        </p:txBody>
      </p:sp>
      <p:sp>
        <p:nvSpPr>
          <p:cNvPr id="4" name="Footer Placeholder 3">
            <a:extLst>
              <a:ext uri="{FF2B5EF4-FFF2-40B4-BE49-F238E27FC236}">
                <a16:creationId xmlns:a16="http://schemas.microsoft.com/office/drawing/2014/main" id="{8126BC1C-DB8C-4D9E-96CE-A6FC6F46FBAC}"/>
              </a:ext>
            </a:extLst>
          </p:cNvPr>
          <p:cNvSpPr>
            <a:spLocks noGrp="1"/>
          </p:cNvSpPr>
          <p:nvPr>
            <p:ph type="ftr" sz="quarter" idx="11"/>
          </p:nvPr>
        </p:nvSpPr>
        <p:spPr/>
        <p:txBody>
          <a:bodyPr/>
          <a:lstStyle/>
          <a:p>
            <a:r>
              <a:rPr lang="en-US"/>
              <a:t>PROGRAMMING FOR PROBLEM SOLVING USING C                              DR.KSP.</a:t>
            </a:r>
          </a:p>
        </p:txBody>
      </p:sp>
      <p:sp>
        <p:nvSpPr>
          <p:cNvPr id="7" name="Content Placeholder 2">
            <a:extLst>
              <a:ext uri="{FF2B5EF4-FFF2-40B4-BE49-F238E27FC236}">
                <a16:creationId xmlns:a16="http://schemas.microsoft.com/office/drawing/2014/main" id="{43AC50A4-5011-467C-8259-E55D5A3CEEFB}"/>
              </a:ext>
            </a:extLst>
          </p:cNvPr>
          <p:cNvSpPr txBox="1">
            <a:spLocks/>
          </p:cNvSpPr>
          <p:nvPr/>
        </p:nvSpPr>
        <p:spPr>
          <a:xfrm>
            <a:off x="484574" y="3660015"/>
            <a:ext cx="10515600" cy="27221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t>parameter list is in the following form:</a:t>
            </a:r>
          </a:p>
        </p:txBody>
      </p:sp>
      <p:sp>
        <p:nvSpPr>
          <p:cNvPr id="9" name="TextBox 8">
            <a:extLst>
              <a:ext uri="{FF2B5EF4-FFF2-40B4-BE49-F238E27FC236}">
                <a16:creationId xmlns:a16="http://schemas.microsoft.com/office/drawing/2014/main" id="{124E6422-3E73-4F62-BA89-EBC0BCD76B1E}"/>
              </a:ext>
            </a:extLst>
          </p:cNvPr>
          <p:cNvSpPr txBox="1"/>
          <p:nvPr/>
        </p:nvSpPr>
        <p:spPr>
          <a:xfrm>
            <a:off x="993191" y="4377107"/>
            <a:ext cx="9498366" cy="1200329"/>
          </a:xfrm>
          <a:prstGeom prst="rect">
            <a:avLst/>
          </a:prstGeom>
          <a:noFill/>
        </p:spPr>
        <p:txBody>
          <a:bodyPr wrap="square">
            <a:spAutoFit/>
          </a:bodyPr>
          <a:lstStyle/>
          <a:p>
            <a:pPr marL="0" indent="0">
              <a:buNone/>
            </a:pPr>
            <a:r>
              <a:rPr lang="en-US" sz="2400" b="1" u="sng" dirty="0"/>
              <a:t>syntax:</a:t>
            </a:r>
          </a:p>
          <a:p>
            <a:pPr marL="0" indent="0">
              <a:buNone/>
            </a:pPr>
            <a:endParaRPr lang="en-US" sz="2400" b="1" dirty="0">
              <a:solidFill>
                <a:srgbClr val="3333FF"/>
              </a:solidFill>
            </a:endParaRPr>
          </a:p>
          <a:p>
            <a:pPr marL="0" indent="0">
              <a:buNone/>
            </a:pPr>
            <a:r>
              <a:rPr lang="en-US" sz="2400" b="1" dirty="0" err="1">
                <a:solidFill>
                  <a:srgbClr val="3333FF"/>
                </a:solidFill>
              </a:rPr>
              <a:t>function_name</a:t>
            </a:r>
            <a:r>
              <a:rPr lang="en-US" sz="2400" b="1" dirty="0">
                <a:solidFill>
                  <a:srgbClr val="3333FF"/>
                </a:solidFill>
              </a:rPr>
              <a:t>(parameters); </a:t>
            </a:r>
          </a:p>
        </p:txBody>
      </p:sp>
      <p:sp>
        <p:nvSpPr>
          <p:cNvPr id="10" name="Title 1">
            <a:extLst>
              <a:ext uri="{FF2B5EF4-FFF2-40B4-BE49-F238E27FC236}">
                <a16:creationId xmlns:a16="http://schemas.microsoft.com/office/drawing/2014/main" id="{988238DA-55B4-458D-86A3-3E0D4FB22E27}"/>
              </a:ext>
            </a:extLst>
          </p:cNvPr>
          <p:cNvSpPr txBox="1">
            <a:spLocks/>
          </p:cNvSpPr>
          <p:nvPr/>
        </p:nvSpPr>
        <p:spPr>
          <a:xfrm>
            <a:off x="1024631" y="252907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000000"/>
                </a:solidFill>
                <a:latin typeface="Arial" panose="020B0604020202020204" pitchFamily="34" charset="0"/>
              </a:rPr>
              <a:t>             </a:t>
            </a:r>
            <a:r>
              <a:rPr lang="en-IN" u="sng" dirty="0">
                <a:solidFill>
                  <a:srgbClr val="000000"/>
                </a:solidFill>
                <a:latin typeface="Arial" panose="020B0604020202020204" pitchFamily="34" charset="0"/>
              </a:rPr>
              <a:t>function call</a:t>
            </a:r>
            <a:endParaRPr lang="te-IN" dirty="0"/>
          </a:p>
        </p:txBody>
      </p:sp>
      <mc:AlternateContent xmlns:mc="http://schemas.openxmlformats.org/markup-compatibility/2006" xmlns:p14="http://schemas.microsoft.com/office/powerpoint/2010/main">
        <mc:Choice Requires="p14">
          <p:contentPart p14:bwMode="auto" r:id="rId2">
            <p14:nvContentPartPr>
              <p14:cNvPr id="23" name="Ink 22">
                <a:extLst>
                  <a:ext uri="{FF2B5EF4-FFF2-40B4-BE49-F238E27FC236}">
                    <a16:creationId xmlns:a16="http://schemas.microsoft.com/office/drawing/2014/main" id="{985C15E7-B7C5-4408-9EC5-34E5A0D5AEB5}"/>
                  </a:ext>
                </a:extLst>
              </p14:cNvPr>
              <p14:cNvContentPartPr/>
              <p14:nvPr/>
            </p14:nvContentPartPr>
            <p14:xfrm>
              <a:off x="798302" y="2182722"/>
              <a:ext cx="5556600" cy="64080"/>
            </p14:xfrm>
          </p:contentPart>
        </mc:Choice>
        <mc:Fallback xmlns="">
          <p:pic>
            <p:nvPicPr>
              <p:cNvPr id="23" name="Ink 22">
                <a:extLst>
                  <a:ext uri="{FF2B5EF4-FFF2-40B4-BE49-F238E27FC236}">
                    <a16:creationId xmlns:a16="http://schemas.microsoft.com/office/drawing/2014/main" id="{985C15E7-B7C5-4408-9EC5-34E5A0D5AEB5}"/>
                  </a:ext>
                </a:extLst>
              </p:cNvPr>
              <p:cNvPicPr/>
              <p:nvPr/>
            </p:nvPicPr>
            <p:blipFill>
              <a:blip r:embed="rId3"/>
              <a:stretch>
                <a:fillRect/>
              </a:stretch>
            </p:blipFill>
            <p:spPr>
              <a:xfrm>
                <a:off x="744662" y="2074722"/>
                <a:ext cx="566424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4" name="Ink 23">
                <a:extLst>
                  <a:ext uri="{FF2B5EF4-FFF2-40B4-BE49-F238E27FC236}">
                    <a16:creationId xmlns:a16="http://schemas.microsoft.com/office/drawing/2014/main" id="{47C6C7A8-BBFC-4196-A890-C9552C72C531}"/>
                  </a:ext>
                </a:extLst>
              </p14:cNvPr>
              <p14:cNvContentPartPr/>
              <p14:nvPr/>
            </p14:nvContentPartPr>
            <p14:xfrm>
              <a:off x="6808862" y="1977882"/>
              <a:ext cx="2964240" cy="1044000"/>
            </p14:xfrm>
          </p:contentPart>
        </mc:Choice>
        <mc:Fallback xmlns="">
          <p:pic>
            <p:nvPicPr>
              <p:cNvPr id="24" name="Ink 23">
                <a:extLst>
                  <a:ext uri="{FF2B5EF4-FFF2-40B4-BE49-F238E27FC236}">
                    <a16:creationId xmlns:a16="http://schemas.microsoft.com/office/drawing/2014/main" id="{47C6C7A8-BBFC-4196-A890-C9552C72C531}"/>
                  </a:ext>
                </a:extLst>
              </p:cNvPr>
              <p:cNvPicPr/>
              <p:nvPr/>
            </p:nvPicPr>
            <p:blipFill>
              <a:blip r:embed="rId5"/>
              <a:stretch>
                <a:fillRect/>
              </a:stretch>
            </p:blipFill>
            <p:spPr>
              <a:xfrm>
                <a:off x="6754862" y="1870242"/>
                <a:ext cx="3071880" cy="1259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5" name="Ink 24">
                <a:extLst>
                  <a:ext uri="{FF2B5EF4-FFF2-40B4-BE49-F238E27FC236}">
                    <a16:creationId xmlns:a16="http://schemas.microsoft.com/office/drawing/2014/main" id="{4A16D1F0-95DF-424D-B704-D3762D9A789C}"/>
                  </a:ext>
                </a:extLst>
              </p14:cNvPr>
              <p14:cNvContentPartPr/>
              <p14:nvPr/>
            </p14:nvContentPartPr>
            <p14:xfrm>
              <a:off x="6320342" y="3861402"/>
              <a:ext cx="63000" cy="447480"/>
            </p14:xfrm>
          </p:contentPart>
        </mc:Choice>
        <mc:Fallback xmlns="">
          <p:pic>
            <p:nvPicPr>
              <p:cNvPr id="25" name="Ink 24">
                <a:extLst>
                  <a:ext uri="{FF2B5EF4-FFF2-40B4-BE49-F238E27FC236}">
                    <a16:creationId xmlns:a16="http://schemas.microsoft.com/office/drawing/2014/main" id="{4A16D1F0-95DF-424D-B704-D3762D9A789C}"/>
                  </a:ext>
                </a:extLst>
              </p:cNvPr>
              <p:cNvPicPr/>
              <p:nvPr/>
            </p:nvPicPr>
            <p:blipFill>
              <a:blip r:embed="rId7"/>
              <a:stretch>
                <a:fillRect/>
              </a:stretch>
            </p:blipFill>
            <p:spPr>
              <a:xfrm>
                <a:off x="6266702" y="3753762"/>
                <a:ext cx="170640" cy="663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6" name="Ink 25">
                <a:extLst>
                  <a:ext uri="{FF2B5EF4-FFF2-40B4-BE49-F238E27FC236}">
                    <a16:creationId xmlns:a16="http://schemas.microsoft.com/office/drawing/2014/main" id="{BFA1118A-33C6-4D0C-8654-A2BDF9B1717A}"/>
                  </a:ext>
                </a:extLst>
              </p14:cNvPr>
              <p14:cNvContentPartPr/>
              <p14:nvPr/>
            </p14:nvContentPartPr>
            <p14:xfrm>
              <a:off x="6231422" y="3652602"/>
              <a:ext cx="1475280" cy="934200"/>
            </p14:xfrm>
          </p:contentPart>
        </mc:Choice>
        <mc:Fallback xmlns="">
          <p:pic>
            <p:nvPicPr>
              <p:cNvPr id="26" name="Ink 25">
                <a:extLst>
                  <a:ext uri="{FF2B5EF4-FFF2-40B4-BE49-F238E27FC236}">
                    <a16:creationId xmlns:a16="http://schemas.microsoft.com/office/drawing/2014/main" id="{BFA1118A-33C6-4D0C-8654-A2BDF9B1717A}"/>
                  </a:ext>
                </a:extLst>
              </p:cNvPr>
              <p:cNvPicPr/>
              <p:nvPr/>
            </p:nvPicPr>
            <p:blipFill>
              <a:blip r:embed="rId9"/>
              <a:stretch>
                <a:fillRect/>
              </a:stretch>
            </p:blipFill>
            <p:spPr>
              <a:xfrm>
                <a:off x="6177782" y="3544962"/>
                <a:ext cx="1582920" cy="1149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 name="Ink 26">
                <a:extLst>
                  <a:ext uri="{FF2B5EF4-FFF2-40B4-BE49-F238E27FC236}">
                    <a16:creationId xmlns:a16="http://schemas.microsoft.com/office/drawing/2014/main" id="{3EADAB1E-347A-4169-8F76-30CA97AB791E}"/>
                  </a:ext>
                </a:extLst>
              </p14:cNvPr>
              <p14:cNvContentPartPr/>
              <p14:nvPr/>
            </p14:nvContentPartPr>
            <p14:xfrm>
              <a:off x="922862" y="4152642"/>
              <a:ext cx="4797000" cy="171720"/>
            </p14:xfrm>
          </p:contentPart>
        </mc:Choice>
        <mc:Fallback xmlns="">
          <p:pic>
            <p:nvPicPr>
              <p:cNvPr id="27" name="Ink 26">
                <a:extLst>
                  <a:ext uri="{FF2B5EF4-FFF2-40B4-BE49-F238E27FC236}">
                    <a16:creationId xmlns:a16="http://schemas.microsoft.com/office/drawing/2014/main" id="{3EADAB1E-347A-4169-8F76-30CA97AB791E}"/>
                  </a:ext>
                </a:extLst>
              </p:cNvPr>
              <p:cNvPicPr/>
              <p:nvPr/>
            </p:nvPicPr>
            <p:blipFill>
              <a:blip r:embed="rId11"/>
              <a:stretch>
                <a:fillRect/>
              </a:stretch>
            </p:blipFill>
            <p:spPr>
              <a:xfrm>
                <a:off x="869222" y="4044642"/>
                <a:ext cx="490464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 name="Ink 27">
                <a:extLst>
                  <a:ext uri="{FF2B5EF4-FFF2-40B4-BE49-F238E27FC236}">
                    <a16:creationId xmlns:a16="http://schemas.microsoft.com/office/drawing/2014/main" id="{D7B4C9B5-8DC4-4127-B376-4DCB205E6CAA}"/>
                  </a:ext>
                </a:extLst>
              </p14:cNvPr>
              <p14:cNvContentPartPr/>
              <p14:nvPr/>
            </p14:nvContentPartPr>
            <p14:xfrm>
              <a:off x="4527182" y="4240842"/>
              <a:ext cx="1725120" cy="1653120"/>
            </p14:xfrm>
          </p:contentPart>
        </mc:Choice>
        <mc:Fallback xmlns="">
          <p:pic>
            <p:nvPicPr>
              <p:cNvPr id="28" name="Ink 27">
                <a:extLst>
                  <a:ext uri="{FF2B5EF4-FFF2-40B4-BE49-F238E27FC236}">
                    <a16:creationId xmlns:a16="http://schemas.microsoft.com/office/drawing/2014/main" id="{D7B4C9B5-8DC4-4127-B376-4DCB205E6CAA}"/>
                  </a:ext>
                </a:extLst>
              </p:cNvPr>
              <p:cNvPicPr/>
              <p:nvPr/>
            </p:nvPicPr>
            <p:blipFill>
              <a:blip r:embed="rId13"/>
              <a:stretch>
                <a:fillRect/>
              </a:stretch>
            </p:blipFill>
            <p:spPr>
              <a:xfrm>
                <a:off x="4473182" y="4132842"/>
                <a:ext cx="1832760" cy="1868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9" name="Ink 28">
                <a:extLst>
                  <a:ext uri="{FF2B5EF4-FFF2-40B4-BE49-F238E27FC236}">
                    <a16:creationId xmlns:a16="http://schemas.microsoft.com/office/drawing/2014/main" id="{C9EDC0EA-AFE2-45FE-A536-ECB6A8710970}"/>
                  </a:ext>
                </a:extLst>
              </p14:cNvPr>
              <p14:cNvContentPartPr/>
              <p14:nvPr/>
            </p14:nvContentPartPr>
            <p14:xfrm>
              <a:off x="304022" y="1828122"/>
              <a:ext cx="7599960" cy="488880"/>
            </p14:xfrm>
          </p:contentPart>
        </mc:Choice>
        <mc:Fallback xmlns="">
          <p:pic>
            <p:nvPicPr>
              <p:cNvPr id="29" name="Ink 28">
                <a:extLst>
                  <a:ext uri="{FF2B5EF4-FFF2-40B4-BE49-F238E27FC236}">
                    <a16:creationId xmlns:a16="http://schemas.microsoft.com/office/drawing/2014/main" id="{C9EDC0EA-AFE2-45FE-A536-ECB6A8710970}"/>
                  </a:ext>
                </a:extLst>
              </p:cNvPr>
              <p:cNvPicPr/>
              <p:nvPr/>
            </p:nvPicPr>
            <p:blipFill>
              <a:blip r:embed="rId15"/>
              <a:stretch>
                <a:fillRect/>
              </a:stretch>
            </p:blipFill>
            <p:spPr>
              <a:xfrm>
                <a:off x="250022" y="1720482"/>
                <a:ext cx="7707600" cy="704520"/>
              </a:xfrm>
              <a:prstGeom prst="rect">
                <a:avLst/>
              </a:prstGeom>
            </p:spPr>
          </p:pic>
        </mc:Fallback>
      </mc:AlternateContent>
    </p:spTree>
    <p:extLst>
      <p:ext uri="{BB962C8B-B14F-4D97-AF65-F5344CB8AC3E}">
        <p14:creationId xmlns:p14="http://schemas.microsoft.com/office/powerpoint/2010/main" val="324211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35F4-2E08-486A-82C7-47EA95C3AA9D}"/>
              </a:ext>
            </a:extLst>
          </p:cNvPr>
          <p:cNvSpPr>
            <a:spLocks noGrp="1"/>
          </p:cNvSpPr>
          <p:nvPr>
            <p:ph type="title"/>
          </p:nvPr>
        </p:nvSpPr>
        <p:spPr>
          <a:xfrm>
            <a:off x="838200" y="-197582"/>
            <a:ext cx="10515600" cy="1302901"/>
          </a:xfrm>
        </p:spPr>
        <p:txBody>
          <a:bodyPr/>
          <a:lstStyle/>
          <a:p>
            <a:pPr algn="ctr"/>
            <a:r>
              <a:rPr lang="en-US" b="1" u="sng" dirty="0"/>
              <a:t>Functions</a:t>
            </a:r>
            <a:endParaRPr lang="en-IN" b="1" u="sng" dirty="0"/>
          </a:p>
        </p:txBody>
      </p:sp>
      <p:sp>
        <p:nvSpPr>
          <p:cNvPr id="3" name="Content Placeholder 2">
            <a:extLst>
              <a:ext uri="{FF2B5EF4-FFF2-40B4-BE49-F238E27FC236}">
                <a16:creationId xmlns:a16="http://schemas.microsoft.com/office/drawing/2014/main" id="{A1DB9FE1-5FD5-4BFC-A665-3665EC6882DA}"/>
              </a:ext>
            </a:extLst>
          </p:cNvPr>
          <p:cNvSpPr>
            <a:spLocks noGrp="1"/>
          </p:cNvSpPr>
          <p:nvPr>
            <p:ph idx="1"/>
          </p:nvPr>
        </p:nvSpPr>
        <p:spPr>
          <a:xfrm>
            <a:off x="838200" y="874207"/>
            <a:ext cx="10515600" cy="5302756"/>
          </a:xfrm>
        </p:spPr>
        <p:txBody>
          <a:bodyPr/>
          <a:lstStyle/>
          <a:p>
            <a:pPr marL="0" indent="0">
              <a:buNone/>
            </a:pPr>
            <a:r>
              <a:rPr lang="en-IN" b="1" i="0" u="sng" dirty="0">
                <a:effectLst/>
                <a:latin typeface="Arial" panose="020B0604020202020204" pitchFamily="34" charset="0"/>
              </a:rPr>
              <a:t>Defining a Function:</a:t>
            </a:r>
          </a:p>
          <a:p>
            <a:pPr marL="0" indent="0">
              <a:buNone/>
            </a:pPr>
            <a:r>
              <a:rPr lang="en-US" dirty="0" err="1"/>
              <a:t>return_type</a:t>
            </a:r>
            <a:r>
              <a:rPr lang="en-US" dirty="0"/>
              <a:t> </a:t>
            </a:r>
            <a:r>
              <a:rPr lang="en-US" dirty="0" err="1"/>
              <a:t>function_name</a:t>
            </a:r>
            <a:r>
              <a:rPr lang="en-US" dirty="0"/>
              <a:t>( parameter list ) </a:t>
            </a:r>
          </a:p>
          <a:p>
            <a:pPr marL="0" indent="0">
              <a:buNone/>
            </a:pPr>
            <a:r>
              <a:rPr lang="en-US" dirty="0"/>
              <a:t>{</a:t>
            </a:r>
          </a:p>
          <a:p>
            <a:pPr marL="0" indent="0">
              <a:buNone/>
            </a:pPr>
            <a:r>
              <a:rPr lang="en-US" dirty="0"/>
              <a:t>   body of the function</a:t>
            </a:r>
          </a:p>
          <a:p>
            <a:pPr marL="0" indent="0">
              <a:buNone/>
            </a:pPr>
            <a:r>
              <a:rPr lang="en-US" dirty="0"/>
              <a:t>}</a:t>
            </a:r>
          </a:p>
          <a:p>
            <a:pPr marL="0" indent="0">
              <a:buNone/>
            </a:pPr>
            <a:r>
              <a:rPr lang="en-IN" b="1" i="0" u="sng" dirty="0">
                <a:effectLst/>
                <a:latin typeface="Arial" panose="020B0604020202020204" pitchFamily="34" charset="0"/>
              </a:rPr>
              <a:t>Calling a Function:</a:t>
            </a:r>
          </a:p>
          <a:p>
            <a:pPr marL="0" indent="0">
              <a:buNone/>
            </a:pPr>
            <a:endParaRPr lang="en-IN" b="1" i="0" u="sng" dirty="0">
              <a:effectLst/>
              <a:latin typeface="Arial" panose="020B0604020202020204" pitchFamily="34" charset="0"/>
            </a:endParaRPr>
          </a:p>
          <a:p>
            <a:pPr marL="0" indent="0">
              <a:buNone/>
            </a:pPr>
            <a:r>
              <a:rPr lang="en-IN" dirty="0" err="1">
                <a:latin typeface="Arial" panose="020B0604020202020204" pitchFamily="34" charset="0"/>
              </a:rPr>
              <a:t>functionname</a:t>
            </a:r>
            <a:r>
              <a:rPr lang="en-IN" dirty="0">
                <a:latin typeface="Arial" panose="020B0604020202020204" pitchFamily="34" charset="0"/>
              </a:rPr>
              <a:t>(parameters)</a:t>
            </a:r>
            <a:endParaRPr lang="en-IN" i="0" dirty="0">
              <a:effectLst/>
              <a:latin typeface="Arial" panose="020B0604020202020204" pitchFamily="34" charset="0"/>
            </a:endParaRPr>
          </a:p>
          <a:p>
            <a:pPr marL="0" indent="0">
              <a:buNone/>
            </a:pPr>
            <a:endParaRPr lang="en-IN" dirty="0"/>
          </a:p>
        </p:txBody>
      </p:sp>
      <p:sp>
        <p:nvSpPr>
          <p:cNvPr id="4" name="Footer Placeholder 3">
            <a:extLst>
              <a:ext uri="{FF2B5EF4-FFF2-40B4-BE49-F238E27FC236}">
                <a16:creationId xmlns:a16="http://schemas.microsoft.com/office/drawing/2014/main" id="{80FB8330-6C85-4CDD-9AB1-B97F042F278D}"/>
              </a:ext>
            </a:extLst>
          </p:cNvPr>
          <p:cNvSpPr>
            <a:spLocks noGrp="1"/>
          </p:cNvSpPr>
          <p:nvPr>
            <p:ph type="ftr" sz="quarter" idx="11"/>
          </p:nvPr>
        </p:nvSpPr>
        <p:spPr/>
        <p:txBody>
          <a:bodyPr/>
          <a:lstStyle/>
          <a:p>
            <a:r>
              <a:rPr lang="en-US"/>
              <a:t>PROGRAMMING FOR PROBLEM SOLVING USING C                              DR.KSP.</a:t>
            </a:r>
          </a:p>
        </p:txBody>
      </p:sp>
      <p:cxnSp>
        <p:nvCxnSpPr>
          <p:cNvPr id="6" name="Connector: Curved 5">
            <a:extLst>
              <a:ext uri="{FF2B5EF4-FFF2-40B4-BE49-F238E27FC236}">
                <a16:creationId xmlns:a16="http://schemas.microsoft.com/office/drawing/2014/main" id="{B4CBAC29-6D9B-4FED-A4F5-C7536F42BC81}"/>
              </a:ext>
            </a:extLst>
          </p:cNvPr>
          <p:cNvCxnSpPr>
            <a:cxnSpLocks/>
          </p:cNvCxnSpPr>
          <p:nvPr/>
        </p:nvCxnSpPr>
        <p:spPr>
          <a:xfrm flipV="1">
            <a:off x="5235191" y="2354954"/>
            <a:ext cx="3071446" cy="2930479"/>
          </a:xfrm>
          <a:prstGeom prst="curvedConnector3">
            <a:avLst>
              <a:gd name="adj1" fmla="val 138004"/>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ight Brace 11">
            <a:extLst>
              <a:ext uri="{FF2B5EF4-FFF2-40B4-BE49-F238E27FC236}">
                <a16:creationId xmlns:a16="http://schemas.microsoft.com/office/drawing/2014/main" id="{54073E8C-B4AA-417D-9F54-DFDA7113ADAE}"/>
              </a:ext>
            </a:extLst>
          </p:cNvPr>
          <p:cNvSpPr/>
          <p:nvPr/>
        </p:nvSpPr>
        <p:spPr>
          <a:xfrm>
            <a:off x="7580980" y="2009670"/>
            <a:ext cx="538088" cy="1597688"/>
          </a:xfrm>
          <a:prstGeom prst="rightBrace">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32645466-6181-4A78-908A-DAAA16369C2F}"/>
                  </a:ext>
                </a:extLst>
              </p14:cNvPr>
              <p14:cNvContentPartPr/>
              <p14:nvPr/>
            </p14:nvContentPartPr>
            <p14:xfrm>
              <a:off x="2431982" y="1485762"/>
              <a:ext cx="2673000" cy="1047240"/>
            </p14:xfrm>
          </p:contentPart>
        </mc:Choice>
        <mc:Fallback xmlns="">
          <p:pic>
            <p:nvPicPr>
              <p:cNvPr id="5" name="Ink 4">
                <a:extLst>
                  <a:ext uri="{FF2B5EF4-FFF2-40B4-BE49-F238E27FC236}">
                    <a16:creationId xmlns:a16="http://schemas.microsoft.com/office/drawing/2014/main" id="{32645466-6181-4A78-908A-DAAA16369C2F}"/>
                  </a:ext>
                </a:extLst>
              </p:cNvPr>
              <p:cNvPicPr/>
              <p:nvPr/>
            </p:nvPicPr>
            <p:blipFill>
              <a:blip r:embed="rId3"/>
              <a:stretch>
                <a:fillRect/>
              </a:stretch>
            </p:blipFill>
            <p:spPr>
              <a:xfrm>
                <a:off x="2378342" y="1378122"/>
                <a:ext cx="2780640" cy="1262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9BDA4B18-5A09-4208-A8D7-7B0F939A40A2}"/>
                  </a:ext>
                </a:extLst>
              </p14:cNvPr>
              <p14:cNvContentPartPr/>
              <p14:nvPr/>
            </p14:nvContentPartPr>
            <p14:xfrm>
              <a:off x="4358342" y="3106122"/>
              <a:ext cx="2761200" cy="2040840"/>
            </p14:xfrm>
          </p:contentPart>
        </mc:Choice>
        <mc:Fallback xmlns="">
          <p:pic>
            <p:nvPicPr>
              <p:cNvPr id="7" name="Ink 6">
                <a:extLst>
                  <a:ext uri="{FF2B5EF4-FFF2-40B4-BE49-F238E27FC236}">
                    <a16:creationId xmlns:a16="http://schemas.microsoft.com/office/drawing/2014/main" id="{9BDA4B18-5A09-4208-A8D7-7B0F939A40A2}"/>
                  </a:ext>
                </a:extLst>
              </p:cNvPr>
              <p:cNvPicPr/>
              <p:nvPr/>
            </p:nvPicPr>
            <p:blipFill>
              <a:blip r:embed="rId5"/>
              <a:stretch>
                <a:fillRect/>
              </a:stretch>
            </p:blipFill>
            <p:spPr>
              <a:xfrm>
                <a:off x="4304702" y="2998482"/>
                <a:ext cx="2868840" cy="2256480"/>
              </a:xfrm>
              <a:prstGeom prst="rect">
                <a:avLst/>
              </a:prstGeom>
            </p:spPr>
          </p:pic>
        </mc:Fallback>
      </mc:AlternateContent>
    </p:spTree>
    <p:extLst>
      <p:ext uri="{BB962C8B-B14F-4D97-AF65-F5344CB8AC3E}">
        <p14:creationId xmlns:p14="http://schemas.microsoft.com/office/powerpoint/2010/main" val="57957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35F4-2E08-486A-82C7-47EA95C3AA9D}"/>
              </a:ext>
            </a:extLst>
          </p:cNvPr>
          <p:cNvSpPr>
            <a:spLocks noGrp="1"/>
          </p:cNvSpPr>
          <p:nvPr>
            <p:ph type="title"/>
          </p:nvPr>
        </p:nvSpPr>
        <p:spPr>
          <a:xfrm>
            <a:off x="660647" y="-163364"/>
            <a:ext cx="10515600" cy="1302901"/>
          </a:xfrm>
        </p:spPr>
        <p:txBody>
          <a:bodyPr/>
          <a:lstStyle/>
          <a:p>
            <a:pPr algn="ctr"/>
            <a:r>
              <a:rPr lang="en-US" b="1" u="sng" dirty="0"/>
              <a:t>Functions</a:t>
            </a:r>
            <a:endParaRPr lang="en-IN" b="1" u="sng" dirty="0"/>
          </a:p>
        </p:txBody>
      </p:sp>
      <p:sp>
        <p:nvSpPr>
          <p:cNvPr id="3" name="Content Placeholder 2">
            <a:extLst>
              <a:ext uri="{FF2B5EF4-FFF2-40B4-BE49-F238E27FC236}">
                <a16:creationId xmlns:a16="http://schemas.microsoft.com/office/drawing/2014/main" id="{A1DB9FE1-5FD5-4BFC-A665-3665EC6882DA}"/>
              </a:ext>
            </a:extLst>
          </p:cNvPr>
          <p:cNvSpPr>
            <a:spLocks noGrp="1"/>
          </p:cNvSpPr>
          <p:nvPr>
            <p:ph idx="1"/>
          </p:nvPr>
        </p:nvSpPr>
        <p:spPr>
          <a:xfrm>
            <a:off x="838200" y="874207"/>
            <a:ext cx="10515600" cy="5302756"/>
          </a:xfrm>
        </p:spPr>
        <p:txBody>
          <a:bodyPr/>
          <a:lstStyle/>
          <a:p>
            <a:pPr marL="0" indent="0">
              <a:buNone/>
            </a:pPr>
            <a:r>
              <a:rPr lang="en-IN" b="1" i="0" u="sng" dirty="0">
                <a:effectLst/>
                <a:latin typeface="Arial" panose="020B0604020202020204" pitchFamily="34" charset="0"/>
              </a:rPr>
              <a:t>Defining a Function:</a:t>
            </a:r>
          </a:p>
          <a:p>
            <a:pPr marL="0" indent="0">
              <a:buNone/>
            </a:pPr>
            <a:r>
              <a:rPr lang="en-US" dirty="0"/>
              <a:t>void addition( int a ,int b) </a:t>
            </a:r>
          </a:p>
          <a:p>
            <a:pPr marL="0" indent="0">
              <a:buNone/>
            </a:pPr>
            <a:r>
              <a:rPr lang="en-US" dirty="0"/>
              <a:t>{int sum;</a:t>
            </a:r>
          </a:p>
          <a:p>
            <a:pPr marL="0" indent="0">
              <a:buNone/>
            </a:pPr>
            <a:r>
              <a:rPr lang="en-US" dirty="0"/>
              <a:t>   sum=</a:t>
            </a:r>
            <a:r>
              <a:rPr lang="en-US" dirty="0" err="1"/>
              <a:t>a+b</a:t>
            </a:r>
            <a:r>
              <a:rPr lang="en-US" dirty="0"/>
              <a:t>;</a:t>
            </a:r>
          </a:p>
          <a:p>
            <a:pPr marL="0" indent="0">
              <a:buNone/>
            </a:pPr>
            <a:r>
              <a:rPr lang="en-US" dirty="0"/>
              <a:t>}</a:t>
            </a:r>
          </a:p>
          <a:p>
            <a:pPr marL="0" indent="0">
              <a:buNone/>
            </a:pPr>
            <a:r>
              <a:rPr lang="en-IN" b="1" i="0" u="sng" dirty="0">
                <a:effectLst/>
                <a:latin typeface="Arial" panose="020B0604020202020204" pitchFamily="34" charset="0"/>
              </a:rPr>
              <a:t>Calling a Function:</a:t>
            </a:r>
          </a:p>
          <a:p>
            <a:pPr marL="0" indent="0">
              <a:buNone/>
            </a:pPr>
            <a:endParaRPr lang="en-IN" b="1" i="0" u="sng" dirty="0">
              <a:effectLst/>
              <a:latin typeface="Arial" panose="020B0604020202020204" pitchFamily="34" charset="0"/>
            </a:endParaRPr>
          </a:p>
          <a:p>
            <a:pPr marL="0" indent="0">
              <a:buNone/>
            </a:pPr>
            <a:r>
              <a:rPr lang="en-IN" dirty="0">
                <a:latin typeface="Arial" panose="020B0604020202020204" pitchFamily="34" charset="0"/>
              </a:rPr>
              <a:t>addition(10,20);</a:t>
            </a:r>
            <a:endParaRPr lang="en-IN" i="0" dirty="0">
              <a:effectLst/>
              <a:latin typeface="Arial" panose="020B0604020202020204" pitchFamily="34" charset="0"/>
            </a:endParaRPr>
          </a:p>
        </p:txBody>
      </p:sp>
      <p:sp>
        <p:nvSpPr>
          <p:cNvPr id="4" name="Footer Placeholder 3">
            <a:extLst>
              <a:ext uri="{FF2B5EF4-FFF2-40B4-BE49-F238E27FC236}">
                <a16:creationId xmlns:a16="http://schemas.microsoft.com/office/drawing/2014/main" id="{69861A95-866B-4605-8308-39AA5A5EA8BD}"/>
              </a:ext>
            </a:extLst>
          </p:cNvPr>
          <p:cNvSpPr>
            <a:spLocks noGrp="1"/>
          </p:cNvSpPr>
          <p:nvPr>
            <p:ph type="ftr" sz="quarter" idx="11"/>
          </p:nvPr>
        </p:nvSpPr>
        <p:spPr/>
        <p:txBody>
          <a:bodyPr/>
          <a:lstStyle/>
          <a:p>
            <a:r>
              <a:rPr lang="en-US"/>
              <a:t>PROGRAMMING FOR PROBLEM SOLVING USING C                              DR.KSP.</a:t>
            </a:r>
          </a:p>
        </p:txBody>
      </p:sp>
      <p:cxnSp>
        <p:nvCxnSpPr>
          <p:cNvPr id="6" name="Connector: Curved 5">
            <a:extLst>
              <a:ext uri="{FF2B5EF4-FFF2-40B4-BE49-F238E27FC236}">
                <a16:creationId xmlns:a16="http://schemas.microsoft.com/office/drawing/2014/main" id="{B4CBAC29-6D9B-4FED-A4F5-C7536F42BC81}"/>
              </a:ext>
            </a:extLst>
          </p:cNvPr>
          <p:cNvCxnSpPr>
            <a:cxnSpLocks/>
          </p:cNvCxnSpPr>
          <p:nvPr/>
        </p:nvCxnSpPr>
        <p:spPr>
          <a:xfrm flipV="1">
            <a:off x="3526971" y="2375050"/>
            <a:ext cx="3071446" cy="2930479"/>
          </a:xfrm>
          <a:prstGeom prst="curvedConnector3">
            <a:avLst>
              <a:gd name="adj1" fmla="val 138004"/>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ight Brace 11">
            <a:extLst>
              <a:ext uri="{FF2B5EF4-FFF2-40B4-BE49-F238E27FC236}">
                <a16:creationId xmlns:a16="http://schemas.microsoft.com/office/drawing/2014/main" id="{54073E8C-B4AA-417D-9F54-DFDA7113ADAE}"/>
              </a:ext>
            </a:extLst>
          </p:cNvPr>
          <p:cNvSpPr/>
          <p:nvPr/>
        </p:nvSpPr>
        <p:spPr>
          <a:xfrm>
            <a:off x="4934327" y="1985675"/>
            <a:ext cx="1533462" cy="1539910"/>
          </a:xfrm>
          <a:prstGeom prst="rightBrace">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403942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92EE28-2615-4A75-9B37-A7755959AAAF}"/>
              </a:ext>
            </a:extLst>
          </p:cNvPr>
          <p:cNvSpPr>
            <a:spLocks noGrp="1"/>
          </p:cNvSpPr>
          <p:nvPr>
            <p:ph idx="1"/>
          </p:nvPr>
        </p:nvSpPr>
        <p:spPr>
          <a:xfrm>
            <a:off x="669525" y="1275085"/>
            <a:ext cx="4444014" cy="4492101"/>
          </a:xfrm>
        </p:spPr>
        <p:txBody>
          <a:bodyPr>
            <a:normAutofit/>
          </a:bodyPr>
          <a:lstStyle/>
          <a:p>
            <a:pPr marL="0" indent="0" algn="just">
              <a:buNone/>
            </a:pPr>
            <a:r>
              <a:rPr lang="en-US" b="1" i="0" dirty="0">
                <a:solidFill>
                  <a:srgbClr val="333333"/>
                </a:solidFill>
                <a:effectLst/>
                <a:latin typeface="Inter-Regular"/>
              </a:rPr>
              <a:t>int main()</a:t>
            </a:r>
          </a:p>
          <a:p>
            <a:pPr marL="0" indent="0" algn="just">
              <a:buNone/>
            </a:pPr>
            <a:r>
              <a:rPr lang="en-US" b="1" dirty="0">
                <a:solidFill>
                  <a:srgbClr val="333333"/>
                </a:solidFill>
                <a:latin typeface="Inter-Regular"/>
              </a:rPr>
              <a:t>{</a:t>
            </a:r>
          </a:p>
          <a:p>
            <a:pPr marL="0" indent="0" algn="just">
              <a:buNone/>
            </a:pPr>
            <a:r>
              <a:rPr lang="en-US" b="1" dirty="0">
                <a:solidFill>
                  <a:srgbClr val="333333"/>
                </a:solidFill>
                <a:latin typeface="Inter-Regular"/>
              </a:rPr>
              <a:t>printf(“Hello World”);</a:t>
            </a:r>
          </a:p>
          <a:p>
            <a:pPr marL="0" indent="0" algn="just">
              <a:buNone/>
            </a:pPr>
            <a:r>
              <a:rPr lang="en-US" b="1" dirty="0">
                <a:solidFill>
                  <a:srgbClr val="333333"/>
                </a:solidFill>
                <a:latin typeface="Inter-Regular"/>
              </a:rPr>
              <a:t>return 0;</a:t>
            </a:r>
          </a:p>
          <a:p>
            <a:pPr marL="0" indent="0" algn="just">
              <a:buNone/>
            </a:pPr>
            <a:r>
              <a:rPr lang="en-US" b="1" dirty="0">
                <a:solidFill>
                  <a:srgbClr val="333333"/>
                </a:solidFill>
                <a:latin typeface="Inter-Regular"/>
              </a:rPr>
              <a:t>}</a:t>
            </a:r>
          </a:p>
          <a:p>
            <a:pPr marL="0" indent="0" algn="just">
              <a:buNone/>
            </a:pPr>
            <a:endParaRPr lang="en-US" b="1" i="0" dirty="0">
              <a:solidFill>
                <a:srgbClr val="000000"/>
              </a:solidFill>
              <a:effectLst/>
              <a:latin typeface="Inter-Bold"/>
            </a:endParaRPr>
          </a:p>
          <a:p>
            <a:pPr marL="0" indent="0">
              <a:buNone/>
            </a:pPr>
            <a:endParaRPr lang="te-IN" dirty="0"/>
          </a:p>
        </p:txBody>
      </p:sp>
      <p:sp>
        <p:nvSpPr>
          <p:cNvPr id="4" name="Footer Placeholder 3">
            <a:extLst>
              <a:ext uri="{FF2B5EF4-FFF2-40B4-BE49-F238E27FC236}">
                <a16:creationId xmlns:a16="http://schemas.microsoft.com/office/drawing/2014/main" id="{8CF98E61-BEB6-4502-A75C-0E478BBE94E1}"/>
              </a:ext>
            </a:extLst>
          </p:cNvPr>
          <p:cNvSpPr>
            <a:spLocks noGrp="1"/>
          </p:cNvSpPr>
          <p:nvPr>
            <p:ph type="ftr" sz="quarter" idx="11"/>
          </p:nvPr>
        </p:nvSpPr>
        <p:spPr/>
        <p:txBody>
          <a:bodyPr/>
          <a:lstStyle/>
          <a:p>
            <a:r>
              <a:rPr lang="en-US"/>
              <a:t>PROGRAMMING FOR PROBLEM SOLVING USING C                              DR.KSP.</a:t>
            </a:r>
          </a:p>
        </p:txBody>
      </p:sp>
      <p:sp>
        <p:nvSpPr>
          <p:cNvPr id="5" name="Content Placeholder 2">
            <a:extLst>
              <a:ext uri="{FF2B5EF4-FFF2-40B4-BE49-F238E27FC236}">
                <a16:creationId xmlns:a16="http://schemas.microsoft.com/office/drawing/2014/main" id="{F04D7F1C-0421-48E7-973D-584059B0AFD0}"/>
              </a:ext>
            </a:extLst>
          </p:cNvPr>
          <p:cNvSpPr txBox="1">
            <a:spLocks/>
          </p:cNvSpPr>
          <p:nvPr/>
        </p:nvSpPr>
        <p:spPr>
          <a:xfrm>
            <a:off x="7112123" y="4110300"/>
            <a:ext cx="4444014" cy="25037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333333"/>
                </a:solidFill>
                <a:latin typeface="Inter-Regular"/>
              </a:rPr>
              <a:t>int main()</a:t>
            </a:r>
          </a:p>
          <a:p>
            <a:pPr marL="0" indent="0" algn="just">
              <a:buFont typeface="Arial" panose="020B0604020202020204" pitchFamily="34" charset="0"/>
              <a:buNone/>
            </a:pPr>
            <a:r>
              <a:rPr lang="en-US" b="1" dirty="0">
                <a:solidFill>
                  <a:srgbClr val="333333"/>
                </a:solidFill>
                <a:latin typeface="Inter-Regular"/>
              </a:rPr>
              <a:t>{</a:t>
            </a:r>
          </a:p>
          <a:p>
            <a:pPr marL="0" indent="0" algn="just">
              <a:buFont typeface="Arial" panose="020B0604020202020204" pitchFamily="34" charset="0"/>
              <a:buNone/>
            </a:pPr>
            <a:r>
              <a:rPr lang="en-US" b="1" dirty="0">
                <a:solidFill>
                  <a:srgbClr val="C030B9"/>
                </a:solidFill>
                <a:latin typeface="Inter-Regular"/>
              </a:rPr>
              <a:t>display();</a:t>
            </a:r>
          </a:p>
          <a:p>
            <a:pPr marL="0" indent="0" algn="just">
              <a:buFont typeface="Arial" panose="020B0604020202020204" pitchFamily="34" charset="0"/>
              <a:buNone/>
            </a:pPr>
            <a:r>
              <a:rPr lang="en-US" b="1" dirty="0">
                <a:solidFill>
                  <a:srgbClr val="333333"/>
                </a:solidFill>
                <a:latin typeface="Inter-Regular"/>
              </a:rPr>
              <a:t>return 0;</a:t>
            </a:r>
          </a:p>
          <a:p>
            <a:pPr marL="0" indent="0" algn="just">
              <a:buFont typeface="Arial" panose="020B0604020202020204" pitchFamily="34" charset="0"/>
              <a:buNone/>
            </a:pPr>
            <a:r>
              <a:rPr lang="en-US" b="1" dirty="0">
                <a:solidFill>
                  <a:srgbClr val="333333"/>
                </a:solidFill>
                <a:latin typeface="Inter-Regular"/>
              </a:rPr>
              <a:t>}</a:t>
            </a:r>
          </a:p>
          <a:p>
            <a:pPr marL="0" indent="0" algn="just">
              <a:buFont typeface="Arial" panose="020B0604020202020204" pitchFamily="34" charset="0"/>
              <a:buNone/>
            </a:pPr>
            <a:endParaRPr lang="en-US" b="1" dirty="0">
              <a:solidFill>
                <a:srgbClr val="000000"/>
              </a:solidFill>
              <a:latin typeface="Inter-Bold"/>
            </a:endParaRPr>
          </a:p>
          <a:p>
            <a:pPr marL="0" indent="0">
              <a:buFont typeface="Arial" panose="020B0604020202020204" pitchFamily="34" charset="0"/>
              <a:buNone/>
            </a:pPr>
            <a:endParaRPr lang="te-IN" dirty="0"/>
          </a:p>
        </p:txBody>
      </p:sp>
      <p:sp>
        <p:nvSpPr>
          <p:cNvPr id="6" name="Title 1">
            <a:extLst>
              <a:ext uri="{FF2B5EF4-FFF2-40B4-BE49-F238E27FC236}">
                <a16:creationId xmlns:a16="http://schemas.microsoft.com/office/drawing/2014/main" id="{6F2CA5AF-4466-489E-B59A-724DEA431369}"/>
              </a:ext>
            </a:extLst>
          </p:cNvPr>
          <p:cNvSpPr txBox="1">
            <a:spLocks/>
          </p:cNvSpPr>
          <p:nvPr/>
        </p:nvSpPr>
        <p:spPr>
          <a:xfrm>
            <a:off x="559293" y="31772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t>Program to print your name without functions</a:t>
            </a:r>
            <a:endParaRPr lang="te-IN" sz="2800" b="1" u="sng" dirty="0"/>
          </a:p>
        </p:txBody>
      </p:sp>
      <p:sp>
        <p:nvSpPr>
          <p:cNvPr id="7" name="Title 1">
            <a:extLst>
              <a:ext uri="{FF2B5EF4-FFF2-40B4-BE49-F238E27FC236}">
                <a16:creationId xmlns:a16="http://schemas.microsoft.com/office/drawing/2014/main" id="{A542EA22-5CD6-4EC4-9FE3-6D401DD9E5D3}"/>
              </a:ext>
            </a:extLst>
          </p:cNvPr>
          <p:cNvSpPr txBox="1">
            <a:spLocks/>
          </p:cNvSpPr>
          <p:nvPr/>
        </p:nvSpPr>
        <p:spPr>
          <a:xfrm>
            <a:off x="281867" y="33159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t>Program to print your name with functions</a:t>
            </a:r>
            <a:endParaRPr lang="te-IN" sz="2800" b="1" u="sng" dirty="0"/>
          </a:p>
        </p:txBody>
      </p:sp>
      <p:sp>
        <p:nvSpPr>
          <p:cNvPr id="10" name="Content Placeholder 2">
            <a:extLst>
              <a:ext uri="{FF2B5EF4-FFF2-40B4-BE49-F238E27FC236}">
                <a16:creationId xmlns:a16="http://schemas.microsoft.com/office/drawing/2014/main" id="{3E568F53-D89E-4807-B930-56E1C83B427A}"/>
              </a:ext>
            </a:extLst>
          </p:cNvPr>
          <p:cNvSpPr txBox="1">
            <a:spLocks/>
          </p:cNvSpPr>
          <p:nvPr/>
        </p:nvSpPr>
        <p:spPr>
          <a:xfrm>
            <a:off x="358806" y="4383859"/>
            <a:ext cx="6095259" cy="223017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C030B9"/>
                </a:solidFill>
                <a:latin typeface="Inter-Regular"/>
              </a:rPr>
              <a:t>// Write a function to display Hello World</a:t>
            </a:r>
          </a:p>
          <a:p>
            <a:pPr marL="0" indent="0" algn="just">
              <a:buFont typeface="Arial" panose="020B0604020202020204" pitchFamily="34" charset="0"/>
              <a:buNone/>
            </a:pPr>
            <a:r>
              <a:rPr lang="en-US" b="1" dirty="0">
                <a:solidFill>
                  <a:srgbClr val="C030B9"/>
                </a:solidFill>
                <a:latin typeface="Inter-Regular"/>
              </a:rPr>
              <a:t>void display()</a:t>
            </a:r>
          </a:p>
          <a:p>
            <a:pPr marL="0" indent="0" algn="just">
              <a:buFont typeface="Arial" panose="020B0604020202020204" pitchFamily="34" charset="0"/>
              <a:buNone/>
            </a:pPr>
            <a:r>
              <a:rPr lang="en-US" b="1" dirty="0">
                <a:solidFill>
                  <a:srgbClr val="C030B9"/>
                </a:solidFill>
                <a:latin typeface="Inter-Regular"/>
              </a:rPr>
              <a:t>{</a:t>
            </a:r>
          </a:p>
          <a:p>
            <a:pPr marL="0" indent="0" algn="just">
              <a:buFont typeface="Arial" panose="020B0604020202020204" pitchFamily="34" charset="0"/>
              <a:buNone/>
            </a:pPr>
            <a:r>
              <a:rPr lang="en-US" b="1" dirty="0">
                <a:solidFill>
                  <a:srgbClr val="C030B9"/>
                </a:solidFill>
                <a:latin typeface="Inter-Regular"/>
              </a:rPr>
              <a:t>printf(“Hello World”);</a:t>
            </a:r>
          </a:p>
          <a:p>
            <a:pPr marL="0" indent="0" algn="just">
              <a:buFont typeface="Arial" panose="020B0604020202020204" pitchFamily="34" charset="0"/>
              <a:buNone/>
            </a:pPr>
            <a:r>
              <a:rPr lang="en-US" b="1" dirty="0">
                <a:solidFill>
                  <a:srgbClr val="C030B9"/>
                </a:solidFill>
                <a:latin typeface="Inter-Regular"/>
              </a:rPr>
              <a:t>}</a:t>
            </a:r>
          </a:p>
          <a:p>
            <a:pPr marL="0" indent="0" algn="just">
              <a:buFont typeface="Arial" panose="020B0604020202020204" pitchFamily="34" charset="0"/>
              <a:buNone/>
            </a:pPr>
            <a:endParaRPr lang="en-US" b="1" dirty="0">
              <a:solidFill>
                <a:srgbClr val="C030B9"/>
              </a:solidFill>
              <a:latin typeface="Inter-Bold"/>
            </a:endParaRPr>
          </a:p>
          <a:p>
            <a:pPr marL="0" indent="0">
              <a:buFont typeface="Arial" panose="020B0604020202020204" pitchFamily="34" charset="0"/>
              <a:buNone/>
            </a:pPr>
            <a:endParaRPr lang="te-IN" b="1" dirty="0">
              <a:solidFill>
                <a:srgbClr val="C030B9"/>
              </a:solidFill>
            </a:endParaRPr>
          </a:p>
        </p:txBody>
      </p:sp>
    </p:spTree>
    <p:extLst>
      <p:ext uri="{BB962C8B-B14F-4D97-AF65-F5344CB8AC3E}">
        <p14:creationId xmlns:p14="http://schemas.microsoft.com/office/powerpoint/2010/main" val="310655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fade">
                                      <p:cBhvr>
                                        <p:cTn id="26" dur="500"/>
                                        <p:tgtEl>
                                          <p:spTgt spid="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animEffect transition="in" filter="fade">
                                      <p:cBhvr>
                                        <p:cTn id="47" dur="500"/>
                                        <p:tgtEl>
                                          <p:spTgt spid="5">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1" end="1"/>
                                            </p:txEl>
                                          </p:spTgt>
                                        </p:tgtEl>
                                        <p:attrNameLst>
                                          <p:attrName>style.visibility</p:attrName>
                                        </p:attrNameLst>
                                      </p:cBhvr>
                                      <p:to>
                                        <p:strVal val="visible"/>
                                      </p:to>
                                    </p:set>
                                    <p:animEffect transition="in" filter="fade">
                                      <p:cBhvr>
                                        <p:cTn id="52" dur="500"/>
                                        <p:tgtEl>
                                          <p:spTgt spid="5">
                                            <p:txEl>
                                              <p:pRg st="1" end="1"/>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5">
                                            <p:txEl>
                                              <p:pRg st="2" end="2"/>
                                            </p:txEl>
                                          </p:spTgt>
                                        </p:tgtEl>
                                        <p:attrNameLst>
                                          <p:attrName>style.visibility</p:attrName>
                                        </p:attrNameLst>
                                      </p:cBhvr>
                                      <p:to>
                                        <p:strVal val="visible"/>
                                      </p:to>
                                    </p:set>
                                    <p:animEffect transition="in" filter="fade">
                                      <p:cBhvr>
                                        <p:cTn id="55" dur="500"/>
                                        <p:tgtEl>
                                          <p:spTgt spid="5">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
                                            <p:txEl>
                                              <p:pRg st="3" end="3"/>
                                            </p:txEl>
                                          </p:spTgt>
                                        </p:tgtEl>
                                        <p:attrNameLst>
                                          <p:attrName>style.visibility</p:attrName>
                                        </p:attrNameLst>
                                      </p:cBhvr>
                                      <p:to>
                                        <p:strVal val="visible"/>
                                      </p:to>
                                    </p:set>
                                    <p:animEffect transition="in" filter="fade">
                                      <p:cBhvr>
                                        <p:cTn id="60" dur="500"/>
                                        <p:tgtEl>
                                          <p:spTgt spid="5">
                                            <p:txEl>
                                              <p:pRg st="3" end="3"/>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4" end="4"/>
                                            </p:txEl>
                                          </p:spTgt>
                                        </p:tgtEl>
                                        <p:attrNameLst>
                                          <p:attrName>style.visibility</p:attrName>
                                        </p:attrNameLst>
                                      </p:cBhvr>
                                      <p:to>
                                        <p:strVal val="visible"/>
                                      </p:to>
                                    </p:set>
                                    <p:animEffect transition="in" filter="fade">
                                      <p:cBhvr>
                                        <p:cTn id="6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A43B-3F50-4030-AFF2-1D290B16C583}"/>
              </a:ext>
            </a:extLst>
          </p:cNvPr>
          <p:cNvSpPr>
            <a:spLocks noGrp="1"/>
          </p:cNvSpPr>
          <p:nvPr>
            <p:ph type="title"/>
          </p:nvPr>
        </p:nvSpPr>
        <p:spPr>
          <a:xfrm>
            <a:off x="838200" y="880030"/>
            <a:ext cx="10515600" cy="1325563"/>
          </a:xfrm>
        </p:spPr>
        <p:txBody>
          <a:bodyPr>
            <a:normAutofit fontScale="90000"/>
          </a:bodyPr>
          <a:lstStyle/>
          <a:p>
            <a:pPr algn="ctr"/>
            <a:r>
              <a:rPr lang="en-US" b="0" i="0" dirty="0">
                <a:solidFill>
                  <a:srgbClr val="610B38"/>
                </a:solidFill>
                <a:effectLst/>
                <a:latin typeface="erdana"/>
              </a:rPr>
              <a:t>Different aspects of function calling</a:t>
            </a:r>
            <a:br>
              <a:rPr lang="en-US" b="0" i="0" dirty="0">
                <a:solidFill>
                  <a:srgbClr val="610B38"/>
                </a:solidFill>
                <a:effectLst/>
                <a:latin typeface="erdana"/>
              </a:rPr>
            </a:br>
            <a:endParaRPr lang="te-IN" dirty="0"/>
          </a:p>
        </p:txBody>
      </p:sp>
      <p:sp>
        <p:nvSpPr>
          <p:cNvPr id="3" name="Content Placeholder 2">
            <a:extLst>
              <a:ext uri="{FF2B5EF4-FFF2-40B4-BE49-F238E27FC236}">
                <a16:creationId xmlns:a16="http://schemas.microsoft.com/office/drawing/2014/main" id="{83F1242B-B38A-4EB5-93CF-DD23B5E6B73C}"/>
              </a:ext>
            </a:extLst>
          </p:cNvPr>
          <p:cNvSpPr>
            <a:spLocks noGrp="1"/>
          </p:cNvSpPr>
          <p:nvPr>
            <p:ph idx="1"/>
          </p:nvPr>
        </p:nvSpPr>
        <p:spPr/>
        <p:txBody>
          <a:bodyPr>
            <a:normAutofit lnSpcReduction="10000"/>
          </a:bodyPr>
          <a:lstStyle/>
          <a:p>
            <a:pPr marL="0" indent="0" algn="just">
              <a:buNone/>
            </a:pPr>
            <a:r>
              <a:rPr lang="en-US" b="0" i="0" dirty="0">
                <a:solidFill>
                  <a:srgbClr val="333333"/>
                </a:solidFill>
                <a:effectLst/>
                <a:latin typeface="Inter-Regular"/>
              </a:rPr>
              <a:t>A function may or may not accept any argument. It may or may not return any value. </a:t>
            </a:r>
          </a:p>
          <a:p>
            <a:pPr marL="0" indent="0" algn="just">
              <a:buNone/>
            </a:pPr>
            <a:r>
              <a:rPr lang="en-US" b="0" i="0" dirty="0">
                <a:solidFill>
                  <a:srgbClr val="333333"/>
                </a:solidFill>
                <a:effectLst/>
                <a:latin typeface="Inter-Regular"/>
              </a:rPr>
              <a:t>Based on these facts, There are four different aspects of function calls.</a:t>
            </a:r>
          </a:p>
          <a:p>
            <a:pPr algn="just">
              <a:buFont typeface="Arial" panose="020B0604020202020204" pitchFamily="34" charset="0"/>
              <a:buChar char="•"/>
            </a:pPr>
            <a:r>
              <a:rPr lang="en-US" b="1" i="0" dirty="0">
                <a:solidFill>
                  <a:srgbClr val="D86118"/>
                </a:solidFill>
                <a:effectLst/>
                <a:latin typeface="Inter-Regular"/>
              </a:rPr>
              <a:t>function without arguments and without return value</a:t>
            </a:r>
          </a:p>
          <a:p>
            <a:pPr algn="just">
              <a:buFont typeface="Arial" panose="020B0604020202020204" pitchFamily="34" charset="0"/>
              <a:buChar char="•"/>
            </a:pPr>
            <a:r>
              <a:rPr lang="en-US" b="1" i="0" dirty="0">
                <a:solidFill>
                  <a:srgbClr val="D86118"/>
                </a:solidFill>
                <a:effectLst/>
                <a:latin typeface="Inter-Regular"/>
              </a:rPr>
              <a:t>function without arguments and with return value</a:t>
            </a:r>
          </a:p>
          <a:p>
            <a:pPr algn="just">
              <a:buFont typeface="Arial" panose="020B0604020202020204" pitchFamily="34" charset="0"/>
              <a:buChar char="•"/>
            </a:pPr>
            <a:r>
              <a:rPr lang="en-US" b="1" i="0" dirty="0">
                <a:solidFill>
                  <a:srgbClr val="D86118"/>
                </a:solidFill>
                <a:effectLst/>
                <a:latin typeface="Inter-Regular"/>
              </a:rPr>
              <a:t>function with arguments and without return value</a:t>
            </a:r>
          </a:p>
          <a:p>
            <a:pPr algn="just">
              <a:buFont typeface="Arial" panose="020B0604020202020204" pitchFamily="34" charset="0"/>
              <a:buChar char="•"/>
            </a:pPr>
            <a:r>
              <a:rPr lang="en-US" b="1" i="0" dirty="0">
                <a:solidFill>
                  <a:srgbClr val="D86118"/>
                </a:solidFill>
                <a:effectLst/>
                <a:latin typeface="Inter-Regular"/>
              </a:rPr>
              <a:t>function with arguments and with return value</a:t>
            </a:r>
          </a:p>
          <a:p>
            <a:endParaRPr lang="te-IN" dirty="0"/>
          </a:p>
        </p:txBody>
      </p:sp>
      <p:sp>
        <p:nvSpPr>
          <p:cNvPr id="4" name="Footer Placeholder 3">
            <a:extLst>
              <a:ext uri="{FF2B5EF4-FFF2-40B4-BE49-F238E27FC236}">
                <a16:creationId xmlns:a16="http://schemas.microsoft.com/office/drawing/2014/main" id="{12EDDFB9-8D1A-4B4B-A244-5927295B9BA7}"/>
              </a:ext>
            </a:extLst>
          </p:cNvPr>
          <p:cNvSpPr>
            <a:spLocks noGrp="1"/>
          </p:cNvSpPr>
          <p:nvPr>
            <p:ph type="ftr" sz="quarter" idx="11"/>
          </p:nvPr>
        </p:nvSpPr>
        <p:spPr/>
        <p:txBody>
          <a:bodyPr/>
          <a:lstStyle/>
          <a:p>
            <a:r>
              <a:rPr lang="en-US"/>
              <a:t>PROGRAMMING FOR PROBLEM SOLVING USING C                              DR.KSP.</a:t>
            </a:r>
          </a:p>
        </p:txBody>
      </p:sp>
    </p:spTree>
    <p:extLst>
      <p:ext uri="{BB962C8B-B14F-4D97-AF65-F5344CB8AC3E}">
        <p14:creationId xmlns:p14="http://schemas.microsoft.com/office/powerpoint/2010/main" val="1801847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4C4B-3114-4C80-BCC7-2F23F1BAC235}"/>
              </a:ext>
            </a:extLst>
          </p:cNvPr>
          <p:cNvSpPr>
            <a:spLocks noGrp="1"/>
          </p:cNvSpPr>
          <p:nvPr>
            <p:ph type="title"/>
          </p:nvPr>
        </p:nvSpPr>
        <p:spPr>
          <a:xfrm>
            <a:off x="-85079" y="1162843"/>
            <a:ext cx="11670437" cy="1325563"/>
          </a:xfrm>
        </p:spPr>
        <p:txBody>
          <a:bodyPr>
            <a:normAutofit fontScale="90000"/>
          </a:bodyPr>
          <a:lstStyle/>
          <a:p>
            <a:pPr algn="ctr"/>
            <a:r>
              <a:rPr lang="en-US" sz="3600" b="0" i="0" dirty="0">
                <a:solidFill>
                  <a:srgbClr val="610B4B"/>
                </a:solidFill>
                <a:effectLst/>
                <a:latin typeface="erdana"/>
              </a:rPr>
              <a:t>           </a:t>
            </a:r>
            <a:r>
              <a:rPr lang="en-US" sz="3600" b="0" i="0" u="sng" dirty="0">
                <a:solidFill>
                  <a:srgbClr val="610B4B"/>
                </a:solidFill>
                <a:effectLst/>
                <a:latin typeface="erdana"/>
              </a:rPr>
              <a:t>Example-1 for Function without argument and return value</a:t>
            </a:r>
            <a:br>
              <a:rPr lang="en-US" b="0" i="0" dirty="0">
                <a:solidFill>
                  <a:srgbClr val="610B4B"/>
                </a:solidFill>
                <a:effectLst/>
                <a:latin typeface="erdana"/>
              </a:rPr>
            </a:br>
            <a:endParaRPr lang="te-IN" dirty="0"/>
          </a:p>
        </p:txBody>
      </p:sp>
      <p:sp>
        <p:nvSpPr>
          <p:cNvPr id="4" name="Footer Placeholder 3">
            <a:extLst>
              <a:ext uri="{FF2B5EF4-FFF2-40B4-BE49-F238E27FC236}">
                <a16:creationId xmlns:a16="http://schemas.microsoft.com/office/drawing/2014/main" id="{10F100DA-DB51-4376-81FA-F53E2C7EBDBB}"/>
              </a:ext>
            </a:extLst>
          </p:cNvPr>
          <p:cNvSpPr>
            <a:spLocks noGrp="1"/>
          </p:cNvSpPr>
          <p:nvPr>
            <p:ph type="ftr" sz="quarter" idx="11"/>
          </p:nvPr>
        </p:nvSpPr>
        <p:spPr/>
        <p:txBody>
          <a:bodyPr/>
          <a:lstStyle/>
          <a:p>
            <a:r>
              <a:rPr lang="en-US"/>
              <a:t>PROGRAMMING FOR PROBLEM SOLVING USING C                              DR.KSP.</a:t>
            </a:r>
          </a:p>
        </p:txBody>
      </p:sp>
      <p:sp>
        <p:nvSpPr>
          <p:cNvPr id="5" name="Content Placeholder 2">
            <a:extLst>
              <a:ext uri="{FF2B5EF4-FFF2-40B4-BE49-F238E27FC236}">
                <a16:creationId xmlns:a16="http://schemas.microsoft.com/office/drawing/2014/main" id="{F015EE30-7E9F-4E7E-B930-6110A52DE87D}"/>
              </a:ext>
            </a:extLst>
          </p:cNvPr>
          <p:cNvSpPr txBox="1">
            <a:spLocks/>
          </p:cNvSpPr>
          <p:nvPr/>
        </p:nvSpPr>
        <p:spPr>
          <a:xfrm>
            <a:off x="1290961" y="1995766"/>
            <a:ext cx="6095259" cy="223017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C030B9"/>
                </a:solidFill>
                <a:latin typeface="Inter-Regular"/>
              </a:rPr>
              <a:t>// Write a function to display Hello World</a:t>
            </a:r>
          </a:p>
          <a:p>
            <a:pPr marL="0" indent="0" algn="just">
              <a:buFont typeface="Arial" panose="020B0604020202020204" pitchFamily="34" charset="0"/>
              <a:buNone/>
            </a:pPr>
            <a:r>
              <a:rPr lang="en-US" b="1" dirty="0">
                <a:solidFill>
                  <a:srgbClr val="C030B9"/>
                </a:solidFill>
                <a:latin typeface="Inter-Regular"/>
              </a:rPr>
              <a:t>void display()</a:t>
            </a:r>
          </a:p>
          <a:p>
            <a:pPr marL="0" indent="0" algn="just">
              <a:buFont typeface="Arial" panose="020B0604020202020204" pitchFamily="34" charset="0"/>
              <a:buNone/>
            </a:pPr>
            <a:r>
              <a:rPr lang="en-US" b="1" dirty="0">
                <a:solidFill>
                  <a:srgbClr val="C030B9"/>
                </a:solidFill>
                <a:latin typeface="Inter-Regular"/>
              </a:rPr>
              <a:t>{</a:t>
            </a:r>
          </a:p>
          <a:p>
            <a:pPr marL="0" indent="0" algn="just">
              <a:buFont typeface="Arial" panose="020B0604020202020204" pitchFamily="34" charset="0"/>
              <a:buNone/>
            </a:pPr>
            <a:r>
              <a:rPr lang="en-US" b="1" dirty="0">
                <a:solidFill>
                  <a:srgbClr val="C030B9"/>
                </a:solidFill>
                <a:latin typeface="Inter-Regular"/>
              </a:rPr>
              <a:t>printf(“Hello World”);</a:t>
            </a:r>
          </a:p>
          <a:p>
            <a:pPr marL="0" indent="0" algn="just">
              <a:buFont typeface="Arial" panose="020B0604020202020204" pitchFamily="34" charset="0"/>
              <a:buNone/>
            </a:pPr>
            <a:r>
              <a:rPr lang="en-US" b="1" dirty="0">
                <a:solidFill>
                  <a:srgbClr val="C030B9"/>
                </a:solidFill>
                <a:latin typeface="Inter-Regular"/>
              </a:rPr>
              <a:t>}</a:t>
            </a:r>
          </a:p>
          <a:p>
            <a:pPr marL="0" indent="0" algn="just">
              <a:buFont typeface="Arial" panose="020B0604020202020204" pitchFamily="34" charset="0"/>
              <a:buNone/>
            </a:pPr>
            <a:endParaRPr lang="en-US" b="1" dirty="0">
              <a:solidFill>
                <a:srgbClr val="C030B9"/>
              </a:solidFill>
              <a:latin typeface="Inter-Bold"/>
            </a:endParaRPr>
          </a:p>
          <a:p>
            <a:pPr marL="0" indent="0">
              <a:buFont typeface="Arial" panose="020B0604020202020204" pitchFamily="34" charset="0"/>
              <a:buNone/>
            </a:pPr>
            <a:endParaRPr lang="te-IN" b="1" dirty="0">
              <a:solidFill>
                <a:srgbClr val="C030B9"/>
              </a:solidFill>
            </a:endParaRPr>
          </a:p>
        </p:txBody>
      </p:sp>
      <p:sp>
        <p:nvSpPr>
          <p:cNvPr id="6" name="Content Placeholder 2">
            <a:extLst>
              <a:ext uri="{FF2B5EF4-FFF2-40B4-BE49-F238E27FC236}">
                <a16:creationId xmlns:a16="http://schemas.microsoft.com/office/drawing/2014/main" id="{1D102708-AC8D-4137-9181-6686FCE92800}"/>
              </a:ext>
            </a:extLst>
          </p:cNvPr>
          <p:cNvSpPr txBox="1">
            <a:spLocks/>
          </p:cNvSpPr>
          <p:nvPr/>
        </p:nvSpPr>
        <p:spPr>
          <a:xfrm>
            <a:off x="1306125" y="4182167"/>
            <a:ext cx="4444014" cy="25037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333333"/>
                </a:solidFill>
                <a:latin typeface="Inter-Regular"/>
              </a:rPr>
              <a:t>int main()</a:t>
            </a:r>
          </a:p>
          <a:p>
            <a:pPr marL="0" indent="0" algn="just">
              <a:buFont typeface="Arial" panose="020B0604020202020204" pitchFamily="34" charset="0"/>
              <a:buNone/>
            </a:pPr>
            <a:r>
              <a:rPr lang="en-US" b="1" dirty="0">
                <a:solidFill>
                  <a:srgbClr val="333333"/>
                </a:solidFill>
                <a:latin typeface="Inter-Regular"/>
              </a:rPr>
              <a:t>{</a:t>
            </a:r>
          </a:p>
          <a:p>
            <a:pPr marL="0" indent="0" algn="just">
              <a:buFont typeface="Arial" panose="020B0604020202020204" pitchFamily="34" charset="0"/>
              <a:buNone/>
            </a:pPr>
            <a:r>
              <a:rPr lang="en-US" b="1" dirty="0">
                <a:solidFill>
                  <a:srgbClr val="C030B9"/>
                </a:solidFill>
                <a:latin typeface="Inter-Regular"/>
              </a:rPr>
              <a:t>display();</a:t>
            </a:r>
          </a:p>
          <a:p>
            <a:pPr marL="0" indent="0" algn="just">
              <a:buFont typeface="Arial" panose="020B0604020202020204" pitchFamily="34" charset="0"/>
              <a:buNone/>
            </a:pPr>
            <a:r>
              <a:rPr lang="en-US" b="1" dirty="0">
                <a:solidFill>
                  <a:srgbClr val="333333"/>
                </a:solidFill>
                <a:latin typeface="Inter-Regular"/>
              </a:rPr>
              <a:t>return 0;</a:t>
            </a:r>
          </a:p>
          <a:p>
            <a:pPr marL="0" indent="0" algn="just">
              <a:buFont typeface="Arial" panose="020B0604020202020204" pitchFamily="34" charset="0"/>
              <a:buNone/>
            </a:pPr>
            <a:r>
              <a:rPr lang="en-US" b="1" dirty="0">
                <a:solidFill>
                  <a:srgbClr val="333333"/>
                </a:solidFill>
                <a:latin typeface="Inter-Regular"/>
              </a:rPr>
              <a:t>}</a:t>
            </a:r>
          </a:p>
          <a:p>
            <a:pPr marL="0" indent="0" algn="just">
              <a:buFont typeface="Arial" panose="020B0604020202020204" pitchFamily="34" charset="0"/>
              <a:buNone/>
            </a:pPr>
            <a:endParaRPr lang="en-US" b="1" dirty="0">
              <a:solidFill>
                <a:srgbClr val="000000"/>
              </a:solidFill>
              <a:latin typeface="Inter-Bold"/>
            </a:endParaRPr>
          </a:p>
          <a:p>
            <a:pPr marL="0" indent="0">
              <a:buFont typeface="Arial" panose="020B0604020202020204" pitchFamily="34" charset="0"/>
              <a:buNone/>
            </a:pPr>
            <a:endParaRPr lang="te-IN" dirty="0"/>
          </a:p>
        </p:txBody>
      </p:sp>
    </p:spTree>
    <p:extLst>
      <p:ext uri="{BB962C8B-B14F-4D97-AF65-F5344CB8AC3E}">
        <p14:creationId xmlns:p14="http://schemas.microsoft.com/office/powerpoint/2010/main" val="3389067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fade">
                                      <p:cBhvr>
                                        <p:cTn id="23" dur="500"/>
                                        <p:tgtEl>
                                          <p:spTgt spid="6">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fade">
                                      <p:cBhvr>
                                        <p:cTn id="28" dur="500"/>
                                        <p:tgtEl>
                                          <p:spTgt spid="6">
                                            <p:txEl>
                                              <p:p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fade">
                                      <p:cBhvr>
                                        <p:cTn id="31" dur="500"/>
                                        <p:tgtEl>
                                          <p:spTgt spid="6">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Effect transition="in" filter="fade">
                                      <p:cBhvr>
                                        <p:cTn id="36" dur="500"/>
                                        <p:tgtEl>
                                          <p:spTgt spid="6">
                                            <p:txEl>
                                              <p:pRg st="3" end="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Effect transition="in" filter="fade">
                                      <p:cBhvr>
                                        <p:cTn id="39"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4C4B-3114-4C80-BCC7-2F23F1BAC235}"/>
              </a:ext>
            </a:extLst>
          </p:cNvPr>
          <p:cNvSpPr>
            <a:spLocks noGrp="1"/>
          </p:cNvSpPr>
          <p:nvPr>
            <p:ph type="title"/>
          </p:nvPr>
        </p:nvSpPr>
        <p:spPr>
          <a:xfrm>
            <a:off x="-85079" y="1162843"/>
            <a:ext cx="11670437" cy="1325563"/>
          </a:xfrm>
        </p:spPr>
        <p:txBody>
          <a:bodyPr>
            <a:normAutofit fontScale="90000"/>
          </a:bodyPr>
          <a:lstStyle/>
          <a:p>
            <a:pPr algn="ctr"/>
            <a:r>
              <a:rPr lang="en-US" sz="3600" b="0" i="0" dirty="0">
                <a:solidFill>
                  <a:srgbClr val="610B4B"/>
                </a:solidFill>
                <a:effectLst/>
                <a:latin typeface="erdana"/>
              </a:rPr>
              <a:t>           </a:t>
            </a:r>
            <a:r>
              <a:rPr lang="en-US" sz="3600" b="0" i="0" u="sng" dirty="0">
                <a:solidFill>
                  <a:srgbClr val="610B4B"/>
                </a:solidFill>
                <a:effectLst/>
                <a:latin typeface="erdana"/>
              </a:rPr>
              <a:t>Example-2 for Function without argument and return value</a:t>
            </a:r>
            <a:br>
              <a:rPr lang="en-US" b="0" i="0" dirty="0">
                <a:solidFill>
                  <a:srgbClr val="610B4B"/>
                </a:solidFill>
                <a:effectLst/>
                <a:latin typeface="erdana"/>
              </a:rPr>
            </a:br>
            <a:endParaRPr lang="te-IN" dirty="0"/>
          </a:p>
        </p:txBody>
      </p:sp>
      <p:sp>
        <p:nvSpPr>
          <p:cNvPr id="4" name="Footer Placeholder 3">
            <a:extLst>
              <a:ext uri="{FF2B5EF4-FFF2-40B4-BE49-F238E27FC236}">
                <a16:creationId xmlns:a16="http://schemas.microsoft.com/office/drawing/2014/main" id="{10F100DA-DB51-4376-81FA-F53E2C7EBDBB}"/>
              </a:ext>
            </a:extLst>
          </p:cNvPr>
          <p:cNvSpPr>
            <a:spLocks noGrp="1"/>
          </p:cNvSpPr>
          <p:nvPr>
            <p:ph type="ftr" sz="quarter" idx="11"/>
          </p:nvPr>
        </p:nvSpPr>
        <p:spPr/>
        <p:txBody>
          <a:bodyPr/>
          <a:lstStyle/>
          <a:p>
            <a:r>
              <a:rPr lang="en-US"/>
              <a:t>PROGRAMMING FOR PROBLEM SOLVING USING C                              DR.KSP.</a:t>
            </a:r>
          </a:p>
        </p:txBody>
      </p:sp>
      <p:sp>
        <p:nvSpPr>
          <p:cNvPr id="5" name="Content Placeholder 2">
            <a:extLst>
              <a:ext uri="{FF2B5EF4-FFF2-40B4-BE49-F238E27FC236}">
                <a16:creationId xmlns:a16="http://schemas.microsoft.com/office/drawing/2014/main" id="{F015EE30-7E9F-4E7E-B930-6110A52DE87D}"/>
              </a:ext>
            </a:extLst>
          </p:cNvPr>
          <p:cNvSpPr txBox="1">
            <a:spLocks/>
          </p:cNvSpPr>
          <p:nvPr/>
        </p:nvSpPr>
        <p:spPr>
          <a:xfrm>
            <a:off x="1290961" y="1995765"/>
            <a:ext cx="6095259" cy="369939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C030B9"/>
                </a:solidFill>
                <a:latin typeface="Inter-Regular"/>
              </a:rPr>
              <a:t>// Write a function to sum of two numbers</a:t>
            </a:r>
          </a:p>
          <a:p>
            <a:pPr marL="0" indent="0" algn="just">
              <a:buFont typeface="Arial" panose="020B0604020202020204" pitchFamily="34" charset="0"/>
              <a:buNone/>
            </a:pPr>
            <a:r>
              <a:rPr lang="en-US" b="1" dirty="0">
                <a:solidFill>
                  <a:srgbClr val="C030B9"/>
                </a:solidFill>
                <a:latin typeface="Inter-Regular"/>
              </a:rPr>
              <a:t>void sum()</a:t>
            </a:r>
          </a:p>
          <a:p>
            <a:pPr marL="0" indent="0" algn="just">
              <a:buFont typeface="Arial" panose="020B0604020202020204" pitchFamily="34" charset="0"/>
              <a:buNone/>
            </a:pPr>
            <a:r>
              <a:rPr lang="en-US" b="1" dirty="0">
                <a:solidFill>
                  <a:srgbClr val="C030B9"/>
                </a:solidFill>
                <a:latin typeface="Inter-Regular"/>
              </a:rPr>
              <a:t>{</a:t>
            </a:r>
          </a:p>
          <a:p>
            <a:pPr marL="0" indent="0" algn="just">
              <a:buFont typeface="Arial" panose="020B0604020202020204" pitchFamily="34" charset="0"/>
              <a:buNone/>
            </a:pPr>
            <a:r>
              <a:rPr lang="en-US" b="1" dirty="0">
                <a:solidFill>
                  <a:srgbClr val="C030B9"/>
                </a:solidFill>
                <a:latin typeface="Inter-Regular"/>
              </a:rPr>
              <a:t>int </a:t>
            </a:r>
            <a:r>
              <a:rPr lang="en-US" b="1" dirty="0" err="1">
                <a:solidFill>
                  <a:srgbClr val="C030B9"/>
                </a:solidFill>
                <a:latin typeface="Inter-Regular"/>
              </a:rPr>
              <a:t>a,b,c</a:t>
            </a:r>
            <a:r>
              <a:rPr lang="en-US" b="1" dirty="0">
                <a:solidFill>
                  <a:srgbClr val="C030B9"/>
                </a:solidFill>
                <a:latin typeface="Inter-Regular"/>
              </a:rPr>
              <a:t>;</a:t>
            </a:r>
          </a:p>
          <a:p>
            <a:pPr marL="0" indent="0" algn="just">
              <a:buFont typeface="Arial" panose="020B0604020202020204" pitchFamily="34" charset="0"/>
              <a:buNone/>
            </a:pPr>
            <a:r>
              <a:rPr lang="en-US" b="1" dirty="0" err="1">
                <a:solidFill>
                  <a:srgbClr val="C030B9"/>
                </a:solidFill>
                <a:latin typeface="Inter-Regular"/>
              </a:rPr>
              <a:t>printf</a:t>
            </a:r>
            <a:r>
              <a:rPr lang="en-US" b="1" dirty="0">
                <a:solidFill>
                  <a:srgbClr val="C030B9"/>
                </a:solidFill>
                <a:latin typeface="Inter-Regular"/>
              </a:rPr>
              <a:t>(“enter two numbers”);</a:t>
            </a:r>
          </a:p>
          <a:p>
            <a:pPr marL="0" indent="0" algn="just">
              <a:buFont typeface="Arial" panose="020B0604020202020204" pitchFamily="34" charset="0"/>
              <a:buNone/>
            </a:pPr>
            <a:r>
              <a:rPr lang="en-US" b="1" dirty="0" err="1">
                <a:solidFill>
                  <a:srgbClr val="C030B9"/>
                </a:solidFill>
                <a:latin typeface="Inter-Regular"/>
              </a:rPr>
              <a:t>scanf</a:t>
            </a:r>
            <a:r>
              <a:rPr lang="en-US" b="1" dirty="0">
                <a:solidFill>
                  <a:srgbClr val="C030B9"/>
                </a:solidFill>
                <a:latin typeface="Inter-Regular"/>
              </a:rPr>
              <a:t>(“%</a:t>
            </a:r>
            <a:r>
              <a:rPr lang="en-US" b="1" dirty="0" err="1">
                <a:solidFill>
                  <a:srgbClr val="C030B9"/>
                </a:solidFill>
                <a:latin typeface="Inter-Regular"/>
              </a:rPr>
              <a:t>d%d</a:t>
            </a:r>
            <a:r>
              <a:rPr lang="en-US" b="1" dirty="0">
                <a:solidFill>
                  <a:srgbClr val="C030B9"/>
                </a:solidFill>
                <a:latin typeface="Inter-Regular"/>
              </a:rPr>
              <a:t>”,&amp;</a:t>
            </a:r>
            <a:r>
              <a:rPr lang="en-US" b="1" dirty="0" err="1">
                <a:solidFill>
                  <a:srgbClr val="C030B9"/>
                </a:solidFill>
                <a:latin typeface="Inter-Regular"/>
              </a:rPr>
              <a:t>a,&amp;b</a:t>
            </a:r>
            <a:r>
              <a:rPr lang="en-US" b="1" dirty="0">
                <a:solidFill>
                  <a:srgbClr val="C030B9"/>
                </a:solidFill>
                <a:latin typeface="Inter-Regular"/>
              </a:rPr>
              <a:t>);</a:t>
            </a:r>
          </a:p>
          <a:p>
            <a:pPr marL="0" indent="0" algn="just">
              <a:buFont typeface="Arial" panose="020B0604020202020204" pitchFamily="34" charset="0"/>
              <a:buNone/>
            </a:pPr>
            <a:r>
              <a:rPr lang="en-US" b="1" dirty="0">
                <a:solidFill>
                  <a:srgbClr val="C030B9"/>
                </a:solidFill>
                <a:latin typeface="Inter-Regular"/>
              </a:rPr>
              <a:t>c=</a:t>
            </a:r>
            <a:r>
              <a:rPr lang="en-US" b="1" dirty="0" err="1">
                <a:solidFill>
                  <a:srgbClr val="C030B9"/>
                </a:solidFill>
                <a:latin typeface="Inter-Regular"/>
              </a:rPr>
              <a:t>a+b</a:t>
            </a:r>
            <a:r>
              <a:rPr lang="en-US" b="1" dirty="0">
                <a:solidFill>
                  <a:srgbClr val="C030B9"/>
                </a:solidFill>
                <a:latin typeface="Inter-Regular"/>
              </a:rPr>
              <a:t>;</a:t>
            </a:r>
          </a:p>
          <a:p>
            <a:pPr marL="0" indent="0" algn="just">
              <a:buFont typeface="Arial" panose="020B0604020202020204" pitchFamily="34" charset="0"/>
              <a:buNone/>
            </a:pPr>
            <a:r>
              <a:rPr lang="en-US" b="1" dirty="0" err="1">
                <a:solidFill>
                  <a:srgbClr val="C030B9"/>
                </a:solidFill>
                <a:latin typeface="Inter-Regular"/>
              </a:rPr>
              <a:t>printf</a:t>
            </a:r>
            <a:r>
              <a:rPr lang="en-US" b="1" dirty="0">
                <a:solidFill>
                  <a:srgbClr val="C030B9"/>
                </a:solidFill>
                <a:latin typeface="Inter-Regular"/>
              </a:rPr>
              <a:t>(“sum is %</a:t>
            </a:r>
            <a:r>
              <a:rPr lang="en-US" b="1" dirty="0" err="1">
                <a:solidFill>
                  <a:srgbClr val="C030B9"/>
                </a:solidFill>
                <a:latin typeface="Inter-Regular"/>
              </a:rPr>
              <a:t>d”,c</a:t>
            </a:r>
            <a:r>
              <a:rPr lang="en-US" b="1" dirty="0">
                <a:solidFill>
                  <a:srgbClr val="C030B9"/>
                </a:solidFill>
                <a:latin typeface="Inter-Regular"/>
              </a:rPr>
              <a:t>);</a:t>
            </a:r>
          </a:p>
          <a:p>
            <a:pPr marL="0" indent="0" algn="just">
              <a:buFont typeface="Arial" panose="020B0604020202020204" pitchFamily="34" charset="0"/>
              <a:buNone/>
            </a:pPr>
            <a:r>
              <a:rPr lang="en-US" b="1" dirty="0">
                <a:solidFill>
                  <a:srgbClr val="C030B9"/>
                </a:solidFill>
                <a:latin typeface="Inter-Regular"/>
              </a:rPr>
              <a:t>}</a:t>
            </a:r>
          </a:p>
          <a:p>
            <a:pPr marL="0" indent="0" algn="just">
              <a:buFont typeface="Arial" panose="020B0604020202020204" pitchFamily="34" charset="0"/>
              <a:buNone/>
            </a:pPr>
            <a:endParaRPr lang="en-US" b="1" dirty="0">
              <a:solidFill>
                <a:srgbClr val="C030B9"/>
              </a:solidFill>
              <a:latin typeface="Inter-Bold"/>
            </a:endParaRPr>
          </a:p>
          <a:p>
            <a:pPr marL="0" indent="0">
              <a:buFont typeface="Arial" panose="020B0604020202020204" pitchFamily="34" charset="0"/>
              <a:buNone/>
            </a:pPr>
            <a:endParaRPr lang="te-IN" b="1" dirty="0">
              <a:solidFill>
                <a:srgbClr val="C030B9"/>
              </a:solidFill>
            </a:endParaRPr>
          </a:p>
        </p:txBody>
      </p:sp>
      <p:sp>
        <p:nvSpPr>
          <p:cNvPr id="6" name="Content Placeholder 2">
            <a:extLst>
              <a:ext uri="{FF2B5EF4-FFF2-40B4-BE49-F238E27FC236}">
                <a16:creationId xmlns:a16="http://schemas.microsoft.com/office/drawing/2014/main" id="{1D102708-AC8D-4137-9181-6686FCE92800}"/>
              </a:ext>
            </a:extLst>
          </p:cNvPr>
          <p:cNvSpPr txBox="1">
            <a:spLocks/>
          </p:cNvSpPr>
          <p:nvPr/>
        </p:nvSpPr>
        <p:spPr>
          <a:xfrm>
            <a:off x="7263782" y="2189519"/>
            <a:ext cx="4444014" cy="25037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333333"/>
                </a:solidFill>
                <a:latin typeface="Inter-Regular"/>
              </a:rPr>
              <a:t>int main()</a:t>
            </a:r>
          </a:p>
          <a:p>
            <a:pPr marL="0" indent="0" algn="just">
              <a:buFont typeface="Arial" panose="020B0604020202020204" pitchFamily="34" charset="0"/>
              <a:buNone/>
            </a:pPr>
            <a:r>
              <a:rPr lang="en-US" b="1" dirty="0">
                <a:solidFill>
                  <a:srgbClr val="333333"/>
                </a:solidFill>
                <a:latin typeface="Inter-Regular"/>
              </a:rPr>
              <a:t>{</a:t>
            </a:r>
          </a:p>
          <a:p>
            <a:pPr marL="0" indent="0" algn="just">
              <a:buFont typeface="Arial" panose="020B0604020202020204" pitchFamily="34" charset="0"/>
              <a:buNone/>
            </a:pPr>
            <a:r>
              <a:rPr lang="en-US" b="1" dirty="0">
                <a:solidFill>
                  <a:srgbClr val="C030B9"/>
                </a:solidFill>
                <a:latin typeface="Inter-Regular"/>
              </a:rPr>
              <a:t>sum();</a:t>
            </a:r>
          </a:p>
          <a:p>
            <a:pPr marL="0" indent="0" algn="just">
              <a:buFont typeface="Arial" panose="020B0604020202020204" pitchFamily="34" charset="0"/>
              <a:buNone/>
            </a:pPr>
            <a:r>
              <a:rPr lang="en-US" b="1" dirty="0">
                <a:solidFill>
                  <a:srgbClr val="333333"/>
                </a:solidFill>
                <a:latin typeface="Inter-Regular"/>
              </a:rPr>
              <a:t>return 0;</a:t>
            </a:r>
          </a:p>
          <a:p>
            <a:pPr marL="0" indent="0" algn="just">
              <a:buFont typeface="Arial" panose="020B0604020202020204" pitchFamily="34" charset="0"/>
              <a:buNone/>
            </a:pPr>
            <a:r>
              <a:rPr lang="en-US" b="1" dirty="0">
                <a:solidFill>
                  <a:srgbClr val="333333"/>
                </a:solidFill>
                <a:latin typeface="Inter-Regular"/>
              </a:rPr>
              <a:t>}</a:t>
            </a:r>
          </a:p>
          <a:p>
            <a:pPr marL="0" indent="0" algn="just">
              <a:buFont typeface="Arial" panose="020B0604020202020204" pitchFamily="34" charset="0"/>
              <a:buNone/>
            </a:pPr>
            <a:endParaRPr lang="en-US" b="1" dirty="0">
              <a:solidFill>
                <a:srgbClr val="000000"/>
              </a:solidFill>
              <a:latin typeface="Inter-Bold"/>
            </a:endParaRPr>
          </a:p>
          <a:p>
            <a:pPr marL="0" indent="0">
              <a:buFont typeface="Arial" panose="020B0604020202020204" pitchFamily="34" charset="0"/>
              <a:buNone/>
            </a:pPr>
            <a:endParaRPr lang="te-IN" dirty="0"/>
          </a:p>
        </p:txBody>
      </p:sp>
      <p:sp>
        <p:nvSpPr>
          <p:cNvPr id="7" name="Content Placeholder 2">
            <a:extLst>
              <a:ext uri="{FF2B5EF4-FFF2-40B4-BE49-F238E27FC236}">
                <a16:creationId xmlns:a16="http://schemas.microsoft.com/office/drawing/2014/main" id="{07C0E913-6CBC-407A-8FBB-63AA43ABD120}"/>
              </a:ext>
            </a:extLst>
          </p:cNvPr>
          <p:cNvSpPr txBox="1">
            <a:spLocks/>
          </p:cNvSpPr>
          <p:nvPr/>
        </p:nvSpPr>
        <p:spPr>
          <a:xfrm>
            <a:off x="6737414" y="4717672"/>
            <a:ext cx="4444014" cy="2503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b="1" u="sng" dirty="0">
                <a:solidFill>
                  <a:srgbClr val="D86118"/>
                </a:solidFill>
                <a:latin typeface="Inter-Regular"/>
              </a:rPr>
              <a:t>output:</a:t>
            </a:r>
          </a:p>
          <a:p>
            <a:pPr marL="0" indent="0" algn="just">
              <a:buFont typeface="Arial" panose="020B0604020202020204" pitchFamily="34" charset="0"/>
              <a:buNone/>
            </a:pPr>
            <a:r>
              <a:rPr lang="en-US" sz="2400" dirty="0">
                <a:solidFill>
                  <a:srgbClr val="D86118"/>
                </a:solidFill>
                <a:latin typeface="Inter-Regular"/>
              </a:rPr>
              <a:t>enter two numbers 10 20</a:t>
            </a:r>
          </a:p>
          <a:p>
            <a:pPr marL="0" indent="0" algn="just">
              <a:buFont typeface="Arial" panose="020B0604020202020204" pitchFamily="34" charset="0"/>
              <a:buNone/>
            </a:pPr>
            <a:r>
              <a:rPr lang="en-US" sz="2400" dirty="0">
                <a:solidFill>
                  <a:srgbClr val="D86118"/>
                </a:solidFill>
                <a:latin typeface="Inter-Regular"/>
              </a:rPr>
              <a:t>sum is 30</a:t>
            </a:r>
          </a:p>
          <a:p>
            <a:pPr marL="0" indent="0" algn="just">
              <a:buFont typeface="Arial" panose="020B0604020202020204" pitchFamily="34" charset="0"/>
              <a:buNone/>
            </a:pPr>
            <a:endParaRPr lang="en-US" b="1" dirty="0">
              <a:solidFill>
                <a:srgbClr val="000000"/>
              </a:solidFill>
              <a:latin typeface="Inter-Bold"/>
            </a:endParaRPr>
          </a:p>
          <a:p>
            <a:pPr marL="0" indent="0">
              <a:buFont typeface="Arial" panose="020B0604020202020204" pitchFamily="34" charset="0"/>
              <a:buNone/>
            </a:pPr>
            <a:endParaRPr lang="te-IN" dirty="0"/>
          </a:p>
        </p:txBody>
      </p:sp>
    </p:spTree>
    <p:extLst>
      <p:ext uri="{BB962C8B-B14F-4D97-AF65-F5344CB8AC3E}">
        <p14:creationId xmlns:p14="http://schemas.microsoft.com/office/powerpoint/2010/main" val="380359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fade">
                                      <p:cBhvr>
                                        <p:cTn id="39" dur="500"/>
                                        <p:tgtEl>
                                          <p:spTgt spid="6">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
                                            <p:txEl>
                                              <p:pRg st="1" end="1"/>
                                            </p:txEl>
                                          </p:spTgt>
                                        </p:tgtEl>
                                        <p:attrNameLst>
                                          <p:attrName>style.visibility</p:attrName>
                                        </p:attrNameLst>
                                      </p:cBhvr>
                                      <p:to>
                                        <p:strVal val="visible"/>
                                      </p:to>
                                    </p:set>
                                    <p:animEffect transition="in" filter="fade">
                                      <p:cBhvr>
                                        <p:cTn id="44" dur="500"/>
                                        <p:tgtEl>
                                          <p:spTgt spid="6">
                                            <p:txEl>
                                              <p:pRg st="1" end="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Effect transition="in" filter="fade">
                                      <p:cBhvr>
                                        <p:cTn id="47" dur="500"/>
                                        <p:tgtEl>
                                          <p:spTgt spid="6">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3" end="3"/>
                                            </p:txEl>
                                          </p:spTgt>
                                        </p:tgtEl>
                                        <p:attrNameLst>
                                          <p:attrName>style.visibility</p:attrName>
                                        </p:attrNameLst>
                                      </p:cBhvr>
                                      <p:to>
                                        <p:strVal val="visible"/>
                                      </p:to>
                                    </p:set>
                                    <p:animEffect transition="in" filter="fade">
                                      <p:cBhvr>
                                        <p:cTn id="52" dur="500"/>
                                        <p:tgtEl>
                                          <p:spTgt spid="6">
                                            <p:txEl>
                                              <p:pRg st="3" end="3"/>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6">
                                            <p:txEl>
                                              <p:pRg st="4" end="4"/>
                                            </p:txEl>
                                          </p:spTgt>
                                        </p:tgtEl>
                                        <p:attrNameLst>
                                          <p:attrName>style.visibility</p:attrName>
                                        </p:attrNameLst>
                                      </p:cBhvr>
                                      <p:to>
                                        <p:strVal val="visible"/>
                                      </p:to>
                                    </p:set>
                                    <p:animEffect transition="in" filter="fade">
                                      <p:cBhvr>
                                        <p:cTn id="55" dur="500"/>
                                        <p:tgtEl>
                                          <p:spTgt spid="6">
                                            <p:txEl>
                                              <p:pRg st="4" end="4"/>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7">
                                            <p:txEl>
                                              <p:pRg st="0" end="0"/>
                                            </p:txEl>
                                          </p:spTgt>
                                        </p:tgtEl>
                                        <p:attrNameLst>
                                          <p:attrName>style.visibility</p:attrName>
                                        </p:attrNameLst>
                                      </p:cBhvr>
                                      <p:to>
                                        <p:strVal val="visible"/>
                                      </p:to>
                                    </p:set>
                                    <p:animEffect transition="in" filter="fade">
                                      <p:cBhvr>
                                        <p:cTn id="58" dur="500"/>
                                        <p:tgtEl>
                                          <p:spTgt spid="7">
                                            <p:txEl>
                                              <p:pRg st="0" end="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7">
                                            <p:txEl>
                                              <p:pRg st="1" end="1"/>
                                            </p:txEl>
                                          </p:spTgt>
                                        </p:tgtEl>
                                        <p:attrNameLst>
                                          <p:attrName>style.visibility</p:attrName>
                                        </p:attrNameLst>
                                      </p:cBhvr>
                                      <p:to>
                                        <p:strVal val="visible"/>
                                      </p:to>
                                    </p:set>
                                    <p:animEffect transition="in" filter="fade">
                                      <p:cBhvr>
                                        <p:cTn id="61" dur="500"/>
                                        <p:tgtEl>
                                          <p:spTgt spid="7">
                                            <p:txEl>
                                              <p:pRg st="1" end="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7">
                                            <p:txEl>
                                              <p:pRg st="2" end="2"/>
                                            </p:txEl>
                                          </p:spTgt>
                                        </p:tgtEl>
                                        <p:attrNameLst>
                                          <p:attrName>style.visibility</p:attrName>
                                        </p:attrNameLst>
                                      </p:cBhvr>
                                      <p:to>
                                        <p:strVal val="visible"/>
                                      </p:to>
                                    </p:set>
                                    <p:animEffect transition="in" filter="fade">
                                      <p:cBhvr>
                                        <p:cTn id="64"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4C4B-3114-4C80-BCC7-2F23F1BAC235}"/>
              </a:ext>
            </a:extLst>
          </p:cNvPr>
          <p:cNvSpPr>
            <a:spLocks noGrp="1"/>
          </p:cNvSpPr>
          <p:nvPr>
            <p:ph type="title"/>
          </p:nvPr>
        </p:nvSpPr>
        <p:spPr>
          <a:xfrm>
            <a:off x="-200488" y="825492"/>
            <a:ext cx="11670437" cy="1325563"/>
          </a:xfrm>
        </p:spPr>
        <p:txBody>
          <a:bodyPr>
            <a:normAutofit/>
          </a:bodyPr>
          <a:lstStyle/>
          <a:p>
            <a:pPr algn="ctr"/>
            <a:r>
              <a:rPr lang="en-US" sz="3600" i="0" dirty="0">
                <a:solidFill>
                  <a:srgbClr val="610B4B"/>
                </a:solidFill>
                <a:effectLst/>
                <a:latin typeface="erdana"/>
              </a:rPr>
              <a:t>           </a:t>
            </a:r>
            <a:r>
              <a:rPr lang="en-US" sz="3600" i="0" u="sng" dirty="0">
                <a:solidFill>
                  <a:srgbClr val="610B4B"/>
                </a:solidFill>
                <a:effectLst/>
                <a:latin typeface="erdana"/>
              </a:rPr>
              <a:t>return value</a:t>
            </a:r>
            <a:br>
              <a:rPr lang="en-US" i="0" dirty="0">
                <a:solidFill>
                  <a:srgbClr val="610B4B"/>
                </a:solidFill>
                <a:effectLst/>
                <a:latin typeface="erdana"/>
              </a:rPr>
            </a:br>
            <a:endParaRPr lang="te-IN" dirty="0"/>
          </a:p>
        </p:txBody>
      </p:sp>
      <p:sp>
        <p:nvSpPr>
          <p:cNvPr id="4" name="Footer Placeholder 3">
            <a:extLst>
              <a:ext uri="{FF2B5EF4-FFF2-40B4-BE49-F238E27FC236}">
                <a16:creationId xmlns:a16="http://schemas.microsoft.com/office/drawing/2014/main" id="{10F100DA-DB51-4376-81FA-F53E2C7EBDBB}"/>
              </a:ext>
            </a:extLst>
          </p:cNvPr>
          <p:cNvSpPr>
            <a:spLocks noGrp="1"/>
          </p:cNvSpPr>
          <p:nvPr>
            <p:ph type="ftr" sz="quarter" idx="11"/>
          </p:nvPr>
        </p:nvSpPr>
        <p:spPr/>
        <p:txBody>
          <a:bodyPr/>
          <a:lstStyle/>
          <a:p>
            <a:r>
              <a:rPr lang="en-US"/>
              <a:t>PROGRAMMING FOR PROBLEM SOLVING USING C                              DR.KSP.</a:t>
            </a:r>
          </a:p>
        </p:txBody>
      </p:sp>
      <p:sp>
        <p:nvSpPr>
          <p:cNvPr id="6" name="Content Placeholder 2">
            <a:extLst>
              <a:ext uri="{FF2B5EF4-FFF2-40B4-BE49-F238E27FC236}">
                <a16:creationId xmlns:a16="http://schemas.microsoft.com/office/drawing/2014/main" id="{1D102708-AC8D-4137-9181-6686FCE92800}"/>
              </a:ext>
            </a:extLst>
          </p:cNvPr>
          <p:cNvSpPr txBox="1">
            <a:spLocks/>
          </p:cNvSpPr>
          <p:nvPr/>
        </p:nvSpPr>
        <p:spPr>
          <a:xfrm>
            <a:off x="871860" y="1606858"/>
            <a:ext cx="10962074" cy="46341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333333"/>
                </a:solidFill>
                <a:latin typeface="Inter-Regular"/>
              </a:rPr>
              <a:t>A function can return value to the caller(who calls the function).</a:t>
            </a:r>
          </a:p>
          <a:p>
            <a:pPr algn="just"/>
            <a:r>
              <a:rPr lang="en-US" dirty="0">
                <a:solidFill>
                  <a:srgbClr val="333333"/>
                </a:solidFill>
                <a:latin typeface="Inter-Regular"/>
              </a:rPr>
              <a:t>It can be done using “return” statement as follows:</a:t>
            </a:r>
          </a:p>
          <a:p>
            <a:pPr marL="0" indent="0" algn="just">
              <a:buFont typeface="Arial" panose="020B0604020202020204" pitchFamily="34" charset="0"/>
              <a:buNone/>
            </a:pPr>
            <a:endParaRPr lang="en-US" dirty="0">
              <a:solidFill>
                <a:srgbClr val="333333"/>
              </a:solidFill>
              <a:latin typeface="Inter-Regular"/>
            </a:endParaRPr>
          </a:p>
          <a:p>
            <a:pPr marL="0" indent="0" algn="just">
              <a:buFont typeface="Arial" panose="020B0604020202020204" pitchFamily="34" charset="0"/>
              <a:buNone/>
            </a:pPr>
            <a:r>
              <a:rPr lang="en-US" b="1" dirty="0">
                <a:solidFill>
                  <a:srgbClr val="3333FF"/>
                </a:solidFill>
                <a:latin typeface="Inter-Regular"/>
              </a:rPr>
              <a:t>return(variable/expression);</a:t>
            </a:r>
          </a:p>
          <a:p>
            <a:pPr marL="0" indent="0" algn="just">
              <a:buFont typeface="Arial" panose="020B0604020202020204" pitchFamily="34" charset="0"/>
              <a:buNone/>
            </a:pPr>
            <a:r>
              <a:rPr lang="en-US" b="1" dirty="0">
                <a:solidFill>
                  <a:srgbClr val="3333FF"/>
                </a:solidFill>
                <a:latin typeface="Inter-Regular"/>
              </a:rPr>
              <a:t>or</a:t>
            </a:r>
          </a:p>
          <a:p>
            <a:pPr marL="0" indent="0" algn="just">
              <a:buFont typeface="Arial" panose="020B0604020202020204" pitchFamily="34" charset="0"/>
              <a:buNone/>
            </a:pPr>
            <a:r>
              <a:rPr lang="en-US" b="1" dirty="0">
                <a:solidFill>
                  <a:srgbClr val="3333FF"/>
                </a:solidFill>
                <a:latin typeface="Inter-Regular"/>
              </a:rPr>
              <a:t>return variable/expression;</a:t>
            </a:r>
          </a:p>
          <a:p>
            <a:pPr marL="0" indent="0" algn="just">
              <a:buFont typeface="Arial" panose="020B0604020202020204" pitchFamily="34" charset="0"/>
              <a:buNone/>
            </a:pPr>
            <a:endParaRPr lang="en-US" dirty="0">
              <a:solidFill>
                <a:srgbClr val="333333"/>
              </a:solidFill>
              <a:latin typeface="Inter-Regular"/>
            </a:endParaRPr>
          </a:p>
          <a:p>
            <a:pPr marL="0" indent="0" algn="just">
              <a:buFont typeface="Arial" panose="020B0604020202020204" pitchFamily="34" charset="0"/>
              <a:buNone/>
            </a:pPr>
            <a:r>
              <a:rPr lang="en-US" dirty="0">
                <a:solidFill>
                  <a:srgbClr val="333333"/>
                </a:solidFill>
                <a:latin typeface="Inter-Regular"/>
              </a:rPr>
              <a:t>To return a value,we need to specify </a:t>
            </a:r>
            <a:r>
              <a:rPr lang="en-US" dirty="0" err="1">
                <a:solidFill>
                  <a:srgbClr val="333333"/>
                </a:solidFill>
                <a:latin typeface="Inter-Regular"/>
              </a:rPr>
              <a:t>return_type</a:t>
            </a:r>
            <a:r>
              <a:rPr lang="en-US" dirty="0">
                <a:solidFill>
                  <a:srgbClr val="333333"/>
                </a:solidFill>
                <a:latin typeface="Inter-Regular"/>
              </a:rPr>
              <a:t>(type of returned value) in function definition.</a:t>
            </a:r>
          </a:p>
          <a:p>
            <a:pPr marL="0" indent="0" algn="just">
              <a:buFont typeface="Arial" panose="020B0604020202020204" pitchFamily="34" charset="0"/>
              <a:buNone/>
            </a:pPr>
            <a:r>
              <a:rPr lang="en-US" dirty="0">
                <a:solidFill>
                  <a:srgbClr val="333333"/>
                </a:solidFill>
                <a:latin typeface="Inter-Regular"/>
              </a:rPr>
              <a:t>Then returned value is sent to caller(where function is called).</a:t>
            </a:r>
          </a:p>
          <a:p>
            <a:pPr marL="0" indent="0" algn="just">
              <a:buFont typeface="Arial" panose="020B0604020202020204" pitchFamily="34" charset="0"/>
              <a:buNone/>
            </a:pPr>
            <a:endParaRPr lang="en-US" dirty="0">
              <a:solidFill>
                <a:srgbClr val="000000"/>
              </a:solidFill>
              <a:latin typeface="Inter-Bold"/>
            </a:endParaRPr>
          </a:p>
          <a:p>
            <a:pPr marL="0" indent="0">
              <a:buFont typeface="Arial" panose="020B0604020202020204" pitchFamily="34" charset="0"/>
              <a:buNone/>
            </a:pPr>
            <a:endParaRPr lang="te-IN" dirty="0"/>
          </a:p>
        </p:txBody>
      </p:sp>
    </p:spTree>
    <p:extLst>
      <p:ext uri="{BB962C8B-B14F-4D97-AF65-F5344CB8AC3E}">
        <p14:creationId xmlns:p14="http://schemas.microsoft.com/office/powerpoint/2010/main" val="14327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fade">
                                      <p:cBhvr>
                                        <p:cTn id="3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4C4B-3114-4C80-BCC7-2F23F1BAC235}"/>
              </a:ext>
            </a:extLst>
          </p:cNvPr>
          <p:cNvSpPr>
            <a:spLocks noGrp="1"/>
          </p:cNvSpPr>
          <p:nvPr>
            <p:ph type="title"/>
          </p:nvPr>
        </p:nvSpPr>
        <p:spPr>
          <a:xfrm>
            <a:off x="-173856" y="814765"/>
            <a:ext cx="11670437" cy="1325563"/>
          </a:xfrm>
        </p:spPr>
        <p:txBody>
          <a:bodyPr>
            <a:normAutofit/>
          </a:bodyPr>
          <a:lstStyle/>
          <a:p>
            <a:pPr algn="ctr"/>
            <a:r>
              <a:rPr lang="en-US" sz="3600" b="0" i="0" dirty="0">
                <a:solidFill>
                  <a:srgbClr val="610B4B"/>
                </a:solidFill>
                <a:effectLst/>
                <a:latin typeface="erdana"/>
              </a:rPr>
              <a:t>           </a:t>
            </a:r>
            <a:r>
              <a:rPr lang="en-US" sz="2800" b="0" i="0" u="sng" dirty="0">
                <a:solidFill>
                  <a:srgbClr val="610B4B"/>
                </a:solidFill>
                <a:effectLst/>
                <a:latin typeface="erdana"/>
              </a:rPr>
              <a:t>Example for Function without argument and with return value</a:t>
            </a:r>
            <a:endParaRPr lang="te-IN" sz="2800" dirty="0"/>
          </a:p>
        </p:txBody>
      </p:sp>
      <p:sp>
        <p:nvSpPr>
          <p:cNvPr id="4" name="Footer Placeholder 3">
            <a:extLst>
              <a:ext uri="{FF2B5EF4-FFF2-40B4-BE49-F238E27FC236}">
                <a16:creationId xmlns:a16="http://schemas.microsoft.com/office/drawing/2014/main" id="{10F100DA-DB51-4376-81FA-F53E2C7EBDBB}"/>
              </a:ext>
            </a:extLst>
          </p:cNvPr>
          <p:cNvSpPr>
            <a:spLocks noGrp="1"/>
          </p:cNvSpPr>
          <p:nvPr>
            <p:ph type="ftr" sz="quarter" idx="11"/>
          </p:nvPr>
        </p:nvSpPr>
        <p:spPr/>
        <p:txBody>
          <a:bodyPr/>
          <a:lstStyle/>
          <a:p>
            <a:r>
              <a:rPr lang="en-US"/>
              <a:t>PROGRAMMING FOR PROBLEM SOLVING USING C                              DR.KSP.</a:t>
            </a:r>
            <a:endParaRPr lang="en-US" dirty="0"/>
          </a:p>
        </p:txBody>
      </p:sp>
      <p:sp>
        <p:nvSpPr>
          <p:cNvPr id="5" name="Content Placeholder 2">
            <a:extLst>
              <a:ext uri="{FF2B5EF4-FFF2-40B4-BE49-F238E27FC236}">
                <a16:creationId xmlns:a16="http://schemas.microsoft.com/office/drawing/2014/main" id="{F015EE30-7E9F-4E7E-B930-6110A52DE87D}"/>
              </a:ext>
            </a:extLst>
          </p:cNvPr>
          <p:cNvSpPr txBox="1">
            <a:spLocks/>
          </p:cNvSpPr>
          <p:nvPr/>
        </p:nvSpPr>
        <p:spPr>
          <a:xfrm>
            <a:off x="1290961" y="1995765"/>
            <a:ext cx="6095259" cy="369939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C030B9"/>
                </a:solidFill>
                <a:latin typeface="Inter-Regular"/>
              </a:rPr>
              <a:t>// Write a function to sum of two numbers int sum()</a:t>
            </a:r>
          </a:p>
          <a:p>
            <a:pPr marL="0" indent="0" algn="just">
              <a:buFont typeface="Arial" panose="020B0604020202020204" pitchFamily="34" charset="0"/>
              <a:buNone/>
            </a:pPr>
            <a:r>
              <a:rPr lang="en-US" b="1" dirty="0">
                <a:solidFill>
                  <a:srgbClr val="C030B9"/>
                </a:solidFill>
                <a:latin typeface="Inter-Regular"/>
              </a:rPr>
              <a:t>{</a:t>
            </a:r>
          </a:p>
          <a:p>
            <a:pPr marL="0" indent="0" algn="just">
              <a:buFont typeface="Arial" panose="020B0604020202020204" pitchFamily="34" charset="0"/>
              <a:buNone/>
            </a:pPr>
            <a:r>
              <a:rPr lang="en-US" b="1" dirty="0">
                <a:solidFill>
                  <a:srgbClr val="C030B9"/>
                </a:solidFill>
                <a:latin typeface="Inter-Regular"/>
              </a:rPr>
              <a:t>int </a:t>
            </a:r>
            <a:r>
              <a:rPr lang="en-US" b="1" dirty="0" err="1">
                <a:solidFill>
                  <a:srgbClr val="C030B9"/>
                </a:solidFill>
                <a:latin typeface="Inter-Regular"/>
              </a:rPr>
              <a:t>a,b,c</a:t>
            </a:r>
            <a:r>
              <a:rPr lang="en-US" b="1" dirty="0">
                <a:solidFill>
                  <a:srgbClr val="C030B9"/>
                </a:solidFill>
                <a:latin typeface="Inter-Regular"/>
              </a:rPr>
              <a:t>;</a:t>
            </a:r>
          </a:p>
          <a:p>
            <a:pPr marL="0" indent="0" algn="just">
              <a:buFont typeface="Arial" panose="020B0604020202020204" pitchFamily="34" charset="0"/>
              <a:buNone/>
            </a:pPr>
            <a:r>
              <a:rPr lang="en-US" b="1" dirty="0" err="1">
                <a:solidFill>
                  <a:srgbClr val="C030B9"/>
                </a:solidFill>
                <a:latin typeface="Inter-Regular"/>
              </a:rPr>
              <a:t>printf</a:t>
            </a:r>
            <a:r>
              <a:rPr lang="en-US" b="1" dirty="0">
                <a:solidFill>
                  <a:srgbClr val="C030B9"/>
                </a:solidFill>
                <a:latin typeface="Inter-Regular"/>
              </a:rPr>
              <a:t>(“enter two numbers”);</a:t>
            </a:r>
          </a:p>
          <a:p>
            <a:pPr marL="0" indent="0" algn="just">
              <a:buFont typeface="Arial" panose="020B0604020202020204" pitchFamily="34" charset="0"/>
              <a:buNone/>
            </a:pPr>
            <a:r>
              <a:rPr lang="en-US" b="1" dirty="0" err="1">
                <a:solidFill>
                  <a:srgbClr val="C030B9"/>
                </a:solidFill>
                <a:latin typeface="Inter-Regular"/>
              </a:rPr>
              <a:t>scanf</a:t>
            </a:r>
            <a:r>
              <a:rPr lang="en-US" b="1" dirty="0">
                <a:solidFill>
                  <a:srgbClr val="C030B9"/>
                </a:solidFill>
                <a:latin typeface="Inter-Regular"/>
              </a:rPr>
              <a:t>(“%</a:t>
            </a:r>
            <a:r>
              <a:rPr lang="en-US" b="1" dirty="0" err="1">
                <a:solidFill>
                  <a:srgbClr val="C030B9"/>
                </a:solidFill>
                <a:latin typeface="Inter-Regular"/>
              </a:rPr>
              <a:t>d%d</a:t>
            </a:r>
            <a:r>
              <a:rPr lang="en-US" b="1" dirty="0">
                <a:solidFill>
                  <a:srgbClr val="C030B9"/>
                </a:solidFill>
                <a:latin typeface="Inter-Regular"/>
              </a:rPr>
              <a:t>”,&amp;</a:t>
            </a:r>
            <a:r>
              <a:rPr lang="en-US" b="1" dirty="0" err="1">
                <a:solidFill>
                  <a:srgbClr val="C030B9"/>
                </a:solidFill>
                <a:latin typeface="Inter-Regular"/>
              </a:rPr>
              <a:t>a,&amp;b</a:t>
            </a:r>
            <a:r>
              <a:rPr lang="en-US" b="1" dirty="0">
                <a:solidFill>
                  <a:srgbClr val="C030B9"/>
                </a:solidFill>
                <a:latin typeface="Inter-Regular"/>
              </a:rPr>
              <a:t>);</a:t>
            </a:r>
          </a:p>
          <a:p>
            <a:pPr marL="0" indent="0" algn="just">
              <a:buFont typeface="Arial" panose="020B0604020202020204" pitchFamily="34" charset="0"/>
              <a:buNone/>
            </a:pPr>
            <a:r>
              <a:rPr lang="en-US" b="1" dirty="0">
                <a:solidFill>
                  <a:srgbClr val="C030B9"/>
                </a:solidFill>
                <a:latin typeface="Inter-Regular"/>
              </a:rPr>
              <a:t>c=</a:t>
            </a:r>
            <a:r>
              <a:rPr lang="en-US" b="1" dirty="0" err="1">
                <a:solidFill>
                  <a:srgbClr val="C030B9"/>
                </a:solidFill>
                <a:latin typeface="Inter-Regular"/>
              </a:rPr>
              <a:t>a+b</a:t>
            </a:r>
            <a:r>
              <a:rPr lang="en-US" b="1" dirty="0">
                <a:solidFill>
                  <a:srgbClr val="C030B9"/>
                </a:solidFill>
                <a:latin typeface="Inter-Regular"/>
              </a:rPr>
              <a:t>;</a:t>
            </a:r>
          </a:p>
          <a:p>
            <a:pPr marL="0" indent="0" algn="just">
              <a:buFont typeface="Arial" panose="020B0604020202020204" pitchFamily="34" charset="0"/>
              <a:buNone/>
            </a:pPr>
            <a:r>
              <a:rPr lang="en-US" b="1" dirty="0">
                <a:solidFill>
                  <a:srgbClr val="C030B9"/>
                </a:solidFill>
                <a:latin typeface="Inter-Regular"/>
              </a:rPr>
              <a:t>return(c);</a:t>
            </a:r>
          </a:p>
          <a:p>
            <a:pPr marL="0" indent="0" algn="just">
              <a:buFont typeface="Arial" panose="020B0604020202020204" pitchFamily="34" charset="0"/>
              <a:buNone/>
            </a:pPr>
            <a:r>
              <a:rPr lang="en-US" b="1" dirty="0">
                <a:solidFill>
                  <a:srgbClr val="C030B9"/>
                </a:solidFill>
                <a:latin typeface="Inter-Regular"/>
              </a:rPr>
              <a:t>}</a:t>
            </a:r>
          </a:p>
          <a:p>
            <a:pPr marL="0" indent="0" algn="just">
              <a:buFont typeface="Arial" panose="020B0604020202020204" pitchFamily="34" charset="0"/>
              <a:buNone/>
            </a:pPr>
            <a:endParaRPr lang="en-US" b="1" dirty="0">
              <a:solidFill>
                <a:srgbClr val="C030B9"/>
              </a:solidFill>
              <a:latin typeface="Inter-Bold"/>
            </a:endParaRPr>
          </a:p>
          <a:p>
            <a:pPr marL="0" indent="0">
              <a:buFont typeface="Arial" panose="020B0604020202020204" pitchFamily="34" charset="0"/>
              <a:buNone/>
            </a:pPr>
            <a:endParaRPr lang="te-IN" b="1" dirty="0">
              <a:solidFill>
                <a:srgbClr val="C030B9"/>
              </a:solidFill>
            </a:endParaRPr>
          </a:p>
        </p:txBody>
      </p:sp>
      <p:sp>
        <p:nvSpPr>
          <p:cNvPr id="6" name="Content Placeholder 2">
            <a:extLst>
              <a:ext uri="{FF2B5EF4-FFF2-40B4-BE49-F238E27FC236}">
                <a16:creationId xmlns:a16="http://schemas.microsoft.com/office/drawing/2014/main" id="{1D102708-AC8D-4137-9181-6686FCE92800}"/>
              </a:ext>
            </a:extLst>
          </p:cNvPr>
          <p:cNvSpPr txBox="1">
            <a:spLocks/>
          </p:cNvSpPr>
          <p:nvPr/>
        </p:nvSpPr>
        <p:spPr>
          <a:xfrm>
            <a:off x="7263782" y="2189519"/>
            <a:ext cx="4444014" cy="250373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333333"/>
                </a:solidFill>
                <a:latin typeface="Inter-Regular"/>
              </a:rPr>
              <a:t>int main()</a:t>
            </a:r>
          </a:p>
          <a:p>
            <a:pPr marL="0" indent="0" algn="just">
              <a:buFont typeface="Arial" panose="020B0604020202020204" pitchFamily="34" charset="0"/>
              <a:buNone/>
            </a:pPr>
            <a:r>
              <a:rPr lang="en-US" b="1" dirty="0">
                <a:solidFill>
                  <a:srgbClr val="333333"/>
                </a:solidFill>
                <a:latin typeface="Inter-Regular"/>
              </a:rPr>
              <a:t>{</a:t>
            </a:r>
          </a:p>
          <a:p>
            <a:pPr marL="0" indent="0" algn="just">
              <a:buFont typeface="Arial" panose="020B0604020202020204" pitchFamily="34" charset="0"/>
              <a:buNone/>
            </a:pPr>
            <a:r>
              <a:rPr lang="en-US" b="1" dirty="0">
                <a:solidFill>
                  <a:srgbClr val="333333"/>
                </a:solidFill>
                <a:latin typeface="Inter-Regular"/>
              </a:rPr>
              <a:t>int result;</a:t>
            </a:r>
          </a:p>
          <a:p>
            <a:pPr marL="0" indent="0" algn="just">
              <a:buFont typeface="Arial" panose="020B0604020202020204" pitchFamily="34" charset="0"/>
              <a:buNone/>
            </a:pPr>
            <a:r>
              <a:rPr lang="en-US" b="1" dirty="0">
                <a:solidFill>
                  <a:srgbClr val="333333"/>
                </a:solidFill>
                <a:latin typeface="Inter-Regular"/>
              </a:rPr>
              <a:t>result=</a:t>
            </a:r>
            <a:r>
              <a:rPr lang="en-US" b="1" dirty="0">
                <a:solidFill>
                  <a:srgbClr val="C030B9"/>
                </a:solidFill>
                <a:latin typeface="Inter-Regular"/>
              </a:rPr>
              <a:t>sum();</a:t>
            </a:r>
          </a:p>
          <a:p>
            <a:pPr marL="0" indent="0" algn="just">
              <a:buFont typeface="Arial" panose="020B0604020202020204" pitchFamily="34" charset="0"/>
              <a:buNone/>
            </a:pPr>
            <a:r>
              <a:rPr lang="en-US" b="1" dirty="0" err="1">
                <a:solidFill>
                  <a:srgbClr val="C030B9"/>
                </a:solidFill>
                <a:latin typeface="Inter-Regular"/>
              </a:rPr>
              <a:t>printf</a:t>
            </a:r>
            <a:r>
              <a:rPr lang="en-US" b="1" dirty="0">
                <a:solidFill>
                  <a:srgbClr val="C030B9"/>
                </a:solidFill>
                <a:latin typeface="Inter-Regular"/>
              </a:rPr>
              <a:t>(“ sum is %</a:t>
            </a:r>
            <a:r>
              <a:rPr lang="en-US" b="1" dirty="0" err="1">
                <a:solidFill>
                  <a:srgbClr val="C030B9"/>
                </a:solidFill>
                <a:latin typeface="Inter-Regular"/>
              </a:rPr>
              <a:t>d”,result</a:t>
            </a:r>
            <a:r>
              <a:rPr lang="en-US" b="1" dirty="0">
                <a:solidFill>
                  <a:srgbClr val="C030B9"/>
                </a:solidFill>
                <a:latin typeface="Inter-Regular"/>
              </a:rPr>
              <a:t>);</a:t>
            </a:r>
          </a:p>
          <a:p>
            <a:pPr marL="0" indent="0" algn="just">
              <a:buFont typeface="Arial" panose="020B0604020202020204" pitchFamily="34" charset="0"/>
              <a:buNone/>
            </a:pPr>
            <a:r>
              <a:rPr lang="en-US" b="1" dirty="0">
                <a:solidFill>
                  <a:srgbClr val="333333"/>
                </a:solidFill>
                <a:latin typeface="Inter-Regular"/>
              </a:rPr>
              <a:t>return 0;</a:t>
            </a:r>
          </a:p>
          <a:p>
            <a:pPr marL="0" indent="0" algn="just">
              <a:buFont typeface="Arial" panose="020B0604020202020204" pitchFamily="34" charset="0"/>
              <a:buNone/>
            </a:pPr>
            <a:r>
              <a:rPr lang="en-US" b="1" dirty="0">
                <a:solidFill>
                  <a:srgbClr val="333333"/>
                </a:solidFill>
                <a:latin typeface="Inter-Regular"/>
              </a:rPr>
              <a:t>}</a:t>
            </a:r>
          </a:p>
          <a:p>
            <a:pPr marL="0" indent="0" algn="just">
              <a:buFont typeface="Arial" panose="020B0604020202020204" pitchFamily="34" charset="0"/>
              <a:buNone/>
            </a:pPr>
            <a:endParaRPr lang="en-US" b="1" dirty="0">
              <a:solidFill>
                <a:srgbClr val="000000"/>
              </a:solidFill>
              <a:latin typeface="Inter-Bold"/>
            </a:endParaRPr>
          </a:p>
          <a:p>
            <a:pPr marL="0" indent="0">
              <a:buFont typeface="Arial" panose="020B0604020202020204" pitchFamily="34" charset="0"/>
              <a:buNone/>
            </a:pPr>
            <a:endParaRPr lang="te-IN" dirty="0"/>
          </a:p>
        </p:txBody>
      </p:sp>
      <p:sp>
        <p:nvSpPr>
          <p:cNvPr id="7" name="Content Placeholder 2">
            <a:extLst>
              <a:ext uri="{FF2B5EF4-FFF2-40B4-BE49-F238E27FC236}">
                <a16:creationId xmlns:a16="http://schemas.microsoft.com/office/drawing/2014/main" id="{07C0E913-6CBC-407A-8FBB-63AA43ABD120}"/>
              </a:ext>
            </a:extLst>
          </p:cNvPr>
          <p:cNvSpPr txBox="1">
            <a:spLocks/>
          </p:cNvSpPr>
          <p:nvPr/>
        </p:nvSpPr>
        <p:spPr>
          <a:xfrm>
            <a:off x="6737414" y="4717672"/>
            <a:ext cx="4444014" cy="2503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b="1" u="sng" dirty="0">
                <a:solidFill>
                  <a:srgbClr val="D86118"/>
                </a:solidFill>
                <a:latin typeface="Inter-Regular"/>
              </a:rPr>
              <a:t>output:</a:t>
            </a:r>
          </a:p>
          <a:p>
            <a:pPr marL="0" indent="0" algn="just">
              <a:buFont typeface="Arial" panose="020B0604020202020204" pitchFamily="34" charset="0"/>
              <a:buNone/>
            </a:pPr>
            <a:r>
              <a:rPr lang="en-US" sz="2400" dirty="0">
                <a:solidFill>
                  <a:srgbClr val="D86118"/>
                </a:solidFill>
                <a:latin typeface="Inter-Regular"/>
              </a:rPr>
              <a:t>enter two numbers 10 20</a:t>
            </a:r>
          </a:p>
          <a:p>
            <a:pPr marL="0" indent="0" algn="just">
              <a:buFont typeface="Arial" panose="020B0604020202020204" pitchFamily="34" charset="0"/>
              <a:buNone/>
            </a:pPr>
            <a:r>
              <a:rPr lang="en-US" sz="2400" dirty="0">
                <a:solidFill>
                  <a:srgbClr val="D86118"/>
                </a:solidFill>
                <a:latin typeface="Inter-Regular"/>
              </a:rPr>
              <a:t>sum is 30</a:t>
            </a:r>
          </a:p>
          <a:p>
            <a:pPr marL="0" indent="0" algn="just">
              <a:buFont typeface="Arial" panose="020B0604020202020204" pitchFamily="34" charset="0"/>
              <a:buNone/>
            </a:pPr>
            <a:endParaRPr lang="en-US" b="1" dirty="0">
              <a:solidFill>
                <a:srgbClr val="000000"/>
              </a:solidFill>
              <a:latin typeface="Inter-Bold"/>
            </a:endParaRPr>
          </a:p>
          <a:p>
            <a:pPr marL="0" indent="0">
              <a:buFont typeface="Arial" panose="020B0604020202020204" pitchFamily="34" charset="0"/>
              <a:buNone/>
            </a:pPr>
            <a:endParaRPr lang="te-IN" dirty="0"/>
          </a:p>
        </p:txBody>
      </p:sp>
    </p:spTree>
    <p:extLst>
      <p:ext uri="{BB962C8B-B14F-4D97-AF65-F5344CB8AC3E}">
        <p14:creationId xmlns:p14="http://schemas.microsoft.com/office/powerpoint/2010/main" val="302935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fade">
                                      <p:cBhvr>
                                        <p:cTn id="35" dur="500"/>
                                        <p:tgtEl>
                                          <p:spTgt spid="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xEl>
                                              <p:pRg st="1" end="1"/>
                                            </p:txEl>
                                          </p:spTgt>
                                        </p:tgtEl>
                                        <p:attrNameLst>
                                          <p:attrName>style.visibility</p:attrName>
                                        </p:attrNameLst>
                                      </p:cBhvr>
                                      <p:to>
                                        <p:strVal val="visible"/>
                                      </p:to>
                                    </p:set>
                                    <p:animEffect transition="in" filter="fade">
                                      <p:cBhvr>
                                        <p:cTn id="40" dur="500"/>
                                        <p:tgtEl>
                                          <p:spTgt spid="6">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6">
                                            <p:txEl>
                                              <p:pRg st="2" end="2"/>
                                            </p:txEl>
                                          </p:spTgt>
                                        </p:tgtEl>
                                        <p:attrNameLst>
                                          <p:attrName>style.visibility</p:attrName>
                                        </p:attrNameLst>
                                      </p:cBhvr>
                                      <p:to>
                                        <p:strVal val="visible"/>
                                      </p:to>
                                    </p:set>
                                    <p:animEffect transition="in" filter="fade">
                                      <p:cBhvr>
                                        <p:cTn id="45" dur="500"/>
                                        <p:tgtEl>
                                          <p:spTgt spid="6">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
                                            <p:txEl>
                                              <p:pRg st="3" end="3"/>
                                            </p:txEl>
                                          </p:spTgt>
                                        </p:tgtEl>
                                        <p:attrNameLst>
                                          <p:attrName>style.visibility</p:attrName>
                                        </p:attrNameLst>
                                      </p:cBhvr>
                                      <p:to>
                                        <p:strVal val="visible"/>
                                      </p:to>
                                    </p:set>
                                    <p:animEffect transition="in" filter="fade">
                                      <p:cBhvr>
                                        <p:cTn id="50" dur="500"/>
                                        <p:tgtEl>
                                          <p:spTgt spid="6">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6">
                                            <p:txEl>
                                              <p:pRg st="4" end="4"/>
                                            </p:txEl>
                                          </p:spTgt>
                                        </p:tgtEl>
                                        <p:attrNameLst>
                                          <p:attrName>style.visibility</p:attrName>
                                        </p:attrNameLst>
                                      </p:cBhvr>
                                      <p:to>
                                        <p:strVal val="visible"/>
                                      </p:to>
                                    </p:set>
                                    <p:animEffect transition="in" filter="fade">
                                      <p:cBhvr>
                                        <p:cTn id="55" dur="500"/>
                                        <p:tgtEl>
                                          <p:spTgt spid="6">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6">
                                            <p:txEl>
                                              <p:pRg st="5" end="5"/>
                                            </p:txEl>
                                          </p:spTgt>
                                        </p:tgtEl>
                                        <p:attrNameLst>
                                          <p:attrName>style.visibility</p:attrName>
                                        </p:attrNameLst>
                                      </p:cBhvr>
                                      <p:to>
                                        <p:strVal val="visible"/>
                                      </p:to>
                                    </p:set>
                                    <p:animEffect transition="in" filter="fade">
                                      <p:cBhvr>
                                        <p:cTn id="60" dur="500"/>
                                        <p:tgtEl>
                                          <p:spTgt spid="6">
                                            <p:txEl>
                                              <p:pRg st="5" end="5"/>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6">
                                            <p:txEl>
                                              <p:pRg st="6" end="6"/>
                                            </p:txEl>
                                          </p:spTgt>
                                        </p:tgtEl>
                                        <p:attrNameLst>
                                          <p:attrName>style.visibility</p:attrName>
                                        </p:attrNameLst>
                                      </p:cBhvr>
                                      <p:to>
                                        <p:strVal val="visible"/>
                                      </p:to>
                                    </p:set>
                                    <p:animEffect transition="in" filter="fade">
                                      <p:cBhvr>
                                        <p:cTn id="63" dur="500"/>
                                        <p:tgtEl>
                                          <p:spTgt spid="6">
                                            <p:txEl>
                                              <p:pRg st="6" end="6"/>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7">
                                            <p:txEl>
                                              <p:pRg st="0" end="0"/>
                                            </p:txEl>
                                          </p:spTgt>
                                        </p:tgtEl>
                                        <p:attrNameLst>
                                          <p:attrName>style.visibility</p:attrName>
                                        </p:attrNameLst>
                                      </p:cBhvr>
                                      <p:to>
                                        <p:strVal val="visible"/>
                                      </p:to>
                                    </p:set>
                                    <p:animEffect transition="in" filter="fade">
                                      <p:cBhvr>
                                        <p:cTn id="66" dur="500"/>
                                        <p:tgtEl>
                                          <p:spTgt spid="7">
                                            <p:txEl>
                                              <p:pRg st="0" end="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7">
                                            <p:txEl>
                                              <p:pRg st="1" end="1"/>
                                            </p:txEl>
                                          </p:spTgt>
                                        </p:tgtEl>
                                        <p:attrNameLst>
                                          <p:attrName>style.visibility</p:attrName>
                                        </p:attrNameLst>
                                      </p:cBhvr>
                                      <p:to>
                                        <p:strVal val="visible"/>
                                      </p:to>
                                    </p:set>
                                    <p:animEffect transition="in" filter="fade">
                                      <p:cBhvr>
                                        <p:cTn id="69" dur="500"/>
                                        <p:tgtEl>
                                          <p:spTgt spid="7">
                                            <p:txEl>
                                              <p:pRg st="1" end="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7">
                                            <p:txEl>
                                              <p:pRg st="2" end="2"/>
                                            </p:txEl>
                                          </p:spTgt>
                                        </p:tgtEl>
                                        <p:attrNameLst>
                                          <p:attrName>style.visibility</p:attrName>
                                        </p:attrNameLst>
                                      </p:cBhvr>
                                      <p:to>
                                        <p:strVal val="visible"/>
                                      </p:to>
                                    </p:set>
                                    <p:animEffect transition="in" filter="fade">
                                      <p:cBhvr>
                                        <p:cTn id="7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2B14D47-A3B9-4CD1-AF6D-8A794B809503}"/>
              </a:ext>
            </a:extLst>
          </p:cNvPr>
          <p:cNvSpPr/>
          <p:nvPr/>
        </p:nvSpPr>
        <p:spPr>
          <a:xfrm>
            <a:off x="6041109" y="818488"/>
            <a:ext cx="5902578" cy="338554"/>
          </a:xfrm>
          <a:prstGeom prst="rect">
            <a:avLst/>
          </a:prstGeom>
        </p:spPr>
        <p:txBody>
          <a:bodyPr wrap="none">
            <a:spAutoFit/>
          </a:bodyPr>
          <a:lstStyle/>
          <a:p>
            <a:r>
              <a:rPr lang="en-US" sz="1600" b="1" u="sng" dirty="0">
                <a:solidFill>
                  <a:srgbClr val="000000"/>
                </a:solidFill>
                <a:latin typeface="verdana" panose="020B0604030504040204" pitchFamily="34" charset="0"/>
              </a:rPr>
              <a:t>Function without argument and with return value</a:t>
            </a:r>
          </a:p>
        </p:txBody>
      </p:sp>
      <p:sp>
        <p:nvSpPr>
          <p:cNvPr id="11" name="Rectangle 10">
            <a:extLst>
              <a:ext uri="{FF2B5EF4-FFF2-40B4-BE49-F238E27FC236}">
                <a16:creationId xmlns:a16="http://schemas.microsoft.com/office/drawing/2014/main" id="{A650D79B-54AB-40BD-88C7-DF486E932391}"/>
              </a:ext>
            </a:extLst>
          </p:cNvPr>
          <p:cNvSpPr/>
          <p:nvPr/>
        </p:nvSpPr>
        <p:spPr>
          <a:xfrm>
            <a:off x="332995" y="1276549"/>
            <a:ext cx="5019674" cy="538290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#include&lt;stdio.h&gt;</a:t>
            </a:r>
          </a:p>
          <a:p>
            <a:r>
              <a:rPr lang="en-US" sz="2400" b="1" dirty="0">
                <a:solidFill>
                  <a:srgbClr val="C030B9"/>
                </a:solidFill>
              </a:rPr>
              <a:t>void sum()</a:t>
            </a:r>
          </a:p>
          <a:p>
            <a:r>
              <a:rPr lang="en-US" sz="2400" b="1" dirty="0">
                <a:solidFill>
                  <a:srgbClr val="C030B9"/>
                </a:solidFill>
              </a:rPr>
              <a:t>{</a:t>
            </a:r>
          </a:p>
          <a:p>
            <a:r>
              <a:rPr lang="en-US" sz="2400" b="1" dirty="0">
                <a:solidFill>
                  <a:srgbClr val="C030B9"/>
                </a:solidFill>
              </a:rPr>
              <a:t>int </a:t>
            </a:r>
            <a:r>
              <a:rPr lang="en-US" sz="2400" b="1" dirty="0" err="1">
                <a:solidFill>
                  <a:srgbClr val="C030B9"/>
                </a:solidFill>
              </a:rPr>
              <a:t>a,b,c</a:t>
            </a:r>
            <a:r>
              <a:rPr lang="en-US" sz="2400" b="1" dirty="0">
                <a:solidFill>
                  <a:srgbClr val="C030B9"/>
                </a:solidFill>
              </a:rPr>
              <a:t>;</a:t>
            </a:r>
          </a:p>
          <a:p>
            <a:r>
              <a:rPr lang="en-US" sz="2400" b="1" dirty="0" err="1">
                <a:solidFill>
                  <a:srgbClr val="C030B9"/>
                </a:solidFill>
              </a:rPr>
              <a:t>printf</a:t>
            </a:r>
            <a:r>
              <a:rPr lang="en-US" sz="2400" b="1" dirty="0">
                <a:solidFill>
                  <a:srgbClr val="C030B9"/>
                </a:solidFill>
              </a:rPr>
              <a:t>(“enter two numbers”);</a:t>
            </a:r>
          </a:p>
          <a:p>
            <a:r>
              <a:rPr lang="en-US" sz="2400" b="1" dirty="0" err="1">
                <a:solidFill>
                  <a:srgbClr val="C030B9"/>
                </a:solidFill>
              </a:rPr>
              <a:t>scanf</a:t>
            </a:r>
            <a:r>
              <a:rPr lang="en-US" sz="2400" b="1" dirty="0">
                <a:solidFill>
                  <a:srgbClr val="C030B9"/>
                </a:solidFill>
              </a:rPr>
              <a:t>(“%</a:t>
            </a:r>
            <a:r>
              <a:rPr lang="en-US" sz="2400" b="1" dirty="0" err="1">
                <a:solidFill>
                  <a:srgbClr val="C030B9"/>
                </a:solidFill>
              </a:rPr>
              <a:t>d%d</a:t>
            </a:r>
            <a:r>
              <a:rPr lang="en-US" sz="2400" b="1" dirty="0">
                <a:solidFill>
                  <a:srgbClr val="C030B9"/>
                </a:solidFill>
              </a:rPr>
              <a:t>”,&amp;</a:t>
            </a:r>
            <a:r>
              <a:rPr lang="en-US" sz="2400" b="1" dirty="0" err="1">
                <a:solidFill>
                  <a:srgbClr val="C030B9"/>
                </a:solidFill>
              </a:rPr>
              <a:t>a,&amp;b</a:t>
            </a:r>
            <a:r>
              <a:rPr lang="en-US" sz="2400" b="1" dirty="0">
                <a:solidFill>
                  <a:srgbClr val="C030B9"/>
                </a:solidFill>
              </a:rPr>
              <a:t>);</a:t>
            </a:r>
          </a:p>
          <a:p>
            <a:r>
              <a:rPr lang="en-US" sz="2400" b="1" dirty="0">
                <a:solidFill>
                  <a:srgbClr val="C030B9"/>
                </a:solidFill>
              </a:rPr>
              <a:t>c=</a:t>
            </a:r>
            <a:r>
              <a:rPr lang="en-US" sz="2400" b="1" dirty="0" err="1">
                <a:solidFill>
                  <a:srgbClr val="C030B9"/>
                </a:solidFill>
              </a:rPr>
              <a:t>a+b</a:t>
            </a:r>
            <a:r>
              <a:rPr lang="en-US" sz="2400" b="1" dirty="0">
                <a:solidFill>
                  <a:srgbClr val="C030B9"/>
                </a:solidFill>
              </a:rPr>
              <a:t>;</a:t>
            </a:r>
          </a:p>
          <a:p>
            <a:r>
              <a:rPr lang="en-US" sz="2400" b="1" dirty="0" err="1">
                <a:solidFill>
                  <a:srgbClr val="C030B9"/>
                </a:solidFill>
              </a:rPr>
              <a:t>printf</a:t>
            </a:r>
            <a:r>
              <a:rPr lang="en-US" sz="2400" b="1" dirty="0">
                <a:solidFill>
                  <a:srgbClr val="C030B9"/>
                </a:solidFill>
              </a:rPr>
              <a:t>(“sum is %</a:t>
            </a:r>
            <a:r>
              <a:rPr lang="en-US" sz="2400" b="1" dirty="0" err="1">
                <a:solidFill>
                  <a:srgbClr val="C030B9"/>
                </a:solidFill>
              </a:rPr>
              <a:t>d”,c</a:t>
            </a:r>
            <a:r>
              <a:rPr lang="en-US" sz="2400" b="1" dirty="0">
                <a:solidFill>
                  <a:srgbClr val="C030B9"/>
                </a:solidFill>
              </a:rPr>
              <a:t>);</a:t>
            </a:r>
          </a:p>
          <a:p>
            <a:r>
              <a:rPr lang="en-US" sz="2400" b="1" dirty="0">
                <a:solidFill>
                  <a:srgbClr val="C030B9"/>
                </a:solidFill>
              </a:rPr>
              <a:t>}</a:t>
            </a:r>
          </a:p>
          <a:p>
            <a:r>
              <a:rPr lang="en-US" sz="2400" b="1" dirty="0">
                <a:solidFill>
                  <a:schemeClr val="tx1"/>
                </a:solidFill>
              </a:rPr>
              <a:t>int main()</a:t>
            </a:r>
          </a:p>
          <a:p>
            <a:r>
              <a:rPr lang="en-US" sz="2400" b="1" dirty="0">
                <a:solidFill>
                  <a:schemeClr val="tx1"/>
                </a:solidFill>
              </a:rPr>
              <a:t>{</a:t>
            </a:r>
          </a:p>
          <a:p>
            <a:r>
              <a:rPr lang="en-US" sz="2800" b="1" dirty="0">
                <a:solidFill>
                  <a:srgbClr val="C030B9"/>
                </a:solidFill>
              </a:rPr>
              <a:t>sum(); </a:t>
            </a:r>
            <a:r>
              <a:rPr lang="en-US" b="1" dirty="0">
                <a:solidFill>
                  <a:schemeClr val="tx1"/>
                </a:solidFill>
              </a:rPr>
              <a:t>// function call</a:t>
            </a:r>
          </a:p>
          <a:p>
            <a:r>
              <a:rPr lang="en-US" sz="2400" b="1" dirty="0">
                <a:solidFill>
                  <a:schemeClr val="tx1"/>
                </a:solidFill>
              </a:rPr>
              <a:t>return 0;</a:t>
            </a:r>
          </a:p>
          <a:p>
            <a:r>
              <a:rPr lang="en-US" sz="2400" b="1" dirty="0">
                <a:solidFill>
                  <a:schemeClr val="tx1"/>
                </a:solidFill>
              </a:rPr>
              <a:t>}</a:t>
            </a:r>
          </a:p>
          <a:p>
            <a:endParaRPr lang="en-IN" b="1" dirty="0">
              <a:solidFill>
                <a:schemeClr val="tx1"/>
              </a:solidFill>
            </a:endParaRPr>
          </a:p>
        </p:txBody>
      </p:sp>
      <p:sp>
        <p:nvSpPr>
          <p:cNvPr id="12" name="Rectangle 11">
            <a:extLst>
              <a:ext uri="{FF2B5EF4-FFF2-40B4-BE49-F238E27FC236}">
                <a16:creationId xmlns:a16="http://schemas.microsoft.com/office/drawing/2014/main" id="{8D8763A6-3DBE-437C-8422-82F491C60B39}"/>
              </a:ext>
            </a:extLst>
          </p:cNvPr>
          <p:cNvSpPr/>
          <p:nvPr/>
        </p:nvSpPr>
        <p:spPr>
          <a:xfrm>
            <a:off x="5981701" y="1247805"/>
            <a:ext cx="5019674" cy="538290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a:solidFill>
                <a:schemeClr val="tx1"/>
              </a:solidFill>
            </a:endParaRPr>
          </a:p>
          <a:p>
            <a:r>
              <a:rPr lang="en-US" sz="2000" b="1" dirty="0">
                <a:solidFill>
                  <a:schemeClr val="tx1"/>
                </a:solidFill>
              </a:rPr>
              <a:t>#include&lt;stdio.h&gt;</a:t>
            </a:r>
          </a:p>
          <a:p>
            <a:r>
              <a:rPr lang="en-US" sz="2400" b="1">
                <a:solidFill>
                  <a:srgbClr val="C030B9"/>
                </a:solidFill>
              </a:rPr>
              <a:t>int </a:t>
            </a:r>
            <a:r>
              <a:rPr lang="en-US" sz="2400" b="1" dirty="0">
                <a:solidFill>
                  <a:srgbClr val="C030B9"/>
                </a:solidFill>
              </a:rPr>
              <a:t>sum()</a:t>
            </a:r>
          </a:p>
          <a:p>
            <a:r>
              <a:rPr lang="en-US" sz="2400" b="1" dirty="0">
                <a:solidFill>
                  <a:srgbClr val="C030B9"/>
                </a:solidFill>
              </a:rPr>
              <a:t>{</a:t>
            </a:r>
          </a:p>
          <a:p>
            <a:r>
              <a:rPr lang="en-US" sz="2400" b="1" dirty="0">
                <a:solidFill>
                  <a:srgbClr val="C030B9"/>
                </a:solidFill>
              </a:rPr>
              <a:t>int </a:t>
            </a:r>
            <a:r>
              <a:rPr lang="en-US" sz="2400" b="1" dirty="0" err="1">
                <a:solidFill>
                  <a:srgbClr val="C030B9"/>
                </a:solidFill>
              </a:rPr>
              <a:t>a,b,c</a:t>
            </a:r>
            <a:r>
              <a:rPr lang="en-US" sz="2400" b="1" dirty="0">
                <a:solidFill>
                  <a:srgbClr val="C030B9"/>
                </a:solidFill>
              </a:rPr>
              <a:t>;</a:t>
            </a:r>
          </a:p>
          <a:p>
            <a:r>
              <a:rPr lang="en-US" sz="2400" b="1" dirty="0" err="1">
                <a:solidFill>
                  <a:srgbClr val="C030B9"/>
                </a:solidFill>
              </a:rPr>
              <a:t>printf</a:t>
            </a:r>
            <a:r>
              <a:rPr lang="en-US" sz="2400" b="1" dirty="0">
                <a:solidFill>
                  <a:srgbClr val="C030B9"/>
                </a:solidFill>
              </a:rPr>
              <a:t>(“enter two numbers”);</a:t>
            </a:r>
          </a:p>
          <a:p>
            <a:r>
              <a:rPr lang="en-US" sz="2400" b="1" dirty="0" err="1">
                <a:solidFill>
                  <a:srgbClr val="C030B9"/>
                </a:solidFill>
              </a:rPr>
              <a:t>scanf</a:t>
            </a:r>
            <a:r>
              <a:rPr lang="en-US" sz="2400" b="1" dirty="0">
                <a:solidFill>
                  <a:srgbClr val="C030B9"/>
                </a:solidFill>
              </a:rPr>
              <a:t>(“%</a:t>
            </a:r>
            <a:r>
              <a:rPr lang="en-US" sz="2400" b="1" dirty="0" err="1">
                <a:solidFill>
                  <a:srgbClr val="C030B9"/>
                </a:solidFill>
              </a:rPr>
              <a:t>d%d</a:t>
            </a:r>
            <a:r>
              <a:rPr lang="en-US" sz="2400" b="1" dirty="0">
                <a:solidFill>
                  <a:srgbClr val="C030B9"/>
                </a:solidFill>
              </a:rPr>
              <a:t>”,&amp;</a:t>
            </a:r>
            <a:r>
              <a:rPr lang="en-US" sz="2400" b="1" dirty="0" err="1">
                <a:solidFill>
                  <a:srgbClr val="C030B9"/>
                </a:solidFill>
              </a:rPr>
              <a:t>a,&amp;b</a:t>
            </a:r>
            <a:r>
              <a:rPr lang="en-US" sz="2400" b="1" dirty="0">
                <a:solidFill>
                  <a:srgbClr val="C030B9"/>
                </a:solidFill>
              </a:rPr>
              <a:t>);</a:t>
            </a:r>
          </a:p>
          <a:p>
            <a:r>
              <a:rPr lang="en-US" sz="2400" b="1" dirty="0">
                <a:solidFill>
                  <a:srgbClr val="C030B9"/>
                </a:solidFill>
              </a:rPr>
              <a:t>c=</a:t>
            </a:r>
            <a:r>
              <a:rPr lang="en-US" sz="2400" b="1" dirty="0" err="1">
                <a:solidFill>
                  <a:srgbClr val="C030B9"/>
                </a:solidFill>
              </a:rPr>
              <a:t>a+b</a:t>
            </a:r>
            <a:r>
              <a:rPr lang="en-US" sz="2400" b="1" dirty="0">
                <a:solidFill>
                  <a:srgbClr val="C030B9"/>
                </a:solidFill>
              </a:rPr>
              <a:t>;</a:t>
            </a:r>
          </a:p>
          <a:p>
            <a:r>
              <a:rPr lang="en-US" sz="2800" b="1" dirty="0">
                <a:solidFill>
                  <a:srgbClr val="C030B9"/>
                </a:solidFill>
              </a:rPr>
              <a:t>return(c);</a:t>
            </a:r>
          </a:p>
          <a:p>
            <a:r>
              <a:rPr lang="en-US" sz="2400" b="1" dirty="0">
                <a:solidFill>
                  <a:srgbClr val="C030B9"/>
                </a:solidFill>
              </a:rPr>
              <a:t>}</a:t>
            </a:r>
          </a:p>
          <a:p>
            <a:r>
              <a:rPr lang="en-US" sz="2200" b="1" dirty="0">
                <a:solidFill>
                  <a:schemeClr val="tx1"/>
                </a:solidFill>
              </a:rPr>
              <a:t>int main()</a:t>
            </a:r>
          </a:p>
          <a:p>
            <a:r>
              <a:rPr lang="en-US" sz="2200" b="1" dirty="0">
                <a:solidFill>
                  <a:schemeClr val="tx1"/>
                </a:solidFill>
              </a:rPr>
              <a:t>{</a:t>
            </a:r>
          </a:p>
          <a:p>
            <a:r>
              <a:rPr lang="en-US" sz="2200" b="1" dirty="0">
                <a:solidFill>
                  <a:schemeClr val="tx1"/>
                </a:solidFill>
              </a:rPr>
              <a:t>int result;</a:t>
            </a:r>
          </a:p>
          <a:p>
            <a:r>
              <a:rPr lang="en-US" sz="2200" b="1" dirty="0">
                <a:solidFill>
                  <a:srgbClr val="C030B9"/>
                </a:solidFill>
              </a:rPr>
              <a:t>result=sum(); </a:t>
            </a:r>
            <a:r>
              <a:rPr lang="en-US" sz="2400" b="1" dirty="0">
                <a:solidFill>
                  <a:schemeClr val="tx1"/>
                </a:solidFill>
              </a:rPr>
              <a:t>// function call</a:t>
            </a:r>
            <a:endParaRPr lang="en-US" sz="2200" b="1" dirty="0">
              <a:solidFill>
                <a:srgbClr val="C030B9"/>
              </a:solidFill>
            </a:endParaRPr>
          </a:p>
          <a:p>
            <a:r>
              <a:rPr lang="en-US" sz="2200" b="1" dirty="0" err="1">
                <a:solidFill>
                  <a:schemeClr val="tx1"/>
                </a:solidFill>
              </a:rPr>
              <a:t>printf</a:t>
            </a:r>
            <a:r>
              <a:rPr lang="en-US" sz="2200" b="1" dirty="0">
                <a:solidFill>
                  <a:schemeClr val="tx1"/>
                </a:solidFill>
              </a:rPr>
              <a:t>(“ sum is %d”,result);</a:t>
            </a:r>
          </a:p>
          <a:p>
            <a:r>
              <a:rPr lang="en-US" sz="2200" b="1" dirty="0">
                <a:solidFill>
                  <a:schemeClr val="tx1"/>
                </a:solidFill>
              </a:rPr>
              <a:t>return 0;}</a:t>
            </a:r>
          </a:p>
          <a:p>
            <a:endParaRPr lang="en-IN" b="1" dirty="0">
              <a:solidFill>
                <a:schemeClr val="tx1"/>
              </a:solidFill>
            </a:endParaRPr>
          </a:p>
        </p:txBody>
      </p:sp>
      <p:sp>
        <p:nvSpPr>
          <p:cNvPr id="13" name="Rectangle 12">
            <a:extLst>
              <a:ext uri="{FF2B5EF4-FFF2-40B4-BE49-F238E27FC236}">
                <a16:creationId xmlns:a16="http://schemas.microsoft.com/office/drawing/2014/main" id="{DCF2E42B-EFF6-4937-84E8-C988A7F3620D}"/>
              </a:ext>
            </a:extLst>
          </p:cNvPr>
          <p:cNvSpPr/>
          <p:nvPr/>
        </p:nvSpPr>
        <p:spPr>
          <a:xfrm>
            <a:off x="248313" y="909251"/>
            <a:ext cx="5322291" cy="338554"/>
          </a:xfrm>
          <a:prstGeom prst="rect">
            <a:avLst/>
          </a:prstGeom>
        </p:spPr>
        <p:txBody>
          <a:bodyPr wrap="none">
            <a:spAutoFit/>
          </a:bodyPr>
          <a:lstStyle/>
          <a:p>
            <a:r>
              <a:rPr lang="en-US" sz="1600" b="1" u="sng" dirty="0">
                <a:solidFill>
                  <a:srgbClr val="000000"/>
                </a:solidFill>
                <a:latin typeface="verdana" panose="020B0604030504040204" pitchFamily="34" charset="0"/>
              </a:rPr>
              <a:t>Function without argument and return value</a:t>
            </a:r>
          </a:p>
        </p:txBody>
      </p:sp>
      <p:sp>
        <p:nvSpPr>
          <p:cNvPr id="14" name="Rectangle 13">
            <a:extLst>
              <a:ext uri="{FF2B5EF4-FFF2-40B4-BE49-F238E27FC236}">
                <a16:creationId xmlns:a16="http://schemas.microsoft.com/office/drawing/2014/main" id="{E9D133A4-C155-4A2C-94B6-6DB098218311}"/>
              </a:ext>
            </a:extLst>
          </p:cNvPr>
          <p:cNvSpPr/>
          <p:nvPr/>
        </p:nvSpPr>
        <p:spPr>
          <a:xfrm>
            <a:off x="2666376" y="295732"/>
            <a:ext cx="8129148" cy="584775"/>
          </a:xfrm>
          <a:prstGeom prst="rect">
            <a:avLst/>
          </a:prstGeom>
        </p:spPr>
        <p:txBody>
          <a:bodyPr wrap="none">
            <a:spAutoFit/>
          </a:bodyPr>
          <a:lstStyle/>
          <a:p>
            <a:r>
              <a:rPr lang="en-US" sz="3200" b="1" u="sng" dirty="0">
                <a:solidFill>
                  <a:srgbClr val="000000"/>
                </a:solidFill>
                <a:latin typeface="verdana" panose="020B0604030504040204" pitchFamily="34" charset="0"/>
              </a:rPr>
              <a:t>Program for sum of two numbers</a:t>
            </a:r>
          </a:p>
        </p:txBody>
      </p:sp>
      <p:sp>
        <p:nvSpPr>
          <p:cNvPr id="2" name="Footer Placeholder 1">
            <a:extLst>
              <a:ext uri="{FF2B5EF4-FFF2-40B4-BE49-F238E27FC236}">
                <a16:creationId xmlns:a16="http://schemas.microsoft.com/office/drawing/2014/main" id="{B629D6C8-4978-40D1-AB99-934B836AD473}"/>
              </a:ext>
            </a:extLst>
          </p:cNvPr>
          <p:cNvSpPr>
            <a:spLocks noGrp="1"/>
          </p:cNvSpPr>
          <p:nvPr>
            <p:ph type="ftr" sz="quarter" idx="11"/>
          </p:nvPr>
        </p:nvSpPr>
        <p:spPr/>
        <p:txBody>
          <a:bodyPr/>
          <a:lstStyle/>
          <a:p>
            <a:r>
              <a:rPr lang="en-US"/>
              <a:t>PROGRAMMING FOR PROBLEM SOLVING USING C                              DR.KSP.</a:t>
            </a:r>
          </a:p>
        </p:txBody>
      </p:sp>
    </p:spTree>
    <p:extLst>
      <p:ext uri="{BB962C8B-B14F-4D97-AF65-F5344CB8AC3E}">
        <p14:creationId xmlns:p14="http://schemas.microsoft.com/office/powerpoint/2010/main" val="399653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1">
                                            <p:txEl>
                                              <p:pRg st="5" end="5"/>
                                            </p:txEl>
                                          </p:spTgt>
                                        </p:tgtEl>
                                        <p:attrNameLst>
                                          <p:attrName>style.visibility</p:attrName>
                                        </p:attrNameLst>
                                      </p:cBhvr>
                                      <p:to>
                                        <p:strVal val="visible"/>
                                      </p:to>
                                    </p:set>
                                    <p:animEffect transition="in" filter="fade">
                                      <p:cBhvr>
                                        <p:cTn id="33" dur="500"/>
                                        <p:tgtEl>
                                          <p:spTgt spid="11">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1">
                                            <p:txEl>
                                              <p:pRg st="6" end="6"/>
                                            </p:txEl>
                                          </p:spTgt>
                                        </p:tgtEl>
                                        <p:attrNameLst>
                                          <p:attrName>style.visibility</p:attrName>
                                        </p:attrNameLst>
                                      </p:cBhvr>
                                      <p:to>
                                        <p:strVal val="visible"/>
                                      </p:to>
                                    </p:set>
                                    <p:animEffect transition="in" filter="fade">
                                      <p:cBhvr>
                                        <p:cTn id="38" dur="500"/>
                                        <p:tgtEl>
                                          <p:spTgt spid="11">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1">
                                            <p:txEl>
                                              <p:pRg st="12" end="12"/>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2">
                                            <p:txEl>
                                              <p:pRg st="2" end="2"/>
                                            </p:txEl>
                                          </p:spTgt>
                                        </p:tgtEl>
                                        <p:attrNameLst>
                                          <p:attrName>style.visibility</p:attrName>
                                        </p:attrNameLst>
                                      </p:cBhvr>
                                      <p:to>
                                        <p:strVal val="visible"/>
                                      </p:to>
                                    </p:set>
                                    <p:animEffect transition="in" filter="fade">
                                      <p:cBhvr>
                                        <p:cTn id="71" dur="500"/>
                                        <p:tgtEl>
                                          <p:spTgt spid="12">
                                            <p:txEl>
                                              <p:pRg st="2" end="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2">
                                            <p:txEl>
                                              <p:pRg st="3" end="3"/>
                                            </p:txEl>
                                          </p:spTgt>
                                        </p:tgtEl>
                                        <p:attrNameLst>
                                          <p:attrName>style.visibility</p:attrName>
                                        </p:attrNameLst>
                                      </p:cBhvr>
                                      <p:to>
                                        <p:strVal val="visible"/>
                                      </p:to>
                                    </p:set>
                                    <p:animEffect transition="in" filter="fade">
                                      <p:cBhvr>
                                        <p:cTn id="76" dur="500"/>
                                        <p:tgtEl>
                                          <p:spTgt spid="12">
                                            <p:txEl>
                                              <p:pRg st="3" end="3"/>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2">
                                            <p:txEl>
                                              <p:pRg st="4" end="4"/>
                                            </p:txEl>
                                          </p:spTgt>
                                        </p:tgtEl>
                                        <p:attrNameLst>
                                          <p:attrName>style.visibility</p:attrName>
                                        </p:attrNameLst>
                                      </p:cBhvr>
                                      <p:to>
                                        <p:strVal val="visible"/>
                                      </p:to>
                                    </p:set>
                                    <p:animEffect transition="in" filter="fade">
                                      <p:cBhvr>
                                        <p:cTn id="81" dur="500"/>
                                        <p:tgtEl>
                                          <p:spTgt spid="12">
                                            <p:txEl>
                                              <p:pRg st="4" end="4"/>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12">
                                            <p:txEl>
                                              <p:pRg st="5" end="5"/>
                                            </p:txEl>
                                          </p:spTgt>
                                        </p:tgtEl>
                                        <p:attrNameLst>
                                          <p:attrName>style.visibility</p:attrName>
                                        </p:attrNameLst>
                                      </p:cBhvr>
                                      <p:to>
                                        <p:strVal val="visible"/>
                                      </p:to>
                                    </p:set>
                                    <p:animEffect transition="in" filter="fade">
                                      <p:cBhvr>
                                        <p:cTn id="84" dur="500"/>
                                        <p:tgtEl>
                                          <p:spTgt spid="12">
                                            <p:txEl>
                                              <p:pRg st="5" end="5"/>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12">
                                            <p:txEl>
                                              <p:pRg st="6" end="6"/>
                                            </p:txEl>
                                          </p:spTgt>
                                        </p:tgtEl>
                                        <p:attrNameLst>
                                          <p:attrName>style.visibility</p:attrName>
                                        </p:attrNameLst>
                                      </p:cBhvr>
                                      <p:to>
                                        <p:strVal val="visible"/>
                                      </p:to>
                                    </p:set>
                                    <p:animEffect transition="in" filter="fade">
                                      <p:cBhvr>
                                        <p:cTn id="89" dur="500"/>
                                        <p:tgtEl>
                                          <p:spTgt spid="12">
                                            <p:txEl>
                                              <p:pRg st="6" end="6"/>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12">
                                            <p:txEl>
                                              <p:pRg st="7" end="7"/>
                                            </p:txEl>
                                          </p:spTgt>
                                        </p:tgtEl>
                                        <p:attrNameLst>
                                          <p:attrName>style.visibility</p:attrName>
                                        </p:attrNameLst>
                                      </p:cBhvr>
                                      <p:to>
                                        <p:strVal val="visible"/>
                                      </p:to>
                                    </p:set>
                                    <p:animEffect transition="in" filter="fade">
                                      <p:cBhvr>
                                        <p:cTn id="92" dur="500"/>
                                        <p:tgtEl>
                                          <p:spTgt spid="12">
                                            <p:txEl>
                                              <p:pRg st="7" end="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12">
                                            <p:txEl>
                                              <p:pRg st="9" end="9"/>
                                            </p:txEl>
                                          </p:spTgt>
                                        </p:tgtEl>
                                        <p:attrNameLst>
                                          <p:attrName>style.visibility</p:attrName>
                                        </p:attrNameLst>
                                      </p:cBhvr>
                                      <p:to>
                                        <p:strVal val="visible"/>
                                      </p:to>
                                    </p:set>
                                    <p:animEffect transition="in" filter="fade">
                                      <p:cBhvr>
                                        <p:cTn id="101" dur="500"/>
                                        <p:tgtEl>
                                          <p:spTgt spid="12">
                                            <p:txEl>
                                              <p:pRg st="9" end="9"/>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12">
                                            <p:txEl>
                                              <p:pRg st="10" end="10"/>
                                            </p:txEl>
                                          </p:spTgt>
                                        </p:tgtEl>
                                        <p:attrNameLst>
                                          <p:attrName>style.visibility</p:attrName>
                                        </p:attrNameLst>
                                      </p:cBhvr>
                                      <p:to>
                                        <p:strVal val="visible"/>
                                      </p:to>
                                    </p:set>
                                    <p:animEffect transition="in" filter="fade">
                                      <p:cBhvr>
                                        <p:cTn id="106" dur="500"/>
                                        <p:tgtEl>
                                          <p:spTgt spid="12">
                                            <p:txEl>
                                              <p:pRg st="10" end="10"/>
                                            </p:txEl>
                                          </p:spTgt>
                                        </p:tgtEl>
                                      </p:cBhvr>
                                    </p:animEffect>
                                  </p:childTnLst>
                                </p:cTn>
                              </p:par>
                              <p:par>
                                <p:cTn id="107" presetID="10" presetClass="entr" presetSubtype="0" fill="hold" nodeType="withEffect">
                                  <p:stCondLst>
                                    <p:cond delay="0"/>
                                  </p:stCondLst>
                                  <p:childTnLst>
                                    <p:set>
                                      <p:cBhvr>
                                        <p:cTn id="108" dur="1" fill="hold">
                                          <p:stCondLst>
                                            <p:cond delay="0"/>
                                          </p:stCondLst>
                                        </p:cTn>
                                        <p:tgtEl>
                                          <p:spTgt spid="12">
                                            <p:txEl>
                                              <p:pRg st="11" end="11"/>
                                            </p:txEl>
                                          </p:spTgt>
                                        </p:tgtEl>
                                        <p:attrNameLst>
                                          <p:attrName>style.visibility</p:attrName>
                                        </p:attrNameLst>
                                      </p:cBhvr>
                                      <p:to>
                                        <p:strVal val="visible"/>
                                      </p:to>
                                    </p:set>
                                    <p:animEffect transition="in" filter="fade">
                                      <p:cBhvr>
                                        <p:cTn id="109" dur="500"/>
                                        <p:tgtEl>
                                          <p:spTgt spid="12">
                                            <p:txEl>
                                              <p:pRg st="11" end="11"/>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12">
                                            <p:txEl>
                                              <p:pRg st="12" end="12"/>
                                            </p:txEl>
                                          </p:spTgt>
                                        </p:tgtEl>
                                        <p:attrNameLst>
                                          <p:attrName>style.visibility</p:attrName>
                                        </p:attrNameLst>
                                      </p:cBhvr>
                                      <p:to>
                                        <p:strVal val="visible"/>
                                      </p:to>
                                    </p:set>
                                    <p:animEffect transition="in" filter="fade">
                                      <p:cBhvr>
                                        <p:cTn id="114" dur="500"/>
                                        <p:tgtEl>
                                          <p:spTgt spid="12">
                                            <p:txEl>
                                              <p:pRg st="12" end="12"/>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12">
                                            <p:txEl>
                                              <p:pRg st="13" end="13"/>
                                            </p:txEl>
                                          </p:spTgt>
                                        </p:tgtEl>
                                        <p:attrNameLst>
                                          <p:attrName>style.visibility</p:attrName>
                                        </p:attrNameLst>
                                      </p:cBhvr>
                                      <p:to>
                                        <p:strVal val="visible"/>
                                      </p:to>
                                    </p:set>
                                    <p:animEffect transition="in" filter="fade">
                                      <p:cBhvr>
                                        <p:cTn id="119" dur="500"/>
                                        <p:tgtEl>
                                          <p:spTgt spid="12">
                                            <p:txEl>
                                              <p:pRg st="13" end="13"/>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12">
                                            <p:txEl>
                                              <p:pRg st="14" end="14"/>
                                            </p:txEl>
                                          </p:spTgt>
                                        </p:tgtEl>
                                        <p:attrNameLst>
                                          <p:attrName>style.visibility</p:attrName>
                                        </p:attrNameLst>
                                      </p:cBhvr>
                                      <p:to>
                                        <p:strVal val="visible"/>
                                      </p:to>
                                    </p:set>
                                    <p:animEffect transition="in" filter="fade">
                                      <p:cBhvr>
                                        <p:cTn id="124" dur="500"/>
                                        <p:tgtEl>
                                          <p:spTgt spid="12">
                                            <p:txEl>
                                              <p:pRg st="14" end="14"/>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12">
                                            <p:txEl>
                                              <p:pRg st="15" end="15"/>
                                            </p:txEl>
                                          </p:spTgt>
                                        </p:tgtEl>
                                        <p:attrNameLst>
                                          <p:attrName>style.visibility</p:attrName>
                                        </p:attrNameLst>
                                      </p:cBhvr>
                                      <p:to>
                                        <p:strVal val="visible"/>
                                      </p:to>
                                    </p:set>
                                    <p:animEffect transition="in" filter="fade">
                                      <p:cBhvr>
                                        <p:cTn id="129" dur="500"/>
                                        <p:tgtEl>
                                          <p:spTgt spid="1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257BD-29EE-4A68-9A4A-CF9B850A08D3}"/>
              </a:ext>
            </a:extLst>
          </p:cNvPr>
          <p:cNvSpPr>
            <a:spLocks noGrp="1"/>
          </p:cNvSpPr>
          <p:nvPr>
            <p:ph type="title"/>
          </p:nvPr>
        </p:nvSpPr>
        <p:spPr/>
        <p:txBody>
          <a:bodyPr/>
          <a:lstStyle/>
          <a:p>
            <a:pPr algn="ctr"/>
            <a:r>
              <a:rPr lang="en-US" b="1" dirty="0"/>
              <a:t>             </a:t>
            </a:r>
            <a:r>
              <a:rPr lang="en-US" sz="5400" b="1" u="sng" dirty="0"/>
              <a:t>Strings</a:t>
            </a:r>
            <a:endParaRPr lang="te-IN" sz="5400" b="1" u="sng" dirty="0"/>
          </a:p>
        </p:txBody>
      </p:sp>
      <p:sp>
        <p:nvSpPr>
          <p:cNvPr id="3" name="Content Placeholder 2">
            <a:extLst>
              <a:ext uri="{FF2B5EF4-FFF2-40B4-BE49-F238E27FC236}">
                <a16:creationId xmlns:a16="http://schemas.microsoft.com/office/drawing/2014/main" id="{56BFEB86-1D8D-47F7-A172-F0423FC75A66}"/>
              </a:ext>
            </a:extLst>
          </p:cNvPr>
          <p:cNvSpPr>
            <a:spLocks noGrp="1"/>
          </p:cNvSpPr>
          <p:nvPr>
            <p:ph idx="1"/>
          </p:nvPr>
        </p:nvSpPr>
        <p:spPr>
          <a:xfrm>
            <a:off x="838200" y="1313895"/>
            <a:ext cx="10515600" cy="5178980"/>
          </a:xfrm>
        </p:spPr>
        <p:txBody>
          <a:bodyPr>
            <a:normAutofit fontScale="92500" lnSpcReduction="10000"/>
          </a:bodyPr>
          <a:lstStyle/>
          <a:p>
            <a:r>
              <a:rPr lang="en-US" dirty="0"/>
              <a:t>In C programming, a </a:t>
            </a:r>
            <a:r>
              <a:rPr lang="en-US" b="1" dirty="0">
                <a:highlight>
                  <a:srgbClr val="FFFF00"/>
                </a:highlight>
              </a:rPr>
              <a:t>string is a sequence of characters </a:t>
            </a:r>
            <a:r>
              <a:rPr lang="en-US" dirty="0"/>
              <a:t>terminated with a null character \0.</a:t>
            </a:r>
          </a:p>
          <a:p>
            <a:r>
              <a:rPr lang="en-US" dirty="0"/>
              <a:t>A string can be declared using </a:t>
            </a:r>
            <a:r>
              <a:rPr lang="en-US" dirty="0">
                <a:highlight>
                  <a:srgbClr val="FFFF00"/>
                </a:highlight>
              </a:rPr>
              <a:t>character array</a:t>
            </a:r>
            <a:r>
              <a:rPr lang="en-US" dirty="0"/>
              <a:t> in c.</a:t>
            </a:r>
          </a:p>
          <a:p>
            <a:r>
              <a:rPr lang="en-US" b="1" i="0" u="sng" dirty="0">
                <a:solidFill>
                  <a:srgbClr val="273239"/>
                </a:solidFill>
                <a:effectLst/>
                <a:latin typeface="urw-din"/>
              </a:rPr>
              <a:t>Declaration of strings</a:t>
            </a:r>
            <a:r>
              <a:rPr lang="en-US" b="0" i="0" u="sng" dirty="0">
                <a:solidFill>
                  <a:srgbClr val="273239"/>
                </a:solidFill>
                <a:effectLst/>
                <a:latin typeface="urw-din"/>
              </a:rPr>
              <a:t>: </a:t>
            </a:r>
          </a:p>
          <a:p>
            <a:r>
              <a:rPr lang="en-US" b="0" i="0" dirty="0">
                <a:solidFill>
                  <a:srgbClr val="273239"/>
                </a:solidFill>
                <a:effectLst/>
                <a:latin typeface="urw-din"/>
              </a:rPr>
              <a:t>Declaring a string is as simple as declaring a </a:t>
            </a:r>
            <a:r>
              <a:rPr lang="en-US" b="0" i="0" dirty="0">
                <a:solidFill>
                  <a:srgbClr val="273239"/>
                </a:solidFill>
                <a:effectLst/>
                <a:highlight>
                  <a:srgbClr val="FFFF00"/>
                </a:highlight>
                <a:latin typeface="urw-din"/>
              </a:rPr>
              <a:t>one-dimensional array. </a:t>
            </a:r>
            <a:r>
              <a:rPr lang="en-US" b="0" i="0" dirty="0">
                <a:solidFill>
                  <a:srgbClr val="273239"/>
                </a:solidFill>
                <a:effectLst/>
                <a:latin typeface="urw-din"/>
              </a:rPr>
              <a:t>Below is the basic syntax for declaring a string.</a:t>
            </a:r>
          </a:p>
          <a:p>
            <a:pPr marL="0" indent="0">
              <a:buNone/>
            </a:pPr>
            <a:r>
              <a:rPr lang="en-US" b="1" u="sng" dirty="0">
                <a:solidFill>
                  <a:srgbClr val="3333FF"/>
                </a:solidFill>
              </a:rPr>
              <a:t>syntax:</a:t>
            </a:r>
          </a:p>
          <a:p>
            <a:pPr marL="0" indent="0">
              <a:buNone/>
            </a:pPr>
            <a:r>
              <a:rPr lang="en-US" b="1" dirty="0">
                <a:solidFill>
                  <a:srgbClr val="3333FF"/>
                </a:solidFill>
                <a:highlight>
                  <a:srgbClr val="FFFF00"/>
                </a:highlight>
              </a:rPr>
              <a:t>char </a:t>
            </a:r>
            <a:r>
              <a:rPr lang="en-US" b="1" dirty="0" err="1">
                <a:solidFill>
                  <a:srgbClr val="3333FF"/>
                </a:solidFill>
                <a:highlight>
                  <a:srgbClr val="FFFF00"/>
                </a:highlight>
              </a:rPr>
              <a:t>string_name</a:t>
            </a:r>
            <a:r>
              <a:rPr lang="en-US" b="1" dirty="0">
                <a:solidFill>
                  <a:srgbClr val="3333FF"/>
                </a:solidFill>
                <a:highlight>
                  <a:srgbClr val="FFFF00"/>
                </a:highlight>
              </a:rPr>
              <a:t>[size];  </a:t>
            </a:r>
          </a:p>
          <a:p>
            <a:pPr marL="0" indent="0">
              <a:buNone/>
            </a:pPr>
            <a:r>
              <a:rPr lang="en-US" b="1" dirty="0">
                <a:solidFill>
                  <a:srgbClr val="3333FF"/>
                </a:solidFill>
              </a:rPr>
              <a:t>//</a:t>
            </a:r>
            <a:r>
              <a:rPr lang="en-US" b="0" i="0" dirty="0">
                <a:solidFill>
                  <a:srgbClr val="273239"/>
                </a:solidFill>
                <a:effectLst/>
                <a:latin typeface="urw-din"/>
              </a:rPr>
              <a:t>string </a:t>
            </a:r>
            <a:r>
              <a:rPr lang="en-US" dirty="0">
                <a:solidFill>
                  <a:srgbClr val="273239"/>
                </a:solidFill>
                <a:latin typeface="urw-din"/>
              </a:rPr>
              <a:t>n</a:t>
            </a:r>
            <a:r>
              <a:rPr lang="en-US" b="0" i="0" dirty="0">
                <a:solidFill>
                  <a:srgbClr val="273239"/>
                </a:solidFill>
                <a:effectLst/>
                <a:latin typeface="urw-din"/>
              </a:rPr>
              <a:t>ame is any name given to the </a:t>
            </a:r>
            <a:r>
              <a:rPr lang="en-US" b="1" i="0" dirty="0">
                <a:solidFill>
                  <a:srgbClr val="273239"/>
                </a:solidFill>
                <a:effectLst/>
                <a:latin typeface="urw-din"/>
              </a:rPr>
              <a:t>string variable and size is used to define the length of the string</a:t>
            </a:r>
            <a:endParaRPr lang="en-US" b="1" dirty="0">
              <a:solidFill>
                <a:srgbClr val="3333FF"/>
              </a:solidFill>
            </a:endParaRPr>
          </a:p>
          <a:p>
            <a:pPr marL="0" indent="0">
              <a:buNone/>
            </a:pPr>
            <a:r>
              <a:rPr lang="en-US" b="1" u="sng" dirty="0"/>
              <a:t>example:</a:t>
            </a:r>
          </a:p>
          <a:p>
            <a:pPr marL="0" indent="0">
              <a:buNone/>
            </a:pPr>
            <a:r>
              <a:rPr lang="en-US" b="1" dirty="0"/>
              <a:t>char </a:t>
            </a:r>
            <a:r>
              <a:rPr lang="en-US" b="1" dirty="0" err="1"/>
              <a:t>mystring</a:t>
            </a:r>
            <a:r>
              <a:rPr lang="en-US" b="1" dirty="0"/>
              <a:t>[20];</a:t>
            </a:r>
          </a:p>
          <a:p>
            <a:pPr marL="0" indent="0">
              <a:buNone/>
            </a:pPr>
            <a:endParaRPr lang="en-US" dirty="0"/>
          </a:p>
          <a:p>
            <a:pPr marL="0" indent="0">
              <a:buNone/>
            </a:pPr>
            <a:endParaRPr lang="en-US" dirty="0"/>
          </a:p>
          <a:p>
            <a:pPr marL="0" indent="0">
              <a:buNone/>
            </a:pPr>
            <a:endParaRPr lang="te-IN" dirty="0"/>
          </a:p>
        </p:txBody>
      </p:sp>
      <p:sp>
        <p:nvSpPr>
          <p:cNvPr id="4" name="Footer Placeholder 3">
            <a:extLst>
              <a:ext uri="{FF2B5EF4-FFF2-40B4-BE49-F238E27FC236}">
                <a16:creationId xmlns:a16="http://schemas.microsoft.com/office/drawing/2014/main" id="{E8032369-20C4-403A-84D2-60F7267F0BAC}"/>
              </a:ext>
            </a:extLst>
          </p:cNvPr>
          <p:cNvSpPr>
            <a:spLocks noGrp="1"/>
          </p:cNvSpPr>
          <p:nvPr>
            <p:ph type="ftr" sz="quarter" idx="11"/>
          </p:nvPr>
        </p:nvSpPr>
        <p:spPr/>
        <p:txBody>
          <a:bodyPr/>
          <a:lstStyle/>
          <a:p>
            <a:r>
              <a:rPr lang="en-US"/>
              <a:t>PROGRAMMING FOR PROBLEM SOLVING USING C                              DR.KSP.</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5013FD5E-62A6-4371-B7E7-DD00D542FE0F}"/>
                  </a:ext>
                </a:extLst>
              </p14:cNvPr>
              <p14:cNvContentPartPr/>
              <p14:nvPr/>
            </p14:nvContentPartPr>
            <p14:xfrm>
              <a:off x="4385342" y="3451722"/>
              <a:ext cx="1444680" cy="1022400"/>
            </p14:xfrm>
          </p:contentPart>
        </mc:Choice>
        <mc:Fallback xmlns="">
          <p:pic>
            <p:nvPicPr>
              <p:cNvPr id="5" name="Ink 4">
                <a:extLst>
                  <a:ext uri="{FF2B5EF4-FFF2-40B4-BE49-F238E27FC236}">
                    <a16:creationId xmlns:a16="http://schemas.microsoft.com/office/drawing/2014/main" id="{5013FD5E-62A6-4371-B7E7-DD00D542FE0F}"/>
                  </a:ext>
                </a:extLst>
              </p:cNvPr>
              <p:cNvPicPr/>
              <p:nvPr/>
            </p:nvPicPr>
            <p:blipFill>
              <a:blip r:embed="rId3"/>
              <a:stretch>
                <a:fillRect/>
              </a:stretch>
            </p:blipFill>
            <p:spPr>
              <a:xfrm>
                <a:off x="4376342" y="3442722"/>
                <a:ext cx="1462320" cy="1040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0BA97E3-91EF-445E-810A-C8E5F7F11C69}"/>
                  </a:ext>
                </a:extLst>
              </p14:cNvPr>
              <p14:cNvContentPartPr/>
              <p14:nvPr/>
            </p14:nvContentPartPr>
            <p14:xfrm>
              <a:off x="3364382" y="5539002"/>
              <a:ext cx="886680" cy="869040"/>
            </p14:xfrm>
          </p:contentPart>
        </mc:Choice>
        <mc:Fallback xmlns="">
          <p:pic>
            <p:nvPicPr>
              <p:cNvPr id="6" name="Ink 5">
                <a:extLst>
                  <a:ext uri="{FF2B5EF4-FFF2-40B4-BE49-F238E27FC236}">
                    <a16:creationId xmlns:a16="http://schemas.microsoft.com/office/drawing/2014/main" id="{B0BA97E3-91EF-445E-810A-C8E5F7F11C69}"/>
                  </a:ext>
                </a:extLst>
              </p:cNvPr>
              <p:cNvPicPr/>
              <p:nvPr/>
            </p:nvPicPr>
            <p:blipFill>
              <a:blip r:embed="rId5"/>
              <a:stretch>
                <a:fillRect/>
              </a:stretch>
            </p:blipFill>
            <p:spPr>
              <a:xfrm>
                <a:off x="3355742" y="5530002"/>
                <a:ext cx="904320" cy="886680"/>
              </a:xfrm>
              <a:prstGeom prst="rect">
                <a:avLst/>
              </a:prstGeom>
            </p:spPr>
          </p:pic>
        </mc:Fallback>
      </mc:AlternateContent>
      <p:grpSp>
        <p:nvGrpSpPr>
          <p:cNvPr id="10" name="Group 9">
            <a:extLst>
              <a:ext uri="{FF2B5EF4-FFF2-40B4-BE49-F238E27FC236}">
                <a16:creationId xmlns:a16="http://schemas.microsoft.com/office/drawing/2014/main" id="{C44D3AAD-E682-4BB5-9ADB-261E954C1929}"/>
              </a:ext>
            </a:extLst>
          </p:cNvPr>
          <p:cNvGrpSpPr/>
          <p:nvPr/>
        </p:nvGrpSpPr>
        <p:grpSpPr>
          <a:xfrm>
            <a:off x="851582" y="5956962"/>
            <a:ext cx="1259280" cy="340560"/>
            <a:chOff x="851582" y="5956962"/>
            <a:chExt cx="1259280" cy="340560"/>
          </a:xfrm>
        </p:grpSpPr>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DD3D539-07DB-4808-9BFF-B8C39397104C}"/>
                    </a:ext>
                  </a:extLst>
                </p14:cNvPr>
                <p14:cNvContentPartPr/>
                <p14:nvPr/>
              </p14:nvContentPartPr>
              <p14:xfrm>
                <a:off x="851582" y="6293562"/>
                <a:ext cx="416520" cy="3960"/>
              </p14:xfrm>
            </p:contentPart>
          </mc:Choice>
          <mc:Fallback xmlns="">
            <p:pic>
              <p:nvPicPr>
                <p:cNvPr id="7" name="Ink 6">
                  <a:extLst>
                    <a:ext uri="{FF2B5EF4-FFF2-40B4-BE49-F238E27FC236}">
                      <a16:creationId xmlns:a16="http://schemas.microsoft.com/office/drawing/2014/main" id="{ADD3D539-07DB-4808-9BFF-B8C39397104C}"/>
                    </a:ext>
                  </a:extLst>
                </p:cNvPr>
                <p:cNvPicPr/>
                <p:nvPr/>
              </p:nvPicPr>
              <p:blipFill>
                <a:blip r:embed="rId7"/>
                <a:stretch>
                  <a:fillRect/>
                </a:stretch>
              </p:blipFill>
              <p:spPr>
                <a:xfrm>
                  <a:off x="842942" y="6284922"/>
                  <a:ext cx="43416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3454504-3A1F-44ED-9CD5-D8115DA52570}"/>
                    </a:ext>
                  </a:extLst>
                </p14:cNvPr>
                <p14:cNvContentPartPr/>
                <p14:nvPr/>
              </p14:nvContentPartPr>
              <p14:xfrm>
                <a:off x="1713062" y="5956962"/>
                <a:ext cx="397800" cy="333360"/>
              </p14:xfrm>
            </p:contentPart>
          </mc:Choice>
          <mc:Fallback xmlns="">
            <p:pic>
              <p:nvPicPr>
                <p:cNvPr id="8" name="Ink 7">
                  <a:extLst>
                    <a:ext uri="{FF2B5EF4-FFF2-40B4-BE49-F238E27FC236}">
                      <a16:creationId xmlns:a16="http://schemas.microsoft.com/office/drawing/2014/main" id="{33454504-3A1F-44ED-9CD5-D8115DA52570}"/>
                    </a:ext>
                  </a:extLst>
                </p:cNvPr>
                <p:cNvPicPr/>
                <p:nvPr/>
              </p:nvPicPr>
              <p:blipFill>
                <a:blip r:embed="rId9"/>
                <a:stretch>
                  <a:fillRect/>
                </a:stretch>
              </p:blipFill>
              <p:spPr>
                <a:xfrm>
                  <a:off x="1704422" y="5947962"/>
                  <a:ext cx="415440" cy="351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32871DD1-4201-4487-87BE-AEFB60C354E0}"/>
                  </a:ext>
                </a:extLst>
              </p14:cNvPr>
              <p14:cNvContentPartPr/>
              <p14:nvPr/>
            </p14:nvContentPartPr>
            <p14:xfrm>
              <a:off x="2955782" y="5464482"/>
              <a:ext cx="428040" cy="334080"/>
            </p14:xfrm>
          </p:contentPart>
        </mc:Choice>
        <mc:Fallback xmlns="">
          <p:pic>
            <p:nvPicPr>
              <p:cNvPr id="9" name="Ink 8">
                <a:extLst>
                  <a:ext uri="{FF2B5EF4-FFF2-40B4-BE49-F238E27FC236}">
                    <a16:creationId xmlns:a16="http://schemas.microsoft.com/office/drawing/2014/main" id="{32871DD1-4201-4487-87BE-AEFB60C354E0}"/>
                  </a:ext>
                </a:extLst>
              </p:cNvPr>
              <p:cNvPicPr/>
              <p:nvPr/>
            </p:nvPicPr>
            <p:blipFill>
              <a:blip r:embed="rId11"/>
              <a:stretch>
                <a:fillRect/>
              </a:stretch>
            </p:blipFill>
            <p:spPr>
              <a:xfrm>
                <a:off x="2947142" y="5455842"/>
                <a:ext cx="445680" cy="351720"/>
              </a:xfrm>
              <a:prstGeom prst="rect">
                <a:avLst/>
              </a:prstGeom>
            </p:spPr>
          </p:pic>
        </mc:Fallback>
      </mc:AlternateContent>
    </p:spTree>
    <p:extLst>
      <p:ext uri="{BB962C8B-B14F-4D97-AF65-F5344CB8AC3E}">
        <p14:creationId xmlns:p14="http://schemas.microsoft.com/office/powerpoint/2010/main" val="2151021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4C4B-3114-4C80-BCC7-2F23F1BAC235}"/>
              </a:ext>
            </a:extLst>
          </p:cNvPr>
          <p:cNvSpPr>
            <a:spLocks noGrp="1"/>
          </p:cNvSpPr>
          <p:nvPr>
            <p:ph type="title"/>
          </p:nvPr>
        </p:nvSpPr>
        <p:spPr>
          <a:xfrm>
            <a:off x="-253755" y="317970"/>
            <a:ext cx="11670437" cy="615962"/>
          </a:xfrm>
        </p:spPr>
        <p:txBody>
          <a:bodyPr>
            <a:normAutofit fontScale="90000"/>
          </a:bodyPr>
          <a:lstStyle/>
          <a:p>
            <a:pPr algn="ctr"/>
            <a:r>
              <a:rPr lang="en-US" sz="3600" b="0" i="0" dirty="0">
                <a:solidFill>
                  <a:srgbClr val="610B4B"/>
                </a:solidFill>
                <a:effectLst/>
                <a:latin typeface="erdana"/>
              </a:rPr>
              <a:t>           </a:t>
            </a:r>
            <a:r>
              <a:rPr lang="en-US" sz="2800" b="0" i="0" u="sng" dirty="0">
                <a:solidFill>
                  <a:srgbClr val="610B4B"/>
                </a:solidFill>
                <a:effectLst/>
                <a:latin typeface="erdana"/>
              </a:rPr>
              <a:t>Function parameters/arguments</a:t>
            </a:r>
            <a:endParaRPr lang="te-IN" sz="2800" dirty="0"/>
          </a:p>
        </p:txBody>
      </p:sp>
      <p:sp>
        <p:nvSpPr>
          <p:cNvPr id="9" name="Content Placeholder 2">
            <a:extLst>
              <a:ext uri="{FF2B5EF4-FFF2-40B4-BE49-F238E27FC236}">
                <a16:creationId xmlns:a16="http://schemas.microsoft.com/office/drawing/2014/main" id="{B1773EBB-5FB1-41BB-8746-67B18457FD69}"/>
              </a:ext>
            </a:extLst>
          </p:cNvPr>
          <p:cNvSpPr>
            <a:spLocks noGrp="1"/>
          </p:cNvSpPr>
          <p:nvPr>
            <p:ph idx="1"/>
          </p:nvPr>
        </p:nvSpPr>
        <p:spPr>
          <a:xfrm>
            <a:off x="662127" y="1078972"/>
            <a:ext cx="10515600" cy="2722155"/>
          </a:xfrm>
        </p:spPr>
        <p:txBody>
          <a:bodyPr/>
          <a:lstStyle/>
          <a:p>
            <a:pPr marL="0" indent="0">
              <a:buNone/>
            </a:pPr>
            <a:r>
              <a:rPr lang="en-IN" b="1" u="sng" dirty="0"/>
              <a:t>syntax:</a:t>
            </a:r>
          </a:p>
          <a:p>
            <a:pPr marL="0" indent="0">
              <a:buNone/>
            </a:pPr>
            <a:r>
              <a:rPr lang="en-US" b="1" dirty="0" err="1">
                <a:solidFill>
                  <a:srgbClr val="3333FF"/>
                </a:solidFill>
              </a:rPr>
              <a:t>returntype</a:t>
            </a:r>
            <a:r>
              <a:rPr lang="en-US" b="1" dirty="0">
                <a:solidFill>
                  <a:srgbClr val="3333FF"/>
                </a:solidFill>
              </a:rPr>
              <a:t> </a:t>
            </a:r>
            <a:r>
              <a:rPr lang="en-US" b="1" dirty="0" err="1">
                <a:solidFill>
                  <a:srgbClr val="3333FF"/>
                </a:solidFill>
              </a:rPr>
              <a:t>function_name</a:t>
            </a:r>
            <a:r>
              <a:rPr lang="en-US" b="1" dirty="0">
                <a:solidFill>
                  <a:srgbClr val="3333FF"/>
                </a:solidFill>
              </a:rPr>
              <a:t>( parameter list/arguments list ) </a:t>
            </a:r>
          </a:p>
          <a:p>
            <a:pPr marL="0" indent="0">
              <a:buNone/>
            </a:pPr>
            <a:r>
              <a:rPr lang="en-US" b="1" dirty="0">
                <a:solidFill>
                  <a:srgbClr val="3333FF"/>
                </a:solidFill>
              </a:rPr>
              <a:t>{    body of the function   }</a:t>
            </a:r>
            <a:endParaRPr lang="te-IN" b="1" dirty="0">
              <a:solidFill>
                <a:srgbClr val="3333FF"/>
              </a:solidFill>
            </a:endParaRPr>
          </a:p>
        </p:txBody>
      </p:sp>
      <p:sp>
        <p:nvSpPr>
          <p:cNvPr id="4" name="Footer Placeholder 3">
            <a:extLst>
              <a:ext uri="{FF2B5EF4-FFF2-40B4-BE49-F238E27FC236}">
                <a16:creationId xmlns:a16="http://schemas.microsoft.com/office/drawing/2014/main" id="{10F100DA-DB51-4376-81FA-F53E2C7EBDBB}"/>
              </a:ext>
            </a:extLst>
          </p:cNvPr>
          <p:cNvSpPr>
            <a:spLocks noGrp="1"/>
          </p:cNvSpPr>
          <p:nvPr>
            <p:ph type="ftr" sz="quarter" idx="11"/>
          </p:nvPr>
        </p:nvSpPr>
        <p:spPr/>
        <p:txBody>
          <a:bodyPr/>
          <a:lstStyle/>
          <a:p>
            <a:r>
              <a:rPr lang="en-US"/>
              <a:t>PROGRAMMING FOR PROBLEM SOLVING USING C                              DR.KSP.</a:t>
            </a:r>
            <a:endParaRPr lang="en-US" dirty="0"/>
          </a:p>
        </p:txBody>
      </p:sp>
      <p:sp>
        <p:nvSpPr>
          <p:cNvPr id="8" name="Title 1">
            <a:extLst>
              <a:ext uri="{FF2B5EF4-FFF2-40B4-BE49-F238E27FC236}">
                <a16:creationId xmlns:a16="http://schemas.microsoft.com/office/drawing/2014/main" id="{ADBFA387-C4AD-4011-B10B-33FD63B822E7}"/>
              </a:ext>
            </a:extLst>
          </p:cNvPr>
          <p:cNvSpPr txBox="1">
            <a:spLocks/>
          </p:cNvSpPr>
          <p:nvPr/>
        </p:nvSpPr>
        <p:spPr>
          <a:xfrm>
            <a:off x="1423383" y="662296"/>
            <a:ext cx="10515600" cy="10282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000000"/>
                </a:solidFill>
                <a:latin typeface="Arial" panose="020B0604020202020204" pitchFamily="34" charset="0"/>
              </a:rPr>
              <a:t>             </a:t>
            </a:r>
            <a:r>
              <a:rPr lang="en-IN" sz="2400" u="sng" dirty="0">
                <a:solidFill>
                  <a:srgbClr val="000000"/>
                </a:solidFill>
                <a:latin typeface="Arial" panose="020B0604020202020204" pitchFamily="34" charset="0"/>
              </a:rPr>
              <a:t>function definition</a:t>
            </a:r>
          </a:p>
          <a:p>
            <a:endParaRPr lang="te-IN" dirty="0"/>
          </a:p>
        </p:txBody>
      </p:sp>
      <p:sp>
        <p:nvSpPr>
          <p:cNvPr id="10" name="Footer Placeholder 3">
            <a:extLst>
              <a:ext uri="{FF2B5EF4-FFF2-40B4-BE49-F238E27FC236}">
                <a16:creationId xmlns:a16="http://schemas.microsoft.com/office/drawing/2014/main" id="{FB018963-B47A-47A8-9FE4-F6390177A537}"/>
              </a:ext>
            </a:extLst>
          </p:cNvPr>
          <p:cNvSpPr txBox="1">
            <a:spLocks/>
          </p:cNvSpPr>
          <p:nvPr/>
        </p:nvSpPr>
        <p:spPr>
          <a:xfrm>
            <a:off x="4136254" y="762585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PROGRAMMING FOR PROBLEM SOLVING USING C                               A.Lakshmanarao</a:t>
            </a:r>
          </a:p>
        </p:txBody>
      </p:sp>
      <p:sp>
        <p:nvSpPr>
          <p:cNvPr id="11" name="Content Placeholder 2">
            <a:extLst>
              <a:ext uri="{FF2B5EF4-FFF2-40B4-BE49-F238E27FC236}">
                <a16:creationId xmlns:a16="http://schemas.microsoft.com/office/drawing/2014/main" id="{F70FA31E-DB2D-4C65-B241-79F8714C6C97}"/>
              </a:ext>
            </a:extLst>
          </p:cNvPr>
          <p:cNvSpPr txBox="1">
            <a:spLocks/>
          </p:cNvSpPr>
          <p:nvPr/>
        </p:nvSpPr>
        <p:spPr>
          <a:xfrm>
            <a:off x="564472" y="2418026"/>
            <a:ext cx="10515600" cy="27221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t>parameters/arguments list is in the following form:</a:t>
            </a:r>
          </a:p>
          <a:p>
            <a:pPr marL="0" indent="0">
              <a:buFont typeface="Arial" panose="020B0604020202020204" pitchFamily="34" charset="0"/>
              <a:buNone/>
            </a:pPr>
            <a:r>
              <a:rPr lang="en-US" dirty="0"/>
              <a:t>datatype var1,datatype var2,datatype var3……</a:t>
            </a:r>
          </a:p>
        </p:txBody>
      </p:sp>
      <p:sp>
        <p:nvSpPr>
          <p:cNvPr id="12" name="TextBox 11">
            <a:extLst>
              <a:ext uri="{FF2B5EF4-FFF2-40B4-BE49-F238E27FC236}">
                <a16:creationId xmlns:a16="http://schemas.microsoft.com/office/drawing/2014/main" id="{9CC64BDB-271F-4C98-B04E-F1D670367A6B}"/>
              </a:ext>
            </a:extLst>
          </p:cNvPr>
          <p:cNvSpPr txBox="1"/>
          <p:nvPr/>
        </p:nvSpPr>
        <p:spPr>
          <a:xfrm>
            <a:off x="564472" y="3429000"/>
            <a:ext cx="9498366" cy="1200329"/>
          </a:xfrm>
          <a:prstGeom prst="rect">
            <a:avLst/>
          </a:prstGeom>
          <a:noFill/>
        </p:spPr>
        <p:txBody>
          <a:bodyPr wrap="square">
            <a:spAutoFit/>
          </a:bodyPr>
          <a:lstStyle/>
          <a:p>
            <a:pPr marL="0" indent="0">
              <a:buNone/>
            </a:pPr>
            <a:r>
              <a:rPr lang="en-US" sz="2400" b="1" dirty="0" err="1">
                <a:solidFill>
                  <a:srgbClr val="3333FF"/>
                </a:solidFill>
              </a:rPr>
              <a:t>returntype</a:t>
            </a:r>
            <a:r>
              <a:rPr lang="en-US" sz="2400" b="1" dirty="0">
                <a:solidFill>
                  <a:srgbClr val="3333FF"/>
                </a:solidFill>
              </a:rPr>
              <a:t> </a:t>
            </a:r>
            <a:r>
              <a:rPr lang="en-US" sz="2400" b="1" dirty="0" err="1">
                <a:solidFill>
                  <a:srgbClr val="3333FF"/>
                </a:solidFill>
              </a:rPr>
              <a:t>function_name</a:t>
            </a:r>
            <a:r>
              <a:rPr lang="en-US" sz="2400" b="1" dirty="0">
                <a:solidFill>
                  <a:srgbClr val="3333FF"/>
                </a:solidFill>
              </a:rPr>
              <a:t>(datatype var1,datatype var2,datatype var3…………) </a:t>
            </a:r>
          </a:p>
          <a:p>
            <a:pPr marL="0" indent="0">
              <a:buNone/>
            </a:pPr>
            <a:r>
              <a:rPr lang="en-US" sz="2400" b="1" dirty="0">
                <a:solidFill>
                  <a:srgbClr val="3333FF"/>
                </a:solidFill>
              </a:rPr>
              <a:t>{  body of the function   }</a:t>
            </a:r>
            <a:endParaRPr lang="te-IN" sz="2400" dirty="0"/>
          </a:p>
        </p:txBody>
      </p:sp>
      <p:sp>
        <p:nvSpPr>
          <p:cNvPr id="13" name="TextBox 12">
            <a:extLst>
              <a:ext uri="{FF2B5EF4-FFF2-40B4-BE49-F238E27FC236}">
                <a16:creationId xmlns:a16="http://schemas.microsoft.com/office/drawing/2014/main" id="{74E9468B-CC9B-47E2-BB87-D2BD9D75AA8B}"/>
              </a:ext>
            </a:extLst>
          </p:cNvPr>
          <p:cNvSpPr txBox="1"/>
          <p:nvPr/>
        </p:nvSpPr>
        <p:spPr>
          <a:xfrm>
            <a:off x="662126" y="4528638"/>
            <a:ext cx="11127419" cy="830997"/>
          </a:xfrm>
          <a:prstGeom prst="rect">
            <a:avLst/>
          </a:prstGeom>
          <a:noFill/>
        </p:spPr>
        <p:txBody>
          <a:bodyPr wrap="square">
            <a:spAutoFit/>
          </a:bodyPr>
          <a:lstStyle/>
          <a:p>
            <a:r>
              <a:rPr lang="en-US" sz="2400" b="1" dirty="0">
                <a:solidFill>
                  <a:srgbClr val="FF0000"/>
                </a:solidFill>
                <a:effectLst/>
                <a:latin typeface="Calibri" panose="020F0502020204030204" pitchFamily="34" charset="0"/>
                <a:ea typeface="Calibri" panose="020F0502020204030204" pitchFamily="34" charset="0"/>
              </a:rPr>
              <a:t>If there are arguments/parameters in function </a:t>
            </a:r>
            <a:r>
              <a:rPr lang="en-US" sz="2400" b="1" dirty="0" err="1">
                <a:solidFill>
                  <a:srgbClr val="FF0000"/>
                </a:solidFill>
                <a:effectLst/>
                <a:latin typeface="Calibri" panose="020F0502020204030204" pitchFamily="34" charset="0"/>
                <a:ea typeface="Calibri" panose="020F0502020204030204" pitchFamily="34" charset="0"/>
              </a:rPr>
              <a:t>definition,then</a:t>
            </a:r>
            <a:r>
              <a:rPr lang="en-US" sz="2400" b="1" dirty="0">
                <a:solidFill>
                  <a:srgbClr val="FF0000"/>
                </a:solidFill>
                <a:effectLst/>
                <a:latin typeface="Calibri" panose="020F0502020204030204" pitchFamily="34" charset="0"/>
                <a:ea typeface="Calibri" panose="020F0502020204030204" pitchFamily="34" charset="0"/>
              </a:rPr>
              <a:t> function call also contains arguments/parameters.</a:t>
            </a:r>
            <a:endParaRPr lang="te-IN" sz="2400" dirty="0">
              <a:solidFill>
                <a:srgbClr val="FF0000"/>
              </a:solidFill>
            </a:endParaRPr>
          </a:p>
        </p:txBody>
      </p:sp>
      <p:sp>
        <p:nvSpPr>
          <p:cNvPr id="14" name="Title 1">
            <a:extLst>
              <a:ext uri="{FF2B5EF4-FFF2-40B4-BE49-F238E27FC236}">
                <a16:creationId xmlns:a16="http://schemas.microsoft.com/office/drawing/2014/main" id="{A9018031-DCE7-4C7B-9E5B-B5B2945F7D6A}"/>
              </a:ext>
            </a:extLst>
          </p:cNvPr>
          <p:cNvSpPr txBox="1">
            <a:spLocks/>
          </p:cNvSpPr>
          <p:nvPr/>
        </p:nvSpPr>
        <p:spPr>
          <a:xfrm>
            <a:off x="1753336" y="45985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000000"/>
                </a:solidFill>
                <a:latin typeface="Arial" panose="020B0604020202020204" pitchFamily="34" charset="0"/>
              </a:rPr>
              <a:t>             </a:t>
            </a:r>
            <a:r>
              <a:rPr lang="en-IN" sz="2400" u="sng" dirty="0">
                <a:solidFill>
                  <a:srgbClr val="000000"/>
                </a:solidFill>
                <a:latin typeface="Arial" panose="020B0604020202020204" pitchFamily="34" charset="0"/>
              </a:rPr>
              <a:t>function call</a:t>
            </a:r>
            <a:endParaRPr lang="te-IN" dirty="0"/>
          </a:p>
        </p:txBody>
      </p:sp>
      <p:sp>
        <p:nvSpPr>
          <p:cNvPr id="15" name="Content Placeholder 2">
            <a:extLst>
              <a:ext uri="{FF2B5EF4-FFF2-40B4-BE49-F238E27FC236}">
                <a16:creationId xmlns:a16="http://schemas.microsoft.com/office/drawing/2014/main" id="{0DDF9D43-0538-4FAA-8824-8B94EFE68C9D}"/>
              </a:ext>
            </a:extLst>
          </p:cNvPr>
          <p:cNvSpPr txBox="1">
            <a:spLocks/>
          </p:cNvSpPr>
          <p:nvPr/>
        </p:nvSpPr>
        <p:spPr>
          <a:xfrm>
            <a:off x="662126" y="5392361"/>
            <a:ext cx="10515600" cy="27221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err="1">
                <a:solidFill>
                  <a:srgbClr val="3333FF"/>
                </a:solidFill>
              </a:rPr>
              <a:t>function_name</a:t>
            </a:r>
            <a:r>
              <a:rPr lang="en-US" b="1" dirty="0">
                <a:solidFill>
                  <a:srgbClr val="3333FF"/>
                </a:solidFill>
              </a:rPr>
              <a:t>( parameters/arguments);</a:t>
            </a:r>
          </a:p>
        </p:txBody>
      </p:sp>
    </p:spTree>
    <p:extLst>
      <p:ext uri="{BB962C8B-B14F-4D97-AF65-F5344CB8AC3E}">
        <p14:creationId xmlns:p14="http://schemas.microsoft.com/office/powerpoint/2010/main" val="243587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P spid="8" grpId="0"/>
      <p:bldP spid="11" grpId="0"/>
      <p:bldP spid="12" grpId="0"/>
      <p:bldP spid="13"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4C4B-3114-4C80-BCC7-2F23F1BAC235}"/>
              </a:ext>
            </a:extLst>
          </p:cNvPr>
          <p:cNvSpPr>
            <a:spLocks noGrp="1"/>
          </p:cNvSpPr>
          <p:nvPr>
            <p:ph type="title"/>
          </p:nvPr>
        </p:nvSpPr>
        <p:spPr>
          <a:xfrm>
            <a:off x="-253755" y="317970"/>
            <a:ext cx="11670437" cy="615962"/>
          </a:xfrm>
        </p:spPr>
        <p:txBody>
          <a:bodyPr>
            <a:normAutofit fontScale="90000"/>
          </a:bodyPr>
          <a:lstStyle/>
          <a:p>
            <a:pPr algn="ctr"/>
            <a:r>
              <a:rPr lang="en-US" sz="3600" b="0" i="0" dirty="0">
                <a:solidFill>
                  <a:srgbClr val="610B4B"/>
                </a:solidFill>
                <a:effectLst/>
                <a:latin typeface="erdana"/>
              </a:rPr>
              <a:t>           </a:t>
            </a:r>
            <a:r>
              <a:rPr lang="en-US" sz="2800" b="0" i="0" u="sng" dirty="0">
                <a:solidFill>
                  <a:srgbClr val="610B4B"/>
                </a:solidFill>
                <a:effectLst/>
                <a:latin typeface="erdana"/>
              </a:rPr>
              <a:t>Function parameters/arguments</a:t>
            </a:r>
            <a:endParaRPr lang="te-IN" sz="2800" dirty="0"/>
          </a:p>
        </p:txBody>
      </p:sp>
      <p:sp>
        <p:nvSpPr>
          <p:cNvPr id="4" name="Footer Placeholder 3">
            <a:extLst>
              <a:ext uri="{FF2B5EF4-FFF2-40B4-BE49-F238E27FC236}">
                <a16:creationId xmlns:a16="http://schemas.microsoft.com/office/drawing/2014/main" id="{10F100DA-DB51-4376-81FA-F53E2C7EBDBB}"/>
              </a:ext>
            </a:extLst>
          </p:cNvPr>
          <p:cNvSpPr>
            <a:spLocks noGrp="1"/>
          </p:cNvSpPr>
          <p:nvPr>
            <p:ph type="ftr" sz="quarter" idx="11"/>
          </p:nvPr>
        </p:nvSpPr>
        <p:spPr/>
        <p:txBody>
          <a:bodyPr/>
          <a:lstStyle/>
          <a:p>
            <a:r>
              <a:rPr lang="en-US"/>
              <a:t>PROGRAMMING FOR PROBLEM SOLVING USING C                              DR.KSP.</a:t>
            </a:r>
            <a:endParaRPr lang="en-US" dirty="0"/>
          </a:p>
        </p:txBody>
      </p:sp>
      <p:sp>
        <p:nvSpPr>
          <p:cNvPr id="10" name="Footer Placeholder 3">
            <a:extLst>
              <a:ext uri="{FF2B5EF4-FFF2-40B4-BE49-F238E27FC236}">
                <a16:creationId xmlns:a16="http://schemas.microsoft.com/office/drawing/2014/main" id="{FB018963-B47A-47A8-9FE4-F6390177A537}"/>
              </a:ext>
            </a:extLst>
          </p:cNvPr>
          <p:cNvSpPr txBox="1">
            <a:spLocks/>
          </p:cNvSpPr>
          <p:nvPr/>
        </p:nvSpPr>
        <p:spPr>
          <a:xfrm>
            <a:off x="4136254" y="762585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PROGRAMMING FOR PROBLEM SOLVING USING C                               A.Lakshmanarao</a:t>
            </a:r>
          </a:p>
        </p:txBody>
      </p:sp>
      <p:sp>
        <p:nvSpPr>
          <p:cNvPr id="12" name="TextBox 11">
            <a:extLst>
              <a:ext uri="{FF2B5EF4-FFF2-40B4-BE49-F238E27FC236}">
                <a16:creationId xmlns:a16="http://schemas.microsoft.com/office/drawing/2014/main" id="{9CC64BDB-271F-4C98-B04E-F1D670367A6B}"/>
              </a:ext>
            </a:extLst>
          </p:cNvPr>
          <p:cNvSpPr txBox="1"/>
          <p:nvPr/>
        </p:nvSpPr>
        <p:spPr>
          <a:xfrm>
            <a:off x="386919" y="1437611"/>
            <a:ext cx="9498366" cy="1200329"/>
          </a:xfrm>
          <a:prstGeom prst="rect">
            <a:avLst/>
          </a:prstGeom>
          <a:noFill/>
        </p:spPr>
        <p:txBody>
          <a:bodyPr wrap="square">
            <a:spAutoFit/>
          </a:bodyPr>
          <a:lstStyle/>
          <a:p>
            <a:pPr marL="0" indent="0">
              <a:buNone/>
            </a:pPr>
            <a:r>
              <a:rPr lang="en-US" sz="2400" b="1" dirty="0" err="1">
                <a:solidFill>
                  <a:srgbClr val="3333FF"/>
                </a:solidFill>
              </a:rPr>
              <a:t>returntype</a:t>
            </a:r>
            <a:r>
              <a:rPr lang="en-US" sz="2400" b="1" dirty="0">
                <a:solidFill>
                  <a:srgbClr val="3333FF"/>
                </a:solidFill>
              </a:rPr>
              <a:t> </a:t>
            </a:r>
            <a:r>
              <a:rPr lang="en-US" sz="2400" b="1" dirty="0" err="1">
                <a:solidFill>
                  <a:srgbClr val="3333FF"/>
                </a:solidFill>
              </a:rPr>
              <a:t>function_name</a:t>
            </a:r>
            <a:r>
              <a:rPr lang="en-US" sz="2400" b="1" dirty="0">
                <a:solidFill>
                  <a:srgbClr val="3333FF"/>
                </a:solidFill>
              </a:rPr>
              <a:t>(datatype var1,datatype var2,datatype var3…………) </a:t>
            </a:r>
          </a:p>
          <a:p>
            <a:pPr marL="0" indent="0">
              <a:buNone/>
            </a:pPr>
            <a:r>
              <a:rPr lang="en-US" sz="2400" b="1" dirty="0">
                <a:solidFill>
                  <a:srgbClr val="3333FF"/>
                </a:solidFill>
              </a:rPr>
              <a:t>{  body of the function   }</a:t>
            </a:r>
            <a:endParaRPr lang="te-IN" sz="2400" dirty="0"/>
          </a:p>
        </p:txBody>
      </p:sp>
      <p:sp>
        <p:nvSpPr>
          <p:cNvPr id="16" name="Content Placeholder 2">
            <a:extLst>
              <a:ext uri="{FF2B5EF4-FFF2-40B4-BE49-F238E27FC236}">
                <a16:creationId xmlns:a16="http://schemas.microsoft.com/office/drawing/2014/main" id="{E6EBCEF4-E85A-4757-B677-F77A36138BCB}"/>
              </a:ext>
            </a:extLst>
          </p:cNvPr>
          <p:cNvSpPr txBox="1">
            <a:spLocks/>
          </p:cNvSpPr>
          <p:nvPr/>
        </p:nvSpPr>
        <p:spPr>
          <a:xfrm>
            <a:off x="323663" y="2858983"/>
            <a:ext cx="10515600" cy="272215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solidFill>
                  <a:srgbClr val="D86118"/>
                </a:solidFill>
              </a:rPr>
              <a:t>ex: arguments list in function definition:</a:t>
            </a:r>
          </a:p>
          <a:p>
            <a:pPr marL="0" indent="0">
              <a:buFont typeface="Arial" panose="020B0604020202020204" pitchFamily="34" charset="0"/>
              <a:buNone/>
            </a:pPr>
            <a:r>
              <a:rPr lang="en-US" dirty="0" err="1">
                <a:solidFill>
                  <a:srgbClr val="D86118"/>
                </a:solidFill>
              </a:rPr>
              <a:t>function_name</a:t>
            </a:r>
            <a:r>
              <a:rPr lang="en-US" dirty="0">
                <a:solidFill>
                  <a:srgbClr val="D86118"/>
                </a:solidFill>
              </a:rPr>
              <a:t>(int </a:t>
            </a:r>
            <a:r>
              <a:rPr lang="en-US" dirty="0" err="1">
                <a:solidFill>
                  <a:srgbClr val="D86118"/>
                </a:solidFill>
              </a:rPr>
              <a:t>x,iny</a:t>
            </a:r>
            <a:r>
              <a:rPr lang="en-US" dirty="0">
                <a:solidFill>
                  <a:srgbClr val="D86118"/>
                </a:solidFill>
              </a:rPr>
              <a:t> </a:t>
            </a:r>
            <a:r>
              <a:rPr lang="en-US" dirty="0" err="1">
                <a:solidFill>
                  <a:srgbClr val="D86118"/>
                </a:solidFill>
              </a:rPr>
              <a:t>y,int</a:t>
            </a:r>
            <a:r>
              <a:rPr lang="en-US" dirty="0">
                <a:solidFill>
                  <a:srgbClr val="D86118"/>
                </a:solidFill>
              </a:rPr>
              <a:t> z)</a:t>
            </a:r>
          </a:p>
          <a:p>
            <a:pPr marL="0" indent="0">
              <a:buNone/>
            </a:pPr>
            <a:r>
              <a:rPr lang="en-US" u="sng" dirty="0">
                <a:solidFill>
                  <a:srgbClr val="7030A0"/>
                </a:solidFill>
              </a:rPr>
              <a:t>ex: arguments list in function call:</a:t>
            </a:r>
          </a:p>
          <a:p>
            <a:pPr marL="0" indent="0">
              <a:buNone/>
            </a:pPr>
            <a:r>
              <a:rPr lang="en-US" dirty="0" err="1">
                <a:solidFill>
                  <a:srgbClr val="7030A0"/>
                </a:solidFill>
              </a:rPr>
              <a:t>function_name</a:t>
            </a:r>
            <a:r>
              <a:rPr lang="en-US" dirty="0">
                <a:solidFill>
                  <a:srgbClr val="7030A0"/>
                </a:solidFill>
              </a:rPr>
              <a:t>(10,20,30);</a:t>
            </a:r>
          </a:p>
          <a:p>
            <a:pPr marL="0" indent="0">
              <a:buNone/>
            </a:pPr>
            <a:r>
              <a:rPr lang="en-US" dirty="0">
                <a:solidFill>
                  <a:srgbClr val="7030A0"/>
                </a:solidFill>
              </a:rPr>
              <a:t>or</a:t>
            </a:r>
          </a:p>
          <a:p>
            <a:pPr marL="0" indent="0">
              <a:buNone/>
            </a:pPr>
            <a:r>
              <a:rPr lang="en-US" dirty="0" err="1">
                <a:solidFill>
                  <a:srgbClr val="7030A0"/>
                </a:solidFill>
              </a:rPr>
              <a:t>function_name</a:t>
            </a:r>
            <a:r>
              <a:rPr lang="en-US" dirty="0">
                <a:solidFill>
                  <a:srgbClr val="7030A0"/>
                </a:solidFill>
              </a:rPr>
              <a:t>(</a:t>
            </a:r>
            <a:r>
              <a:rPr lang="en-US" dirty="0" err="1">
                <a:solidFill>
                  <a:srgbClr val="7030A0"/>
                </a:solidFill>
              </a:rPr>
              <a:t>a,b,c</a:t>
            </a:r>
            <a:r>
              <a:rPr lang="en-US" dirty="0">
                <a:solidFill>
                  <a:srgbClr val="7030A0"/>
                </a:solidFill>
              </a:rPr>
              <a:t>);</a:t>
            </a:r>
          </a:p>
          <a:p>
            <a:pPr marL="0" indent="0">
              <a:buFont typeface="Arial" panose="020B0604020202020204" pitchFamily="34" charset="0"/>
              <a:buNone/>
            </a:pPr>
            <a:endParaRPr lang="en-US" dirty="0"/>
          </a:p>
        </p:txBody>
      </p:sp>
      <p:sp>
        <p:nvSpPr>
          <p:cNvPr id="17" name="TextBox 16">
            <a:extLst>
              <a:ext uri="{FF2B5EF4-FFF2-40B4-BE49-F238E27FC236}">
                <a16:creationId xmlns:a16="http://schemas.microsoft.com/office/drawing/2014/main" id="{8CD8F2B5-6295-4C1A-8459-F574FFF30AB0}"/>
              </a:ext>
            </a:extLst>
          </p:cNvPr>
          <p:cNvSpPr txBox="1"/>
          <p:nvPr/>
        </p:nvSpPr>
        <p:spPr>
          <a:xfrm>
            <a:off x="6748095" y="2487839"/>
            <a:ext cx="4315613" cy="3970318"/>
          </a:xfrm>
          <a:prstGeom prst="rect">
            <a:avLst/>
          </a:prstGeom>
          <a:noFill/>
        </p:spPr>
        <p:txBody>
          <a:bodyPr wrap="square">
            <a:spAutoFit/>
          </a:bodyPr>
          <a:lstStyle/>
          <a:p>
            <a:r>
              <a:rPr lang="en-US" dirty="0">
                <a:solidFill>
                  <a:srgbClr val="D86118"/>
                </a:solidFill>
                <a:latin typeface="urw-din"/>
              </a:rPr>
              <a:t>The parameters received by function are called </a:t>
            </a:r>
            <a:r>
              <a:rPr lang="en-US" b="1" i="1" dirty="0">
                <a:solidFill>
                  <a:srgbClr val="D86118"/>
                </a:solidFill>
                <a:latin typeface="urw-din"/>
              </a:rPr>
              <a:t>formal parameters</a:t>
            </a:r>
            <a:r>
              <a:rPr lang="en-US" dirty="0">
                <a:solidFill>
                  <a:srgbClr val="D86118"/>
                </a:solidFill>
                <a:latin typeface="urw-din"/>
              </a:rPr>
              <a:t>. For example, here </a:t>
            </a:r>
            <a:r>
              <a:rPr lang="en-US" dirty="0" err="1">
                <a:solidFill>
                  <a:srgbClr val="D86118"/>
                </a:solidFill>
                <a:latin typeface="urw-din"/>
              </a:rPr>
              <a:t>x,y,z</a:t>
            </a:r>
            <a:r>
              <a:rPr lang="en-US" dirty="0">
                <a:solidFill>
                  <a:srgbClr val="D86118"/>
                </a:solidFill>
                <a:latin typeface="urw-din"/>
              </a:rPr>
              <a:t>  are formal parameters.</a:t>
            </a:r>
            <a:endParaRPr lang="en-US" b="0" i="0" dirty="0">
              <a:solidFill>
                <a:srgbClr val="D86118"/>
              </a:solidFill>
              <a:effectLst/>
              <a:latin typeface="urw-din"/>
            </a:endParaRPr>
          </a:p>
          <a:p>
            <a:endParaRPr lang="en-US" dirty="0">
              <a:solidFill>
                <a:srgbClr val="273239"/>
              </a:solidFill>
              <a:latin typeface="urw-din"/>
            </a:endParaRPr>
          </a:p>
          <a:p>
            <a:r>
              <a:rPr lang="en-US" b="0" i="0" dirty="0">
                <a:solidFill>
                  <a:srgbClr val="7030A0"/>
                </a:solidFill>
                <a:effectLst/>
                <a:latin typeface="urw-din"/>
              </a:rPr>
              <a:t>The parameters passed to function are called </a:t>
            </a:r>
            <a:r>
              <a:rPr lang="en-US" b="1" i="1" dirty="0">
                <a:solidFill>
                  <a:srgbClr val="7030A0"/>
                </a:solidFill>
                <a:effectLst/>
                <a:latin typeface="urw-din"/>
              </a:rPr>
              <a:t>actual parameters</a:t>
            </a:r>
            <a:r>
              <a:rPr lang="en-US" b="0" i="0" dirty="0">
                <a:solidFill>
                  <a:srgbClr val="7030A0"/>
                </a:solidFill>
                <a:effectLst/>
                <a:latin typeface="urw-din"/>
              </a:rPr>
              <a:t>. For example, here  10 and 20 are actual parameters.</a:t>
            </a:r>
          </a:p>
          <a:p>
            <a:endParaRPr lang="en-US" dirty="0">
              <a:solidFill>
                <a:srgbClr val="7030A0"/>
              </a:solidFill>
              <a:latin typeface="urw-din"/>
            </a:endParaRPr>
          </a:p>
          <a:p>
            <a:r>
              <a:rPr lang="en-US" dirty="0">
                <a:latin typeface="urw-din"/>
              </a:rPr>
              <a:t>The type and number of actual and formal arguments must be same.</a:t>
            </a:r>
          </a:p>
          <a:p>
            <a:endParaRPr lang="en-US" dirty="0"/>
          </a:p>
          <a:p>
            <a:r>
              <a:rPr lang="en-US" dirty="0"/>
              <a:t>The names </a:t>
            </a:r>
            <a:r>
              <a:rPr lang="en-US" dirty="0">
                <a:latin typeface="urw-din"/>
              </a:rPr>
              <a:t>of actual and formal arguments may or may not be same.</a:t>
            </a:r>
            <a:br>
              <a:rPr lang="en-US" dirty="0"/>
            </a:br>
            <a:endParaRPr lang="te-IN" dirty="0"/>
          </a:p>
        </p:txBody>
      </p:sp>
    </p:spTree>
    <p:extLst>
      <p:ext uri="{BB962C8B-B14F-4D97-AF65-F5344CB8AC3E}">
        <p14:creationId xmlns:p14="http://schemas.microsoft.com/office/powerpoint/2010/main" val="237434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6"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4C4B-3114-4C80-BCC7-2F23F1BAC235}"/>
              </a:ext>
            </a:extLst>
          </p:cNvPr>
          <p:cNvSpPr>
            <a:spLocks noGrp="1"/>
          </p:cNvSpPr>
          <p:nvPr>
            <p:ph type="title"/>
          </p:nvPr>
        </p:nvSpPr>
        <p:spPr>
          <a:xfrm>
            <a:off x="-85079" y="1162843"/>
            <a:ext cx="11670437" cy="1325563"/>
          </a:xfrm>
        </p:spPr>
        <p:txBody>
          <a:bodyPr>
            <a:normAutofit fontScale="90000"/>
          </a:bodyPr>
          <a:lstStyle/>
          <a:p>
            <a:pPr algn="ctr"/>
            <a:r>
              <a:rPr lang="en-US" sz="3600" b="0" i="0" dirty="0">
                <a:solidFill>
                  <a:srgbClr val="610B4B"/>
                </a:solidFill>
                <a:effectLst/>
                <a:latin typeface="erdana"/>
              </a:rPr>
              <a:t>           </a:t>
            </a:r>
            <a:r>
              <a:rPr lang="en-US" sz="3600" b="0" i="0" u="sng" dirty="0">
                <a:solidFill>
                  <a:srgbClr val="610B4B"/>
                </a:solidFill>
                <a:effectLst/>
                <a:latin typeface="erdana"/>
              </a:rPr>
              <a:t>Example for Function with argument and without return value</a:t>
            </a:r>
            <a:br>
              <a:rPr lang="en-US" b="0" i="0" dirty="0">
                <a:solidFill>
                  <a:srgbClr val="610B4B"/>
                </a:solidFill>
                <a:effectLst/>
                <a:latin typeface="erdana"/>
              </a:rPr>
            </a:br>
            <a:endParaRPr lang="te-IN" dirty="0"/>
          </a:p>
        </p:txBody>
      </p:sp>
      <p:sp>
        <p:nvSpPr>
          <p:cNvPr id="4" name="Footer Placeholder 3">
            <a:extLst>
              <a:ext uri="{FF2B5EF4-FFF2-40B4-BE49-F238E27FC236}">
                <a16:creationId xmlns:a16="http://schemas.microsoft.com/office/drawing/2014/main" id="{10F100DA-DB51-4376-81FA-F53E2C7EBDBB}"/>
              </a:ext>
            </a:extLst>
          </p:cNvPr>
          <p:cNvSpPr>
            <a:spLocks noGrp="1"/>
          </p:cNvSpPr>
          <p:nvPr>
            <p:ph type="ftr" sz="quarter" idx="11"/>
          </p:nvPr>
        </p:nvSpPr>
        <p:spPr/>
        <p:txBody>
          <a:bodyPr/>
          <a:lstStyle/>
          <a:p>
            <a:r>
              <a:rPr lang="en-US"/>
              <a:t>PROGRAMMING FOR PROBLEM SOLVING USING C                              DR.KSP.</a:t>
            </a:r>
          </a:p>
        </p:txBody>
      </p:sp>
      <p:sp>
        <p:nvSpPr>
          <p:cNvPr id="5" name="Content Placeholder 2">
            <a:extLst>
              <a:ext uri="{FF2B5EF4-FFF2-40B4-BE49-F238E27FC236}">
                <a16:creationId xmlns:a16="http://schemas.microsoft.com/office/drawing/2014/main" id="{F015EE30-7E9F-4E7E-B930-6110A52DE87D}"/>
              </a:ext>
            </a:extLst>
          </p:cNvPr>
          <p:cNvSpPr txBox="1">
            <a:spLocks/>
          </p:cNvSpPr>
          <p:nvPr/>
        </p:nvSpPr>
        <p:spPr>
          <a:xfrm>
            <a:off x="1290961" y="1995765"/>
            <a:ext cx="6095259" cy="369939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C030B9"/>
                </a:solidFill>
                <a:latin typeface="Inter-Regular"/>
              </a:rPr>
              <a:t>// Write a function to sum of two numbers</a:t>
            </a:r>
          </a:p>
          <a:p>
            <a:pPr marL="0" indent="0" algn="just">
              <a:buFont typeface="Arial" panose="020B0604020202020204" pitchFamily="34" charset="0"/>
              <a:buNone/>
            </a:pPr>
            <a:r>
              <a:rPr lang="en-US" b="1" dirty="0">
                <a:solidFill>
                  <a:srgbClr val="C030B9"/>
                </a:solidFill>
                <a:latin typeface="Inter-Regular"/>
              </a:rPr>
              <a:t>void sum(int </a:t>
            </a:r>
            <a:r>
              <a:rPr lang="en-US" b="1" dirty="0" err="1">
                <a:solidFill>
                  <a:srgbClr val="C030B9"/>
                </a:solidFill>
                <a:latin typeface="Inter-Regular"/>
              </a:rPr>
              <a:t>a,int</a:t>
            </a:r>
            <a:r>
              <a:rPr lang="en-US" b="1" dirty="0">
                <a:solidFill>
                  <a:srgbClr val="C030B9"/>
                </a:solidFill>
                <a:latin typeface="Inter-Regular"/>
              </a:rPr>
              <a:t> b )</a:t>
            </a:r>
          </a:p>
          <a:p>
            <a:pPr marL="0" indent="0" algn="just">
              <a:buFont typeface="Arial" panose="020B0604020202020204" pitchFamily="34" charset="0"/>
              <a:buNone/>
            </a:pPr>
            <a:r>
              <a:rPr lang="en-US" b="1" dirty="0">
                <a:solidFill>
                  <a:srgbClr val="C030B9"/>
                </a:solidFill>
                <a:latin typeface="Inter-Regular"/>
              </a:rPr>
              <a:t>{</a:t>
            </a:r>
          </a:p>
          <a:p>
            <a:pPr marL="0" indent="0" algn="just">
              <a:buFont typeface="Arial" panose="020B0604020202020204" pitchFamily="34" charset="0"/>
              <a:buNone/>
            </a:pPr>
            <a:r>
              <a:rPr lang="en-US" b="1" dirty="0">
                <a:solidFill>
                  <a:srgbClr val="C030B9"/>
                </a:solidFill>
                <a:latin typeface="Inter-Regular"/>
              </a:rPr>
              <a:t>int c;</a:t>
            </a:r>
          </a:p>
          <a:p>
            <a:pPr marL="0" indent="0" algn="just">
              <a:buFont typeface="Arial" panose="020B0604020202020204" pitchFamily="34" charset="0"/>
              <a:buNone/>
            </a:pPr>
            <a:r>
              <a:rPr lang="en-US" b="1" dirty="0">
                <a:solidFill>
                  <a:srgbClr val="C030B9"/>
                </a:solidFill>
                <a:latin typeface="Inter-Regular"/>
              </a:rPr>
              <a:t>c=</a:t>
            </a:r>
            <a:r>
              <a:rPr lang="en-US" b="1" dirty="0" err="1">
                <a:solidFill>
                  <a:srgbClr val="C030B9"/>
                </a:solidFill>
                <a:latin typeface="Inter-Regular"/>
              </a:rPr>
              <a:t>a+b</a:t>
            </a:r>
            <a:r>
              <a:rPr lang="en-US" b="1" dirty="0">
                <a:solidFill>
                  <a:srgbClr val="C030B9"/>
                </a:solidFill>
                <a:latin typeface="Inter-Regular"/>
              </a:rPr>
              <a:t>;</a:t>
            </a:r>
          </a:p>
          <a:p>
            <a:pPr marL="0" indent="0" algn="just">
              <a:buFont typeface="Arial" panose="020B0604020202020204" pitchFamily="34" charset="0"/>
              <a:buNone/>
            </a:pPr>
            <a:r>
              <a:rPr lang="en-US" b="1" dirty="0" err="1">
                <a:solidFill>
                  <a:srgbClr val="C030B9"/>
                </a:solidFill>
                <a:latin typeface="Inter-Regular"/>
              </a:rPr>
              <a:t>printf</a:t>
            </a:r>
            <a:r>
              <a:rPr lang="en-US" b="1" dirty="0">
                <a:solidFill>
                  <a:srgbClr val="C030B9"/>
                </a:solidFill>
                <a:latin typeface="Inter-Regular"/>
              </a:rPr>
              <a:t>(“sum is %</a:t>
            </a:r>
            <a:r>
              <a:rPr lang="en-US" b="1" dirty="0" err="1">
                <a:solidFill>
                  <a:srgbClr val="C030B9"/>
                </a:solidFill>
                <a:latin typeface="Inter-Regular"/>
              </a:rPr>
              <a:t>d”,c</a:t>
            </a:r>
            <a:r>
              <a:rPr lang="en-US" b="1" dirty="0">
                <a:solidFill>
                  <a:srgbClr val="C030B9"/>
                </a:solidFill>
                <a:latin typeface="Inter-Regular"/>
              </a:rPr>
              <a:t>);</a:t>
            </a:r>
          </a:p>
          <a:p>
            <a:pPr marL="0" indent="0" algn="just">
              <a:buFont typeface="Arial" panose="020B0604020202020204" pitchFamily="34" charset="0"/>
              <a:buNone/>
            </a:pPr>
            <a:r>
              <a:rPr lang="en-US" b="1" dirty="0">
                <a:solidFill>
                  <a:srgbClr val="C030B9"/>
                </a:solidFill>
                <a:latin typeface="Inter-Regular"/>
              </a:rPr>
              <a:t>}</a:t>
            </a:r>
          </a:p>
          <a:p>
            <a:pPr marL="0" indent="0" algn="just">
              <a:buFont typeface="Arial" panose="020B0604020202020204" pitchFamily="34" charset="0"/>
              <a:buNone/>
            </a:pPr>
            <a:endParaRPr lang="en-US" b="1" dirty="0">
              <a:solidFill>
                <a:srgbClr val="C030B9"/>
              </a:solidFill>
              <a:latin typeface="Inter-Bold"/>
            </a:endParaRPr>
          </a:p>
          <a:p>
            <a:pPr marL="0" indent="0">
              <a:buFont typeface="Arial" panose="020B0604020202020204" pitchFamily="34" charset="0"/>
              <a:buNone/>
            </a:pPr>
            <a:endParaRPr lang="te-IN" b="1" dirty="0">
              <a:solidFill>
                <a:srgbClr val="C030B9"/>
              </a:solidFill>
            </a:endParaRPr>
          </a:p>
        </p:txBody>
      </p:sp>
      <p:sp>
        <p:nvSpPr>
          <p:cNvPr id="6" name="Content Placeholder 2">
            <a:extLst>
              <a:ext uri="{FF2B5EF4-FFF2-40B4-BE49-F238E27FC236}">
                <a16:creationId xmlns:a16="http://schemas.microsoft.com/office/drawing/2014/main" id="{1D102708-AC8D-4137-9181-6686FCE92800}"/>
              </a:ext>
            </a:extLst>
          </p:cNvPr>
          <p:cNvSpPr txBox="1">
            <a:spLocks/>
          </p:cNvSpPr>
          <p:nvPr/>
        </p:nvSpPr>
        <p:spPr>
          <a:xfrm>
            <a:off x="7263782" y="2189519"/>
            <a:ext cx="4444014" cy="25037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333333"/>
                </a:solidFill>
                <a:latin typeface="Inter-Regular"/>
              </a:rPr>
              <a:t>int main()</a:t>
            </a:r>
          </a:p>
          <a:p>
            <a:pPr marL="0" indent="0" algn="just">
              <a:buFont typeface="Arial" panose="020B0604020202020204" pitchFamily="34" charset="0"/>
              <a:buNone/>
            </a:pPr>
            <a:r>
              <a:rPr lang="en-US" b="1" dirty="0">
                <a:solidFill>
                  <a:srgbClr val="333333"/>
                </a:solidFill>
                <a:latin typeface="Inter-Regular"/>
              </a:rPr>
              <a:t>{</a:t>
            </a:r>
          </a:p>
          <a:p>
            <a:pPr marL="0" indent="0" algn="just">
              <a:buFont typeface="Arial" panose="020B0604020202020204" pitchFamily="34" charset="0"/>
              <a:buNone/>
            </a:pPr>
            <a:r>
              <a:rPr lang="en-US" b="1" dirty="0">
                <a:solidFill>
                  <a:srgbClr val="C030B9"/>
                </a:solidFill>
                <a:latin typeface="Inter-Regular"/>
              </a:rPr>
              <a:t>sum(10,20);</a:t>
            </a:r>
          </a:p>
          <a:p>
            <a:pPr marL="0" indent="0" algn="just">
              <a:buFont typeface="Arial" panose="020B0604020202020204" pitchFamily="34" charset="0"/>
              <a:buNone/>
            </a:pPr>
            <a:r>
              <a:rPr lang="en-US" b="1" dirty="0">
                <a:solidFill>
                  <a:srgbClr val="333333"/>
                </a:solidFill>
                <a:latin typeface="Inter-Regular"/>
              </a:rPr>
              <a:t>return 0;</a:t>
            </a:r>
          </a:p>
          <a:p>
            <a:pPr marL="0" indent="0" algn="just">
              <a:buFont typeface="Arial" panose="020B0604020202020204" pitchFamily="34" charset="0"/>
              <a:buNone/>
            </a:pPr>
            <a:r>
              <a:rPr lang="en-US" b="1" dirty="0">
                <a:solidFill>
                  <a:srgbClr val="333333"/>
                </a:solidFill>
                <a:latin typeface="Inter-Regular"/>
              </a:rPr>
              <a:t>}</a:t>
            </a:r>
          </a:p>
          <a:p>
            <a:pPr marL="0" indent="0" algn="just">
              <a:buFont typeface="Arial" panose="020B0604020202020204" pitchFamily="34" charset="0"/>
              <a:buNone/>
            </a:pPr>
            <a:endParaRPr lang="en-US" b="1" dirty="0">
              <a:solidFill>
                <a:srgbClr val="000000"/>
              </a:solidFill>
              <a:latin typeface="Inter-Bold"/>
            </a:endParaRPr>
          </a:p>
          <a:p>
            <a:pPr marL="0" indent="0">
              <a:buFont typeface="Arial" panose="020B0604020202020204" pitchFamily="34" charset="0"/>
              <a:buNone/>
            </a:pPr>
            <a:endParaRPr lang="te-IN" dirty="0"/>
          </a:p>
        </p:txBody>
      </p:sp>
      <p:sp>
        <p:nvSpPr>
          <p:cNvPr id="7" name="Content Placeholder 2">
            <a:extLst>
              <a:ext uri="{FF2B5EF4-FFF2-40B4-BE49-F238E27FC236}">
                <a16:creationId xmlns:a16="http://schemas.microsoft.com/office/drawing/2014/main" id="{07C0E913-6CBC-407A-8FBB-63AA43ABD120}"/>
              </a:ext>
            </a:extLst>
          </p:cNvPr>
          <p:cNvSpPr txBox="1">
            <a:spLocks/>
          </p:cNvSpPr>
          <p:nvPr/>
        </p:nvSpPr>
        <p:spPr>
          <a:xfrm>
            <a:off x="6737414" y="4717672"/>
            <a:ext cx="4444014" cy="2503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b="1" u="sng" dirty="0">
                <a:solidFill>
                  <a:srgbClr val="D86118"/>
                </a:solidFill>
                <a:latin typeface="Inter-Regular"/>
              </a:rPr>
              <a:t>output:</a:t>
            </a:r>
          </a:p>
          <a:p>
            <a:pPr marL="0" indent="0" algn="just">
              <a:buFont typeface="Arial" panose="020B0604020202020204" pitchFamily="34" charset="0"/>
              <a:buNone/>
            </a:pPr>
            <a:r>
              <a:rPr lang="en-US" sz="2400" dirty="0">
                <a:solidFill>
                  <a:srgbClr val="D86118"/>
                </a:solidFill>
                <a:latin typeface="Inter-Regular"/>
              </a:rPr>
              <a:t>sum is 30</a:t>
            </a:r>
          </a:p>
          <a:p>
            <a:pPr marL="0" indent="0" algn="just">
              <a:buFont typeface="Arial" panose="020B0604020202020204" pitchFamily="34" charset="0"/>
              <a:buNone/>
            </a:pPr>
            <a:endParaRPr lang="en-US" b="1" dirty="0">
              <a:solidFill>
                <a:srgbClr val="000000"/>
              </a:solidFill>
              <a:latin typeface="Inter-Bold"/>
            </a:endParaRPr>
          </a:p>
          <a:p>
            <a:pPr marL="0" indent="0">
              <a:buFont typeface="Arial" panose="020B0604020202020204" pitchFamily="34" charset="0"/>
              <a:buNone/>
            </a:pPr>
            <a:endParaRPr lang="te-IN" dirty="0"/>
          </a:p>
        </p:txBody>
      </p:sp>
    </p:spTree>
    <p:extLst>
      <p:ext uri="{BB962C8B-B14F-4D97-AF65-F5344CB8AC3E}">
        <p14:creationId xmlns:p14="http://schemas.microsoft.com/office/powerpoint/2010/main" val="262424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500"/>
                                        <p:tgtEl>
                                          <p:spTgt spid="6">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fade">
                                      <p:cBhvr>
                                        <p:cTn id="36" dur="500"/>
                                        <p:tgtEl>
                                          <p:spTgt spid="6">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animEffect transition="in" filter="fade">
                                      <p:cBhvr>
                                        <p:cTn id="39" dur="500"/>
                                        <p:tgtEl>
                                          <p:spTgt spid="6">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
                                            <p:txEl>
                                              <p:pRg st="3" end="3"/>
                                            </p:txEl>
                                          </p:spTgt>
                                        </p:tgtEl>
                                        <p:attrNameLst>
                                          <p:attrName>style.visibility</p:attrName>
                                        </p:attrNameLst>
                                      </p:cBhvr>
                                      <p:to>
                                        <p:strVal val="visible"/>
                                      </p:to>
                                    </p:set>
                                    <p:animEffect transition="in" filter="fade">
                                      <p:cBhvr>
                                        <p:cTn id="44" dur="500"/>
                                        <p:tgtEl>
                                          <p:spTgt spid="6">
                                            <p:txEl>
                                              <p:pRg st="3" end="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Effect transition="in" filter="fade">
                                      <p:cBhvr>
                                        <p:cTn id="47" dur="500"/>
                                        <p:tgtEl>
                                          <p:spTgt spid="6">
                                            <p:txEl>
                                              <p:pRg st="4" end="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500"/>
                                        <p:tgtEl>
                                          <p:spTgt spid="7">
                                            <p:txEl>
                                              <p:pRg st="0" end="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7">
                                            <p:txEl>
                                              <p:pRg st="1" end="1"/>
                                            </p:txEl>
                                          </p:spTgt>
                                        </p:tgtEl>
                                        <p:attrNameLst>
                                          <p:attrName>style.visibility</p:attrName>
                                        </p:attrNameLst>
                                      </p:cBhvr>
                                      <p:to>
                                        <p:strVal val="visible"/>
                                      </p:to>
                                    </p:set>
                                    <p:animEffect transition="in" filter="fade">
                                      <p:cBhvr>
                                        <p:cTn id="53"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4C4B-3114-4C80-BCC7-2F23F1BAC235}"/>
              </a:ext>
            </a:extLst>
          </p:cNvPr>
          <p:cNvSpPr>
            <a:spLocks noGrp="1"/>
          </p:cNvSpPr>
          <p:nvPr>
            <p:ph type="title"/>
          </p:nvPr>
        </p:nvSpPr>
        <p:spPr>
          <a:xfrm>
            <a:off x="-85079" y="1162843"/>
            <a:ext cx="11670437" cy="1325563"/>
          </a:xfrm>
        </p:spPr>
        <p:txBody>
          <a:bodyPr>
            <a:normAutofit fontScale="90000"/>
          </a:bodyPr>
          <a:lstStyle/>
          <a:p>
            <a:pPr algn="ctr"/>
            <a:r>
              <a:rPr lang="en-US" sz="3600" b="0" i="0" dirty="0">
                <a:solidFill>
                  <a:srgbClr val="610B4B"/>
                </a:solidFill>
                <a:effectLst/>
                <a:latin typeface="erdana"/>
              </a:rPr>
              <a:t>           </a:t>
            </a:r>
            <a:r>
              <a:rPr lang="en-US" sz="3600" b="0" i="0" u="sng" dirty="0">
                <a:solidFill>
                  <a:srgbClr val="610B4B"/>
                </a:solidFill>
                <a:effectLst/>
                <a:latin typeface="erdana"/>
              </a:rPr>
              <a:t>Example for Function with argument and without return value</a:t>
            </a:r>
            <a:br>
              <a:rPr lang="en-US" b="0" i="0" dirty="0">
                <a:solidFill>
                  <a:srgbClr val="610B4B"/>
                </a:solidFill>
                <a:effectLst/>
                <a:latin typeface="erdana"/>
              </a:rPr>
            </a:br>
            <a:endParaRPr lang="te-IN" dirty="0"/>
          </a:p>
        </p:txBody>
      </p:sp>
      <p:sp>
        <p:nvSpPr>
          <p:cNvPr id="4" name="Footer Placeholder 3">
            <a:extLst>
              <a:ext uri="{FF2B5EF4-FFF2-40B4-BE49-F238E27FC236}">
                <a16:creationId xmlns:a16="http://schemas.microsoft.com/office/drawing/2014/main" id="{10F100DA-DB51-4376-81FA-F53E2C7EBDBB}"/>
              </a:ext>
            </a:extLst>
          </p:cNvPr>
          <p:cNvSpPr>
            <a:spLocks noGrp="1"/>
          </p:cNvSpPr>
          <p:nvPr>
            <p:ph type="ftr" sz="quarter" idx="11"/>
          </p:nvPr>
        </p:nvSpPr>
        <p:spPr/>
        <p:txBody>
          <a:bodyPr/>
          <a:lstStyle/>
          <a:p>
            <a:r>
              <a:rPr lang="en-US"/>
              <a:t>PROGRAMMING FOR PROBLEM SOLVING USING C                              DR.KSP.</a:t>
            </a:r>
          </a:p>
        </p:txBody>
      </p:sp>
      <p:sp>
        <p:nvSpPr>
          <p:cNvPr id="5" name="Content Placeholder 2">
            <a:extLst>
              <a:ext uri="{FF2B5EF4-FFF2-40B4-BE49-F238E27FC236}">
                <a16:creationId xmlns:a16="http://schemas.microsoft.com/office/drawing/2014/main" id="{F015EE30-7E9F-4E7E-B930-6110A52DE87D}"/>
              </a:ext>
            </a:extLst>
          </p:cNvPr>
          <p:cNvSpPr txBox="1">
            <a:spLocks/>
          </p:cNvSpPr>
          <p:nvPr/>
        </p:nvSpPr>
        <p:spPr>
          <a:xfrm>
            <a:off x="1290961" y="1995765"/>
            <a:ext cx="6095259" cy="369939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C030B9"/>
                </a:solidFill>
                <a:latin typeface="Inter-Regular"/>
              </a:rPr>
              <a:t>// Write a function to sum of two numbers</a:t>
            </a:r>
          </a:p>
          <a:p>
            <a:pPr marL="0" indent="0" algn="just">
              <a:buFont typeface="Arial" panose="020B0604020202020204" pitchFamily="34" charset="0"/>
              <a:buNone/>
            </a:pPr>
            <a:r>
              <a:rPr lang="en-US" b="1" dirty="0">
                <a:solidFill>
                  <a:srgbClr val="C030B9"/>
                </a:solidFill>
                <a:latin typeface="Inter-Regular"/>
              </a:rPr>
              <a:t>void sum(int </a:t>
            </a:r>
            <a:r>
              <a:rPr lang="en-US" b="1" dirty="0" err="1">
                <a:solidFill>
                  <a:srgbClr val="C030B9"/>
                </a:solidFill>
                <a:latin typeface="Inter-Regular"/>
              </a:rPr>
              <a:t>a,int</a:t>
            </a:r>
            <a:r>
              <a:rPr lang="en-US" b="1" dirty="0">
                <a:solidFill>
                  <a:srgbClr val="C030B9"/>
                </a:solidFill>
                <a:latin typeface="Inter-Regular"/>
              </a:rPr>
              <a:t> b )</a:t>
            </a:r>
          </a:p>
          <a:p>
            <a:pPr marL="0" indent="0" algn="just">
              <a:buFont typeface="Arial" panose="020B0604020202020204" pitchFamily="34" charset="0"/>
              <a:buNone/>
            </a:pPr>
            <a:r>
              <a:rPr lang="en-US" b="1" dirty="0">
                <a:solidFill>
                  <a:srgbClr val="C030B9"/>
                </a:solidFill>
                <a:latin typeface="Inter-Regular"/>
              </a:rPr>
              <a:t>{</a:t>
            </a:r>
          </a:p>
          <a:p>
            <a:pPr marL="0" indent="0" algn="just">
              <a:buFont typeface="Arial" panose="020B0604020202020204" pitchFamily="34" charset="0"/>
              <a:buNone/>
            </a:pPr>
            <a:r>
              <a:rPr lang="en-US" b="1" dirty="0">
                <a:solidFill>
                  <a:srgbClr val="C030B9"/>
                </a:solidFill>
                <a:latin typeface="Inter-Regular"/>
              </a:rPr>
              <a:t>int c;</a:t>
            </a:r>
          </a:p>
          <a:p>
            <a:pPr marL="0" indent="0" algn="just">
              <a:buFont typeface="Arial" panose="020B0604020202020204" pitchFamily="34" charset="0"/>
              <a:buNone/>
            </a:pPr>
            <a:r>
              <a:rPr lang="en-US" b="1" dirty="0">
                <a:solidFill>
                  <a:srgbClr val="C030B9"/>
                </a:solidFill>
                <a:latin typeface="Inter-Regular"/>
              </a:rPr>
              <a:t>c=</a:t>
            </a:r>
            <a:r>
              <a:rPr lang="en-US" b="1" dirty="0" err="1">
                <a:solidFill>
                  <a:srgbClr val="C030B9"/>
                </a:solidFill>
                <a:latin typeface="Inter-Regular"/>
              </a:rPr>
              <a:t>a+b</a:t>
            </a:r>
            <a:r>
              <a:rPr lang="en-US" b="1" dirty="0">
                <a:solidFill>
                  <a:srgbClr val="C030B9"/>
                </a:solidFill>
                <a:latin typeface="Inter-Regular"/>
              </a:rPr>
              <a:t>;</a:t>
            </a:r>
          </a:p>
          <a:p>
            <a:pPr marL="0" indent="0" algn="just">
              <a:buFont typeface="Arial" panose="020B0604020202020204" pitchFamily="34" charset="0"/>
              <a:buNone/>
            </a:pPr>
            <a:r>
              <a:rPr lang="en-US" b="1" dirty="0" err="1">
                <a:solidFill>
                  <a:srgbClr val="C030B9"/>
                </a:solidFill>
                <a:latin typeface="Inter-Regular"/>
              </a:rPr>
              <a:t>printf</a:t>
            </a:r>
            <a:r>
              <a:rPr lang="en-US" b="1" dirty="0">
                <a:solidFill>
                  <a:srgbClr val="C030B9"/>
                </a:solidFill>
                <a:latin typeface="Inter-Regular"/>
              </a:rPr>
              <a:t>(“sum is %</a:t>
            </a:r>
            <a:r>
              <a:rPr lang="en-US" b="1" dirty="0" err="1">
                <a:solidFill>
                  <a:srgbClr val="C030B9"/>
                </a:solidFill>
                <a:latin typeface="Inter-Regular"/>
              </a:rPr>
              <a:t>d”,c</a:t>
            </a:r>
            <a:r>
              <a:rPr lang="en-US" b="1" dirty="0">
                <a:solidFill>
                  <a:srgbClr val="C030B9"/>
                </a:solidFill>
                <a:latin typeface="Inter-Regular"/>
              </a:rPr>
              <a:t>);</a:t>
            </a:r>
          </a:p>
          <a:p>
            <a:pPr marL="0" indent="0" algn="just">
              <a:buFont typeface="Arial" panose="020B0604020202020204" pitchFamily="34" charset="0"/>
              <a:buNone/>
            </a:pPr>
            <a:r>
              <a:rPr lang="en-US" b="1" dirty="0">
                <a:solidFill>
                  <a:srgbClr val="C030B9"/>
                </a:solidFill>
                <a:latin typeface="Inter-Regular"/>
              </a:rPr>
              <a:t>}</a:t>
            </a:r>
          </a:p>
          <a:p>
            <a:pPr marL="0" indent="0" algn="just">
              <a:buFont typeface="Arial" panose="020B0604020202020204" pitchFamily="34" charset="0"/>
              <a:buNone/>
            </a:pPr>
            <a:endParaRPr lang="en-US" b="1" dirty="0">
              <a:solidFill>
                <a:srgbClr val="C030B9"/>
              </a:solidFill>
              <a:latin typeface="Inter-Bold"/>
            </a:endParaRPr>
          </a:p>
          <a:p>
            <a:pPr marL="0" indent="0">
              <a:buFont typeface="Arial" panose="020B0604020202020204" pitchFamily="34" charset="0"/>
              <a:buNone/>
            </a:pPr>
            <a:endParaRPr lang="te-IN" b="1" dirty="0">
              <a:solidFill>
                <a:srgbClr val="C030B9"/>
              </a:solidFill>
            </a:endParaRPr>
          </a:p>
        </p:txBody>
      </p:sp>
      <p:sp>
        <p:nvSpPr>
          <p:cNvPr id="6" name="Content Placeholder 2">
            <a:extLst>
              <a:ext uri="{FF2B5EF4-FFF2-40B4-BE49-F238E27FC236}">
                <a16:creationId xmlns:a16="http://schemas.microsoft.com/office/drawing/2014/main" id="{1D102708-AC8D-4137-9181-6686FCE92800}"/>
              </a:ext>
            </a:extLst>
          </p:cNvPr>
          <p:cNvSpPr txBox="1">
            <a:spLocks/>
          </p:cNvSpPr>
          <p:nvPr/>
        </p:nvSpPr>
        <p:spPr>
          <a:xfrm>
            <a:off x="7672155" y="2083325"/>
            <a:ext cx="4444014" cy="303942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333333"/>
                </a:solidFill>
                <a:latin typeface="Inter-Regular"/>
              </a:rPr>
              <a:t>int main()</a:t>
            </a:r>
          </a:p>
          <a:p>
            <a:pPr marL="0" indent="0" algn="just">
              <a:buFont typeface="Arial" panose="020B0604020202020204" pitchFamily="34" charset="0"/>
              <a:buNone/>
            </a:pPr>
            <a:r>
              <a:rPr lang="en-US" b="1" dirty="0">
                <a:solidFill>
                  <a:srgbClr val="333333"/>
                </a:solidFill>
                <a:latin typeface="Inter-Regular"/>
              </a:rPr>
              <a:t>{</a:t>
            </a:r>
          </a:p>
          <a:p>
            <a:pPr marL="0" indent="0" algn="just">
              <a:buFont typeface="Arial" panose="020B0604020202020204" pitchFamily="34" charset="0"/>
              <a:buNone/>
            </a:pPr>
            <a:r>
              <a:rPr lang="en-US" b="1" dirty="0">
                <a:solidFill>
                  <a:srgbClr val="333333"/>
                </a:solidFill>
                <a:latin typeface="Inter-Regular"/>
              </a:rPr>
              <a:t>int </a:t>
            </a:r>
            <a:r>
              <a:rPr lang="en-US" b="1" dirty="0" err="1">
                <a:solidFill>
                  <a:srgbClr val="333333"/>
                </a:solidFill>
                <a:latin typeface="Inter-Regular"/>
              </a:rPr>
              <a:t>a,b</a:t>
            </a:r>
            <a:r>
              <a:rPr lang="en-US" b="1" dirty="0">
                <a:solidFill>
                  <a:srgbClr val="333333"/>
                </a:solidFill>
                <a:latin typeface="Inter-Regular"/>
              </a:rPr>
              <a:t>;</a:t>
            </a:r>
          </a:p>
          <a:p>
            <a:pPr marL="0" indent="0" algn="just">
              <a:buFont typeface="Arial" panose="020B0604020202020204" pitchFamily="34" charset="0"/>
              <a:buNone/>
            </a:pPr>
            <a:r>
              <a:rPr lang="en-US" b="1" dirty="0" err="1">
                <a:solidFill>
                  <a:srgbClr val="333333"/>
                </a:solidFill>
                <a:latin typeface="Inter-Regular"/>
              </a:rPr>
              <a:t>printf</a:t>
            </a:r>
            <a:r>
              <a:rPr lang="en-US" b="1" dirty="0">
                <a:solidFill>
                  <a:srgbClr val="333333"/>
                </a:solidFill>
                <a:latin typeface="Inter-Regular"/>
              </a:rPr>
              <a:t>(“enter two numbers”);</a:t>
            </a:r>
          </a:p>
          <a:p>
            <a:pPr marL="0" indent="0" algn="just">
              <a:buFont typeface="Arial" panose="020B0604020202020204" pitchFamily="34" charset="0"/>
              <a:buNone/>
            </a:pPr>
            <a:r>
              <a:rPr lang="en-US" b="1" dirty="0" err="1">
                <a:solidFill>
                  <a:srgbClr val="333333"/>
                </a:solidFill>
                <a:latin typeface="Inter-Regular"/>
              </a:rPr>
              <a:t>scanf</a:t>
            </a:r>
            <a:r>
              <a:rPr lang="en-US" b="1" dirty="0">
                <a:solidFill>
                  <a:srgbClr val="333333"/>
                </a:solidFill>
                <a:latin typeface="Inter-Regular"/>
              </a:rPr>
              <a:t>(“%</a:t>
            </a:r>
            <a:r>
              <a:rPr lang="en-US" b="1" dirty="0" err="1">
                <a:solidFill>
                  <a:srgbClr val="333333"/>
                </a:solidFill>
                <a:latin typeface="Inter-Regular"/>
              </a:rPr>
              <a:t>d%d</a:t>
            </a:r>
            <a:r>
              <a:rPr lang="en-US" b="1" dirty="0">
                <a:solidFill>
                  <a:srgbClr val="333333"/>
                </a:solidFill>
                <a:latin typeface="Inter-Regular"/>
              </a:rPr>
              <a:t>”,&amp;</a:t>
            </a:r>
            <a:r>
              <a:rPr lang="en-US" b="1" dirty="0" err="1">
                <a:solidFill>
                  <a:srgbClr val="333333"/>
                </a:solidFill>
                <a:latin typeface="Inter-Regular"/>
              </a:rPr>
              <a:t>a,&amp;b</a:t>
            </a:r>
            <a:r>
              <a:rPr lang="en-US" b="1" dirty="0">
                <a:solidFill>
                  <a:srgbClr val="333333"/>
                </a:solidFill>
                <a:latin typeface="Inter-Regular"/>
              </a:rPr>
              <a:t>);</a:t>
            </a:r>
          </a:p>
          <a:p>
            <a:pPr marL="0" indent="0" algn="just">
              <a:buFont typeface="Arial" panose="020B0604020202020204" pitchFamily="34" charset="0"/>
              <a:buNone/>
            </a:pPr>
            <a:r>
              <a:rPr lang="en-US" b="1" dirty="0">
                <a:solidFill>
                  <a:srgbClr val="C030B9"/>
                </a:solidFill>
                <a:latin typeface="Inter-Regular"/>
              </a:rPr>
              <a:t>sum(</a:t>
            </a:r>
            <a:r>
              <a:rPr lang="en-US" b="1" dirty="0" err="1">
                <a:solidFill>
                  <a:srgbClr val="C030B9"/>
                </a:solidFill>
                <a:latin typeface="Inter-Regular"/>
              </a:rPr>
              <a:t>a,b</a:t>
            </a:r>
            <a:r>
              <a:rPr lang="en-US" b="1" dirty="0">
                <a:solidFill>
                  <a:srgbClr val="C030B9"/>
                </a:solidFill>
                <a:latin typeface="Inter-Regular"/>
              </a:rPr>
              <a:t>);</a:t>
            </a:r>
          </a:p>
          <a:p>
            <a:pPr marL="0" indent="0" algn="just">
              <a:buFont typeface="Arial" panose="020B0604020202020204" pitchFamily="34" charset="0"/>
              <a:buNone/>
            </a:pPr>
            <a:r>
              <a:rPr lang="en-US" b="1" dirty="0">
                <a:solidFill>
                  <a:srgbClr val="333333"/>
                </a:solidFill>
                <a:latin typeface="Inter-Regular"/>
              </a:rPr>
              <a:t>return 0;</a:t>
            </a:r>
          </a:p>
          <a:p>
            <a:pPr marL="0" indent="0" algn="just">
              <a:buFont typeface="Arial" panose="020B0604020202020204" pitchFamily="34" charset="0"/>
              <a:buNone/>
            </a:pPr>
            <a:r>
              <a:rPr lang="en-US" b="1" dirty="0">
                <a:solidFill>
                  <a:srgbClr val="333333"/>
                </a:solidFill>
                <a:latin typeface="Inter-Regular"/>
              </a:rPr>
              <a:t>}</a:t>
            </a:r>
          </a:p>
          <a:p>
            <a:pPr marL="0" indent="0" algn="just">
              <a:buFont typeface="Arial" panose="020B0604020202020204" pitchFamily="34" charset="0"/>
              <a:buNone/>
            </a:pPr>
            <a:endParaRPr lang="en-US" b="1" dirty="0">
              <a:solidFill>
                <a:srgbClr val="000000"/>
              </a:solidFill>
              <a:latin typeface="Inter-Bold"/>
            </a:endParaRPr>
          </a:p>
          <a:p>
            <a:pPr marL="0" indent="0">
              <a:buFont typeface="Arial" panose="020B0604020202020204" pitchFamily="34" charset="0"/>
              <a:buNone/>
            </a:pPr>
            <a:endParaRPr lang="te-IN" dirty="0"/>
          </a:p>
        </p:txBody>
      </p:sp>
      <p:sp>
        <p:nvSpPr>
          <p:cNvPr id="7" name="Content Placeholder 2">
            <a:extLst>
              <a:ext uri="{FF2B5EF4-FFF2-40B4-BE49-F238E27FC236}">
                <a16:creationId xmlns:a16="http://schemas.microsoft.com/office/drawing/2014/main" id="{07C0E913-6CBC-407A-8FBB-63AA43ABD120}"/>
              </a:ext>
            </a:extLst>
          </p:cNvPr>
          <p:cNvSpPr txBox="1">
            <a:spLocks/>
          </p:cNvSpPr>
          <p:nvPr/>
        </p:nvSpPr>
        <p:spPr>
          <a:xfrm>
            <a:off x="6852824" y="5122754"/>
            <a:ext cx="4444014" cy="2503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b="1" u="sng" dirty="0">
                <a:solidFill>
                  <a:srgbClr val="D86118"/>
                </a:solidFill>
                <a:latin typeface="Inter-Regular"/>
              </a:rPr>
              <a:t>output:</a:t>
            </a:r>
          </a:p>
          <a:p>
            <a:pPr marL="0" indent="0" algn="just">
              <a:buFont typeface="Arial" panose="020B0604020202020204" pitchFamily="34" charset="0"/>
              <a:buNone/>
            </a:pPr>
            <a:r>
              <a:rPr lang="en-US" sz="2400" dirty="0">
                <a:solidFill>
                  <a:srgbClr val="D86118"/>
                </a:solidFill>
                <a:latin typeface="Inter-Regular"/>
              </a:rPr>
              <a:t>enter two numbers 10 20</a:t>
            </a:r>
          </a:p>
          <a:p>
            <a:pPr marL="0" indent="0" algn="just">
              <a:buFont typeface="Arial" panose="020B0604020202020204" pitchFamily="34" charset="0"/>
              <a:buNone/>
            </a:pPr>
            <a:r>
              <a:rPr lang="en-US" sz="2400" dirty="0">
                <a:solidFill>
                  <a:srgbClr val="D86118"/>
                </a:solidFill>
                <a:latin typeface="Inter-Regular"/>
              </a:rPr>
              <a:t>sum is 30</a:t>
            </a:r>
          </a:p>
          <a:p>
            <a:pPr marL="0" indent="0" algn="just">
              <a:buFont typeface="Arial" panose="020B0604020202020204" pitchFamily="34" charset="0"/>
              <a:buNone/>
            </a:pPr>
            <a:endParaRPr lang="en-US" b="1" dirty="0">
              <a:solidFill>
                <a:srgbClr val="000000"/>
              </a:solidFill>
              <a:latin typeface="Inter-Bold"/>
            </a:endParaRPr>
          </a:p>
          <a:p>
            <a:pPr marL="0" indent="0">
              <a:buFont typeface="Arial" panose="020B0604020202020204" pitchFamily="34" charset="0"/>
              <a:buNone/>
            </a:pPr>
            <a:endParaRPr lang="te-IN" dirty="0"/>
          </a:p>
        </p:txBody>
      </p:sp>
    </p:spTree>
    <p:extLst>
      <p:ext uri="{BB962C8B-B14F-4D97-AF65-F5344CB8AC3E}">
        <p14:creationId xmlns:p14="http://schemas.microsoft.com/office/powerpoint/2010/main" val="160266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500"/>
                                        <p:tgtEl>
                                          <p:spTgt spid="6">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fade">
                                      <p:cBhvr>
                                        <p:cTn id="36" dur="500"/>
                                        <p:tgtEl>
                                          <p:spTgt spid="6">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Effect transition="in" filter="fade">
                                      <p:cBhvr>
                                        <p:cTn id="41" dur="500"/>
                                        <p:tgtEl>
                                          <p:spTgt spid="6">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Effect transition="in" filter="fade">
                                      <p:cBhvr>
                                        <p:cTn id="46" dur="500"/>
                                        <p:tgtEl>
                                          <p:spTgt spid="6">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animEffect transition="in" filter="fade">
                                      <p:cBhvr>
                                        <p:cTn id="51" dur="500"/>
                                        <p:tgtEl>
                                          <p:spTgt spid="6">
                                            <p:txEl>
                                              <p:pRg st="4" end="4"/>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6">
                                            <p:txEl>
                                              <p:pRg st="5" end="5"/>
                                            </p:txEl>
                                          </p:spTgt>
                                        </p:tgtEl>
                                        <p:attrNameLst>
                                          <p:attrName>style.visibility</p:attrName>
                                        </p:attrNameLst>
                                      </p:cBhvr>
                                      <p:to>
                                        <p:strVal val="visible"/>
                                      </p:to>
                                    </p:set>
                                    <p:animEffect transition="in" filter="fade">
                                      <p:cBhvr>
                                        <p:cTn id="54" dur="500"/>
                                        <p:tgtEl>
                                          <p:spTgt spid="6">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6">
                                            <p:txEl>
                                              <p:pRg st="6" end="6"/>
                                            </p:txEl>
                                          </p:spTgt>
                                        </p:tgtEl>
                                        <p:attrNameLst>
                                          <p:attrName>style.visibility</p:attrName>
                                        </p:attrNameLst>
                                      </p:cBhvr>
                                      <p:to>
                                        <p:strVal val="visible"/>
                                      </p:to>
                                    </p:set>
                                    <p:animEffect transition="in" filter="fade">
                                      <p:cBhvr>
                                        <p:cTn id="59" dur="500"/>
                                        <p:tgtEl>
                                          <p:spTgt spid="6">
                                            <p:txEl>
                                              <p:pRg st="6" end="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6">
                                            <p:txEl>
                                              <p:pRg st="7" end="7"/>
                                            </p:txEl>
                                          </p:spTgt>
                                        </p:tgtEl>
                                        <p:attrNameLst>
                                          <p:attrName>style.visibility</p:attrName>
                                        </p:attrNameLst>
                                      </p:cBhvr>
                                      <p:to>
                                        <p:strVal val="visible"/>
                                      </p:to>
                                    </p:set>
                                    <p:animEffect transition="in" filter="fade">
                                      <p:cBhvr>
                                        <p:cTn id="62" dur="500"/>
                                        <p:tgtEl>
                                          <p:spTgt spid="6">
                                            <p:txEl>
                                              <p:pRg st="7" end="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7">
                                            <p:txEl>
                                              <p:pRg st="0" end="0"/>
                                            </p:txEl>
                                          </p:spTgt>
                                        </p:tgtEl>
                                        <p:attrNameLst>
                                          <p:attrName>style.visibility</p:attrName>
                                        </p:attrNameLst>
                                      </p:cBhvr>
                                      <p:to>
                                        <p:strVal val="visible"/>
                                      </p:to>
                                    </p:set>
                                    <p:animEffect transition="in" filter="fade">
                                      <p:cBhvr>
                                        <p:cTn id="65" dur="500"/>
                                        <p:tgtEl>
                                          <p:spTgt spid="7">
                                            <p:txEl>
                                              <p:pRg st="0" end="0"/>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7">
                                            <p:txEl>
                                              <p:pRg st="1" end="1"/>
                                            </p:txEl>
                                          </p:spTgt>
                                        </p:tgtEl>
                                        <p:attrNameLst>
                                          <p:attrName>style.visibility</p:attrName>
                                        </p:attrNameLst>
                                      </p:cBhvr>
                                      <p:to>
                                        <p:strVal val="visible"/>
                                      </p:to>
                                    </p:set>
                                    <p:animEffect transition="in" filter="fade">
                                      <p:cBhvr>
                                        <p:cTn id="68" dur="500"/>
                                        <p:tgtEl>
                                          <p:spTgt spid="7">
                                            <p:txEl>
                                              <p:pRg st="1" end="1"/>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7">
                                            <p:txEl>
                                              <p:pRg st="2" end="2"/>
                                            </p:txEl>
                                          </p:spTgt>
                                        </p:tgtEl>
                                        <p:attrNameLst>
                                          <p:attrName>style.visibility</p:attrName>
                                        </p:attrNameLst>
                                      </p:cBhvr>
                                      <p:to>
                                        <p:strVal val="visible"/>
                                      </p:to>
                                    </p:set>
                                    <p:animEffect transition="in" filter="fade">
                                      <p:cBhvr>
                                        <p:cTn id="71"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4C4B-3114-4C80-BCC7-2F23F1BAC235}"/>
              </a:ext>
            </a:extLst>
          </p:cNvPr>
          <p:cNvSpPr>
            <a:spLocks noGrp="1"/>
          </p:cNvSpPr>
          <p:nvPr>
            <p:ph type="title"/>
          </p:nvPr>
        </p:nvSpPr>
        <p:spPr>
          <a:xfrm>
            <a:off x="-85079" y="1162843"/>
            <a:ext cx="11670437" cy="1325563"/>
          </a:xfrm>
        </p:spPr>
        <p:txBody>
          <a:bodyPr>
            <a:normAutofit fontScale="90000"/>
          </a:bodyPr>
          <a:lstStyle/>
          <a:p>
            <a:pPr algn="ctr"/>
            <a:r>
              <a:rPr lang="en-US" sz="3600" b="0" i="0" dirty="0">
                <a:solidFill>
                  <a:srgbClr val="610B4B"/>
                </a:solidFill>
                <a:effectLst/>
                <a:latin typeface="erdana"/>
              </a:rPr>
              <a:t>           </a:t>
            </a:r>
            <a:r>
              <a:rPr lang="en-US" sz="3600" b="0" i="0" u="sng" dirty="0">
                <a:solidFill>
                  <a:srgbClr val="610B4B"/>
                </a:solidFill>
                <a:effectLst/>
                <a:latin typeface="erdana"/>
              </a:rPr>
              <a:t>Example for Function with argument and with return value</a:t>
            </a:r>
            <a:br>
              <a:rPr lang="en-US" b="0" i="0" dirty="0">
                <a:solidFill>
                  <a:srgbClr val="610B4B"/>
                </a:solidFill>
                <a:effectLst/>
                <a:latin typeface="erdana"/>
              </a:rPr>
            </a:br>
            <a:endParaRPr lang="te-IN" dirty="0"/>
          </a:p>
        </p:txBody>
      </p:sp>
      <p:sp>
        <p:nvSpPr>
          <p:cNvPr id="4" name="Footer Placeholder 3">
            <a:extLst>
              <a:ext uri="{FF2B5EF4-FFF2-40B4-BE49-F238E27FC236}">
                <a16:creationId xmlns:a16="http://schemas.microsoft.com/office/drawing/2014/main" id="{10F100DA-DB51-4376-81FA-F53E2C7EBDBB}"/>
              </a:ext>
            </a:extLst>
          </p:cNvPr>
          <p:cNvSpPr>
            <a:spLocks noGrp="1"/>
          </p:cNvSpPr>
          <p:nvPr>
            <p:ph type="ftr" sz="quarter" idx="11"/>
          </p:nvPr>
        </p:nvSpPr>
        <p:spPr/>
        <p:txBody>
          <a:bodyPr/>
          <a:lstStyle/>
          <a:p>
            <a:r>
              <a:rPr lang="en-US"/>
              <a:t>PROGRAMMING FOR PROBLEM SOLVING USING C                              DR.KSP.</a:t>
            </a:r>
          </a:p>
        </p:txBody>
      </p:sp>
      <p:sp>
        <p:nvSpPr>
          <p:cNvPr id="5" name="Content Placeholder 2">
            <a:extLst>
              <a:ext uri="{FF2B5EF4-FFF2-40B4-BE49-F238E27FC236}">
                <a16:creationId xmlns:a16="http://schemas.microsoft.com/office/drawing/2014/main" id="{F015EE30-7E9F-4E7E-B930-6110A52DE87D}"/>
              </a:ext>
            </a:extLst>
          </p:cNvPr>
          <p:cNvSpPr txBox="1">
            <a:spLocks/>
          </p:cNvSpPr>
          <p:nvPr/>
        </p:nvSpPr>
        <p:spPr>
          <a:xfrm>
            <a:off x="1290961" y="1995765"/>
            <a:ext cx="6095259" cy="369939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C030B9"/>
                </a:solidFill>
                <a:latin typeface="Inter-Regular"/>
              </a:rPr>
              <a:t>// Write a function to sum of two numbers</a:t>
            </a:r>
          </a:p>
          <a:p>
            <a:pPr marL="0" indent="0" algn="just">
              <a:buFont typeface="Arial" panose="020B0604020202020204" pitchFamily="34" charset="0"/>
              <a:buNone/>
            </a:pPr>
            <a:r>
              <a:rPr lang="en-US" b="1" dirty="0">
                <a:solidFill>
                  <a:srgbClr val="C030B9"/>
                </a:solidFill>
                <a:latin typeface="Inter-Regular"/>
              </a:rPr>
              <a:t>int sum(int </a:t>
            </a:r>
            <a:r>
              <a:rPr lang="en-US" b="1" dirty="0" err="1">
                <a:solidFill>
                  <a:srgbClr val="C030B9"/>
                </a:solidFill>
                <a:latin typeface="Inter-Regular"/>
              </a:rPr>
              <a:t>a,int</a:t>
            </a:r>
            <a:r>
              <a:rPr lang="en-US" b="1" dirty="0">
                <a:solidFill>
                  <a:srgbClr val="C030B9"/>
                </a:solidFill>
                <a:latin typeface="Inter-Regular"/>
              </a:rPr>
              <a:t> b )</a:t>
            </a:r>
          </a:p>
          <a:p>
            <a:pPr marL="0" indent="0" algn="just">
              <a:buFont typeface="Arial" panose="020B0604020202020204" pitchFamily="34" charset="0"/>
              <a:buNone/>
            </a:pPr>
            <a:r>
              <a:rPr lang="en-US" b="1" dirty="0">
                <a:solidFill>
                  <a:srgbClr val="C030B9"/>
                </a:solidFill>
                <a:latin typeface="Inter-Regular"/>
              </a:rPr>
              <a:t>{</a:t>
            </a:r>
          </a:p>
          <a:p>
            <a:pPr marL="0" indent="0" algn="just">
              <a:buFont typeface="Arial" panose="020B0604020202020204" pitchFamily="34" charset="0"/>
              <a:buNone/>
            </a:pPr>
            <a:r>
              <a:rPr lang="en-US" b="1" dirty="0">
                <a:solidFill>
                  <a:srgbClr val="C030B9"/>
                </a:solidFill>
                <a:latin typeface="Inter-Regular"/>
              </a:rPr>
              <a:t>int c;</a:t>
            </a:r>
          </a:p>
          <a:p>
            <a:pPr marL="0" indent="0" algn="just">
              <a:buFont typeface="Arial" panose="020B0604020202020204" pitchFamily="34" charset="0"/>
              <a:buNone/>
            </a:pPr>
            <a:r>
              <a:rPr lang="en-US" b="1" dirty="0">
                <a:solidFill>
                  <a:srgbClr val="C030B9"/>
                </a:solidFill>
                <a:latin typeface="Inter-Regular"/>
              </a:rPr>
              <a:t>c=</a:t>
            </a:r>
            <a:r>
              <a:rPr lang="en-US" b="1" dirty="0" err="1">
                <a:solidFill>
                  <a:srgbClr val="C030B9"/>
                </a:solidFill>
                <a:latin typeface="Inter-Regular"/>
              </a:rPr>
              <a:t>a+b</a:t>
            </a:r>
            <a:r>
              <a:rPr lang="en-US" b="1" dirty="0">
                <a:solidFill>
                  <a:srgbClr val="C030B9"/>
                </a:solidFill>
                <a:latin typeface="Inter-Regular"/>
              </a:rPr>
              <a:t>;</a:t>
            </a:r>
          </a:p>
          <a:p>
            <a:pPr marL="0" indent="0" algn="just">
              <a:buFont typeface="Arial" panose="020B0604020202020204" pitchFamily="34" charset="0"/>
              <a:buNone/>
            </a:pPr>
            <a:r>
              <a:rPr lang="en-US" b="1" dirty="0">
                <a:solidFill>
                  <a:srgbClr val="C030B9"/>
                </a:solidFill>
                <a:latin typeface="Inter-Regular"/>
              </a:rPr>
              <a:t>return(c);</a:t>
            </a:r>
          </a:p>
          <a:p>
            <a:pPr marL="0" indent="0" algn="just">
              <a:buFont typeface="Arial" panose="020B0604020202020204" pitchFamily="34" charset="0"/>
              <a:buNone/>
            </a:pPr>
            <a:r>
              <a:rPr lang="en-US" b="1" dirty="0">
                <a:solidFill>
                  <a:srgbClr val="C030B9"/>
                </a:solidFill>
                <a:latin typeface="Inter-Regular"/>
              </a:rPr>
              <a:t>}</a:t>
            </a:r>
          </a:p>
          <a:p>
            <a:pPr marL="0" indent="0" algn="just">
              <a:buFont typeface="Arial" panose="020B0604020202020204" pitchFamily="34" charset="0"/>
              <a:buNone/>
            </a:pPr>
            <a:endParaRPr lang="en-US" b="1" dirty="0">
              <a:solidFill>
                <a:srgbClr val="C030B9"/>
              </a:solidFill>
              <a:latin typeface="Inter-Bold"/>
            </a:endParaRPr>
          </a:p>
          <a:p>
            <a:pPr marL="0" indent="0">
              <a:buFont typeface="Arial" panose="020B0604020202020204" pitchFamily="34" charset="0"/>
              <a:buNone/>
            </a:pPr>
            <a:endParaRPr lang="te-IN" b="1" dirty="0">
              <a:solidFill>
                <a:srgbClr val="C030B9"/>
              </a:solidFill>
            </a:endParaRPr>
          </a:p>
        </p:txBody>
      </p:sp>
      <p:sp>
        <p:nvSpPr>
          <p:cNvPr id="6" name="Content Placeholder 2">
            <a:extLst>
              <a:ext uri="{FF2B5EF4-FFF2-40B4-BE49-F238E27FC236}">
                <a16:creationId xmlns:a16="http://schemas.microsoft.com/office/drawing/2014/main" id="{1D102708-AC8D-4137-9181-6686FCE92800}"/>
              </a:ext>
            </a:extLst>
          </p:cNvPr>
          <p:cNvSpPr txBox="1">
            <a:spLocks/>
          </p:cNvSpPr>
          <p:nvPr/>
        </p:nvSpPr>
        <p:spPr>
          <a:xfrm>
            <a:off x="7263782" y="2189519"/>
            <a:ext cx="4444014" cy="25037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333333"/>
                </a:solidFill>
                <a:latin typeface="Inter-Regular"/>
              </a:rPr>
              <a:t>int main()</a:t>
            </a:r>
          </a:p>
          <a:p>
            <a:pPr marL="0" indent="0" algn="just">
              <a:buFont typeface="Arial" panose="020B0604020202020204" pitchFamily="34" charset="0"/>
              <a:buNone/>
            </a:pPr>
            <a:r>
              <a:rPr lang="en-US" b="1" dirty="0">
                <a:solidFill>
                  <a:srgbClr val="333333"/>
                </a:solidFill>
                <a:latin typeface="Inter-Regular"/>
              </a:rPr>
              <a:t>{</a:t>
            </a:r>
          </a:p>
          <a:p>
            <a:pPr marL="0" indent="0" algn="just">
              <a:buFont typeface="Arial" panose="020B0604020202020204" pitchFamily="34" charset="0"/>
              <a:buNone/>
            </a:pPr>
            <a:r>
              <a:rPr lang="en-US" b="1" dirty="0" err="1">
                <a:solidFill>
                  <a:srgbClr val="C030B9"/>
                </a:solidFill>
                <a:latin typeface="Inter-Regular"/>
              </a:rPr>
              <a:t>printf</a:t>
            </a:r>
            <a:r>
              <a:rPr lang="en-US" b="1" dirty="0">
                <a:solidFill>
                  <a:srgbClr val="C030B9"/>
                </a:solidFill>
                <a:latin typeface="Inter-Regular"/>
              </a:rPr>
              <a:t>(“%</a:t>
            </a:r>
            <a:r>
              <a:rPr lang="en-US" b="1" dirty="0" err="1">
                <a:solidFill>
                  <a:srgbClr val="C030B9"/>
                </a:solidFill>
                <a:latin typeface="Inter-Regular"/>
              </a:rPr>
              <a:t>d”,sum</a:t>
            </a:r>
            <a:r>
              <a:rPr lang="en-US" b="1" dirty="0">
                <a:solidFill>
                  <a:srgbClr val="C030B9"/>
                </a:solidFill>
                <a:latin typeface="Inter-Regular"/>
              </a:rPr>
              <a:t>(10,20));</a:t>
            </a:r>
          </a:p>
          <a:p>
            <a:pPr marL="0" indent="0" algn="just">
              <a:buFont typeface="Arial" panose="020B0604020202020204" pitchFamily="34" charset="0"/>
              <a:buNone/>
            </a:pPr>
            <a:r>
              <a:rPr lang="en-US" b="1" dirty="0">
                <a:solidFill>
                  <a:srgbClr val="333333"/>
                </a:solidFill>
                <a:latin typeface="Inter-Regular"/>
              </a:rPr>
              <a:t>return 0;</a:t>
            </a:r>
          </a:p>
          <a:p>
            <a:pPr marL="0" indent="0" algn="just">
              <a:buFont typeface="Arial" panose="020B0604020202020204" pitchFamily="34" charset="0"/>
              <a:buNone/>
            </a:pPr>
            <a:r>
              <a:rPr lang="en-US" b="1" dirty="0">
                <a:solidFill>
                  <a:srgbClr val="333333"/>
                </a:solidFill>
                <a:latin typeface="Inter-Regular"/>
              </a:rPr>
              <a:t>}</a:t>
            </a:r>
          </a:p>
          <a:p>
            <a:pPr marL="0" indent="0" algn="just">
              <a:buFont typeface="Arial" panose="020B0604020202020204" pitchFamily="34" charset="0"/>
              <a:buNone/>
            </a:pPr>
            <a:endParaRPr lang="en-US" b="1" dirty="0">
              <a:solidFill>
                <a:srgbClr val="000000"/>
              </a:solidFill>
              <a:latin typeface="Inter-Bold"/>
            </a:endParaRPr>
          </a:p>
          <a:p>
            <a:pPr marL="0" indent="0">
              <a:buFont typeface="Arial" panose="020B0604020202020204" pitchFamily="34" charset="0"/>
              <a:buNone/>
            </a:pPr>
            <a:endParaRPr lang="te-IN" dirty="0"/>
          </a:p>
        </p:txBody>
      </p:sp>
      <p:sp>
        <p:nvSpPr>
          <p:cNvPr id="7" name="Content Placeholder 2">
            <a:extLst>
              <a:ext uri="{FF2B5EF4-FFF2-40B4-BE49-F238E27FC236}">
                <a16:creationId xmlns:a16="http://schemas.microsoft.com/office/drawing/2014/main" id="{07C0E913-6CBC-407A-8FBB-63AA43ABD120}"/>
              </a:ext>
            </a:extLst>
          </p:cNvPr>
          <p:cNvSpPr txBox="1">
            <a:spLocks/>
          </p:cNvSpPr>
          <p:nvPr/>
        </p:nvSpPr>
        <p:spPr>
          <a:xfrm>
            <a:off x="6737414" y="4717672"/>
            <a:ext cx="4444014" cy="2503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b="1" u="sng" dirty="0">
                <a:solidFill>
                  <a:srgbClr val="D86118"/>
                </a:solidFill>
                <a:latin typeface="Inter-Regular"/>
              </a:rPr>
              <a:t>output:</a:t>
            </a:r>
          </a:p>
          <a:p>
            <a:pPr marL="0" indent="0" algn="just">
              <a:buFont typeface="Arial" panose="020B0604020202020204" pitchFamily="34" charset="0"/>
              <a:buNone/>
            </a:pPr>
            <a:r>
              <a:rPr lang="en-US" sz="2400" dirty="0">
                <a:solidFill>
                  <a:srgbClr val="D86118"/>
                </a:solidFill>
                <a:latin typeface="Inter-Regular"/>
              </a:rPr>
              <a:t>30</a:t>
            </a:r>
          </a:p>
          <a:p>
            <a:pPr marL="0" indent="0" algn="just">
              <a:buFont typeface="Arial" panose="020B0604020202020204" pitchFamily="34" charset="0"/>
              <a:buNone/>
            </a:pPr>
            <a:endParaRPr lang="en-US" b="1" dirty="0">
              <a:solidFill>
                <a:srgbClr val="000000"/>
              </a:solidFill>
              <a:latin typeface="Inter-Bold"/>
            </a:endParaRPr>
          </a:p>
          <a:p>
            <a:pPr marL="0" indent="0">
              <a:buFont typeface="Arial" panose="020B0604020202020204" pitchFamily="34" charset="0"/>
              <a:buNone/>
            </a:pPr>
            <a:endParaRPr lang="te-IN" dirty="0"/>
          </a:p>
        </p:txBody>
      </p:sp>
    </p:spTree>
    <p:extLst>
      <p:ext uri="{BB962C8B-B14F-4D97-AF65-F5344CB8AC3E}">
        <p14:creationId xmlns:p14="http://schemas.microsoft.com/office/powerpoint/2010/main" val="45953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500"/>
                                        <p:tgtEl>
                                          <p:spTgt spid="6">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fade">
                                      <p:cBhvr>
                                        <p:cTn id="36" dur="500"/>
                                        <p:tgtEl>
                                          <p:spTgt spid="6">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animEffect transition="in" filter="fade">
                                      <p:cBhvr>
                                        <p:cTn id="39" dur="500"/>
                                        <p:tgtEl>
                                          <p:spTgt spid="6">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
                                            <p:txEl>
                                              <p:pRg st="3" end="3"/>
                                            </p:txEl>
                                          </p:spTgt>
                                        </p:tgtEl>
                                        <p:attrNameLst>
                                          <p:attrName>style.visibility</p:attrName>
                                        </p:attrNameLst>
                                      </p:cBhvr>
                                      <p:to>
                                        <p:strVal val="visible"/>
                                      </p:to>
                                    </p:set>
                                    <p:animEffect transition="in" filter="fade">
                                      <p:cBhvr>
                                        <p:cTn id="44" dur="500"/>
                                        <p:tgtEl>
                                          <p:spTgt spid="6">
                                            <p:txEl>
                                              <p:pRg st="3" end="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Effect transition="in" filter="fade">
                                      <p:cBhvr>
                                        <p:cTn id="47" dur="500"/>
                                        <p:tgtEl>
                                          <p:spTgt spid="6">
                                            <p:txEl>
                                              <p:pRg st="4" end="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500"/>
                                        <p:tgtEl>
                                          <p:spTgt spid="7">
                                            <p:txEl>
                                              <p:pRg st="0" end="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7">
                                            <p:txEl>
                                              <p:pRg st="1" end="1"/>
                                            </p:txEl>
                                          </p:spTgt>
                                        </p:tgtEl>
                                        <p:attrNameLst>
                                          <p:attrName>style.visibility</p:attrName>
                                        </p:attrNameLst>
                                      </p:cBhvr>
                                      <p:to>
                                        <p:strVal val="visible"/>
                                      </p:to>
                                    </p:set>
                                    <p:animEffect transition="in" filter="fade">
                                      <p:cBhvr>
                                        <p:cTn id="53"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A43B-3F50-4030-AFF2-1D290B16C583}"/>
              </a:ext>
            </a:extLst>
          </p:cNvPr>
          <p:cNvSpPr>
            <a:spLocks noGrp="1"/>
          </p:cNvSpPr>
          <p:nvPr>
            <p:ph type="title"/>
          </p:nvPr>
        </p:nvSpPr>
        <p:spPr>
          <a:xfrm>
            <a:off x="838200" y="880030"/>
            <a:ext cx="10515600" cy="1325563"/>
          </a:xfrm>
        </p:spPr>
        <p:txBody>
          <a:bodyPr>
            <a:normAutofit fontScale="90000"/>
          </a:bodyPr>
          <a:lstStyle/>
          <a:p>
            <a:pPr algn="ctr"/>
            <a:r>
              <a:rPr lang="en-US" b="0" i="0" dirty="0">
                <a:solidFill>
                  <a:srgbClr val="610B38"/>
                </a:solidFill>
                <a:effectLst/>
                <a:latin typeface="erdana"/>
              </a:rPr>
              <a:t>Summary – different ways to write functions</a:t>
            </a:r>
            <a:br>
              <a:rPr lang="en-US" b="0" i="0" dirty="0">
                <a:solidFill>
                  <a:srgbClr val="610B38"/>
                </a:solidFill>
                <a:effectLst/>
                <a:latin typeface="erdana"/>
              </a:rPr>
            </a:br>
            <a:endParaRPr lang="te-IN" dirty="0"/>
          </a:p>
        </p:txBody>
      </p:sp>
      <p:sp>
        <p:nvSpPr>
          <p:cNvPr id="3" name="Content Placeholder 2">
            <a:extLst>
              <a:ext uri="{FF2B5EF4-FFF2-40B4-BE49-F238E27FC236}">
                <a16:creationId xmlns:a16="http://schemas.microsoft.com/office/drawing/2014/main" id="{83F1242B-B38A-4EB5-93CF-DD23B5E6B73C}"/>
              </a:ext>
            </a:extLst>
          </p:cNvPr>
          <p:cNvSpPr>
            <a:spLocks noGrp="1"/>
          </p:cNvSpPr>
          <p:nvPr>
            <p:ph idx="1"/>
          </p:nvPr>
        </p:nvSpPr>
        <p:spPr/>
        <p:txBody>
          <a:bodyPr>
            <a:normAutofit lnSpcReduction="10000"/>
          </a:bodyPr>
          <a:lstStyle/>
          <a:p>
            <a:pPr marL="0" indent="0" algn="just">
              <a:buNone/>
            </a:pPr>
            <a:r>
              <a:rPr lang="en-US" b="0" i="0" dirty="0">
                <a:solidFill>
                  <a:srgbClr val="333333"/>
                </a:solidFill>
                <a:effectLst/>
                <a:latin typeface="Inter-Regular"/>
              </a:rPr>
              <a:t>A function may or may not accept any argument. It may or may not return any value. </a:t>
            </a:r>
          </a:p>
          <a:p>
            <a:pPr marL="0" indent="0" algn="just">
              <a:buNone/>
            </a:pPr>
            <a:r>
              <a:rPr lang="en-US" b="0" i="0" dirty="0">
                <a:solidFill>
                  <a:srgbClr val="333333"/>
                </a:solidFill>
                <a:effectLst/>
                <a:latin typeface="Inter-Regular"/>
              </a:rPr>
              <a:t>Based on these facts, There are four different aspects of function calls.</a:t>
            </a:r>
          </a:p>
          <a:p>
            <a:pPr algn="just">
              <a:buFont typeface="Arial" panose="020B0604020202020204" pitchFamily="34" charset="0"/>
              <a:buChar char="•"/>
            </a:pPr>
            <a:r>
              <a:rPr lang="en-US" b="1" i="0" dirty="0">
                <a:solidFill>
                  <a:srgbClr val="D86118"/>
                </a:solidFill>
                <a:effectLst/>
                <a:latin typeface="Inter-Regular"/>
              </a:rPr>
              <a:t>1)function without arguments and without return value</a:t>
            </a:r>
          </a:p>
          <a:p>
            <a:pPr algn="just">
              <a:buFont typeface="Arial" panose="020B0604020202020204" pitchFamily="34" charset="0"/>
              <a:buChar char="•"/>
            </a:pPr>
            <a:r>
              <a:rPr lang="en-US" b="1" i="0" dirty="0">
                <a:solidFill>
                  <a:srgbClr val="D86118"/>
                </a:solidFill>
                <a:effectLst/>
                <a:latin typeface="Inter-Regular"/>
              </a:rPr>
              <a:t>2)function without arguments and with return value</a:t>
            </a:r>
          </a:p>
          <a:p>
            <a:pPr algn="just">
              <a:buFont typeface="Arial" panose="020B0604020202020204" pitchFamily="34" charset="0"/>
              <a:buChar char="•"/>
            </a:pPr>
            <a:r>
              <a:rPr lang="en-US" b="1" i="0" dirty="0">
                <a:solidFill>
                  <a:srgbClr val="D86118"/>
                </a:solidFill>
                <a:effectLst/>
                <a:latin typeface="Inter-Regular"/>
              </a:rPr>
              <a:t>3)function with arguments and without return value</a:t>
            </a:r>
          </a:p>
          <a:p>
            <a:pPr algn="just">
              <a:buFont typeface="Arial" panose="020B0604020202020204" pitchFamily="34" charset="0"/>
              <a:buChar char="•"/>
            </a:pPr>
            <a:r>
              <a:rPr lang="en-US" b="1" i="0" dirty="0">
                <a:solidFill>
                  <a:srgbClr val="D86118"/>
                </a:solidFill>
                <a:effectLst/>
                <a:latin typeface="Inter-Regular"/>
              </a:rPr>
              <a:t>4)function with arguments and with return value</a:t>
            </a:r>
          </a:p>
          <a:p>
            <a:endParaRPr lang="te-IN" dirty="0"/>
          </a:p>
        </p:txBody>
      </p:sp>
      <p:sp>
        <p:nvSpPr>
          <p:cNvPr id="4" name="Footer Placeholder 3">
            <a:extLst>
              <a:ext uri="{FF2B5EF4-FFF2-40B4-BE49-F238E27FC236}">
                <a16:creationId xmlns:a16="http://schemas.microsoft.com/office/drawing/2014/main" id="{12EDDFB9-8D1A-4B4B-A244-5927295B9BA7}"/>
              </a:ext>
            </a:extLst>
          </p:cNvPr>
          <p:cNvSpPr>
            <a:spLocks noGrp="1"/>
          </p:cNvSpPr>
          <p:nvPr>
            <p:ph type="ftr" sz="quarter" idx="11"/>
          </p:nvPr>
        </p:nvSpPr>
        <p:spPr/>
        <p:txBody>
          <a:bodyPr/>
          <a:lstStyle/>
          <a:p>
            <a:r>
              <a:rPr lang="en-US"/>
              <a:t>PROGRAMMING FOR PROBLEM SOLVING USING C                              DR.KSP.</a:t>
            </a:r>
          </a:p>
        </p:txBody>
      </p:sp>
    </p:spTree>
    <p:extLst>
      <p:ext uri="{BB962C8B-B14F-4D97-AF65-F5344CB8AC3E}">
        <p14:creationId xmlns:p14="http://schemas.microsoft.com/office/powerpoint/2010/main" val="42533045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2B14D47-A3B9-4CD1-AF6D-8A794B809503}"/>
              </a:ext>
            </a:extLst>
          </p:cNvPr>
          <p:cNvSpPr/>
          <p:nvPr/>
        </p:nvSpPr>
        <p:spPr>
          <a:xfrm>
            <a:off x="6041109" y="818488"/>
            <a:ext cx="6160661" cy="338554"/>
          </a:xfrm>
          <a:prstGeom prst="rect">
            <a:avLst/>
          </a:prstGeom>
        </p:spPr>
        <p:txBody>
          <a:bodyPr wrap="none">
            <a:spAutoFit/>
          </a:bodyPr>
          <a:lstStyle/>
          <a:p>
            <a:r>
              <a:rPr lang="en-US" sz="1600" b="1" u="sng" dirty="0">
                <a:solidFill>
                  <a:srgbClr val="000000"/>
                </a:solidFill>
                <a:latin typeface="verdana" panose="020B0604030504040204" pitchFamily="34" charset="0"/>
              </a:rPr>
              <a:t>2)Function without argument and with return value</a:t>
            </a:r>
          </a:p>
        </p:txBody>
      </p:sp>
      <p:sp>
        <p:nvSpPr>
          <p:cNvPr id="11" name="Rectangle 10">
            <a:extLst>
              <a:ext uri="{FF2B5EF4-FFF2-40B4-BE49-F238E27FC236}">
                <a16:creationId xmlns:a16="http://schemas.microsoft.com/office/drawing/2014/main" id="{A650D79B-54AB-40BD-88C7-DF486E932391}"/>
              </a:ext>
            </a:extLst>
          </p:cNvPr>
          <p:cNvSpPr/>
          <p:nvPr/>
        </p:nvSpPr>
        <p:spPr>
          <a:xfrm>
            <a:off x="332995" y="1276549"/>
            <a:ext cx="5019674" cy="538290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#include&lt;stdio.h&gt;</a:t>
            </a:r>
          </a:p>
          <a:p>
            <a:r>
              <a:rPr lang="en-US" sz="2400" b="1" dirty="0">
                <a:solidFill>
                  <a:srgbClr val="C030B9"/>
                </a:solidFill>
              </a:rPr>
              <a:t>void sum()</a:t>
            </a:r>
          </a:p>
          <a:p>
            <a:r>
              <a:rPr lang="en-US" sz="2400" b="1" dirty="0">
                <a:solidFill>
                  <a:srgbClr val="C030B9"/>
                </a:solidFill>
              </a:rPr>
              <a:t>{</a:t>
            </a:r>
          </a:p>
          <a:p>
            <a:r>
              <a:rPr lang="en-US" sz="2400" b="1" dirty="0">
                <a:solidFill>
                  <a:srgbClr val="C030B9"/>
                </a:solidFill>
              </a:rPr>
              <a:t>int </a:t>
            </a:r>
            <a:r>
              <a:rPr lang="en-US" sz="2400" b="1" dirty="0" err="1">
                <a:solidFill>
                  <a:srgbClr val="C030B9"/>
                </a:solidFill>
              </a:rPr>
              <a:t>a,b,c</a:t>
            </a:r>
            <a:r>
              <a:rPr lang="en-US" sz="2400" b="1" dirty="0">
                <a:solidFill>
                  <a:srgbClr val="C030B9"/>
                </a:solidFill>
              </a:rPr>
              <a:t>;</a:t>
            </a:r>
          </a:p>
          <a:p>
            <a:r>
              <a:rPr lang="en-US" sz="2400" b="1" dirty="0" err="1">
                <a:solidFill>
                  <a:srgbClr val="C030B9"/>
                </a:solidFill>
              </a:rPr>
              <a:t>printf</a:t>
            </a:r>
            <a:r>
              <a:rPr lang="en-US" sz="2400" b="1" dirty="0">
                <a:solidFill>
                  <a:srgbClr val="C030B9"/>
                </a:solidFill>
              </a:rPr>
              <a:t>(“enter two numbers”);</a:t>
            </a:r>
          </a:p>
          <a:p>
            <a:r>
              <a:rPr lang="en-US" sz="2400" b="1" dirty="0" err="1">
                <a:solidFill>
                  <a:srgbClr val="C030B9"/>
                </a:solidFill>
              </a:rPr>
              <a:t>scanf</a:t>
            </a:r>
            <a:r>
              <a:rPr lang="en-US" sz="2400" b="1" dirty="0">
                <a:solidFill>
                  <a:srgbClr val="C030B9"/>
                </a:solidFill>
              </a:rPr>
              <a:t>(“%</a:t>
            </a:r>
            <a:r>
              <a:rPr lang="en-US" sz="2400" b="1" dirty="0" err="1">
                <a:solidFill>
                  <a:srgbClr val="C030B9"/>
                </a:solidFill>
              </a:rPr>
              <a:t>d%d</a:t>
            </a:r>
            <a:r>
              <a:rPr lang="en-US" sz="2400" b="1" dirty="0">
                <a:solidFill>
                  <a:srgbClr val="C030B9"/>
                </a:solidFill>
              </a:rPr>
              <a:t>”,&amp;</a:t>
            </a:r>
            <a:r>
              <a:rPr lang="en-US" sz="2400" b="1" dirty="0" err="1">
                <a:solidFill>
                  <a:srgbClr val="C030B9"/>
                </a:solidFill>
              </a:rPr>
              <a:t>a,&amp;b</a:t>
            </a:r>
            <a:r>
              <a:rPr lang="en-US" sz="2400" b="1" dirty="0">
                <a:solidFill>
                  <a:srgbClr val="C030B9"/>
                </a:solidFill>
              </a:rPr>
              <a:t>);</a:t>
            </a:r>
          </a:p>
          <a:p>
            <a:r>
              <a:rPr lang="en-US" sz="2400" b="1" dirty="0">
                <a:solidFill>
                  <a:srgbClr val="C030B9"/>
                </a:solidFill>
              </a:rPr>
              <a:t>c=</a:t>
            </a:r>
            <a:r>
              <a:rPr lang="en-US" sz="2400" b="1" dirty="0" err="1">
                <a:solidFill>
                  <a:srgbClr val="C030B9"/>
                </a:solidFill>
              </a:rPr>
              <a:t>a+b</a:t>
            </a:r>
            <a:r>
              <a:rPr lang="en-US" sz="2400" b="1" dirty="0">
                <a:solidFill>
                  <a:srgbClr val="C030B9"/>
                </a:solidFill>
              </a:rPr>
              <a:t>;</a:t>
            </a:r>
          </a:p>
          <a:p>
            <a:r>
              <a:rPr lang="en-US" sz="2400" b="1" dirty="0" err="1">
                <a:solidFill>
                  <a:srgbClr val="C030B9"/>
                </a:solidFill>
              </a:rPr>
              <a:t>printf</a:t>
            </a:r>
            <a:r>
              <a:rPr lang="en-US" sz="2400" b="1" dirty="0">
                <a:solidFill>
                  <a:srgbClr val="C030B9"/>
                </a:solidFill>
              </a:rPr>
              <a:t>(“sum is %</a:t>
            </a:r>
            <a:r>
              <a:rPr lang="en-US" sz="2400" b="1" dirty="0" err="1">
                <a:solidFill>
                  <a:srgbClr val="C030B9"/>
                </a:solidFill>
              </a:rPr>
              <a:t>d”,c</a:t>
            </a:r>
            <a:r>
              <a:rPr lang="en-US" sz="2400" b="1" dirty="0">
                <a:solidFill>
                  <a:srgbClr val="C030B9"/>
                </a:solidFill>
              </a:rPr>
              <a:t>);</a:t>
            </a:r>
          </a:p>
          <a:p>
            <a:r>
              <a:rPr lang="en-US" sz="2400" b="1" dirty="0">
                <a:solidFill>
                  <a:srgbClr val="C030B9"/>
                </a:solidFill>
              </a:rPr>
              <a:t>}</a:t>
            </a:r>
          </a:p>
          <a:p>
            <a:r>
              <a:rPr lang="en-US" sz="2400" b="1" dirty="0">
                <a:solidFill>
                  <a:schemeClr val="tx1"/>
                </a:solidFill>
              </a:rPr>
              <a:t>int main()</a:t>
            </a:r>
          </a:p>
          <a:p>
            <a:r>
              <a:rPr lang="en-US" sz="2400" b="1" dirty="0">
                <a:solidFill>
                  <a:schemeClr val="tx1"/>
                </a:solidFill>
              </a:rPr>
              <a:t>{</a:t>
            </a:r>
          </a:p>
          <a:p>
            <a:r>
              <a:rPr lang="en-US" sz="2800" b="1" dirty="0">
                <a:solidFill>
                  <a:srgbClr val="C030B9"/>
                </a:solidFill>
              </a:rPr>
              <a:t>sum(); </a:t>
            </a:r>
            <a:r>
              <a:rPr lang="en-US" b="1" dirty="0">
                <a:solidFill>
                  <a:schemeClr val="tx1"/>
                </a:solidFill>
              </a:rPr>
              <a:t>// function call</a:t>
            </a:r>
          </a:p>
          <a:p>
            <a:r>
              <a:rPr lang="en-US" sz="2400" b="1" dirty="0">
                <a:solidFill>
                  <a:schemeClr val="tx1"/>
                </a:solidFill>
              </a:rPr>
              <a:t>return 0;</a:t>
            </a:r>
          </a:p>
          <a:p>
            <a:r>
              <a:rPr lang="en-US" sz="2400" b="1" dirty="0">
                <a:solidFill>
                  <a:schemeClr val="tx1"/>
                </a:solidFill>
              </a:rPr>
              <a:t>}</a:t>
            </a:r>
          </a:p>
          <a:p>
            <a:endParaRPr lang="en-IN" b="1" dirty="0">
              <a:solidFill>
                <a:schemeClr val="tx1"/>
              </a:solidFill>
            </a:endParaRPr>
          </a:p>
        </p:txBody>
      </p:sp>
      <p:sp>
        <p:nvSpPr>
          <p:cNvPr id="12" name="Rectangle 11">
            <a:extLst>
              <a:ext uri="{FF2B5EF4-FFF2-40B4-BE49-F238E27FC236}">
                <a16:creationId xmlns:a16="http://schemas.microsoft.com/office/drawing/2014/main" id="{8D8763A6-3DBE-437C-8422-82F491C60B39}"/>
              </a:ext>
            </a:extLst>
          </p:cNvPr>
          <p:cNvSpPr/>
          <p:nvPr/>
        </p:nvSpPr>
        <p:spPr>
          <a:xfrm>
            <a:off x="5981701" y="1247805"/>
            <a:ext cx="5019674" cy="538290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a:solidFill>
                <a:schemeClr val="tx1"/>
              </a:solidFill>
            </a:endParaRPr>
          </a:p>
          <a:p>
            <a:r>
              <a:rPr lang="en-US" sz="2000" b="1" dirty="0">
                <a:solidFill>
                  <a:schemeClr val="tx1"/>
                </a:solidFill>
              </a:rPr>
              <a:t>#include&lt;stdio.h&gt;</a:t>
            </a:r>
          </a:p>
          <a:p>
            <a:r>
              <a:rPr lang="en-US" sz="2400" b="1" dirty="0">
                <a:solidFill>
                  <a:srgbClr val="C030B9"/>
                </a:solidFill>
              </a:rPr>
              <a:t>int sum()</a:t>
            </a:r>
          </a:p>
          <a:p>
            <a:r>
              <a:rPr lang="en-US" sz="2400" b="1" dirty="0">
                <a:solidFill>
                  <a:srgbClr val="C030B9"/>
                </a:solidFill>
              </a:rPr>
              <a:t>{</a:t>
            </a:r>
          </a:p>
          <a:p>
            <a:r>
              <a:rPr lang="en-US" sz="2400" b="1" dirty="0">
                <a:solidFill>
                  <a:srgbClr val="C030B9"/>
                </a:solidFill>
              </a:rPr>
              <a:t>int </a:t>
            </a:r>
            <a:r>
              <a:rPr lang="en-US" sz="2400" b="1" dirty="0" err="1">
                <a:solidFill>
                  <a:srgbClr val="C030B9"/>
                </a:solidFill>
              </a:rPr>
              <a:t>a,b,c</a:t>
            </a:r>
            <a:r>
              <a:rPr lang="en-US" sz="2400" b="1" dirty="0">
                <a:solidFill>
                  <a:srgbClr val="C030B9"/>
                </a:solidFill>
              </a:rPr>
              <a:t>;</a:t>
            </a:r>
          </a:p>
          <a:p>
            <a:r>
              <a:rPr lang="en-US" sz="2400" b="1" dirty="0" err="1">
                <a:solidFill>
                  <a:srgbClr val="C030B9"/>
                </a:solidFill>
              </a:rPr>
              <a:t>printf</a:t>
            </a:r>
            <a:r>
              <a:rPr lang="en-US" sz="2400" b="1" dirty="0">
                <a:solidFill>
                  <a:srgbClr val="C030B9"/>
                </a:solidFill>
              </a:rPr>
              <a:t>(“enter two numbers”);</a:t>
            </a:r>
          </a:p>
          <a:p>
            <a:r>
              <a:rPr lang="en-US" sz="2400" b="1" dirty="0" err="1">
                <a:solidFill>
                  <a:srgbClr val="C030B9"/>
                </a:solidFill>
              </a:rPr>
              <a:t>scanf</a:t>
            </a:r>
            <a:r>
              <a:rPr lang="en-US" sz="2400" b="1" dirty="0">
                <a:solidFill>
                  <a:srgbClr val="C030B9"/>
                </a:solidFill>
              </a:rPr>
              <a:t>(“%</a:t>
            </a:r>
            <a:r>
              <a:rPr lang="en-US" sz="2400" b="1" dirty="0" err="1">
                <a:solidFill>
                  <a:srgbClr val="C030B9"/>
                </a:solidFill>
              </a:rPr>
              <a:t>d%d</a:t>
            </a:r>
            <a:r>
              <a:rPr lang="en-US" sz="2400" b="1" dirty="0">
                <a:solidFill>
                  <a:srgbClr val="C030B9"/>
                </a:solidFill>
              </a:rPr>
              <a:t>”,&amp;</a:t>
            </a:r>
            <a:r>
              <a:rPr lang="en-US" sz="2400" b="1" dirty="0" err="1">
                <a:solidFill>
                  <a:srgbClr val="C030B9"/>
                </a:solidFill>
              </a:rPr>
              <a:t>a,&amp;b</a:t>
            </a:r>
            <a:r>
              <a:rPr lang="en-US" sz="2400" b="1" dirty="0">
                <a:solidFill>
                  <a:srgbClr val="C030B9"/>
                </a:solidFill>
              </a:rPr>
              <a:t>);</a:t>
            </a:r>
          </a:p>
          <a:p>
            <a:r>
              <a:rPr lang="en-US" sz="2400" b="1" dirty="0">
                <a:solidFill>
                  <a:srgbClr val="C030B9"/>
                </a:solidFill>
              </a:rPr>
              <a:t>c=</a:t>
            </a:r>
            <a:r>
              <a:rPr lang="en-US" sz="2400" b="1" dirty="0" err="1">
                <a:solidFill>
                  <a:srgbClr val="C030B9"/>
                </a:solidFill>
              </a:rPr>
              <a:t>a+b</a:t>
            </a:r>
            <a:r>
              <a:rPr lang="en-US" sz="2400" b="1" dirty="0">
                <a:solidFill>
                  <a:srgbClr val="C030B9"/>
                </a:solidFill>
              </a:rPr>
              <a:t>;</a:t>
            </a:r>
          </a:p>
          <a:p>
            <a:r>
              <a:rPr lang="en-US" sz="2800" b="1" dirty="0">
                <a:solidFill>
                  <a:srgbClr val="C030B9"/>
                </a:solidFill>
              </a:rPr>
              <a:t>return(c);</a:t>
            </a:r>
          </a:p>
          <a:p>
            <a:r>
              <a:rPr lang="en-US" sz="2400" b="1" dirty="0">
                <a:solidFill>
                  <a:srgbClr val="C030B9"/>
                </a:solidFill>
              </a:rPr>
              <a:t>}</a:t>
            </a:r>
          </a:p>
          <a:p>
            <a:r>
              <a:rPr lang="en-US" sz="2200" b="1" dirty="0">
                <a:solidFill>
                  <a:schemeClr val="tx1"/>
                </a:solidFill>
              </a:rPr>
              <a:t>int main()</a:t>
            </a:r>
          </a:p>
          <a:p>
            <a:r>
              <a:rPr lang="en-US" sz="2200" b="1" dirty="0">
                <a:solidFill>
                  <a:schemeClr val="tx1"/>
                </a:solidFill>
              </a:rPr>
              <a:t>{</a:t>
            </a:r>
          </a:p>
          <a:p>
            <a:r>
              <a:rPr lang="en-US" sz="2200" b="1" dirty="0">
                <a:solidFill>
                  <a:schemeClr val="tx1"/>
                </a:solidFill>
              </a:rPr>
              <a:t>int result;</a:t>
            </a:r>
          </a:p>
          <a:p>
            <a:r>
              <a:rPr lang="en-US" sz="2200" b="1" dirty="0">
                <a:solidFill>
                  <a:srgbClr val="C030B9"/>
                </a:solidFill>
              </a:rPr>
              <a:t>result=sum(); </a:t>
            </a:r>
            <a:r>
              <a:rPr lang="en-US" sz="2400" b="1" dirty="0">
                <a:solidFill>
                  <a:schemeClr val="tx1"/>
                </a:solidFill>
              </a:rPr>
              <a:t>// function call</a:t>
            </a:r>
            <a:endParaRPr lang="en-US" sz="2200" b="1" dirty="0">
              <a:solidFill>
                <a:srgbClr val="C030B9"/>
              </a:solidFill>
            </a:endParaRPr>
          </a:p>
          <a:p>
            <a:r>
              <a:rPr lang="en-US" sz="2200" b="1" dirty="0" err="1">
                <a:solidFill>
                  <a:schemeClr val="tx1"/>
                </a:solidFill>
              </a:rPr>
              <a:t>printf</a:t>
            </a:r>
            <a:r>
              <a:rPr lang="en-US" sz="2200" b="1" dirty="0">
                <a:solidFill>
                  <a:schemeClr val="tx1"/>
                </a:solidFill>
              </a:rPr>
              <a:t>(“ sum is %d”,result);</a:t>
            </a:r>
          </a:p>
          <a:p>
            <a:r>
              <a:rPr lang="en-US" sz="2200" b="1" dirty="0">
                <a:solidFill>
                  <a:schemeClr val="tx1"/>
                </a:solidFill>
              </a:rPr>
              <a:t>return 0;}</a:t>
            </a:r>
          </a:p>
          <a:p>
            <a:endParaRPr lang="en-IN" b="1" dirty="0">
              <a:solidFill>
                <a:schemeClr val="tx1"/>
              </a:solidFill>
            </a:endParaRPr>
          </a:p>
        </p:txBody>
      </p:sp>
      <p:sp>
        <p:nvSpPr>
          <p:cNvPr id="13" name="Rectangle 12">
            <a:extLst>
              <a:ext uri="{FF2B5EF4-FFF2-40B4-BE49-F238E27FC236}">
                <a16:creationId xmlns:a16="http://schemas.microsoft.com/office/drawing/2014/main" id="{DCF2E42B-EFF6-4937-84E8-C988A7F3620D}"/>
              </a:ext>
            </a:extLst>
          </p:cNvPr>
          <p:cNvSpPr/>
          <p:nvPr/>
        </p:nvSpPr>
        <p:spPr>
          <a:xfrm>
            <a:off x="248313" y="909251"/>
            <a:ext cx="5580374" cy="338554"/>
          </a:xfrm>
          <a:prstGeom prst="rect">
            <a:avLst/>
          </a:prstGeom>
        </p:spPr>
        <p:txBody>
          <a:bodyPr wrap="none">
            <a:spAutoFit/>
          </a:bodyPr>
          <a:lstStyle/>
          <a:p>
            <a:r>
              <a:rPr lang="en-US" sz="1600" b="1" u="sng" dirty="0">
                <a:solidFill>
                  <a:srgbClr val="000000"/>
                </a:solidFill>
                <a:latin typeface="verdana" panose="020B0604030504040204" pitchFamily="34" charset="0"/>
              </a:rPr>
              <a:t>1)Function without argument and return value</a:t>
            </a:r>
          </a:p>
        </p:txBody>
      </p:sp>
      <p:sp>
        <p:nvSpPr>
          <p:cNvPr id="14" name="Rectangle 13">
            <a:extLst>
              <a:ext uri="{FF2B5EF4-FFF2-40B4-BE49-F238E27FC236}">
                <a16:creationId xmlns:a16="http://schemas.microsoft.com/office/drawing/2014/main" id="{E9D133A4-C155-4A2C-94B6-6DB098218311}"/>
              </a:ext>
            </a:extLst>
          </p:cNvPr>
          <p:cNvSpPr/>
          <p:nvPr/>
        </p:nvSpPr>
        <p:spPr>
          <a:xfrm>
            <a:off x="2666376" y="295732"/>
            <a:ext cx="8129148" cy="584775"/>
          </a:xfrm>
          <a:prstGeom prst="rect">
            <a:avLst/>
          </a:prstGeom>
        </p:spPr>
        <p:txBody>
          <a:bodyPr wrap="none">
            <a:spAutoFit/>
          </a:bodyPr>
          <a:lstStyle/>
          <a:p>
            <a:r>
              <a:rPr lang="en-US" sz="3200" b="1" u="sng" dirty="0">
                <a:solidFill>
                  <a:srgbClr val="000000"/>
                </a:solidFill>
                <a:latin typeface="verdana" panose="020B0604030504040204" pitchFamily="34" charset="0"/>
              </a:rPr>
              <a:t>Program for sum of two numbers</a:t>
            </a:r>
          </a:p>
        </p:txBody>
      </p:sp>
      <p:sp>
        <p:nvSpPr>
          <p:cNvPr id="2" name="Footer Placeholder 1">
            <a:extLst>
              <a:ext uri="{FF2B5EF4-FFF2-40B4-BE49-F238E27FC236}">
                <a16:creationId xmlns:a16="http://schemas.microsoft.com/office/drawing/2014/main" id="{773CA03A-7D64-438D-AE45-D762882C2AAB}"/>
              </a:ext>
            </a:extLst>
          </p:cNvPr>
          <p:cNvSpPr>
            <a:spLocks noGrp="1"/>
          </p:cNvSpPr>
          <p:nvPr>
            <p:ph type="ftr" sz="quarter" idx="11"/>
          </p:nvPr>
        </p:nvSpPr>
        <p:spPr/>
        <p:txBody>
          <a:bodyPr/>
          <a:lstStyle/>
          <a:p>
            <a:r>
              <a:rPr lang="en-US"/>
              <a:t>PROGRAMMING FOR PROBLEM SOLVING USING C                              DR.KSP.</a:t>
            </a:r>
          </a:p>
        </p:txBody>
      </p:sp>
    </p:spTree>
    <p:extLst>
      <p:ext uri="{BB962C8B-B14F-4D97-AF65-F5344CB8AC3E}">
        <p14:creationId xmlns:p14="http://schemas.microsoft.com/office/powerpoint/2010/main" val="59204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1">
                                            <p:txEl>
                                              <p:pRg st="5" end="5"/>
                                            </p:txEl>
                                          </p:spTgt>
                                        </p:tgtEl>
                                        <p:attrNameLst>
                                          <p:attrName>style.visibility</p:attrName>
                                        </p:attrNameLst>
                                      </p:cBhvr>
                                      <p:to>
                                        <p:strVal val="visible"/>
                                      </p:to>
                                    </p:set>
                                    <p:animEffect transition="in" filter="fade">
                                      <p:cBhvr>
                                        <p:cTn id="33" dur="500"/>
                                        <p:tgtEl>
                                          <p:spTgt spid="11">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1">
                                            <p:txEl>
                                              <p:pRg st="6" end="6"/>
                                            </p:txEl>
                                          </p:spTgt>
                                        </p:tgtEl>
                                        <p:attrNameLst>
                                          <p:attrName>style.visibility</p:attrName>
                                        </p:attrNameLst>
                                      </p:cBhvr>
                                      <p:to>
                                        <p:strVal val="visible"/>
                                      </p:to>
                                    </p:set>
                                    <p:animEffect transition="in" filter="fade">
                                      <p:cBhvr>
                                        <p:cTn id="38" dur="500"/>
                                        <p:tgtEl>
                                          <p:spTgt spid="11">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1">
                                            <p:txEl>
                                              <p:pRg st="12" end="12"/>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2">
                                            <p:txEl>
                                              <p:pRg st="2" end="2"/>
                                            </p:txEl>
                                          </p:spTgt>
                                        </p:tgtEl>
                                        <p:attrNameLst>
                                          <p:attrName>style.visibility</p:attrName>
                                        </p:attrNameLst>
                                      </p:cBhvr>
                                      <p:to>
                                        <p:strVal val="visible"/>
                                      </p:to>
                                    </p:set>
                                    <p:animEffect transition="in" filter="fade">
                                      <p:cBhvr>
                                        <p:cTn id="71" dur="500"/>
                                        <p:tgtEl>
                                          <p:spTgt spid="12">
                                            <p:txEl>
                                              <p:pRg st="2" end="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2">
                                            <p:txEl>
                                              <p:pRg st="3" end="3"/>
                                            </p:txEl>
                                          </p:spTgt>
                                        </p:tgtEl>
                                        <p:attrNameLst>
                                          <p:attrName>style.visibility</p:attrName>
                                        </p:attrNameLst>
                                      </p:cBhvr>
                                      <p:to>
                                        <p:strVal val="visible"/>
                                      </p:to>
                                    </p:set>
                                    <p:animEffect transition="in" filter="fade">
                                      <p:cBhvr>
                                        <p:cTn id="76" dur="500"/>
                                        <p:tgtEl>
                                          <p:spTgt spid="12">
                                            <p:txEl>
                                              <p:pRg st="3" end="3"/>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2">
                                            <p:txEl>
                                              <p:pRg st="4" end="4"/>
                                            </p:txEl>
                                          </p:spTgt>
                                        </p:tgtEl>
                                        <p:attrNameLst>
                                          <p:attrName>style.visibility</p:attrName>
                                        </p:attrNameLst>
                                      </p:cBhvr>
                                      <p:to>
                                        <p:strVal val="visible"/>
                                      </p:to>
                                    </p:set>
                                    <p:animEffect transition="in" filter="fade">
                                      <p:cBhvr>
                                        <p:cTn id="81" dur="500"/>
                                        <p:tgtEl>
                                          <p:spTgt spid="12">
                                            <p:txEl>
                                              <p:pRg st="4" end="4"/>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12">
                                            <p:txEl>
                                              <p:pRg st="5" end="5"/>
                                            </p:txEl>
                                          </p:spTgt>
                                        </p:tgtEl>
                                        <p:attrNameLst>
                                          <p:attrName>style.visibility</p:attrName>
                                        </p:attrNameLst>
                                      </p:cBhvr>
                                      <p:to>
                                        <p:strVal val="visible"/>
                                      </p:to>
                                    </p:set>
                                    <p:animEffect transition="in" filter="fade">
                                      <p:cBhvr>
                                        <p:cTn id="84" dur="500"/>
                                        <p:tgtEl>
                                          <p:spTgt spid="12">
                                            <p:txEl>
                                              <p:pRg st="5" end="5"/>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12">
                                            <p:txEl>
                                              <p:pRg st="6" end="6"/>
                                            </p:txEl>
                                          </p:spTgt>
                                        </p:tgtEl>
                                        <p:attrNameLst>
                                          <p:attrName>style.visibility</p:attrName>
                                        </p:attrNameLst>
                                      </p:cBhvr>
                                      <p:to>
                                        <p:strVal val="visible"/>
                                      </p:to>
                                    </p:set>
                                    <p:animEffect transition="in" filter="fade">
                                      <p:cBhvr>
                                        <p:cTn id="89" dur="500"/>
                                        <p:tgtEl>
                                          <p:spTgt spid="12">
                                            <p:txEl>
                                              <p:pRg st="6" end="6"/>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12">
                                            <p:txEl>
                                              <p:pRg st="7" end="7"/>
                                            </p:txEl>
                                          </p:spTgt>
                                        </p:tgtEl>
                                        <p:attrNameLst>
                                          <p:attrName>style.visibility</p:attrName>
                                        </p:attrNameLst>
                                      </p:cBhvr>
                                      <p:to>
                                        <p:strVal val="visible"/>
                                      </p:to>
                                    </p:set>
                                    <p:animEffect transition="in" filter="fade">
                                      <p:cBhvr>
                                        <p:cTn id="92" dur="500"/>
                                        <p:tgtEl>
                                          <p:spTgt spid="12">
                                            <p:txEl>
                                              <p:pRg st="7" end="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12">
                                            <p:txEl>
                                              <p:pRg st="9" end="9"/>
                                            </p:txEl>
                                          </p:spTgt>
                                        </p:tgtEl>
                                        <p:attrNameLst>
                                          <p:attrName>style.visibility</p:attrName>
                                        </p:attrNameLst>
                                      </p:cBhvr>
                                      <p:to>
                                        <p:strVal val="visible"/>
                                      </p:to>
                                    </p:set>
                                    <p:animEffect transition="in" filter="fade">
                                      <p:cBhvr>
                                        <p:cTn id="101" dur="500"/>
                                        <p:tgtEl>
                                          <p:spTgt spid="12">
                                            <p:txEl>
                                              <p:pRg st="9" end="9"/>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12">
                                            <p:txEl>
                                              <p:pRg st="10" end="10"/>
                                            </p:txEl>
                                          </p:spTgt>
                                        </p:tgtEl>
                                        <p:attrNameLst>
                                          <p:attrName>style.visibility</p:attrName>
                                        </p:attrNameLst>
                                      </p:cBhvr>
                                      <p:to>
                                        <p:strVal val="visible"/>
                                      </p:to>
                                    </p:set>
                                    <p:animEffect transition="in" filter="fade">
                                      <p:cBhvr>
                                        <p:cTn id="106" dur="500"/>
                                        <p:tgtEl>
                                          <p:spTgt spid="12">
                                            <p:txEl>
                                              <p:pRg st="10" end="10"/>
                                            </p:txEl>
                                          </p:spTgt>
                                        </p:tgtEl>
                                      </p:cBhvr>
                                    </p:animEffect>
                                  </p:childTnLst>
                                </p:cTn>
                              </p:par>
                              <p:par>
                                <p:cTn id="107" presetID="10" presetClass="entr" presetSubtype="0" fill="hold" nodeType="withEffect">
                                  <p:stCondLst>
                                    <p:cond delay="0"/>
                                  </p:stCondLst>
                                  <p:childTnLst>
                                    <p:set>
                                      <p:cBhvr>
                                        <p:cTn id="108" dur="1" fill="hold">
                                          <p:stCondLst>
                                            <p:cond delay="0"/>
                                          </p:stCondLst>
                                        </p:cTn>
                                        <p:tgtEl>
                                          <p:spTgt spid="12">
                                            <p:txEl>
                                              <p:pRg st="11" end="11"/>
                                            </p:txEl>
                                          </p:spTgt>
                                        </p:tgtEl>
                                        <p:attrNameLst>
                                          <p:attrName>style.visibility</p:attrName>
                                        </p:attrNameLst>
                                      </p:cBhvr>
                                      <p:to>
                                        <p:strVal val="visible"/>
                                      </p:to>
                                    </p:set>
                                    <p:animEffect transition="in" filter="fade">
                                      <p:cBhvr>
                                        <p:cTn id="109" dur="500"/>
                                        <p:tgtEl>
                                          <p:spTgt spid="12">
                                            <p:txEl>
                                              <p:pRg st="11" end="11"/>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12">
                                            <p:txEl>
                                              <p:pRg st="12" end="12"/>
                                            </p:txEl>
                                          </p:spTgt>
                                        </p:tgtEl>
                                        <p:attrNameLst>
                                          <p:attrName>style.visibility</p:attrName>
                                        </p:attrNameLst>
                                      </p:cBhvr>
                                      <p:to>
                                        <p:strVal val="visible"/>
                                      </p:to>
                                    </p:set>
                                    <p:animEffect transition="in" filter="fade">
                                      <p:cBhvr>
                                        <p:cTn id="114" dur="500"/>
                                        <p:tgtEl>
                                          <p:spTgt spid="12">
                                            <p:txEl>
                                              <p:pRg st="12" end="12"/>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12">
                                            <p:txEl>
                                              <p:pRg st="13" end="13"/>
                                            </p:txEl>
                                          </p:spTgt>
                                        </p:tgtEl>
                                        <p:attrNameLst>
                                          <p:attrName>style.visibility</p:attrName>
                                        </p:attrNameLst>
                                      </p:cBhvr>
                                      <p:to>
                                        <p:strVal val="visible"/>
                                      </p:to>
                                    </p:set>
                                    <p:animEffect transition="in" filter="fade">
                                      <p:cBhvr>
                                        <p:cTn id="119" dur="500"/>
                                        <p:tgtEl>
                                          <p:spTgt spid="12">
                                            <p:txEl>
                                              <p:pRg st="13" end="13"/>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12">
                                            <p:txEl>
                                              <p:pRg st="14" end="14"/>
                                            </p:txEl>
                                          </p:spTgt>
                                        </p:tgtEl>
                                        <p:attrNameLst>
                                          <p:attrName>style.visibility</p:attrName>
                                        </p:attrNameLst>
                                      </p:cBhvr>
                                      <p:to>
                                        <p:strVal val="visible"/>
                                      </p:to>
                                    </p:set>
                                    <p:animEffect transition="in" filter="fade">
                                      <p:cBhvr>
                                        <p:cTn id="124" dur="500"/>
                                        <p:tgtEl>
                                          <p:spTgt spid="12">
                                            <p:txEl>
                                              <p:pRg st="14" end="14"/>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12">
                                            <p:txEl>
                                              <p:pRg st="15" end="15"/>
                                            </p:txEl>
                                          </p:spTgt>
                                        </p:tgtEl>
                                        <p:attrNameLst>
                                          <p:attrName>style.visibility</p:attrName>
                                        </p:attrNameLst>
                                      </p:cBhvr>
                                      <p:to>
                                        <p:strVal val="visible"/>
                                      </p:to>
                                    </p:set>
                                    <p:animEffect transition="in" filter="fade">
                                      <p:cBhvr>
                                        <p:cTn id="129" dur="500"/>
                                        <p:tgtEl>
                                          <p:spTgt spid="1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2B14D47-A3B9-4CD1-AF6D-8A794B809503}"/>
              </a:ext>
            </a:extLst>
          </p:cNvPr>
          <p:cNvSpPr/>
          <p:nvPr/>
        </p:nvSpPr>
        <p:spPr>
          <a:xfrm>
            <a:off x="6272718" y="909251"/>
            <a:ext cx="5780750" cy="338554"/>
          </a:xfrm>
          <a:prstGeom prst="rect">
            <a:avLst/>
          </a:prstGeom>
        </p:spPr>
        <p:txBody>
          <a:bodyPr wrap="none">
            <a:spAutoFit/>
          </a:bodyPr>
          <a:lstStyle/>
          <a:p>
            <a:r>
              <a:rPr lang="en-US" sz="1600" b="1" u="sng" dirty="0">
                <a:solidFill>
                  <a:srgbClr val="000000"/>
                </a:solidFill>
                <a:latin typeface="verdana" panose="020B0604030504040204" pitchFamily="34" charset="0"/>
              </a:rPr>
              <a:t>4)Function with argument and with return value</a:t>
            </a:r>
          </a:p>
        </p:txBody>
      </p:sp>
      <p:sp>
        <p:nvSpPr>
          <p:cNvPr id="11" name="Rectangle 10">
            <a:extLst>
              <a:ext uri="{FF2B5EF4-FFF2-40B4-BE49-F238E27FC236}">
                <a16:creationId xmlns:a16="http://schemas.microsoft.com/office/drawing/2014/main" id="{A650D79B-54AB-40BD-88C7-DF486E932391}"/>
              </a:ext>
            </a:extLst>
          </p:cNvPr>
          <p:cNvSpPr/>
          <p:nvPr/>
        </p:nvSpPr>
        <p:spPr>
          <a:xfrm>
            <a:off x="332995" y="1276549"/>
            <a:ext cx="5019674" cy="538290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300" b="1" dirty="0">
                <a:solidFill>
                  <a:schemeClr val="tx1"/>
                </a:solidFill>
              </a:rPr>
              <a:t>#include&lt;stdio.h&gt;</a:t>
            </a:r>
          </a:p>
          <a:p>
            <a:r>
              <a:rPr lang="en-US" sz="2300" b="1" dirty="0">
                <a:solidFill>
                  <a:srgbClr val="C030B9"/>
                </a:solidFill>
              </a:rPr>
              <a:t>void sum(int </a:t>
            </a:r>
            <a:r>
              <a:rPr lang="en-US" sz="2300" b="1" dirty="0" err="1">
                <a:solidFill>
                  <a:srgbClr val="C030B9"/>
                </a:solidFill>
              </a:rPr>
              <a:t>a,int</a:t>
            </a:r>
            <a:r>
              <a:rPr lang="en-US" sz="2300" b="1" dirty="0">
                <a:solidFill>
                  <a:srgbClr val="C030B9"/>
                </a:solidFill>
              </a:rPr>
              <a:t> b )</a:t>
            </a:r>
          </a:p>
          <a:p>
            <a:r>
              <a:rPr lang="en-US" sz="2300" b="1" dirty="0">
                <a:solidFill>
                  <a:srgbClr val="C030B9"/>
                </a:solidFill>
              </a:rPr>
              <a:t>{</a:t>
            </a:r>
          </a:p>
          <a:p>
            <a:r>
              <a:rPr lang="en-US" sz="2300" b="1" dirty="0">
                <a:solidFill>
                  <a:srgbClr val="C030B9"/>
                </a:solidFill>
              </a:rPr>
              <a:t>int c;</a:t>
            </a:r>
          </a:p>
          <a:p>
            <a:r>
              <a:rPr lang="en-US" sz="2300" b="1" dirty="0">
                <a:solidFill>
                  <a:srgbClr val="C030B9"/>
                </a:solidFill>
              </a:rPr>
              <a:t>c=</a:t>
            </a:r>
            <a:r>
              <a:rPr lang="en-US" sz="2300" b="1" dirty="0" err="1">
                <a:solidFill>
                  <a:srgbClr val="C030B9"/>
                </a:solidFill>
              </a:rPr>
              <a:t>a+b</a:t>
            </a:r>
            <a:r>
              <a:rPr lang="en-US" sz="2300" b="1" dirty="0">
                <a:solidFill>
                  <a:srgbClr val="C030B9"/>
                </a:solidFill>
              </a:rPr>
              <a:t>;</a:t>
            </a:r>
          </a:p>
          <a:p>
            <a:r>
              <a:rPr lang="en-US" sz="2300" b="1" dirty="0" err="1">
                <a:solidFill>
                  <a:srgbClr val="C030B9"/>
                </a:solidFill>
              </a:rPr>
              <a:t>printf</a:t>
            </a:r>
            <a:r>
              <a:rPr lang="en-US" sz="2300" b="1" dirty="0">
                <a:solidFill>
                  <a:srgbClr val="C030B9"/>
                </a:solidFill>
              </a:rPr>
              <a:t>(“sum is %</a:t>
            </a:r>
            <a:r>
              <a:rPr lang="en-US" sz="2300" b="1" dirty="0" err="1">
                <a:solidFill>
                  <a:srgbClr val="C030B9"/>
                </a:solidFill>
              </a:rPr>
              <a:t>d”,c</a:t>
            </a:r>
            <a:r>
              <a:rPr lang="en-US" sz="2300" b="1" dirty="0">
                <a:solidFill>
                  <a:srgbClr val="C030B9"/>
                </a:solidFill>
              </a:rPr>
              <a:t>);</a:t>
            </a:r>
          </a:p>
          <a:p>
            <a:r>
              <a:rPr lang="en-US" sz="2300" b="1" dirty="0">
                <a:solidFill>
                  <a:srgbClr val="C030B9"/>
                </a:solidFill>
              </a:rPr>
              <a:t>}</a:t>
            </a:r>
          </a:p>
          <a:p>
            <a:r>
              <a:rPr lang="en-US" sz="2300" b="1" dirty="0">
                <a:solidFill>
                  <a:schemeClr val="tx1"/>
                </a:solidFill>
              </a:rPr>
              <a:t>int main()</a:t>
            </a:r>
          </a:p>
          <a:p>
            <a:r>
              <a:rPr lang="en-US" sz="2300" b="1" dirty="0">
                <a:solidFill>
                  <a:schemeClr val="tx1"/>
                </a:solidFill>
              </a:rPr>
              <a:t>{</a:t>
            </a:r>
          </a:p>
          <a:p>
            <a:r>
              <a:rPr lang="en-US" sz="2300" b="1" dirty="0">
                <a:solidFill>
                  <a:schemeClr val="tx1"/>
                </a:solidFill>
              </a:rPr>
              <a:t>int </a:t>
            </a:r>
            <a:r>
              <a:rPr lang="en-US" sz="2300" b="1" dirty="0" err="1">
                <a:solidFill>
                  <a:schemeClr val="tx1"/>
                </a:solidFill>
              </a:rPr>
              <a:t>a,b</a:t>
            </a:r>
            <a:r>
              <a:rPr lang="en-US" sz="2300" b="1" dirty="0">
                <a:solidFill>
                  <a:schemeClr val="tx1"/>
                </a:solidFill>
              </a:rPr>
              <a:t>;</a:t>
            </a:r>
          </a:p>
          <a:p>
            <a:r>
              <a:rPr lang="en-US" sz="2300" b="1" dirty="0" err="1">
                <a:solidFill>
                  <a:schemeClr val="tx1"/>
                </a:solidFill>
              </a:rPr>
              <a:t>printf</a:t>
            </a:r>
            <a:r>
              <a:rPr lang="en-US" sz="2300" b="1" dirty="0">
                <a:solidFill>
                  <a:schemeClr val="tx1"/>
                </a:solidFill>
              </a:rPr>
              <a:t>(“enter two numbers”);</a:t>
            </a:r>
          </a:p>
          <a:p>
            <a:r>
              <a:rPr lang="en-US" sz="2300" b="1" dirty="0" err="1">
                <a:solidFill>
                  <a:schemeClr val="tx1"/>
                </a:solidFill>
              </a:rPr>
              <a:t>scanf</a:t>
            </a:r>
            <a:r>
              <a:rPr lang="en-US" sz="2300" b="1" dirty="0">
                <a:solidFill>
                  <a:schemeClr val="tx1"/>
                </a:solidFill>
              </a:rPr>
              <a:t>(“%</a:t>
            </a:r>
            <a:r>
              <a:rPr lang="en-US" sz="2300" b="1" dirty="0" err="1">
                <a:solidFill>
                  <a:schemeClr val="tx1"/>
                </a:solidFill>
              </a:rPr>
              <a:t>d%d</a:t>
            </a:r>
            <a:r>
              <a:rPr lang="en-US" sz="2300" b="1" dirty="0">
                <a:solidFill>
                  <a:schemeClr val="tx1"/>
                </a:solidFill>
              </a:rPr>
              <a:t>”,&amp;</a:t>
            </a:r>
            <a:r>
              <a:rPr lang="en-US" sz="2300" b="1" dirty="0" err="1">
                <a:solidFill>
                  <a:schemeClr val="tx1"/>
                </a:solidFill>
              </a:rPr>
              <a:t>a,&amp;b</a:t>
            </a:r>
            <a:r>
              <a:rPr lang="en-US" sz="2300" b="1" dirty="0">
                <a:solidFill>
                  <a:schemeClr val="tx1"/>
                </a:solidFill>
              </a:rPr>
              <a:t>);</a:t>
            </a:r>
          </a:p>
          <a:p>
            <a:r>
              <a:rPr lang="en-US" sz="2300" b="1" dirty="0">
                <a:solidFill>
                  <a:srgbClr val="C030B9"/>
                </a:solidFill>
              </a:rPr>
              <a:t>sum(</a:t>
            </a:r>
            <a:r>
              <a:rPr lang="en-US" sz="2300" b="1" dirty="0" err="1">
                <a:solidFill>
                  <a:srgbClr val="C030B9"/>
                </a:solidFill>
              </a:rPr>
              <a:t>a,b</a:t>
            </a:r>
            <a:r>
              <a:rPr lang="en-US" sz="2300" b="1" dirty="0">
                <a:solidFill>
                  <a:srgbClr val="C030B9"/>
                </a:solidFill>
              </a:rPr>
              <a:t>);</a:t>
            </a:r>
          </a:p>
          <a:p>
            <a:r>
              <a:rPr lang="en-US" sz="2300" b="1" dirty="0">
                <a:solidFill>
                  <a:schemeClr val="tx1"/>
                </a:solidFill>
              </a:rPr>
              <a:t>return 0;</a:t>
            </a:r>
          </a:p>
          <a:p>
            <a:r>
              <a:rPr lang="en-US" sz="2300" b="1" dirty="0">
                <a:solidFill>
                  <a:schemeClr val="tx1"/>
                </a:solidFill>
              </a:rPr>
              <a:t>}</a:t>
            </a:r>
          </a:p>
          <a:p>
            <a:endParaRPr lang="en-IN" b="1" dirty="0">
              <a:solidFill>
                <a:schemeClr val="tx1"/>
              </a:solidFill>
            </a:endParaRPr>
          </a:p>
        </p:txBody>
      </p:sp>
      <p:sp>
        <p:nvSpPr>
          <p:cNvPr id="12" name="Rectangle 11">
            <a:extLst>
              <a:ext uri="{FF2B5EF4-FFF2-40B4-BE49-F238E27FC236}">
                <a16:creationId xmlns:a16="http://schemas.microsoft.com/office/drawing/2014/main" id="{8D8763A6-3DBE-437C-8422-82F491C60B39}"/>
              </a:ext>
            </a:extLst>
          </p:cNvPr>
          <p:cNvSpPr/>
          <p:nvPr/>
        </p:nvSpPr>
        <p:spPr>
          <a:xfrm>
            <a:off x="5981701" y="1247805"/>
            <a:ext cx="5019674" cy="538290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a:solidFill>
                <a:schemeClr val="tx1"/>
              </a:solidFill>
            </a:endParaRPr>
          </a:p>
          <a:p>
            <a:r>
              <a:rPr lang="en-US" sz="2000" b="1" dirty="0">
                <a:solidFill>
                  <a:schemeClr val="tx1"/>
                </a:solidFill>
              </a:rPr>
              <a:t>#include&lt;stdio.h&gt;</a:t>
            </a:r>
          </a:p>
          <a:p>
            <a:r>
              <a:rPr lang="en-US" sz="2400" b="1" dirty="0">
                <a:solidFill>
                  <a:srgbClr val="C030B9"/>
                </a:solidFill>
              </a:rPr>
              <a:t>int sum(int </a:t>
            </a:r>
            <a:r>
              <a:rPr lang="en-US" sz="2400" b="1" dirty="0" err="1">
                <a:solidFill>
                  <a:srgbClr val="C030B9"/>
                </a:solidFill>
              </a:rPr>
              <a:t>a,int</a:t>
            </a:r>
            <a:r>
              <a:rPr lang="en-US" sz="2400" b="1" dirty="0">
                <a:solidFill>
                  <a:srgbClr val="C030B9"/>
                </a:solidFill>
              </a:rPr>
              <a:t> b )</a:t>
            </a:r>
          </a:p>
          <a:p>
            <a:r>
              <a:rPr lang="en-US" sz="2400" b="1" dirty="0">
                <a:solidFill>
                  <a:srgbClr val="C030B9"/>
                </a:solidFill>
              </a:rPr>
              <a:t>{</a:t>
            </a:r>
          </a:p>
          <a:p>
            <a:r>
              <a:rPr lang="en-US" sz="2400" b="1" dirty="0">
                <a:solidFill>
                  <a:srgbClr val="C030B9"/>
                </a:solidFill>
              </a:rPr>
              <a:t>int c;</a:t>
            </a:r>
          </a:p>
          <a:p>
            <a:r>
              <a:rPr lang="en-US" sz="2400" b="1" dirty="0">
                <a:solidFill>
                  <a:srgbClr val="C030B9"/>
                </a:solidFill>
              </a:rPr>
              <a:t>c=</a:t>
            </a:r>
            <a:r>
              <a:rPr lang="en-US" sz="2400" b="1" dirty="0" err="1">
                <a:solidFill>
                  <a:srgbClr val="C030B9"/>
                </a:solidFill>
              </a:rPr>
              <a:t>a+b</a:t>
            </a:r>
            <a:r>
              <a:rPr lang="en-US" sz="2400" b="1" dirty="0">
                <a:solidFill>
                  <a:srgbClr val="C030B9"/>
                </a:solidFill>
              </a:rPr>
              <a:t>;</a:t>
            </a:r>
          </a:p>
          <a:p>
            <a:r>
              <a:rPr lang="en-US" sz="2400" b="1" dirty="0">
                <a:solidFill>
                  <a:srgbClr val="C030B9"/>
                </a:solidFill>
              </a:rPr>
              <a:t>return(c);</a:t>
            </a:r>
          </a:p>
          <a:p>
            <a:r>
              <a:rPr lang="en-US" sz="2400" b="1" dirty="0">
                <a:solidFill>
                  <a:srgbClr val="C030B9"/>
                </a:solidFill>
              </a:rPr>
              <a:t>}</a:t>
            </a:r>
          </a:p>
          <a:p>
            <a:r>
              <a:rPr lang="en-US" sz="2200" b="1" dirty="0">
                <a:solidFill>
                  <a:schemeClr val="tx1"/>
                </a:solidFill>
              </a:rPr>
              <a:t>int main()</a:t>
            </a:r>
          </a:p>
          <a:p>
            <a:r>
              <a:rPr lang="en-US" sz="2200" b="1" dirty="0">
                <a:solidFill>
                  <a:schemeClr val="tx1"/>
                </a:solidFill>
              </a:rPr>
              <a:t>{</a:t>
            </a:r>
          </a:p>
          <a:p>
            <a:r>
              <a:rPr lang="en-US" sz="2200" b="1" dirty="0">
                <a:solidFill>
                  <a:schemeClr val="tx1"/>
                </a:solidFill>
              </a:rPr>
              <a:t>int </a:t>
            </a:r>
            <a:r>
              <a:rPr lang="en-US" sz="2200" b="1" dirty="0" err="1">
                <a:solidFill>
                  <a:schemeClr val="tx1"/>
                </a:solidFill>
              </a:rPr>
              <a:t>x,y</a:t>
            </a:r>
            <a:r>
              <a:rPr lang="en-US" sz="2200" b="1" dirty="0">
                <a:solidFill>
                  <a:schemeClr val="tx1"/>
                </a:solidFill>
              </a:rPr>
              <a:t>;</a:t>
            </a:r>
          </a:p>
          <a:p>
            <a:r>
              <a:rPr lang="en-US" sz="2200" b="1" dirty="0" err="1">
                <a:solidFill>
                  <a:schemeClr val="tx1"/>
                </a:solidFill>
              </a:rPr>
              <a:t>printf</a:t>
            </a:r>
            <a:r>
              <a:rPr lang="en-US" sz="2200" b="1" dirty="0">
                <a:solidFill>
                  <a:schemeClr val="tx1"/>
                </a:solidFill>
              </a:rPr>
              <a:t>(“enter two numbers”);</a:t>
            </a:r>
          </a:p>
          <a:p>
            <a:r>
              <a:rPr lang="en-US" sz="2200" b="1" dirty="0" err="1">
                <a:solidFill>
                  <a:schemeClr val="tx1"/>
                </a:solidFill>
              </a:rPr>
              <a:t>scanf</a:t>
            </a:r>
            <a:r>
              <a:rPr lang="en-US" sz="2200" b="1" dirty="0">
                <a:solidFill>
                  <a:schemeClr val="tx1"/>
                </a:solidFill>
              </a:rPr>
              <a:t>(“%</a:t>
            </a:r>
            <a:r>
              <a:rPr lang="en-US" sz="2200" b="1" dirty="0" err="1">
                <a:solidFill>
                  <a:schemeClr val="tx1"/>
                </a:solidFill>
              </a:rPr>
              <a:t>d%d</a:t>
            </a:r>
            <a:r>
              <a:rPr lang="en-US" sz="2200" b="1" dirty="0">
                <a:solidFill>
                  <a:schemeClr val="tx1"/>
                </a:solidFill>
              </a:rPr>
              <a:t>”,&amp;</a:t>
            </a:r>
            <a:r>
              <a:rPr lang="en-US" sz="2200" b="1" dirty="0" err="1">
                <a:solidFill>
                  <a:schemeClr val="tx1"/>
                </a:solidFill>
              </a:rPr>
              <a:t>x,&amp;y</a:t>
            </a:r>
            <a:r>
              <a:rPr lang="en-US" sz="2200" b="1" dirty="0">
                <a:solidFill>
                  <a:schemeClr val="tx1"/>
                </a:solidFill>
              </a:rPr>
              <a:t>);</a:t>
            </a:r>
          </a:p>
          <a:p>
            <a:r>
              <a:rPr lang="en-US" sz="2200" b="1" dirty="0" err="1">
                <a:solidFill>
                  <a:srgbClr val="C030B9"/>
                </a:solidFill>
              </a:rPr>
              <a:t>printf</a:t>
            </a:r>
            <a:r>
              <a:rPr lang="en-US" sz="2200" b="1" dirty="0">
                <a:solidFill>
                  <a:srgbClr val="C030B9"/>
                </a:solidFill>
              </a:rPr>
              <a:t>(“%</a:t>
            </a:r>
            <a:r>
              <a:rPr lang="en-US" sz="2200" b="1" dirty="0" err="1">
                <a:solidFill>
                  <a:srgbClr val="C030B9"/>
                </a:solidFill>
              </a:rPr>
              <a:t>d”,sum</a:t>
            </a:r>
            <a:r>
              <a:rPr lang="en-US" sz="2200" b="1" dirty="0">
                <a:solidFill>
                  <a:srgbClr val="C030B9"/>
                </a:solidFill>
              </a:rPr>
              <a:t>(</a:t>
            </a:r>
            <a:r>
              <a:rPr lang="en-US" sz="2200" b="1" dirty="0" err="1">
                <a:solidFill>
                  <a:srgbClr val="C030B9"/>
                </a:solidFill>
              </a:rPr>
              <a:t>x,y</a:t>
            </a:r>
            <a:r>
              <a:rPr lang="en-US" sz="2200" b="1" dirty="0">
                <a:solidFill>
                  <a:srgbClr val="C030B9"/>
                </a:solidFill>
              </a:rPr>
              <a:t>));</a:t>
            </a:r>
          </a:p>
          <a:p>
            <a:r>
              <a:rPr lang="en-US" sz="2200" b="1" dirty="0" err="1">
                <a:solidFill>
                  <a:srgbClr val="C030B9"/>
                </a:solidFill>
              </a:rPr>
              <a:t>printf</a:t>
            </a:r>
            <a:r>
              <a:rPr lang="en-US" sz="2200" b="1" dirty="0">
                <a:solidFill>
                  <a:srgbClr val="C030B9"/>
                </a:solidFill>
              </a:rPr>
              <a:t>(“%</a:t>
            </a:r>
            <a:r>
              <a:rPr lang="en-US" sz="2200" b="1" dirty="0" err="1">
                <a:solidFill>
                  <a:srgbClr val="C030B9"/>
                </a:solidFill>
              </a:rPr>
              <a:t>d”,sum</a:t>
            </a:r>
            <a:r>
              <a:rPr lang="en-US" sz="2200" b="1" dirty="0">
                <a:solidFill>
                  <a:srgbClr val="C030B9"/>
                </a:solidFill>
              </a:rPr>
              <a:t>(10,20));</a:t>
            </a:r>
          </a:p>
          <a:p>
            <a:r>
              <a:rPr lang="en-US" sz="2200" b="1" dirty="0">
                <a:solidFill>
                  <a:schemeClr val="tx1"/>
                </a:solidFill>
              </a:rPr>
              <a:t>return 0;}</a:t>
            </a:r>
          </a:p>
          <a:p>
            <a:endParaRPr lang="en-IN" b="1" dirty="0">
              <a:solidFill>
                <a:schemeClr val="tx1"/>
              </a:solidFill>
            </a:endParaRPr>
          </a:p>
        </p:txBody>
      </p:sp>
      <p:sp>
        <p:nvSpPr>
          <p:cNvPr id="13" name="Rectangle 12">
            <a:extLst>
              <a:ext uri="{FF2B5EF4-FFF2-40B4-BE49-F238E27FC236}">
                <a16:creationId xmlns:a16="http://schemas.microsoft.com/office/drawing/2014/main" id="{DCF2E42B-EFF6-4937-84E8-C988A7F3620D}"/>
              </a:ext>
            </a:extLst>
          </p:cNvPr>
          <p:cNvSpPr/>
          <p:nvPr/>
        </p:nvSpPr>
        <p:spPr>
          <a:xfrm>
            <a:off x="138532" y="912980"/>
            <a:ext cx="6160661" cy="338554"/>
          </a:xfrm>
          <a:prstGeom prst="rect">
            <a:avLst/>
          </a:prstGeom>
        </p:spPr>
        <p:txBody>
          <a:bodyPr wrap="none">
            <a:spAutoFit/>
          </a:bodyPr>
          <a:lstStyle/>
          <a:p>
            <a:r>
              <a:rPr lang="en-US" sz="1600" b="1" u="sng" dirty="0">
                <a:solidFill>
                  <a:srgbClr val="000000"/>
                </a:solidFill>
                <a:latin typeface="verdana" panose="020B0604030504040204" pitchFamily="34" charset="0"/>
              </a:rPr>
              <a:t>3)Function with argument and without return value</a:t>
            </a:r>
          </a:p>
        </p:txBody>
      </p:sp>
      <p:sp>
        <p:nvSpPr>
          <p:cNvPr id="14" name="Rectangle 13">
            <a:extLst>
              <a:ext uri="{FF2B5EF4-FFF2-40B4-BE49-F238E27FC236}">
                <a16:creationId xmlns:a16="http://schemas.microsoft.com/office/drawing/2014/main" id="{E9D133A4-C155-4A2C-94B6-6DB098218311}"/>
              </a:ext>
            </a:extLst>
          </p:cNvPr>
          <p:cNvSpPr/>
          <p:nvPr/>
        </p:nvSpPr>
        <p:spPr>
          <a:xfrm>
            <a:off x="2666376" y="295732"/>
            <a:ext cx="8129148" cy="584775"/>
          </a:xfrm>
          <a:prstGeom prst="rect">
            <a:avLst/>
          </a:prstGeom>
        </p:spPr>
        <p:txBody>
          <a:bodyPr wrap="none">
            <a:spAutoFit/>
          </a:bodyPr>
          <a:lstStyle/>
          <a:p>
            <a:r>
              <a:rPr lang="en-US" sz="3200" b="1" u="sng" dirty="0">
                <a:solidFill>
                  <a:srgbClr val="000000"/>
                </a:solidFill>
                <a:latin typeface="verdana" panose="020B0604030504040204" pitchFamily="34" charset="0"/>
              </a:rPr>
              <a:t>Program for sum of two numbers</a:t>
            </a:r>
          </a:p>
        </p:txBody>
      </p:sp>
      <p:sp>
        <p:nvSpPr>
          <p:cNvPr id="2" name="Footer Placeholder 1">
            <a:extLst>
              <a:ext uri="{FF2B5EF4-FFF2-40B4-BE49-F238E27FC236}">
                <a16:creationId xmlns:a16="http://schemas.microsoft.com/office/drawing/2014/main" id="{042EEBD9-3E0E-437F-A4A3-11006C18207E}"/>
              </a:ext>
            </a:extLst>
          </p:cNvPr>
          <p:cNvSpPr>
            <a:spLocks noGrp="1"/>
          </p:cNvSpPr>
          <p:nvPr>
            <p:ph type="ftr" sz="quarter" idx="11"/>
          </p:nvPr>
        </p:nvSpPr>
        <p:spPr/>
        <p:txBody>
          <a:bodyPr/>
          <a:lstStyle/>
          <a:p>
            <a:r>
              <a:rPr lang="en-US"/>
              <a:t>PROGRAMMING FOR PROBLEM SOLVING USING C                              DR.KSP.</a:t>
            </a:r>
          </a:p>
        </p:txBody>
      </p:sp>
    </p:spTree>
    <p:extLst>
      <p:ext uri="{BB962C8B-B14F-4D97-AF65-F5344CB8AC3E}">
        <p14:creationId xmlns:p14="http://schemas.microsoft.com/office/powerpoint/2010/main" val="427483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
                                            <p:txEl>
                                              <p:pRg st="2" end="2"/>
                                            </p:txEl>
                                          </p:spTgt>
                                        </p:tgtEl>
                                        <p:attrNameLst>
                                          <p:attrName>style.visibility</p:attrName>
                                        </p:attrNameLst>
                                      </p:cBhvr>
                                      <p:to>
                                        <p:strVal val="visible"/>
                                      </p:to>
                                    </p:set>
                                    <p:animEffect transition="in" filter="fade">
                                      <p:cBhvr>
                                        <p:cTn id="47" dur="500"/>
                                        <p:tgtEl>
                                          <p:spTgt spid="12">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
                                            <p:txEl>
                                              <p:pRg st="3" end="3"/>
                                            </p:txEl>
                                          </p:spTgt>
                                        </p:tgtEl>
                                        <p:attrNameLst>
                                          <p:attrName>style.visibility</p:attrName>
                                        </p:attrNameLst>
                                      </p:cBhvr>
                                      <p:to>
                                        <p:strVal val="visible"/>
                                      </p:to>
                                    </p:set>
                                    <p:animEffect transition="in" filter="fade">
                                      <p:cBhvr>
                                        <p:cTn id="52" dur="500"/>
                                        <p:tgtEl>
                                          <p:spTgt spid="12">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
                                            <p:txEl>
                                              <p:pRg st="4" end="4"/>
                                            </p:txEl>
                                          </p:spTgt>
                                        </p:tgtEl>
                                        <p:attrNameLst>
                                          <p:attrName>style.visibility</p:attrName>
                                        </p:attrNameLst>
                                      </p:cBhvr>
                                      <p:to>
                                        <p:strVal val="visible"/>
                                      </p:to>
                                    </p:set>
                                    <p:animEffect transition="in" filter="fade">
                                      <p:cBhvr>
                                        <p:cTn id="57" dur="500"/>
                                        <p:tgtEl>
                                          <p:spTgt spid="12">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
                                            <p:txEl>
                                              <p:pRg st="5" end="5"/>
                                            </p:txEl>
                                          </p:spTgt>
                                        </p:tgtEl>
                                        <p:attrNameLst>
                                          <p:attrName>style.visibility</p:attrName>
                                        </p:attrNameLst>
                                      </p:cBhvr>
                                      <p:to>
                                        <p:strVal val="visible"/>
                                      </p:to>
                                    </p:set>
                                    <p:animEffect transition="in" filter="fade">
                                      <p:cBhvr>
                                        <p:cTn id="62" dur="500"/>
                                        <p:tgtEl>
                                          <p:spTgt spid="12">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2">
                                            <p:txEl>
                                              <p:pRg st="6" end="6"/>
                                            </p:txEl>
                                          </p:spTgt>
                                        </p:tgtEl>
                                        <p:attrNameLst>
                                          <p:attrName>style.visibility</p:attrName>
                                        </p:attrNameLst>
                                      </p:cBhvr>
                                      <p:to>
                                        <p:strVal val="visible"/>
                                      </p:to>
                                    </p:set>
                                    <p:animEffect transition="in" filter="fade">
                                      <p:cBhvr>
                                        <p:cTn id="67" dur="500"/>
                                        <p:tgtEl>
                                          <p:spTgt spid="12">
                                            <p:txEl>
                                              <p:pRg st="6" end="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2">
                                            <p:txEl>
                                              <p:pRg st="7" end="7"/>
                                            </p:txEl>
                                          </p:spTgt>
                                        </p:tgtEl>
                                        <p:attrNameLst>
                                          <p:attrName>style.visibility</p:attrName>
                                        </p:attrNameLst>
                                      </p:cBhvr>
                                      <p:to>
                                        <p:strVal val="visible"/>
                                      </p:to>
                                    </p:set>
                                    <p:animEffect transition="in" filter="fade">
                                      <p:cBhvr>
                                        <p:cTn id="72"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A43B-3F50-4030-AFF2-1D290B16C583}"/>
              </a:ext>
            </a:extLst>
          </p:cNvPr>
          <p:cNvSpPr>
            <a:spLocks noGrp="1"/>
          </p:cNvSpPr>
          <p:nvPr>
            <p:ph type="title"/>
          </p:nvPr>
        </p:nvSpPr>
        <p:spPr>
          <a:xfrm>
            <a:off x="838200" y="880030"/>
            <a:ext cx="10515600" cy="1325563"/>
          </a:xfrm>
        </p:spPr>
        <p:txBody>
          <a:bodyPr>
            <a:normAutofit fontScale="90000"/>
          </a:bodyPr>
          <a:lstStyle/>
          <a:p>
            <a:pPr algn="ctr"/>
            <a:r>
              <a:rPr lang="en-US" b="0" i="0" dirty="0">
                <a:solidFill>
                  <a:srgbClr val="610B38"/>
                </a:solidFill>
                <a:effectLst/>
                <a:latin typeface="erdana"/>
              </a:rPr>
              <a:t>Recursive Functions</a:t>
            </a:r>
            <a:br>
              <a:rPr lang="en-US" b="0" i="0" dirty="0">
                <a:solidFill>
                  <a:srgbClr val="610B38"/>
                </a:solidFill>
                <a:effectLst/>
                <a:latin typeface="erdana"/>
              </a:rPr>
            </a:br>
            <a:endParaRPr lang="te-IN" dirty="0"/>
          </a:p>
        </p:txBody>
      </p:sp>
      <p:sp>
        <p:nvSpPr>
          <p:cNvPr id="3" name="Content Placeholder 2">
            <a:extLst>
              <a:ext uri="{FF2B5EF4-FFF2-40B4-BE49-F238E27FC236}">
                <a16:creationId xmlns:a16="http://schemas.microsoft.com/office/drawing/2014/main" id="{83F1242B-B38A-4EB5-93CF-DD23B5E6B73C}"/>
              </a:ext>
            </a:extLst>
          </p:cNvPr>
          <p:cNvSpPr>
            <a:spLocks noGrp="1"/>
          </p:cNvSpPr>
          <p:nvPr>
            <p:ph idx="1"/>
          </p:nvPr>
        </p:nvSpPr>
        <p:spPr/>
        <p:txBody>
          <a:bodyPr/>
          <a:lstStyle/>
          <a:p>
            <a:pPr marL="0" indent="0" algn="just">
              <a:buNone/>
            </a:pPr>
            <a:r>
              <a:rPr lang="en-US" b="0" i="0" dirty="0">
                <a:solidFill>
                  <a:srgbClr val="333333"/>
                </a:solidFill>
                <a:effectLst/>
                <a:latin typeface="Inter-Regular"/>
              </a:rPr>
              <a:t>A function that calls itself is known as a recursive function. And, this technique is known as recursion.</a:t>
            </a:r>
            <a:endParaRPr lang="te-IN" dirty="0"/>
          </a:p>
        </p:txBody>
      </p:sp>
      <p:sp>
        <p:nvSpPr>
          <p:cNvPr id="4" name="Footer Placeholder 3">
            <a:extLst>
              <a:ext uri="{FF2B5EF4-FFF2-40B4-BE49-F238E27FC236}">
                <a16:creationId xmlns:a16="http://schemas.microsoft.com/office/drawing/2014/main" id="{12EDDFB9-8D1A-4B4B-A244-5927295B9BA7}"/>
              </a:ext>
            </a:extLst>
          </p:cNvPr>
          <p:cNvSpPr>
            <a:spLocks noGrp="1"/>
          </p:cNvSpPr>
          <p:nvPr>
            <p:ph type="ftr" sz="quarter" idx="11"/>
          </p:nvPr>
        </p:nvSpPr>
        <p:spPr/>
        <p:txBody>
          <a:bodyPr/>
          <a:lstStyle/>
          <a:p>
            <a:r>
              <a:rPr lang="en-US"/>
              <a:t>PROGRAMMING FOR PROBLEM SOLVING USING C                              DR.KSP.</a:t>
            </a:r>
          </a:p>
        </p:txBody>
      </p:sp>
      <p:sp>
        <p:nvSpPr>
          <p:cNvPr id="7" name="TextBox 6">
            <a:extLst>
              <a:ext uri="{FF2B5EF4-FFF2-40B4-BE49-F238E27FC236}">
                <a16:creationId xmlns:a16="http://schemas.microsoft.com/office/drawing/2014/main" id="{A9BA7CAD-1A28-4098-9A9F-3BF9E1CF7E49}"/>
              </a:ext>
            </a:extLst>
          </p:cNvPr>
          <p:cNvSpPr txBox="1"/>
          <p:nvPr/>
        </p:nvSpPr>
        <p:spPr>
          <a:xfrm>
            <a:off x="1256191" y="3028156"/>
            <a:ext cx="6169980" cy="3693319"/>
          </a:xfrm>
          <a:prstGeom prst="rect">
            <a:avLst/>
          </a:prstGeom>
          <a:noFill/>
        </p:spPr>
        <p:txBody>
          <a:bodyPr wrap="square">
            <a:spAutoFit/>
          </a:bodyPr>
          <a:lstStyle/>
          <a:p>
            <a:r>
              <a:rPr lang="en-IN" b="1" dirty="0">
                <a:solidFill>
                  <a:srgbClr val="C030B9"/>
                </a:solidFill>
              </a:rPr>
              <a:t>void recurse()</a:t>
            </a:r>
          </a:p>
          <a:p>
            <a:r>
              <a:rPr lang="en-IN" dirty="0"/>
              <a:t>{</a:t>
            </a:r>
          </a:p>
          <a:p>
            <a:r>
              <a:rPr lang="en-IN" dirty="0"/>
              <a:t>    ... .. ...</a:t>
            </a:r>
          </a:p>
          <a:p>
            <a:r>
              <a:rPr lang="en-IN" dirty="0"/>
              <a:t>    </a:t>
            </a:r>
            <a:r>
              <a:rPr lang="en-IN" b="1" dirty="0">
                <a:solidFill>
                  <a:srgbClr val="C030B9"/>
                </a:solidFill>
              </a:rPr>
              <a:t>recurse(); // this function called in same function</a:t>
            </a:r>
          </a:p>
          <a:p>
            <a:r>
              <a:rPr lang="en-IN" dirty="0"/>
              <a:t>    ... .. ...</a:t>
            </a:r>
          </a:p>
          <a:p>
            <a:r>
              <a:rPr lang="en-IN" dirty="0"/>
              <a:t>}</a:t>
            </a:r>
          </a:p>
          <a:p>
            <a:endParaRPr lang="en-IN" dirty="0"/>
          </a:p>
          <a:p>
            <a:r>
              <a:rPr lang="en-IN" dirty="0"/>
              <a:t>int main()</a:t>
            </a:r>
          </a:p>
          <a:p>
            <a:r>
              <a:rPr lang="en-IN" dirty="0"/>
              <a:t>{</a:t>
            </a:r>
          </a:p>
          <a:p>
            <a:r>
              <a:rPr lang="en-IN" dirty="0"/>
              <a:t>    ... .. ...</a:t>
            </a:r>
          </a:p>
          <a:p>
            <a:r>
              <a:rPr lang="en-IN" dirty="0"/>
              <a:t>    recurse();</a:t>
            </a:r>
          </a:p>
          <a:p>
            <a:r>
              <a:rPr lang="en-IN" dirty="0"/>
              <a:t>    ... .. ...</a:t>
            </a:r>
          </a:p>
          <a:p>
            <a:r>
              <a:rPr lang="en-IN" dirty="0"/>
              <a:t>}</a:t>
            </a:r>
            <a:endParaRPr lang="te-IN" dirty="0"/>
          </a:p>
        </p:txBody>
      </p:sp>
      <p:sp>
        <p:nvSpPr>
          <p:cNvPr id="9" name="TextBox 8">
            <a:extLst>
              <a:ext uri="{FF2B5EF4-FFF2-40B4-BE49-F238E27FC236}">
                <a16:creationId xmlns:a16="http://schemas.microsoft.com/office/drawing/2014/main" id="{2B613E56-82A5-4DE9-8DF7-B17BC7223403}"/>
              </a:ext>
            </a:extLst>
          </p:cNvPr>
          <p:cNvSpPr txBox="1"/>
          <p:nvPr/>
        </p:nvSpPr>
        <p:spPr>
          <a:xfrm>
            <a:off x="838200" y="2622929"/>
            <a:ext cx="6094520" cy="369332"/>
          </a:xfrm>
          <a:prstGeom prst="rect">
            <a:avLst/>
          </a:prstGeom>
          <a:noFill/>
        </p:spPr>
        <p:txBody>
          <a:bodyPr wrap="square">
            <a:spAutoFit/>
          </a:bodyPr>
          <a:lstStyle/>
          <a:p>
            <a:pPr algn="l"/>
            <a:r>
              <a:rPr lang="en-IN" b="1" i="0" dirty="0">
                <a:solidFill>
                  <a:srgbClr val="25265E"/>
                </a:solidFill>
                <a:effectLst/>
                <a:latin typeface="euclid_circular_a"/>
              </a:rPr>
              <a:t>How recursion works?</a:t>
            </a:r>
          </a:p>
        </p:txBody>
      </p:sp>
      <p:pic>
        <p:nvPicPr>
          <p:cNvPr id="1027" name="Picture 3" descr="How recursion works in C programming?">
            <a:extLst>
              <a:ext uri="{FF2B5EF4-FFF2-40B4-BE49-F238E27FC236}">
                <a16:creationId xmlns:a16="http://schemas.microsoft.com/office/drawing/2014/main" id="{25234500-FB2D-41E0-BC05-F4933F586D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9664" y="2266157"/>
            <a:ext cx="47625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56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027"/>
                                        </p:tgtEl>
                                        <p:attrNameLst>
                                          <p:attrName>style.visibility</p:attrName>
                                        </p:attrNameLst>
                                      </p:cBhvr>
                                      <p:to>
                                        <p:strVal val="visible"/>
                                      </p:to>
                                    </p:set>
                                    <p:animEffect transition="in" filter="fade">
                                      <p:cBhvr>
                                        <p:cTn id="24"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BDB0F-C3E8-42E3-9BAD-FA2358A47ECA}"/>
              </a:ext>
            </a:extLst>
          </p:cNvPr>
          <p:cNvSpPr>
            <a:spLocks noGrp="1"/>
          </p:cNvSpPr>
          <p:nvPr>
            <p:ph type="title"/>
          </p:nvPr>
        </p:nvSpPr>
        <p:spPr/>
        <p:txBody>
          <a:bodyPr/>
          <a:lstStyle/>
          <a:p>
            <a:r>
              <a:rPr lang="en-US" dirty="0"/>
              <a:t>         </a:t>
            </a:r>
            <a:r>
              <a:rPr lang="en-US" b="1" dirty="0"/>
              <a:t>Example-recursive function</a:t>
            </a:r>
            <a:endParaRPr lang="te-IN" b="1" dirty="0"/>
          </a:p>
        </p:txBody>
      </p:sp>
      <p:sp>
        <p:nvSpPr>
          <p:cNvPr id="3" name="Content Placeholder 2">
            <a:extLst>
              <a:ext uri="{FF2B5EF4-FFF2-40B4-BE49-F238E27FC236}">
                <a16:creationId xmlns:a16="http://schemas.microsoft.com/office/drawing/2014/main" id="{23F6C1BA-56CA-480F-B8AE-8A23773828BC}"/>
              </a:ext>
            </a:extLst>
          </p:cNvPr>
          <p:cNvSpPr>
            <a:spLocks noGrp="1"/>
          </p:cNvSpPr>
          <p:nvPr>
            <p:ph idx="1"/>
          </p:nvPr>
        </p:nvSpPr>
        <p:spPr>
          <a:xfrm>
            <a:off x="838200" y="1825625"/>
            <a:ext cx="4621567" cy="4351338"/>
          </a:xfrm>
        </p:spPr>
        <p:txBody>
          <a:bodyPr>
            <a:noAutofit/>
          </a:bodyPr>
          <a:lstStyle/>
          <a:p>
            <a:pPr marL="0" indent="0">
              <a:lnSpc>
                <a:spcPct val="100000"/>
              </a:lnSpc>
              <a:buNone/>
            </a:pPr>
            <a:r>
              <a:rPr lang="en-US" sz="2400" dirty="0"/>
              <a:t>#include &lt;</a:t>
            </a:r>
            <a:r>
              <a:rPr lang="en-US" sz="2400" dirty="0" err="1"/>
              <a:t>stdio.h</a:t>
            </a:r>
            <a:r>
              <a:rPr lang="en-US" sz="2400" dirty="0"/>
              <a:t>&gt;</a:t>
            </a:r>
          </a:p>
          <a:p>
            <a:pPr marL="0" indent="0">
              <a:lnSpc>
                <a:spcPct val="100000"/>
              </a:lnSpc>
              <a:buNone/>
            </a:pPr>
            <a:r>
              <a:rPr lang="en-US" sz="2400" dirty="0"/>
              <a:t>int </a:t>
            </a:r>
            <a:r>
              <a:rPr lang="en-US" sz="2400" dirty="0">
                <a:solidFill>
                  <a:srgbClr val="C030B9"/>
                </a:solidFill>
              </a:rPr>
              <a:t>factorial(int </a:t>
            </a:r>
            <a:r>
              <a:rPr lang="en-US" sz="2400" dirty="0" err="1">
                <a:solidFill>
                  <a:srgbClr val="C030B9"/>
                </a:solidFill>
              </a:rPr>
              <a:t>i</a:t>
            </a:r>
            <a:r>
              <a:rPr lang="en-US" sz="2400" dirty="0">
                <a:solidFill>
                  <a:srgbClr val="C030B9"/>
                </a:solidFill>
              </a:rPr>
              <a:t>) </a:t>
            </a:r>
          </a:p>
          <a:p>
            <a:pPr marL="0" indent="0">
              <a:lnSpc>
                <a:spcPct val="100000"/>
              </a:lnSpc>
              <a:buNone/>
            </a:pPr>
            <a:r>
              <a:rPr lang="en-US" sz="2400" dirty="0"/>
              <a:t>{</a:t>
            </a:r>
          </a:p>
          <a:p>
            <a:pPr marL="0" indent="0">
              <a:lnSpc>
                <a:spcPct val="100000"/>
              </a:lnSpc>
              <a:buNone/>
            </a:pPr>
            <a:r>
              <a:rPr lang="en-US" sz="2400" dirty="0"/>
              <a:t>   if(</a:t>
            </a:r>
            <a:r>
              <a:rPr lang="en-US" sz="2400" dirty="0" err="1"/>
              <a:t>i</a:t>
            </a:r>
            <a:r>
              <a:rPr lang="en-US" sz="2400" dirty="0"/>
              <a:t> &lt;= 1) </a:t>
            </a:r>
          </a:p>
          <a:p>
            <a:pPr marL="0" indent="0">
              <a:lnSpc>
                <a:spcPct val="100000"/>
              </a:lnSpc>
              <a:buNone/>
            </a:pPr>
            <a:r>
              <a:rPr lang="en-US" sz="2400" dirty="0"/>
              <a:t>   {</a:t>
            </a:r>
          </a:p>
          <a:p>
            <a:pPr marL="0" indent="0">
              <a:lnSpc>
                <a:spcPct val="100000"/>
              </a:lnSpc>
              <a:buNone/>
            </a:pPr>
            <a:r>
              <a:rPr lang="en-US" sz="2400" dirty="0"/>
              <a:t>      return 1;</a:t>
            </a:r>
          </a:p>
          <a:p>
            <a:pPr marL="0" indent="0">
              <a:lnSpc>
                <a:spcPct val="100000"/>
              </a:lnSpc>
              <a:buNone/>
            </a:pPr>
            <a:r>
              <a:rPr lang="en-US" sz="2400" dirty="0"/>
              <a:t>   }</a:t>
            </a:r>
          </a:p>
          <a:p>
            <a:pPr marL="0" indent="0">
              <a:lnSpc>
                <a:spcPct val="100000"/>
              </a:lnSpc>
              <a:buNone/>
            </a:pPr>
            <a:r>
              <a:rPr lang="en-US" sz="2400" dirty="0"/>
              <a:t>   return </a:t>
            </a:r>
            <a:r>
              <a:rPr lang="en-US" sz="2400" dirty="0" err="1"/>
              <a:t>i</a:t>
            </a:r>
            <a:r>
              <a:rPr lang="en-US" sz="2400" dirty="0"/>
              <a:t> * </a:t>
            </a:r>
            <a:r>
              <a:rPr lang="en-US" sz="2400" b="1" dirty="0">
                <a:solidFill>
                  <a:srgbClr val="C030B9"/>
                </a:solidFill>
              </a:rPr>
              <a:t>factorial(</a:t>
            </a:r>
            <a:r>
              <a:rPr lang="en-US" sz="2400" b="1" dirty="0" err="1">
                <a:solidFill>
                  <a:srgbClr val="C030B9"/>
                </a:solidFill>
              </a:rPr>
              <a:t>i</a:t>
            </a:r>
            <a:r>
              <a:rPr lang="en-US" sz="2400" b="1" dirty="0">
                <a:solidFill>
                  <a:srgbClr val="C030B9"/>
                </a:solidFill>
              </a:rPr>
              <a:t> - 1);</a:t>
            </a:r>
          </a:p>
          <a:p>
            <a:pPr marL="0" indent="0">
              <a:lnSpc>
                <a:spcPct val="100000"/>
              </a:lnSpc>
              <a:buNone/>
            </a:pPr>
            <a:r>
              <a:rPr lang="en-US" sz="2400" dirty="0"/>
              <a:t>}</a:t>
            </a:r>
          </a:p>
          <a:p>
            <a:pPr marL="0" indent="0">
              <a:lnSpc>
                <a:spcPct val="100000"/>
              </a:lnSpc>
              <a:buNone/>
            </a:pPr>
            <a:endParaRPr lang="en-US" sz="2400" dirty="0"/>
          </a:p>
        </p:txBody>
      </p:sp>
      <p:sp>
        <p:nvSpPr>
          <p:cNvPr id="4" name="Footer Placeholder 3">
            <a:extLst>
              <a:ext uri="{FF2B5EF4-FFF2-40B4-BE49-F238E27FC236}">
                <a16:creationId xmlns:a16="http://schemas.microsoft.com/office/drawing/2014/main" id="{D389F554-9FCA-4497-8AAB-19D055639891}"/>
              </a:ext>
            </a:extLst>
          </p:cNvPr>
          <p:cNvSpPr>
            <a:spLocks noGrp="1"/>
          </p:cNvSpPr>
          <p:nvPr>
            <p:ph type="ftr" sz="quarter" idx="11"/>
          </p:nvPr>
        </p:nvSpPr>
        <p:spPr/>
        <p:txBody>
          <a:bodyPr/>
          <a:lstStyle/>
          <a:p>
            <a:r>
              <a:rPr lang="en-US"/>
              <a:t>PROGRAMMING FOR PROBLEM SOLVING USING C                              DR.KSP.</a:t>
            </a:r>
          </a:p>
        </p:txBody>
      </p:sp>
      <p:sp>
        <p:nvSpPr>
          <p:cNvPr id="6" name="TextBox 5">
            <a:extLst>
              <a:ext uri="{FF2B5EF4-FFF2-40B4-BE49-F238E27FC236}">
                <a16:creationId xmlns:a16="http://schemas.microsoft.com/office/drawing/2014/main" id="{D54BE233-B155-48FF-AE1E-5A3D0090512C}"/>
              </a:ext>
            </a:extLst>
          </p:cNvPr>
          <p:cNvSpPr txBox="1"/>
          <p:nvPr/>
        </p:nvSpPr>
        <p:spPr>
          <a:xfrm>
            <a:off x="5459767" y="2084527"/>
            <a:ext cx="6094520" cy="1938992"/>
          </a:xfrm>
          <a:prstGeom prst="rect">
            <a:avLst/>
          </a:prstGeom>
          <a:noFill/>
        </p:spPr>
        <p:txBody>
          <a:bodyPr wrap="square">
            <a:spAutoFit/>
          </a:bodyPr>
          <a:lstStyle>
            <a:defPPr>
              <a:defRPr lang="en-US"/>
            </a:defPPr>
            <a:lvl1pPr indent="0">
              <a:lnSpc>
                <a:spcPct val="100000"/>
              </a:lnSpc>
              <a:buNone/>
              <a:defRPr sz="2400"/>
            </a:lvl1pPr>
          </a:lstStyle>
          <a:p>
            <a:r>
              <a:rPr lang="en-US" dirty="0"/>
              <a:t>int  main() </a:t>
            </a:r>
          </a:p>
          <a:p>
            <a:r>
              <a:rPr lang="en-US" dirty="0"/>
              <a:t>{</a:t>
            </a:r>
          </a:p>
          <a:p>
            <a:r>
              <a:rPr lang="en-US" dirty="0"/>
              <a:t>    </a:t>
            </a:r>
            <a:r>
              <a:rPr lang="en-US" dirty="0" err="1"/>
              <a:t>printf</a:t>
            </a:r>
            <a:r>
              <a:rPr lang="en-US" dirty="0"/>
              <a:t>("%d\</a:t>
            </a:r>
            <a:r>
              <a:rPr lang="en-US" dirty="0" err="1"/>
              <a:t>n",factorial</a:t>
            </a:r>
            <a:r>
              <a:rPr lang="en-US" dirty="0"/>
              <a:t>(5));</a:t>
            </a:r>
          </a:p>
          <a:p>
            <a:r>
              <a:rPr lang="en-US" dirty="0"/>
              <a:t>   return 0;</a:t>
            </a:r>
          </a:p>
          <a:p>
            <a:r>
              <a:rPr lang="en-US" dirty="0"/>
              <a:t>}</a:t>
            </a:r>
            <a:endParaRPr lang="te-IN" dirty="0"/>
          </a:p>
        </p:txBody>
      </p:sp>
    </p:spTree>
    <p:extLst>
      <p:ext uri="{BB962C8B-B14F-4D97-AF65-F5344CB8AC3E}">
        <p14:creationId xmlns:p14="http://schemas.microsoft.com/office/powerpoint/2010/main" val="414655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257BD-29EE-4A68-9A4A-CF9B850A08D3}"/>
              </a:ext>
            </a:extLst>
          </p:cNvPr>
          <p:cNvSpPr>
            <a:spLocks noGrp="1"/>
          </p:cNvSpPr>
          <p:nvPr>
            <p:ph type="title"/>
          </p:nvPr>
        </p:nvSpPr>
        <p:spPr/>
        <p:txBody>
          <a:bodyPr/>
          <a:lstStyle/>
          <a:p>
            <a:pPr algn="ctr"/>
            <a:r>
              <a:rPr lang="en-US" b="1" u="sng" dirty="0"/>
              <a:t>Initializing a String</a:t>
            </a:r>
            <a:endParaRPr lang="te-IN" sz="5400" b="1" u="sng" dirty="0"/>
          </a:p>
        </p:txBody>
      </p:sp>
      <p:sp>
        <p:nvSpPr>
          <p:cNvPr id="3" name="Content Placeholder 2">
            <a:extLst>
              <a:ext uri="{FF2B5EF4-FFF2-40B4-BE49-F238E27FC236}">
                <a16:creationId xmlns:a16="http://schemas.microsoft.com/office/drawing/2014/main" id="{56BFEB86-1D8D-47F7-A172-F0423FC75A66}"/>
              </a:ext>
            </a:extLst>
          </p:cNvPr>
          <p:cNvSpPr>
            <a:spLocks noGrp="1"/>
          </p:cNvSpPr>
          <p:nvPr>
            <p:ph idx="1"/>
          </p:nvPr>
        </p:nvSpPr>
        <p:spPr>
          <a:xfrm>
            <a:off x="838200" y="1313895"/>
            <a:ext cx="10515600" cy="5178980"/>
          </a:xfrm>
        </p:spPr>
        <p:txBody>
          <a:bodyPr/>
          <a:lstStyle/>
          <a:p>
            <a:pPr marL="0" indent="0">
              <a:buNone/>
            </a:pPr>
            <a:r>
              <a:rPr lang="en-US" b="0" i="0" dirty="0">
                <a:solidFill>
                  <a:srgbClr val="273239"/>
                </a:solidFill>
                <a:effectLst/>
                <a:latin typeface="urw-din"/>
              </a:rPr>
              <a:t>:A string can be initialized in different ways. </a:t>
            </a:r>
          </a:p>
          <a:p>
            <a:pPr marL="0" indent="0">
              <a:buNone/>
            </a:pPr>
            <a:r>
              <a:rPr lang="en-US" b="1" u="sng" dirty="0">
                <a:solidFill>
                  <a:srgbClr val="273239"/>
                </a:solidFill>
                <a:latin typeface="urw-din"/>
              </a:rPr>
              <a:t>Examples:</a:t>
            </a:r>
          </a:p>
          <a:p>
            <a:pPr marL="0" indent="0">
              <a:buNone/>
            </a:pPr>
            <a:r>
              <a:rPr lang="en-IN" b="1" dirty="0"/>
              <a:t>char str[] = “Aditya";</a:t>
            </a:r>
          </a:p>
          <a:p>
            <a:pPr marL="0" indent="0">
              <a:buNone/>
            </a:pPr>
            <a:endParaRPr lang="en-IN" b="1" dirty="0"/>
          </a:p>
          <a:p>
            <a:pPr marL="0" indent="0">
              <a:buNone/>
            </a:pPr>
            <a:r>
              <a:rPr lang="en-IN" b="1" dirty="0"/>
              <a:t>char str[50] = " Aditya";</a:t>
            </a:r>
          </a:p>
          <a:p>
            <a:pPr marL="0" indent="0">
              <a:buNone/>
            </a:pPr>
            <a:endParaRPr lang="en-IN" b="1" dirty="0"/>
          </a:p>
          <a:p>
            <a:pPr marL="0" indent="0">
              <a:buNone/>
            </a:pPr>
            <a:r>
              <a:rPr lang="en-IN" b="1" dirty="0"/>
              <a:t>char str[7] = {‘A’,’d',’i',’</a:t>
            </a:r>
            <a:r>
              <a:rPr lang="en-IN" b="1" dirty="0" err="1"/>
              <a:t>t',’y',’a</a:t>
            </a:r>
            <a:r>
              <a:rPr lang="en-IN" b="1" dirty="0"/>
              <a:t>’,'\0'};</a:t>
            </a:r>
          </a:p>
          <a:p>
            <a:pPr marL="0" indent="0">
              <a:buNone/>
            </a:pPr>
            <a:endParaRPr lang="en-IN" b="1" dirty="0"/>
          </a:p>
          <a:p>
            <a:pPr marL="0" indent="0">
              <a:buNone/>
            </a:pPr>
            <a:r>
              <a:rPr lang="en-IN" b="1" dirty="0"/>
              <a:t>char str[] = {‘A’,’d',’</a:t>
            </a:r>
            <a:r>
              <a:rPr lang="en-IN" b="1" dirty="0" err="1"/>
              <a:t>i</a:t>
            </a:r>
            <a:r>
              <a:rPr lang="en-IN" b="1" dirty="0"/>
              <a:t>',’</a:t>
            </a:r>
            <a:r>
              <a:rPr lang="en-IN" b="1" dirty="0" err="1"/>
              <a:t>t',’y',’a</a:t>
            </a:r>
            <a:r>
              <a:rPr lang="en-IN" b="1" dirty="0"/>
              <a:t>’,'\0'};</a:t>
            </a:r>
          </a:p>
          <a:p>
            <a:pPr marL="0" indent="0">
              <a:buNone/>
            </a:pPr>
            <a:endParaRPr lang="te-IN" b="1" dirty="0"/>
          </a:p>
        </p:txBody>
      </p:sp>
      <p:sp>
        <p:nvSpPr>
          <p:cNvPr id="4" name="Footer Placeholder 3">
            <a:extLst>
              <a:ext uri="{FF2B5EF4-FFF2-40B4-BE49-F238E27FC236}">
                <a16:creationId xmlns:a16="http://schemas.microsoft.com/office/drawing/2014/main" id="{E8032369-20C4-403A-84D2-60F7267F0BAC}"/>
              </a:ext>
            </a:extLst>
          </p:cNvPr>
          <p:cNvSpPr>
            <a:spLocks noGrp="1"/>
          </p:cNvSpPr>
          <p:nvPr>
            <p:ph type="ftr" sz="quarter" idx="11"/>
          </p:nvPr>
        </p:nvSpPr>
        <p:spPr/>
        <p:txBody>
          <a:bodyPr/>
          <a:lstStyle/>
          <a:p>
            <a:r>
              <a:rPr lang="en-US"/>
              <a:t>PROGRAMMING FOR PROBLEM SOLVING USING C                              DR.KSP.</a:t>
            </a:r>
          </a:p>
        </p:txBody>
      </p:sp>
      <p:sp>
        <p:nvSpPr>
          <p:cNvPr id="6" name="Rectangle 5">
            <a:extLst>
              <a:ext uri="{FF2B5EF4-FFF2-40B4-BE49-F238E27FC236}">
                <a16:creationId xmlns:a16="http://schemas.microsoft.com/office/drawing/2014/main" id="{AC4FC558-9CEB-4E6D-BD67-215F19AC350E}"/>
              </a:ext>
            </a:extLst>
          </p:cNvPr>
          <p:cNvSpPr/>
          <p:nvPr/>
        </p:nvSpPr>
        <p:spPr>
          <a:xfrm>
            <a:off x="4318255" y="2184930"/>
            <a:ext cx="5287970" cy="50602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e-IN"/>
          </a:p>
        </p:txBody>
      </p:sp>
      <p:cxnSp>
        <p:nvCxnSpPr>
          <p:cNvPr id="8" name="Straight Connector 7">
            <a:extLst>
              <a:ext uri="{FF2B5EF4-FFF2-40B4-BE49-F238E27FC236}">
                <a16:creationId xmlns:a16="http://schemas.microsoft.com/office/drawing/2014/main" id="{753625DC-6AEB-481B-A389-703FAF81BAAE}"/>
              </a:ext>
            </a:extLst>
          </p:cNvPr>
          <p:cNvCxnSpPr/>
          <p:nvPr/>
        </p:nvCxnSpPr>
        <p:spPr>
          <a:xfrm>
            <a:off x="5024176" y="2198412"/>
            <a:ext cx="0" cy="4790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519D3C5-FE0C-4B9D-842B-9E064BD900A5}"/>
              </a:ext>
            </a:extLst>
          </p:cNvPr>
          <p:cNvCxnSpPr/>
          <p:nvPr/>
        </p:nvCxnSpPr>
        <p:spPr>
          <a:xfrm>
            <a:off x="5859864" y="2198412"/>
            <a:ext cx="0" cy="4790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C72F2B8-CDC6-49AA-984A-7A901FFC4C20}"/>
              </a:ext>
            </a:extLst>
          </p:cNvPr>
          <p:cNvCxnSpPr/>
          <p:nvPr/>
        </p:nvCxnSpPr>
        <p:spPr>
          <a:xfrm>
            <a:off x="6652009" y="2186735"/>
            <a:ext cx="0" cy="4790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96D3CF6-96FA-4EBA-8D50-603A1AD8B05E}"/>
              </a:ext>
            </a:extLst>
          </p:cNvPr>
          <p:cNvCxnSpPr/>
          <p:nvPr/>
        </p:nvCxnSpPr>
        <p:spPr>
          <a:xfrm>
            <a:off x="7345345" y="2186735"/>
            <a:ext cx="0" cy="4790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3D660FD-5270-44A0-B783-1FE4377F2FCD}"/>
              </a:ext>
            </a:extLst>
          </p:cNvPr>
          <p:cNvCxnSpPr/>
          <p:nvPr/>
        </p:nvCxnSpPr>
        <p:spPr>
          <a:xfrm>
            <a:off x="8153400" y="2186735"/>
            <a:ext cx="0" cy="4790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3B9DF1F-68E9-4DB7-AC04-A5AA1660036F}"/>
              </a:ext>
            </a:extLst>
          </p:cNvPr>
          <p:cNvCxnSpPr/>
          <p:nvPr/>
        </p:nvCxnSpPr>
        <p:spPr>
          <a:xfrm>
            <a:off x="8872695" y="2211895"/>
            <a:ext cx="0" cy="4790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3521339-05EA-4E43-868C-EFCD9C8BE1B2}"/>
              </a:ext>
            </a:extLst>
          </p:cNvPr>
          <p:cNvCxnSpPr/>
          <p:nvPr/>
        </p:nvCxnSpPr>
        <p:spPr>
          <a:xfrm>
            <a:off x="9606224" y="2166638"/>
            <a:ext cx="0" cy="47906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72DCFCD-68FB-4A8A-947F-4E2AB0F9F385}"/>
              </a:ext>
            </a:extLst>
          </p:cNvPr>
          <p:cNvSpPr txBox="1"/>
          <p:nvPr/>
        </p:nvSpPr>
        <p:spPr>
          <a:xfrm>
            <a:off x="4411226" y="2240489"/>
            <a:ext cx="5466302" cy="461665"/>
          </a:xfrm>
          <a:prstGeom prst="rect">
            <a:avLst/>
          </a:prstGeom>
          <a:noFill/>
        </p:spPr>
        <p:txBody>
          <a:bodyPr wrap="square" rtlCol="0">
            <a:spAutoFit/>
          </a:bodyPr>
          <a:lstStyle/>
          <a:p>
            <a:r>
              <a:rPr lang="en-IN" sz="2400" b="1" dirty="0"/>
              <a:t>A	d             </a:t>
            </a:r>
            <a:r>
              <a:rPr lang="en-IN" sz="2400" b="1" dirty="0" err="1"/>
              <a:t>i</a:t>
            </a:r>
            <a:r>
              <a:rPr lang="en-IN" sz="2400" b="1" dirty="0"/>
              <a:t>      t         y          a       \0   </a:t>
            </a:r>
            <a:endParaRPr lang="te-IN" sz="2400" b="1" dirty="0"/>
          </a:p>
        </p:txBody>
      </p:sp>
    </p:spTree>
    <p:extLst>
      <p:ext uri="{BB962C8B-B14F-4D97-AF65-F5344CB8AC3E}">
        <p14:creationId xmlns:p14="http://schemas.microsoft.com/office/powerpoint/2010/main" val="32055607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BDB0F-C3E8-42E3-9BAD-FA2358A47ECA}"/>
              </a:ext>
            </a:extLst>
          </p:cNvPr>
          <p:cNvSpPr>
            <a:spLocks noGrp="1"/>
          </p:cNvSpPr>
          <p:nvPr>
            <p:ph type="title"/>
          </p:nvPr>
        </p:nvSpPr>
        <p:spPr/>
        <p:txBody>
          <a:bodyPr>
            <a:normAutofit fontScale="90000"/>
          </a:bodyPr>
          <a:lstStyle/>
          <a:p>
            <a:r>
              <a:rPr lang="en-US" dirty="0"/>
              <a:t>         </a:t>
            </a:r>
            <a:r>
              <a:rPr lang="en-US" b="1" dirty="0"/>
              <a:t>Example-recursive function-how it works</a:t>
            </a:r>
            <a:endParaRPr lang="te-IN" b="1" dirty="0"/>
          </a:p>
        </p:txBody>
      </p:sp>
      <p:sp>
        <p:nvSpPr>
          <p:cNvPr id="3" name="Content Placeholder 2">
            <a:extLst>
              <a:ext uri="{FF2B5EF4-FFF2-40B4-BE49-F238E27FC236}">
                <a16:creationId xmlns:a16="http://schemas.microsoft.com/office/drawing/2014/main" id="{23F6C1BA-56CA-480F-B8AE-8A23773828BC}"/>
              </a:ext>
            </a:extLst>
          </p:cNvPr>
          <p:cNvSpPr>
            <a:spLocks noGrp="1"/>
          </p:cNvSpPr>
          <p:nvPr>
            <p:ph idx="1"/>
          </p:nvPr>
        </p:nvSpPr>
        <p:spPr>
          <a:xfrm>
            <a:off x="637713" y="1253331"/>
            <a:ext cx="4621567" cy="4351338"/>
          </a:xfrm>
        </p:spPr>
        <p:txBody>
          <a:bodyPr>
            <a:noAutofit/>
          </a:bodyPr>
          <a:lstStyle/>
          <a:p>
            <a:pPr marL="0" indent="0">
              <a:lnSpc>
                <a:spcPct val="100000"/>
              </a:lnSpc>
              <a:spcBef>
                <a:spcPts val="0"/>
              </a:spcBef>
              <a:buNone/>
            </a:pPr>
            <a:r>
              <a:rPr lang="en-US" sz="2300" b="1" dirty="0">
                <a:solidFill>
                  <a:srgbClr val="C030B9"/>
                </a:solidFill>
              </a:rPr>
              <a:t>#include &lt;</a:t>
            </a:r>
            <a:r>
              <a:rPr lang="en-US" sz="2300" b="1" dirty="0" err="1">
                <a:solidFill>
                  <a:srgbClr val="C030B9"/>
                </a:solidFill>
              </a:rPr>
              <a:t>stdio.h</a:t>
            </a:r>
            <a:r>
              <a:rPr lang="en-US" sz="2300" b="1" dirty="0">
                <a:solidFill>
                  <a:srgbClr val="C030B9"/>
                </a:solidFill>
              </a:rPr>
              <a:t>&gt;</a:t>
            </a:r>
          </a:p>
          <a:p>
            <a:pPr marL="0" indent="0">
              <a:lnSpc>
                <a:spcPct val="100000"/>
              </a:lnSpc>
              <a:spcBef>
                <a:spcPts val="0"/>
              </a:spcBef>
              <a:buNone/>
            </a:pPr>
            <a:r>
              <a:rPr lang="en-US" sz="2300" b="1" dirty="0">
                <a:solidFill>
                  <a:srgbClr val="C030B9"/>
                </a:solidFill>
              </a:rPr>
              <a:t>int factorial(int </a:t>
            </a:r>
            <a:r>
              <a:rPr lang="en-US" sz="2300" b="1" dirty="0" err="1">
                <a:solidFill>
                  <a:srgbClr val="C030B9"/>
                </a:solidFill>
              </a:rPr>
              <a:t>i</a:t>
            </a:r>
            <a:r>
              <a:rPr lang="en-US" sz="2300" b="1" dirty="0">
                <a:solidFill>
                  <a:srgbClr val="C030B9"/>
                </a:solidFill>
              </a:rPr>
              <a:t>) </a:t>
            </a:r>
          </a:p>
          <a:p>
            <a:pPr marL="0" indent="0">
              <a:lnSpc>
                <a:spcPct val="100000"/>
              </a:lnSpc>
              <a:spcBef>
                <a:spcPts val="0"/>
              </a:spcBef>
              <a:buNone/>
            </a:pPr>
            <a:r>
              <a:rPr lang="en-US" sz="2300" b="1" dirty="0">
                <a:solidFill>
                  <a:srgbClr val="C030B9"/>
                </a:solidFill>
              </a:rPr>
              <a:t>{</a:t>
            </a:r>
          </a:p>
          <a:p>
            <a:pPr marL="0" indent="0">
              <a:lnSpc>
                <a:spcPct val="100000"/>
              </a:lnSpc>
              <a:spcBef>
                <a:spcPts val="0"/>
              </a:spcBef>
              <a:buNone/>
            </a:pPr>
            <a:r>
              <a:rPr lang="en-US" sz="2300" b="1" dirty="0">
                <a:solidFill>
                  <a:srgbClr val="C030B9"/>
                </a:solidFill>
              </a:rPr>
              <a:t>   if(</a:t>
            </a:r>
            <a:r>
              <a:rPr lang="en-US" sz="2300" b="1" dirty="0" err="1">
                <a:solidFill>
                  <a:srgbClr val="C030B9"/>
                </a:solidFill>
              </a:rPr>
              <a:t>i</a:t>
            </a:r>
            <a:r>
              <a:rPr lang="en-US" sz="2300" b="1" dirty="0">
                <a:solidFill>
                  <a:srgbClr val="C030B9"/>
                </a:solidFill>
              </a:rPr>
              <a:t> &lt;= 1) </a:t>
            </a:r>
          </a:p>
          <a:p>
            <a:pPr marL="0" indent="0">
              <a:lnSpc>
                <a:spcPct val="100000"/>
              </a:lnSpc>
              <a:spcBef>
                <a:spcPts val="0"/>
              </a:spcBef>
              <a:buNone/>
            </a:pPr>
            <a:r>
              <a:rPr lang="en-US" sz="2300" b="1" dirty="0">
                <a:solidFill>
                  <a:srgbClr val="C030B9"/>
                </a:solidFill>
              </a:rPr>
              <a:t>   {</a:t>
            </a:r>
          </a:p>
          <a:p>
            <a:pPr marL="0" indent="0">
              <a:lnSpc>
                <a:spcPct val="100000"/>
              </a:lnSpc>
              <a:spcBef>
                <a:spcPts val="0"/>
              </a:spcBef>
              <a:buNone/>
            </a:pPr>
            <a:r>
              <a:rPr lang="en-US" sz="2300" b="1" dirty="0">
                <a:solidFill>
                  <a:srgbClr val="C030B9"/>
                </a:solidFill>
              </a:rPr>
              <a:t>      return 1;</a:t>
            </a:r>
          </a:p>
          <a:p>
            <a:pPr marL="0" indent="0">
              <a:lnSpc>
                <a:spcPct val="100000"/>
              </a:lnSpc>
              <a:spcBef>
                <a:spcPts val="0"/>
              </a:spcBef>
              <a:buNone/>
            </a:pPr>
            <a:r>
              <a:rPr lang="en-US" sz="2300" b="1" dirty="0">
                <a:solidFill>
                  <a:srgbClr val="C030B9"/>
                </a:solidFill>
              </a:rPr>
              <a:t>   }</a:t>
            </a:r>
          </a:p>
          <a:p>
            <a:pPr marL="0" indent="0">
              <a:lnSpc>
                <a:spcPct val="100000"/>
              </a:lnSpc>
              <a:spcBef>
                <a:spcPts val="0"/>
              </a:spcBef>
              <a:buNone/>
            </a:pPr>
            <a:r>
              <a:rPr lang="en-US" sz="2300" b="1" dirty="0">
                <a:solidFill>
                  <a:srgbClr val="C030B9"/>
                </a:solidFill>
              </a:rPr>
              <a:t>   return </a:t>
            </a:r>
            <a:r>
              <a:rPr lang="en-US" sz="2300" b="1" dirty="0" err="1">
                <a:solidFill>
                  <a:srgbClr val="C030B9"/>
                </a:solidFill>
              </a:rPr>
              <a:t>i</a:t>
            </a:r>
            <a:r>
              <a:rPr lang="en-US" sz="2300" b="1" dirty="0">
                <a:solidFill>
                  <a:srgbClr val="C030B9"/>
                </a:solidFill>
              </a:rPr>
              <a:t> * factorial(</a:t>
            </a:r>
            <a:r>
              <a:rPr lang="en-US" sz="2300" b="1" dirty="0" err="1">
                <a:solidFill>
                  <a:srgbClr val="C030B9"/>
                </a:solidFill>
              </a:rPr>
              <a:t>i</a:t>
            </a:r>
            <a:r>
              <a:rPr lang="en-US" sz="2300" b="1" dirty="0">
                <a:solidFill>
                  <a:srgbClr val="C030B9"/>
                </a:solidFill>
              </a:rPr>
              <a:t> - 1);</a:t>
            </a:r>
          </a:p>
          <a:p>
            <a:pPr marL="0" indent="0">
              <a:lnSpc>
                <a:spcPct val="100000"/>
              </a:lnSpc>
              <a:spcBef>
                <a:spcPts val="0"/>
              </a:spcBef>
              <a:buNone/>
            </a:pPr>
            <a:r>
              <a:rPr lang="en-US" sz="2300" b="1" dirty="0">
                <a:solidFill>
                  <a:srgbClr val="C030B9"/>
                </a:solidFill>
              </a:rPr>
              <a:t>}</a:t>
            </a:r>
          </a:p>
          <a:p>
            <a:pPr marL="0" indent="0">
              <a:lnSpc>
                <a:spcPct val="100000"/>
              </a:lnSpc>
              <a:spcBef>
                <a:spcPts val="0"/>
              </a:spcBef>
              <a:buNone/>
            </a:pPr>
            <a:r>
              <a:rPr lang="en-US" sz="2300" b="1" dirty="0">
                <a:solidFill>
                  <a:srgbClr val="C030B9"/>
                </a:solidFill>
              </a:rPr>
              <a:t>int  main() </a:t>
            </a:r>
          </a:p>
          <a:p>
            <a:pPr marL="0" indent="0">
              <a:lnSpc>
                <a:spcPct val="100000"/>
              </a:lnSpc>
              <a:spcBef>
                <a:spcPts val="0"/>
              </a:spcBef>
              <a:buNone/>
            </a:pPr>
            <a:r>
              <a:rPr lang="en-US" sz="2300" b="1" dirty="0">
                <a:solidFill>
                  <a:srgbClr val="C030B9"/>
                </a:solidFill>
              </a:rPr>
              <a:t>{</a:t>
            </a:r>
          </a:p>
          <a:p>
            <a:pPr marL="0" indent="0">
              <a:lnSpc>
                <a:spcPct val="100000"/>
              </a:lnSpc>
              <a:spcBef>
                <a:spcPts val="0"/>
              </a:spcBef>
              <a:buNone/>
            </a:pPr>
            <a:r>
              <a:rPr lang="en-US" sz="2300" b="1" dirty="0">
                <a:solidFill>
                  <a:srgbClr val="C030B9"/>
                </a:solidFill>
              </a:rPr>
              <a:t>    </a:t>
            </a:r>
            <a:r>
              <a:rPr lang="en-US" sz="2300" b="1" dirty="0" err="1">
                <a:solidFill>
                  <a:srgbClr val="C030B9"/>
                </a:solidFill>
              </a:rPr>
              <a:t>printf</a:t>
            </a:r>
            <a:r>
              <a:rPr lang="en-US" sz="2300" b="1" dirty="0">
                <a:solidFill>
                  <a:srgbClr val="C030B9"/>
                </a:solidFill>
              </a:rPr>
              <a:t>("%d\</a:t>
            </a:r>
            <a:r>
              <a:rPr lang="en-US" sz="2300" b="1" dirty="0" err="1">
                <a:solidFill>
                  <a:srgbClr val="C030B9"/>
                </a:solidFill>
              </a:rPr>
              <a:t>n",factorial</a:t>
            </a:r>
            <a:r>
              <a:rPr lang="en-US" sz="2300" b="1" dirty="0">
                <a:solidFill>
                  <a:srgbClr val="C030B9"/>
                </a:solidFill>
              </a:rPr>
              <a:t>(5));</a:t>
            </a:r>
          </a:p>
          <a:p>
            <a:pPr marL="0" indent="0">
              <a:lnSpc>
                <a:spcPct val="100000"/>
              </a:lnSpc>
              <a:spcBef>
                <a:spcPts val="0"/>
              </a:spcBef>
              <a:buNone/>
            </a:pPr>
            <a:r>
              <a:rPr lang="en-US" sz="2300" b="1" dirty="0">
                <a:solidFill>
                  <a:srgbClr val="C030B9"/>
                </a:solidFill>
              </a:rPr>
              <a:t>   return 0;</a:t>
            </a:r>
          </a:p>
          <a:p>
            <a:pPr marL="0" indent="0">
              <a:lnSpc>
                <a:spcPct val="100000"/>
              </a:lnSpc>
              <a:spcBef>
                <a:spcPts val="0"/>
              </a:spcBef>
              <a:buNone/>
            </a:pPr>
            <a:r>
              <a:rPr lang="en-US" sz="2300" b="1" dirty="0">
                <a:solidFill>
                  <a:srgbClr val="C030B9"/>
                </a:solidFill>
              </a:rPr>
              <a:t>}</a:t>
            </a:r>
          </a:p>
          <a:p>
            <a:pPr marL="0" indent="0">
              <a:lnSpc>
                <a:spcPct val="100000"/>
              </a:lnSpc>
              <a:buNone/>
            </a:pPr>
            <a:endParaRPr lang="en-US" sz="2400" dirty="0"/>
          </a:p>
        </p:txBody>
      </p:sp>
      <p:sp>
        <p:nvSpPr>
          <p:cNvPr id="4" name="Footer Placeholder 3">
            <a:extLst>
              <a:ext uri="{FF2B5EF4-FFF2-40B4-BE49-F238E27FC236}">
                <a16:creationId xmlns:a16="http://schemas.microsoft.com/office/drawing/2014/main" id="{D389F554-9FCA-4497-8AAB-19D055639891}"/>
              </a:ext>
            </a:extLst>
          </p:cNvPr>
          <p:cNvSpPr>
            <a:spLocks noGrp="1"/>
          </p:cNvSpPr>
          <p:nvPr>
            <p:ph type="ftr" sz="quarter" idx="11"/>
          </p:nvPr>
        </p:nvSpPr>
        <p:spPr/>
        <p:txBody>
          <a:bodyPr/>
          <a:lstStyle/>
          <a:p>
            <a:r>
              <a:rPr lang="en-US"/>
              <a:t>PROGRAMMING FOR PROBLEM SOLVING USING C                              DR.KSP.</a:t>
            </a:r>
          </a:p>
        </p:txBody>
      </p:sp>
      <p:pic>
        <p:nvPicPr>
          <p:cNvPr id="13" name="Picture 12">
            <a:extLst>
              <a:ext uri="{FF2B5EF4-FFF2-40B4-BE49-F238E27FC236}">
                <a16:creationId xmlns:a16="http://schemas.microsoft.com/office/drawing/2014/main" id="{40C7128E-9981-471E-80EE-70029494A2B2}"/>
              </a:ext>
            </a:extLst>
          </p:cNvPr>
          <p:cNvPicPr>
            <a:picLocks noChangeAspect="1"/>
          </p:cNvPicPr>
          <p:nvPr/>
        </p:nvPicPr>
        <p:blipFill>
          <a:blip r:embed="rId2"/>
          <a:stretch>
            <a:fillRect/>
          </a:stretch>
        </p:blipFill>
        <p:spPr>
          <a:xfrm>
            <a:off x="3245898" y="1675152"/>
            <a:ext cx="2362200" cy="247650"/>
          </a:xfrm>
          <a:prstGeom prst="rect">
            <a:avLst/>
          </a:prstGeom>
        </p:spPr>
      </p:pic>
      <p:pic>
        <p:nvPicPr>
          <p:cNvPr id="15" name="Picture 14">
            <a:extLst>
              <a:ext uri="{FF2B5EF4-FFF2-40B4-BE49-F238E27FC236}">
                <a16:creationId xmlns:a16="http://schemas.microsoft.com/office/drawing/2014/main" id="{2EF6239F-59D3-4C1B-9E1B-017DE2D2948B}"/>
              </a:ext>
            </a:extLst>
          </p:cNvPr>
          <p:cNvPicPr>
            <a:picLocks noChangeAspect="1"/>
          </p:cNvPicPr>
          <p:nvPr/>
        </p:nvPicPr>
        <p:blipFill>
          <a:blip r:embed="rId3"/>
          <a:stretch>
            <a:fillRect/>
          </a:stretch>
        </p:blipFill>
        <p:spPr>
          <a:xfrm>
            <a:off x="4571075" y="1908996"/>
            <a:ext cx="2552700" cy="390525"/>
          </a:xfrm>
          <a:prstGeom prst="rect">
            <a:avLst/>
          </a:prstGeom>
        </p:spPr>
      </p:pic>
      <p:pic>
        <p:nvPicPr>
          <p:cNvPr id="17" name="Picture 16">
            <a:extLst>
              <a:ext uri="{FF2B5EF4-FFF2-40B4-BE49-F238E27FC236}">
                <a16:creationId xmlns:a16="http://schemas.microsoft.com/office/drawing/2014/main" id="{279B58F6-C4D1-4333-84FC-BF8D71B45823}"/>
              </a:ext>
            </a:extLst>
          </p:cNvPr>
          <p:cNvPicPr>
            <a:picLocks noChangeAspect="1"/>
          </p:cNvPicPr>
          <p:nvPr/>
        </p:nvPicPr>
        <p:blipFill>
          <a:blip r:embed="rId4"/>
          <a:stretch>
            <a:fillRect/>
          </a:stretch>
        </p:blipFill>
        <p:spPr>
          <a:xfrm>
            <a:off x="6012957" y="2251869"/>
            <a:ext cx="2705100" cy="381000"/>
          </a:xfrm>
          <a:prstGeom prst="rect">
            <a:avLst/>
          </a:prstGeom>
        </p:spPr>
      </p:pic>
      <p:pic>
        <p:nvPicPr>
          <p:cNvPr id="19" name="Picture 18">
            <a:extLst>
              <a:ext uri="{FF2B5EF4-FFF2-40B4-BE49-F238E27FC236}">
                <a16:creationId xmlns:a16="http://schemas.microsoft.com/office/drawing/2014/main" id="{7CD17B16-D038-4EA3-8BCF-D97D91F44434}"/>
              </a:ext>
            </a:extLst>
          </p:cNvPr>
          <p:cNvPicPr>
            <a:picLocks noChangeAspect="1"/>
          </p:cNvPicPr>
          <p:nvPr/>
        </p:nvPicPr>
        <p:blipFill>
          <a:blip r:embed="rId5"/>
          <a:stretch>
            <a:fillRect/>
          </a:stretch>
        </p:blipFill>
        <p:spPr>
          <a:xfrm>
            <a:off x="7365507" y="2594742"/>
            <a:ext cx="2552700" cy="381000"/>
          </a:xfrm>
          <a:prstGeom prst="rect">
            <a:avLst/>
          </a:prstGeom>
        </p:spPr>
      </p:pic>
      <p:pic>
        <p:nvPicPr>
          <p:cNvPr id="21" name="Picture 20">
            <a:extLst>
              <a:ext uri="{FF2B5EF4-FFF2-40B4-BE49-F238E27FC236}">
                <a16:creationId xmlns:a16="http://schemas.microsoft.com/office/drawing/2014/main" id="{1324E3F1-C8C9-4991-93CA-415C05E2E491}"/>
              </a:ext>
            </a:extLst>
          </p:cNvPr>
          <p:cNvPicPr>
            <a:picLocks noChangeAspect="1"/>
          </p:cNvPicPr>
          <p:nvPr/>
        </p:nvPicPr>
        <p:blipFill>
          <a:blip r:embed="rId6"/>
          <a:stretch>
            <a:fillRect/>
          </a:stretch>
        </p:blipFill>
        <p:spPr>
          <a:xfrm>
            <a:off x="8898615" y="2930962"/>
            <a:ext cx="2562225" cy="400050"/>
          </a:xfrm>
          <a:prstGeom prst="rect">
            <a:avLst/>
          </a:prstGeom>
        </p:spPr>
      </p:pic>
      <p:sp>
        <p:nvSpPr>
          <p:cNvPr id="23" name="TextBox 22">
            <a:extLst>
              <a:ext uri="{FF2B5EF4-FFF2-40B4-BE49-F238E27FC236}">
                <a16:creationId xmlns:a16="http://schemas.microsoft.com/office/drawing/2014/main" id="{CD44771F-E446-482D-9F52-FDCE5029A8FF}"/>
              </a:ext>
            </a:extLst>
          </p:cNvPr>
          <p:cNvSpPr txBox="1"/>
          <p:nvPr/>
        </p:nvSpPr>
        <p:spPr>
          <a:xfrm>
            <a:off x="9723268" y="2695015"/>
            <a:ext cx="1293921" cy="369332"/>
          </a:xfrm>
          <a:prstGeom prst="rect">
            <a:avLst/>
          </a:prstGeom>
          <a:noFill/>
        </p:spPr>
        <p:txBody>
          <a:bodyPr wrap="square">
            <a:spAutoFit/>
          </a:bodyPr>
          <a:lstStyle/>
          <a:p>
            <a:r>
              <a:rPr lang="en-US" sz="1800" b="1" dirty="0">
                <a:solidFill>
                  <a:srgbClr val="C030B9"/>
                </a:solidFill>
              </a:rPr>
              <a:t>2*1=2</a:t>
            </a:r>
            <a:endParaRPr lang="te-IN" dirty="0"/>
          </a:p>
        </p:txBody>
      </p:sp>
      <p:sp>
        <p:nvSpPr>
          <p:cNvPr id="24" name="TextBox 23">
            <a:extLst>
              <a:ext uri="{FF2B5EF4-FFF2-40B4-BE49-F238E27FC236}">
                <a16:creationId xmlns:a16="http://schemas.microsoft.com/office/drawing/2014/main" id="{D169C640-FC00-44A1-AB0B-DEF5428414B1}"/>
              </a:ext>
            </a:extLst>
          </p:cNvPr>
          <p:cNvSpPr txBox="1"/>
          <p:nvPr/>
        </p:nvSpPr>
        <p:spPr>
          <a:xfrm>
            <a:off x="8429347" y="2367126"/>
            <a:ext cx="1293921" cy="369332"/>
          </a:xfrm>
          <a:prstGeom prst="rect">
            <a:avLst/>
          </a:prstGeom>
          <a:noFill/>
        </p:spPr>
        <p:txBody>
          <a:bodyPr wrap="square">
            <a:spAutoFit/>
          </a:bodyPr>
          <a:lstStyle/>
          <a:p>
            <a:r>
              <a:rPr lang="en-US" b="1" dirty="0">
                <a:solidFill>
                  <a:srgbClr val="C030B9"/>
                </a:solidFill>
              </a:rPr>
              <a:t>3</a:t>
            </a:r>
            <a:r>
              <a:rPr lang="en-US" sz="1800" b="1" dirty="0">
                <a:solidFill>
                  <a:srgbClr val="C030B9"/>
                </a:solidFill>
              </a:rPr>
              <a:t>*2=6</a:t>
            </a:r>
            <a:endParaRPr lang="te-IN" dirty="0"/>
          </a:p>
        </p:txBody>
      </p:sp>
      <p:sp>
        <p:nvSpPr>
          <p:cNvPr id="25" name="TextBox 24">
            <a:extLst>
              <a:ext uri="{FF2B5EF4-FFF2-40B4-BE49-F238E27FC236}">
                <a16:creationId xmlns:a16="http://schemas.microsoft.com/office/drawing/2014/main" id="{C8FB3831-2038-4BC9-AC07-5D24BD188925}"/>
              </a:ext>
            </a:extLst>
          </p:cNvPr>
          <p:cNvSpPr txBox="1"/>
          <p:nvPr/>
        </p:nvSpPr>
        <p:spPr>
          <a:xfrm>
            <a:off x="6926803" y="2008503"/>
            <a:ext cx="1293921" cy="369332"/>
          </a:xfrm>
          <a:prstGeom prst="rect">
            <a:avLst/>
          </a:prstGeom>
          <a:noFill/>
        </p:spPr>
        <p:txBody>
          <a:bodyPr wrap="square">
            <a:spAutoFit/>
          </a:bodyPr>
          <a:lstStyle/>
          <a:p>
            <a:r>
              <a:rPr lang="en-US" sz="1800" b="1" dirty="0">
                <a:solidFill>
                  <a:srgbClr val="C030B9"/>
                </a:solidFill>
              </a:rPr>
              <a:t>4*6=24</a:t>
            </a:r>
            <a:endParaRPr lang="te-IN" dirty="0"/>
          </a:p>
        </p:txBody>
      </p:sp>
      <p:sp>
        <p:nvSpPr>
          <p:cNvPr id="26" name="TextBox 25">
            <a:extLst>
              <a:ext uri="{FF2B5EF4-FFF2-40B4-BE49-F238E27FC236}">
                <a16:creationId xmlns:a16="http://schemas.microsoft.com/office/drawing/2014/main" id="{DD01AC0F-2420-4B06-B0BB-E0150BFE446E}"/>
              </a:ext>
            </a:extLst>
          </p:cNvPr>
          <p:cNvSpPr txBox="1"/>
          <p:nvPr/>
        </p:nvSpPr>
        <p:spPr>
          <a:xfrm>
            <a:off x="5370158" y="1649823"/>
            <a:ext cx="1293921" cy="369332"/>
          </a:xfrm>
          <a:prstGeom prst="rect">
            <a:avLst/>
          </a:prstGeom>
          <a:noFill/>
        </p:spPr>
        <p:txBody>
          <a:bodyPr wrap="square">
            <a:spAutoFit/>
          </a:bodyPr>
          <a:lstStyle/>
          <a:p>
            <a:r>
              <a:rPr lang="en-US" b="1" dirty="0">
                <a:solidFill>
                  <a:srgbClr val="C030B9"/>
                </a:solidFill>
              </a:rPr>
              <a:t>5</a:t>
            </a:r>
            <a:r>
              <a:rPr lang="en-US" sz="1800" b="1" dirty="0">
                <a:solidFill>
                  <a:srgbClr val="C030B9"/>
                </a:solidFill>
              </a:rPr>
              <a:t>*24=120</a:t>
            </a:r>
            <a:endParaRPr lang="te-IN" dirty="0"/>
          </a:p>
        </p:txBody>
      </p:sp>
      <p:cxnSp>
        <p:nvCxnSpPr>
          <p:cNvPr id="28" name="Connector: Curved 27">
            <a:extLst>
              <a:ext uri="{FF2B5EF4-FFF2-40B4-BE49-F238E27FC236}">
                <a16:creationId xmlns:a16="http://schemas.microsoft.com/office/drawing/2014/main" id="{5251222E-2B63-4EB3-B556-3ECEC1F0028E}"/>
              </a:ext>
            </a:extLst>
          </p:cNvPr>
          <p:cNvCxnSpPr>
            <a:cxnSpLocks/>
          </p:cNvCxnSpPr>
          <p:nvPr/>
        </p:nvCxnSpPr>
        <p:spPr>
          <a:xfrm flipH="1" flipV="1">
            <a:off x="9476960" y="2975742"/>
            <a:ext cx="1935100" cy="155245"/>
          </a:xfrm>
          <a:prstGeom prst="curvedConnector3">
            <a:avLst>
              <a:gd name="adj1" fmla="val -1181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7D9C1E2F-87D3-4DC4-8382-AF79A9270218}"/>
              </a:ext>
            </a:extLst>
          </p:cNvPr>
          <p:cNvCxnSpPr>
            <a:cxnSpLocks/>
          </p:cNvCxnSpPr>
          <p:nvPr/>
        </p:nvCxnSpPr>
        <p:spPr>
          <a:xfrm rot="10800000">
            <a:off x="8147383" y="2647746"/>
            <a:ext cx="2148566" cy="83196"/>
          </a:xfrm>
          <a:prstGeom prst="curved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AD6D79F2-C050-47DD-927A-A72CC3A6D873}"/>
                  </a:ext>
                </a:extLst>
              </p14:cNvPr>
              <p14:cNvContentPartPr/>
              <p14:nvPr/>
            </p14:nvContentPartPr>
            <p14:xfrm>
              <a:off x="3897182" y="2004882"/>
              <a:ext cx="1350000" cy="90360"/>
            </p14:xfrm>
          </p:contentPart>
        </mc:Choice>
        <mc:Fallback>
          <p:pic>
            <p:nvPicPr>
              <p:cNvPr id="5" name="Ink 4">
                <a:extLst>
                  <a:ext uri="{FF2B5EF4-FFF2-40B4-BE49-F238E27FC236}">
                    <a16:creationId xmlns:a16="http://schemas.microsoft.com/office/drawing/2014/main" id="{AD6D79F2-C050-47DD-927A-A72CC3A6D873}"/>
                  </a:ext>
                </a:extLst>
              </p:cNvPr>
              <p:cNvPicPr/>
              <p:nvPr/>
            </p:nvPicPr>
            <p:blipFill>
              <a:blip r:embed="rId8"/>
              <a:stretch>
                <a:fillRect/>
              </a:stretch>
            </p:blipFill>
            <p:spPr>
              <a:xfrm>
                <a:off x="3843182" y="1896882"/>
                <a:ext cx="145764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776AC7F4-56E4-4825-A6A9-314BF5C085C3}"/>
                  </a:ext>
                </a:extLst>
              </p14:cNvPr>
              <p14:cNvContentPartPr/>
              <p14:nvPr/>
            </p14:nvContentPartPr>
            <p14:xfrm>
              <a:off x="5122262" y="2410962"/>
              <a:ext cx="945360" cy="66240"/>
            </p14:xfrm>
          </p:contentPart>
        </mc:Choice>
        <mc:Fallback>
          <p:pic>
            <p:nvPicPr>
              <p:cNvPr id="6" name="Ink 5">
                <a:extLst>
                  <a:ext uri="{FF2B5EF4-FFF2-40B4-BE49-F238E27FC236}">
                    <a16:creationId xmlns:a16="http://schemas.microsoft.com/office/drawing/2014/main" id="{776AC7F4-56E4-4825-A6A9-314BF5C085C3}"/>
                  </a:ext>
                </a:extLst>
              </p:cNvPr>
              <p:cNvPicPr/>
              <p:nvPr/>
            </p:nvPicPr>
            <p:blipFill>
              <a:blip r:embed="rId10"/>
              <a:stretch>
                <a:fillRect/>
              </a:stretch>
            </p:blipFill>
            <p:spPr>
              <a:xfrm>
                <a:off x="5068262" y="2302962"/>
                <a:ext cx="105300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a:extLst>
                  <a:ext uri="{FF2B5EF4-FFF2-40B4-BE49-F238E27FC236}">
                    <a16:creationId xmlns:a16="http://schemas.microsoft.com/office/drawing/2014/main" id="{727F2A00-855A-4136-A5DC-BE754A69758C}"/>
                  </a:ext>
                </a:extLst>
              </p14:cNvPr>
              <p14:cNvContentPartPr/>
              <p14:nvPr/>
            </p14:nvContentPartPr>
            <p14:xfrm>
              <a:off x="6373622" y="2893722"/>
              <a:ext cx="686520" cy="9360"/>
            </p14:xfrm>
          </p:contentPart>
        </mc:Choice>
        <mc:Fallback>
          <p:pic>
            <p:nvPicPr>
              <p:cNvPr id="7" name="Ink 6">
                <a:extLst>
                  <a:ext uri="{FF2B5EF4-FFF2-40B4-BE49-F238E27FC236}">
                    <a16:creationId xmlns:a16="http://schemas.microsoft.com/office/drawing/2014/main" id="{727F2A00-855A-4136-A5DC-BE754A69758C}"/>
                  </a:ext>
                </a:extLst>
              </p:cNvPr>
              <p:cNvPicPr/>
              <p:nvPr/>
            </p:nvPicPr>
            <p:blipFill>
              <a:blip r:embed="rId12"/>
              <a:stretch>
                <a:fillRect/>
              </a:stretch>
            </p:blipFill>
            <p:spPr>
              <a:xfrm>
                <a:off x="6319982" y="2785722"/>
                <a:ext cx="79416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 name="Ink 7">
                <a:extLst>
                  <a:ext uri="{FF2B5EF4-FFF2-40B4-BE49-F238E27FC236}">
                    <a16:creationId xmlns:a16="http://schemas.microsoft.com/office/drawing/2014/main" id="{6D15E5C3-FDD2-4BEB-B279-39928FB479FE}"/>
                  </a:ext>
                </a:extLst>
              </p14:cNvPr>
              <p14:cNvContentPartPr/>
              <p14:nvPr/>
            </p14:nvContentPartPr>
            <p14:xfrm>
              <a:off x="7554422" y="2998842"/>
              <a:ext cx="875520" cy="64080"/>
            </p14:xfrm>
          </p:contentPart>
        </mc:Choice>
        <mc:Fallback>
          <p:pic>
            <p:nvPicPr>
              <p:cNvPr id="8" name="Ink 7">
                <a:extLst>
                  <a:ext uri="{FF2B5EF4-FFF2-40B4-BE49-F238E27FC236}">
                    <a16:creationId xmlns:a16="http://schemas.microsoft.com/office/drawing/2014/main" id="{6D15E5C3-FDD2-4BEB-B279-39928FB479FE}"/>
                  </a:ext>
                </a:extLst>
              </p:cNvPr>
              <p:cNvPicPr/>
              <p:nvPr/>
            </p:nvPicPr>
            <p:blipFill>
              <a:blip r:embed="rId14"/>
              <a:stretch>
                <a:fillRect/>
              </a:stretch>
            </p:blipFill>
            <p:spPr>
              <a:xfrm>
                <a:off x="7500782" y="2891202"/>
                <a:ext cx="98316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 name="Ink 8">
                <a:extLst>
                  <a:ext uri="{FF2B5EF4-FFF2-40B4-BE49-F238E27FC236}">
                    <a16:creationId xmlns:a16="http://schemas.microsoft.com/office/drawing/2014/main" id="{3E811CA5-FA14-459C-B8E8-5D1D194784ED}"/>
                  </a:ext>
                </a:extLst>
              </p14:cNvPr>
              <p14:cNvContentPartPr/>
              <p14:nvPr/>
            </p14:nvContentPartPr>
            <p14:xfrm>
              <a:off x="1908182" y="2731722"/>
              <a:ext cx="667080" cy="439560"/>
            </p14:xfrm>
          </p:contentPart>
        </mc:Choice>
        <mc:Fallback>
          <p:pic>
            <p:nvPicPr>
              <p:cNvPr id="9" name="Ink 8">
                <a:extLst>
                  <a:ext uri="{FF2B5EF4-FFF2-40B4-BE49-F238E27FC236}">
                    <a16:creationId xmlns:a16="http://schemas.microsoft.com/office/drawing/2014/main" id="{3E811CA5-FA14-459C-B8E8-5D1D194784ED}"/>
                  </a:ext>
                </a:extLst>
              </p:cNvPr>
              <p:cNvPicPr/>
              <p:nvPr/>
            </p:nvPicPr>
            <p:blipFill>
              <a:blip r:embed="rId16"/>
              <a:stretch>
                <a:fillRect/>
              </a:stretch>
            </p:blipFill>
            <p:spPr>
              <a:xfrm>
                <a:off x="1854542" y="2623722"/>
                <a:ext cx="774720" cy="6552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0" name="Ink 9">
                <a:extLst>
                  <a:ext uri="{FF2B5EF4-FFF2-40B4-BE49-F238E27FC236}">
                    <a16:creationId xmlns:a16="http://schemas.microsoft.com/office/drawing/2014/main" id="{F8330F19-0AAA-43AC-BAC2-D10099B4683B}"/>
                  </a:ext>
                </a:extLst>
              </p14:cNvPr>
              <p14:cNvContentPartPr/>
              <p14:nvPr/>
            </p14:nvContentPartPr>
            <p14:xfrm>
              <a:off x="8904062" y="3541002"/>
              <a:ext cx="2683440" cy="143640"/>
            </p14:xfrm>
          </p:contentPart>
        </mc:Choice>
        <mc:Fallback>
          <p:pic>
            <p:nvPicPr>
              <p:cNvPr id="10" name="Ink 9">
                <a:extLst>
                  <a:ext uri="{FF2B5EF4-FFF2-40B4-BE49-F238E27FC236}">
                    <a16:creationId xmlns:a16="http://schemas.microsoft.com/office/drawing/2014/main" id="{F8330F19-0AAA-43AC-BAC2-D10099B4683B}"/>
                  </a:ext>
                </a:extLst>
              </p:cNvPr>
              <p:cNvPicPr/>
              <p:nvPr/>
            </p:nvPicPr>
            <p:blipFill>
              <a:blip r:embed="rId18"/>
              <a:stretch>
                <a:fillRect/>
              </a:stretch>
            </p:blipFill>
            <p:spPr>
              <a:xfrm>
                <a:off x="8850422" y="3433362"/>
                <a:ext cx="2791080" cy="3592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1" name="Ink 10">
                <a:extLst>
                  <a:ext uri="{FF2B5EF4-FFF2-40B4-BE49-F238E27FC236}">
                    <a16:creationId xmlns:a16="http://schemas.microsoft.com/office/drawing/2014/main" id="{4825CEFE-17C5-4B6F-B6A9-5C67B298BCB4}"/>
                  </a:ext>
                </a:extLst>
              </p14:cNvPr>
              <p14:cNvContentPartPr/>
              <p14:nvPr/>
            </p14:nvContentPartPr>
            <p14:xfrm>
              <a:off x="4092302" y="5385282"/>
              <a:ext cx="892800" cy="626760"/>
            </p14:xfrm>
          </p:contentPart>
        </mc:Choice>
        <mc:Fallback>
          <p:pic>
            <p:nvPicPr>
              <p:cNvPr id="11" name="Ink 10">
                <a:extLst>
                  <a:ext uri="{FF2B5EF4-FFF2-40B4-BE49-F238E27FC236}">
                    <a16:creationId xmlns:a16="http://schemas.microsoft.com/office/drawing/2014/main" id="{4825CEFE-17C5-4B6F-B6A9-5C67B298BCB4}"/>
                  </a:ext>
                </a:extLst>
              </p:cNvPr>
              <p:cNvPicPr/>
              <p:nvPr/>
            </p:nvPicPr>
            <p:blipFill>
              <a:blip r:embed="rId20"/>
              <a:stretch>
                <a:fillRect/>
              </a:stretch>
            </p:blipFill>
            <p:spPr>
              <a:xfrm>
                <a:off x="4038302" y="5277642"/>
                <a:ext cx="1000440" cy="8424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2" name="Ink 11">
                <a:extLst>
                  <a:ext uri="{FF2B5EF4-FFF2-40B4-BE49-F238E27FC236}">
                    <a16:creationId xmlns:a16="http://schemas.microsoft.com/office/drawing/2014/main" id="{DCA2AB66-FA02-4057-9C2C-8778F68806FD}"/>
                  </a:ext>
                </a:extLst>
              </p14:cNvPr>
              <p14:cNvContentPartPr/>
              <p14:nvPr/>
            </p14:nvContentPartPr>
            <p14:xfrm>
              <a:off x="1917182" y="4617762"/>
              <a:ext cx="2869200" cy="140760"/>
            </p14:xfrm>
          </p:contentPart>
        </mc:Choice>
        <mc:Fallback>
          <p:pic>
            <p:nvPicPr>
              <p:cNvPr id="12" name="Ink 11">
                <a:extLst>
                  <a:ext uri="{FF2B5EF4-FFF2-40B4-BE49-F238E27FC236}">
                    <a16:creationId xmlns:a16="http://schemas.microsoft.com/office/drawing/2014/main" id="{DCA2AB66-FA02-4057-9C2C-8778F68806FD}"/>
                  </a:ext>
                </a:extLst>
              </p:cNvPr>
              <p:cNvPicPr/>
              <p:nvPr/>
            </p:nvPicPr>
            <p:blipFill>
              <a:blip r:embed="rId22"/>
              <a:stretch>
                <a:fillRect/>
              </a:stretch>
            </p:blipFill>
            <p:spPr>
              <a:xfrm>
                <a:off x="1863182" y="4510122"/>
                <a:ext cx="2976840" cy="3564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4" name="Ink 13">
                <a:extLst>
                  <a:ext uri="{FF2B5EF4-FFF2-40B4-BE49-F238E27FC236}">
                    <a16:creationId xmlns:a16="http://schemas.microsoft.com/office/drawing/2014/main" id="{9E04191D-CE62-4206-8690-2881CDD09772}"/>
                  </a:ext>
                </a:extLst>
              </p14:cNvPr>
              <p14:cNvContentPartPr/>
              <p14:nvPr/>
            </p14:nvContentPartPr>
            <p14:xfrm>
              <a:off x="5077622" y="4014042"/>
              <a:ext cx="1263960" cy="683280"/>
            </p14:xfrm>
          </p:contentPart>
        </mc:Choice>
        <mc:Fallback>
          <p:pic>
            <p:nvPicPr>
              <p:cNvPr id="14" name="Ink 13">
                <a:extLst>
                  <a:ext uri="{FF2B5EF4-FFF2-40B4-BE49-F238E27FC236}">
                    <a16:creationId xmlns:a16="http://schemas.microsoft.com/office/drawing/2014/main" id="{9E04191D-CE62-4206-8690-2881CDD09772}"/>
                  </a:ext>
                </a:extLst>
              </p:cNvPr>
              <p:cNvPicPr/>
              <p:nvPr/>
            </p:nvPicPr>
            <p:blipFill>
              <a:blip r:embed="rId24"/>
              <a:stretch>
                <a:fillRect/>
              </a:stretch>
            </p:blipFill>
            <p:spPr>
              <a:xfrm>
                <a:off x="5023982" y="3906042"/>
                <a:ext cx="1371600" cy="898920"/>
              </a:xfrm>
              <a:prstGeom prst="rect">
                <a:avLst/>
              </a:prstGeom>
            </p:spPr>
          </p:pic>
        </mc:Fallback>
      </mc:AlternateContent>
    </p:spTree>
    <p:extLst>
      <p:ext uri="{BB962C8B-B14F-4D97-AF65-F5344CB8AC3E}">
        <p14:creationId xmlns:p14="http://schemas.microsoft.com/office/powerpoint/2010/main" val="147836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4B33-6976-46B0-B3D4-3B780AFFA531}"/>
              </a:ext>
            </a:extLst>
          </p:cNvPr>
          <p:cNvSpPr>
            <a:spLocks noGrp="1"/>
          </p:cNvSpPr>
          <p:nvPr>
            <p:ph type="title"/>
          </p:nvPr>
        </p:nvSpPr>
        <p:spPr/>
        <p:txBody>
          <a:bodyPr>
            <a:normAutofit fontScale="90000"/>
          </a:bodyPr>
          <a:lstStyle/>
          <a:p>
            <a:r>
              <a:rPr lang="en-IN" dirty="0"/>
              <a:t>          </a:t>
            </a:r>
            <a:r>
              <a:rPr lang="en-US" b="1" u="sng" dirty="0"/>
              <a:t>Array as  function argument-example</a:t>
            </a:r>
            <a:endParaRPr lang="te-IN" b="1" u="sng" dirty="0"/>
          </a:p>
        </p:txBody>
      </p:sp>
      <p:sp>
        <p:nvSpPr>
          <p:cNvPr id="8" name="Content Placeholder 7">
            <a:extLst>
              <a:ext uri="{FF2B5EF4-FFF2-40B4-BE49-F238E27FC236}">
                <a16:creationId xmlns:a16="http://schemas.microsoft.com/office/drawing/2014/main" id="{13ED8C71-A4F6-4E90-98EA-573BDC77A7DA}"/>
              </a:ext>
            </a:extLst>
          </p:cNvPr>
          <p:cNvSpPr>
            <a:spLocks noGrp="1"/>
          </p:cNvSpPr>
          <p:nvPr>
            <p:ph idx="1"/>
          </p:nvPr>
        </p:nvSpPr>
        <p:spPr/>
        <p:txBody>
          <a:bodyPr/>
          <a:lstStyle/>
          <a:p>
            <a:r>
              <a:rPr lang="en-US" dirty="0"/>
              <a:t>In C programming, we can pass  an array as a function argument.</a:t>
            </a:r>
            <a:endParaRPr lang="te-IN" dirty="0"/>
          </a:p>
        </p:txBody>
      </p:sp>
      <p:sp>
        <p:nvSpPr>
          <p:cNvPr id="4" name="Footer Placeholder 3">
            <a:extLst>
              <a:ext uri="{FF2B5EF4-FFF2-40B4-BE49-F238E27FC236}">
                <a16:creationId xmlns:a16="http://schemas.microsoft.com/office/drawing/2014/main" id="{036F8816-FB8F-460A-9108-574EAB17941D}"/>
              </a:ext>
            </a:extLst>
          </p:cNvPr>
          <p:cNvSpPr>
            <a:spLocks noGrp="1"/>
          </p:cNvSpPr>
          <p:nvPr>
            <p:ph type="ftr" sz="quarter" idx="11"/>
          </p:nvPr>
        </p:nvSpPr>
        <p:spPr/>
        <p:txBody>
          <a:bodyPr/>
          <a:lstStyle/>
          <a:p>
            <a:r>
              <a:rPr lang="en-US"/>
              <a:t>PROGRAMMING FOR PROBLEM SOLVING USING C                              DR.KSP.</a:t>
            </a:r>
          </a:p>
        </p:txBody>
      </p:sp>
      <p:sp>
        <p:nvSpPr>
          <p:cNvPr id="10" name="TextBox 9">
            <a:extLst>
              <a:ext uri="{FF2B5EF4-FFF2-40B4-BE49-F238E27FC236}">
                <a16:creationId xmlns:a16="http://schemas.microsoft.com/office/drawing/2014/main" id="{EC623BFF-6199-468E-8E62-06FC8BA16E17}"/>
              </a:ext>
            </a:extLst>
          </p:cNvPr>
          <p:cNvSpPr txBox="1"/>
          <p:nvPr/>
        </p:nvSpPr>
        <p:spPr>
          <a:xfrm>
            <a:off x="591105" y="3045716"/>
            <a:ext cx="6094520" cy="2308324"/>
          </a:xfrm>
          <a:prstGeom prst="rect">
            <a:avLst/>
          </a:prstGeom>
          <a:noFill/>
        </p:spPr>
        <p:txBody>
          <a:bodyPr wrap="square">
            <a:spAutoFit/>
          </a:bodyPr>
          <a:lstStyle/>
          <a:p>
            <a:r>
              <a:rPr lang="en-IN" sz="2400" dirty="0"/>
              <a:t>void </a:t>
            </a:r>
            <a:r>
              <a:rPr lang="en-IN" sz="2400" dirty="0" err="1"/>
              <a:t>function_name</a:t>
            </a:r>
            <a:r>
              <a:rPr lang="en-IN" sz="2400" dirty="0"/>
              <a:t>(datatype  </a:t>
            </a:r>
            <a:r>
              <a:rPr lang="en-IN" sz="2400" dirty="0" err="1"/>
              <a:t>arrayname</a:t>
            </a:r>
            <a:r>
              <a:rPr lang="en-IN" sz="2400" dirty="0"/>
              <a:t>[]) </a:t>
            </a:r>
          </a:p>
          <a:p>
            <a:r>
              <a:rPr lang="en-IN" sz="2400" dirty="0"/>
              <a:t>{</a:t>
            </a:r>
          </a:p>
          <a:p>
            <a:r>
              <a:rPr lang="en-IN" sz="2400" dirty="0"/>
              <a:t>   .</a:t>
            </a:r>
          </a:p>
          <a:p>
            <a:r>
              <a:rPr lang="en-IN" sz="2400" dirty="0"/>
              <a:t>   .</a:t>
            </a:r>
          </a:p>
          <a:p>
            <a:r>
              <a:rPr lang="en-IN" sz="2400" dirty="0"/>
              <a:t>   .</a:t>
            </a:r>
          </a:p>
          <a:p>
            <a:r>
              <a:rPr lang="en-IN" sz="2400" dirty="0"/>
              <a:t>}</a:t>
            </a:r>
            <a:endParaRPr lang="te-IN" sz="2400" dirty="0"/>
          </a:p>
        </p:txBody>
      </p:sp>
      <p:sp>
        <p:nvSpPr>
          <p:cNvPr id="11" name="TextBox 10">
            <a:extLst>
              <a:ext uri="{FF2B5EF4-FFF2-40B4-BE49-F238E27FC236}">
                <a16:creationId xmlns:a16="http://schemas.microsoft.com/office/drawing/2014/main" id="{DC770932-8BA6-4966-B34E-2DD2F37756FB}"/>
              </a:ext>
            </a:extLst>
          </p:cNvPr>
          <p:cNvSpPr txBox="1"/>
          <p:nvPr/>
        </p:nvSpPr>
        <p:spPr>
          <a:xfrm>
            <a:off x="7093258" y="2862017"/>
            <a:ext cx="4320467" cy="2308324"/>
          </a:xfrm>
          <a:prstGeom prst="rect">
            <a:avLst/>
          </a:prstGeom>
          <a:noFill/>
        </p:spPr>
        <p:txBody>
          <a:bodyPr wrap="square">
            <a:spAutoFit/>
          </a:bodyPr>
          <a:lstStyle/>
          <a:p>
            <a:r>
              <a:rPr lang="en-IN" sz="2400" dirty="0"/>
              <a:t>int main()</a:t>
            </a:r>
          </a:p>
          <a:p>
            <a:r>
              <a:rPr lang="en-IN" sz="2400" dirty="0"/>
              <a:t>{</a:t>
            </a:r>
          </a:p>
          <a:p>
            <a:r>
              <a:rPr lang="en-IN" sz="2400" dirty="0"/>
              <a:t>   .</a:t>
            </a:r>
          </a:p>
          <a:p>
            <a:r>
              <a:rPr lang="en-IN" sz="2400" dirty="0"/>
              <a:t>   </a:t>
            </a:r>
            <a:r>
              <a:rPr lang="en-IN" sz="2400" dirty="0" err="1"/>
              <a:t>function_name</a:t>
            </a:r>
            <a:r>
              <a:rPr lang="en-IN" sz="2400" dirty="0"/>
              <a:t>(</a:t>
            </a:r>
            <a:r>
              <a:rPr lang="en-IN" sz="2400" dirty="0" err="1"/>
              <a:t>arrayname</a:t>
            </a:r>
            <a:r>
              <a:rPr lang="en-IN" sz="2400" dirty="0"/>
              <a:t>);</a:t>
            </a:r>
          </a:p>
          <a:p>
            <a:r>
              <a:rPr lang="en-IN" sz="2400" dirty="0"/>
              <a:t>   .</a:t>
            </a:r>
          </a:p>
          <a:p>
            <a:r>
              <a:rPr lang="en-IN" sz="2400" dirty="0"/>
              <a:t>}</a:t>
            </a:r>
            <a:endParaRPr lang="te-IN" sz="2400" dirty="0"/>
          </a:p>
        </p:txBody>
      </p:sp>
      <p:sp>
        <p:nvSpPr>
          <p:cNvPr id="13" name="TextBox 12">
            <a:extLst>
              <a:ext uri="{FF2B5EF4-FFF2-40B4-BE49-F238E27FC236}">
                <a16:creationId xmlns:a16="http://schemas.microsoft.com/office/drawing/2014/main" id="{989F603D-2E63-44CF-86D5-FAED165C9CD3}"/>
              </a:ext>
            </a:extLst>
          </p:cNvPr>
          <p:cNvSpPr txBox="1"/>
          <p:nvPr/>
        </p:nvSpPr>
        <p:spPr>
          <a:xfrm>
            <a:off x="7466121" y="2472490"/>
            <a:ext cx="3292875" cy="369332"/>
          </a:xfrm>
          <a:prstGeom prst="rect">
            <a:avLst/>
          </a:prstGeom>
          <a:noFill/>
        </p:spPr>
        <p:txBody>
          <a:bodyPr wrap="square">
            <a:spAutoFit/>
          </a:bodyPr>
          <a:lstStyle/>
          <a:p>
            <a:r>
              <a:rPr lang="en-US" b="1" u="sng" dirty="0"/>
              <a:t>Function call</a:t>
            </a:r>
            <a:endParaRPr lang="te-IN" dirty="0"/>
          </a:p>
        </p:txBody>
      </p:sp>
      <p:sp>
        <p:nvSpPr>
          <p:cNvPr id="14" name="TextBox 13">
            <a:extLst>
              <a:ext uri="{FF2B5EF4-FFF2-40B4-BE49-F238E27FC236}">
                <a16:creationId xmlns:a16="http://schemas.microsoft.com/office/drawing/2014/main" id="{272F58F6-0D2B-4BF1-BBC9-018E9FF4A63F}"/>
              </a:ext>
            </a:extLst>
          </p:cNvPr>
          <p:cNvSpPr txBox="1"/>
          <p:nvPr/>
        </p:nvSpPr>
        <p:spPr>
          <a:xfrm>
            <a:off x="898125" y="2649397"/>
            <a:ext cx="3292875" cy="369332"/>
          </a:xfrm>
          <a:prstGeom prst="rect">
            <a:avLst/>
          </a:prstGeom>
          <a:noFill/>
        </p:spPr>
        <p:txBody>
          <a:bodyPr wrap="square">
            <a:spAutoFit/>
          </a:bodyPr>
          <a:lstStyle/>
          <a:p>
            <a:r>
              <a:rPr lang="en-US" b="1" u="sng" dirty="0"/>
              <a:t>Function definition</a:t>
            </a:r>
            <a:r>
              <a:rPr lang="en-US" dirty="0"/>
              <a:t> </a:t>
            </a:r>
            <a:endParaRPr lang="te-IN"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057DCBCD-D29F-4EE1-BBD2-F6FA1752E662}"/>
                  </a:ext>
                </a:extLst>
              </p14:cNvPr>
              <p14:cNvContentPartPr/>
              <p14:nvPr/>
            </p14:nvContentPartPr>
            <p14:xfrm>
              <a:off x="9747182" y="1531360"/>
              <a:ext cx="1593000" cy="786960"/>
            </p14:xfrm>
          </p:contentPart>
        </mc:Choice>
        <mc:Fallback>
          <p:pic>
            <p:nvPicPr>
              <p:cNvPr id="3" name="Ink 2">
                <a:extLst>
                  <a:ext uri="{FF2B5EF4-FFF2-40B4-BE49-F238E27FC236}">
                    <a16:creationId xmlns:a16="http://schemas.microsoft.com/office/drawing/2014/main" id="{057DCBCD-D29F-4EE1-BBD2-F6FA1752E662}"/>
                  </a:ext>
                </a:extLst>
              </p:cNvPr>
              <p:cNvPicPr/>
              <p:nvPr/>
            </p:nvPicPr>
            <p:blipFill>
              <a:blip r:embed="rId3"/>
              <a:stretch>
                <a:fillRect/>
              </a:stretch>
            </p:blipFill>
            <p:spPr>
              <a:xfrm>
                <a:off x="9693182" y="1423720"/>
                <a:ext cx="1700640" cy="1002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F449BE89-52EB-4B94-920D-1EBF0C1B6B37}"/>
                  </a:ext>
                </a:extLst>
              </p14:cNvPr>
              <p14:cNvContentPartPr/>
              <p14:nvPr/>
            </p14:nvContentPartPr>
            <p14:xfrm>
              <a:off x="4827782" y="1063360"/>
              <a:ext cx="1842840" cy="1121760"/>
            </p14:xfrm>
          </p:contentPart>
        </mc:Choice>
        <mc:Fallback>
          <p:pic>
            <p:nvPicPr>
              <p:cNvPr id="5" name="Ink 4">
                <a:extLst>
                  <a:ext uri="{FF2B5EF4-FFF2-40B4-BE49-F238E27FC236}">
                    <a16:creationId xmlns:a16="http://schemas.microsoft.com/office/drawing/2014/main" id="{F449BE89-52EB-4B94-920D-1EBF0C1B6B37}"/>
                  </a:ext>
                </a:extLst>
              </p:cNvPr>
              <p:cNvPicPr/>
              <p:nvPr/>
            </p:nvPicPr>
            <p:blipFill>
              <a:blip r:embed="rId5"/>
              <a:stretch>
                <a:fillRect/>
              </a:stretch>
            </p:blipFill>
            <p:spPr>
              <a:xfrm>
                <a:off x="4774142" y="955360"/>
                <a:ext cx="1950480" cy="1337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65D6F34C-44D1-420B-B0E6-7F672B3443E2}"/>
                  </a:ext>
                </a:extLst>
              </p14:cNvPr>
              <p14:cNvContentPartPr/>
              <p14:nvPr/>
            </p14:nvContentPartPr>
            <p14:xfrm>
              <a:off x="7456862" y="697600"/>
              <a:ext cx="1052280" cy="696240"/>
            </p14:xfrm>
          </p:contentPart>
        </mc:Choice>
        <mc:Fallback>
          <p:pic>
            <p:nvPicPr>
              <p:cNvPr id="6" name="Ink 5">
                <a:extLst>
                  <a:ext uri="{FF2B5EF4-FFF2-40B4-BE49-F238E27FC236}">
                    <a16:creationId xmlns:a16="http://schemas.microsoft.com/office/drawing/2014/main" id="{65D6F34C-44D1-420B-B0E6-7F672B3443E2}"/>
                  </a:ext>
                </a:extLst>
              </p:cNvPr>
              <p:cNvPicPr/>
              <p:nvPr/>
            </p:nvPicPr>
            <p:blipFill>
              <a:blip r:embed="rId7"/>
              <a:stretch>
                <a:fillRect/>
              </a:stretch>
            </p:blipFill>
            <p:spPr>
              <a:xfrm>
                <a:off x="7402862" y="589960"/>
                <a:ext cx="1159920" cy="911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3B37EC5A-0982-43D6-A60E-B7FA591A59EB}"/>
                  </a:ext>
                </a:extLst>
              </p14:cNvPr>
              <p14:cNvContentPartPr/>
              <p14:nvPr/>
            </p14:nvContentPartPr>
            <p14:xfrm>
              <a:off x="3168902" y="3478600"/>
              <a:ext cx="2204280" cy="63720"/>
            </p14:xfrm>
          </p:contentPart>
        </mc:Choice>
        <mc:Fallback>
          <p:pic>
            <p:nvPicPr>
              <p:cNvPr id="7" name="Ink 6">
                <a:extLst>
                  <a:ext uri="{FF2B5EF4-FFF2-40B4-BE49-F238E27FC236}">
                    <a16:creationId xmlns:a16="http://schemas.microsoft.com/office/drawing/2014/main" id="{3B37EC5A-0982-43D6-A60E-B7FA591A59EB}"/>
                  </a:ext>
                </a:extLst>
              </p:cNvPr>
              <p:cNvPicPr/>
              <p:nvPr/>
            </p:nvPicPr>
            <p:blipFill>
              <a:blip r:embed="rId9"/>
              <a:stretch>
                <a:fillRect/>
              </a:stretch>
            </p:blipFill>
            <p:spPr>
              <a:xfrm>
                <a:off x="3115262" y="3370960"/>
                <a:ext cx="231192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10ADE175-F626-4A0E-8311-DA62392911AB}"/>
                  </a:ext>
                </a:extLst>
              </p14:cNvPr>
              <p14:cNvContentPartPr/>
              <p14:nvPr/>
            </p14:nvContentPartPr>
            <p14:xfrm>
              <a:off x="2298062" y="3826000"/>
              <a:ext cx="2691000" cy="1484280"/>
            </p14:xfrm>
          </p:contentPart>
        </mc:Choice>
        <mc:Fallback>
          <p:pic>
            <p:nvPicPr>
              <p:cNvPr id="9" name="Ink 8">
                <a:extLst>
                  <a:ext uri="{FF2B5EF4-FFF2-40B4-BE49-F238E27FC236}">
                    <a16:creationId xmlns:a16="http://schemas.microsoft.com/office/drawing/2014/main" id="{10ADE175-F626-4A0E-8311-DA62392911AB}"/>
                  </a:ext>
                </a:extLst>
              </p:cNvPr>
              <p:cNvPicPr/>
              <p:nvPr/>
            </p:nvPicPr>
            <p:blipFill>
              <a:blip r:embed="rId11"/>
              <a:stretch>
                <a:fillRect/>
              </a:stretch>
            </p:blipFill>
            <p:spPr>
              <a:xfrm>
                <a:off x="2244422" y="3718000"/>
                <a:ext cx="2798640" cy="1699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2E0BB767-BB53-4759-A954-B4473D4D33B7}"/>
                  </a:ext>
                </a:extLst>
              </p14:cNvPr>
              <p14:cNvContentPartPr/>
              <p14:nvPr/>
            </p14:nvContentPartPr>
            <p14:xfrm>
              <a:off x="3214262" y="3230920"/>
              <a:ext cx="2408760" cy="81360"/>
            </p14:xfrm>
          </p:contentPart>
        </mc:Choice>
        <mc:Fallback>
          <p:pic>
            <p:nvPicPr>
              <p:cNvPr id="12" name="Ink 11">
                <a:extLst>
                  <a:ext uri="{FF2B5EF4-FFF2-40B4-BE49-F238E27FC236}">
                    <a16:creationId xmlns:a16="http://schemas.microsoft.com/office/drawing/2014/main" id="{2E0BB767-BB53-4759-A954-B4473D4D33B7}"/>
                  </a:ext>
                </a:extLst>
              </p:cNvPr>
              <p:cNvPicPr/>
              <p:nvPr/>
            </p:nvPicPr>
            <p:blipFill>
              <a:blip r:embed="rId13"/>
              <a:stretch>
                <a:fillRect/>
              </a:stretch>
            </p:blipFill>
            <p:spPr>
              <a:xfrm>
                <a:off x="3160622" y="3122920"/>
                <a:ext cx="251640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 name="Ink 14">
                <a:extLst>
                  <a:ext uri="{FF2B5EF4-FFF2-40B4-BE49-F238E27FC236}">
                    <a16:creationId xmlns:a16="http://schemas.microsoft.com/office/drawing/2014/main" id="{A24DE23C-109F-49B8-A3D4-93DB6845064F}"/>
                  </a:ext>
                </a:extLst>
              </p14:cNvPr>
              <p14:cNvContentPartPr/>
              <p14:nvPr/>
            </p14:nvContentPartPr>
            <p14:xfrm>
              <a:off x="3541862" y="2821240"/>
              <a:ext cx="400680" cy="312840"/>
            </p14:xfrm>
          </p:contentPart>
        </mc:Choice>
        <mc:Fallback>
          <p:pic>
            <p:nvPicPr>
              <p:cNvPr id="15" name="Ink 14">
                <a:extLst>
                  <a:ext uri="{FF2B5EF4-FFF2-40B4-BE49-F238E27FC236}">
                    <a16:creationId xmlns:a16="http://schemas.microsoft.com/office/drawing/2014/main" id="{A24DE23C-109F-49B8-A3D4-93DB6845064F}"/>
                  </a:ext>
                </a:extLst>
              </p:cNvPr>
              <p:cNvPicPr/>
              <p:nvPr/>
            </p:nvPicPr>
            <p:blipFill>
              <a:blip r:embed="rId15"/>
              <a:stretch>
                <a:fillRect/>
              </a:stretch>
            </p:blipFill>
            <p:spPr>
              <a:xfrm>
                <a:off x="3488222" y="2713240"/>
                <a:ext cx="508320" cy="5284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Ink 15">
                <a:extLst>
                  <a:ext uri="{FF2B5EF4-FFF2-40B4-BE49-F238E27FC236}">
                    <a16:creationId xmlns:a16="http://schemas.microsoft.com/office/drawing/2014/main" id="{E80E55E0-F98F-4822-91C9-64F07A545B07}"/>
                  </a:ext>
                </a:extLst>
              </p14:cNvPr>
              <p14:cNvContentPartPr/>
              <p14:nvPr/>
            </p14:nvContentPartPr>
            <p14:xfrm>
              <a:off x="4536182" y="2805040"/>
              <a:ext cx="401400" cy="194400"/>
            </p14:xfrm>
          </p:contentPart>
        </mc:Choice>
        <mc:Fallback>
          <p:pic>
            <p:nvPicPr>
              <p:cNvPr id="16" name="Ink 15">
                <a:extLst>
                  <a:ext uri="{FF2B5EF4-FFF2-40B4-BE49-F238E27FC236}">
                    <a16:creationId xmlns:a16="http://schemas.microsoft.com/office/drawing/2014/main" id="{E80E55E0-F98F-4822-91C9-64F07A545B07}"/>
                  </a:ext>
                </a:extLst>
              </p:cNvPr>
              <p:cNvPicPr/>
              <p:nvPr/>
            </p:nvPicPr>
            <p:blipFill>
              <a:blip r:embed="rId17"/>
              <a:stretch>
                <a:fillRect/>
              </a:stretch>
            </p:blipFill>
            <p:spPr>
              <a:xfrm>
                <a:off x="4482542" y="2697040"/>
                <a:ext cx="509040" cy="410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 name="Ink 16">
                <a:extLst>
                  <a:ext uri="{FF2B5EF4-FFF2-40B4-BE49-F238E27FC236}">
                    <a16:creationId xmlns:a16="http://schemas.microsoft.com/office/drawing/2014/main" id="{72FDB48F-866B-476A-AC5E-7945B30F8593}"/>
                  </a:ext>
                </a:extLst>
              </p14:cNvPr>
              <p14:cNvContentPartPr/>
              <p14:nvPr/>
            </p14:nvContentPartPr>
            <p14:xfrm>
              <a:off x="3259982" y="3355480"/>
              <a:ext cx="2359440" cy="81000"/>
            </p14:xfrm>
          </p:contentPart>
        </mc:Choice>
        <mc:Fallback>
          <p:pic>
            <p:nvPicPr>
              <p:cNvPr id="17" name="Ink 16">
                <a:extLst>
                  <a:ext uri="{FF2B5EF4-FFF2-40B4-BE49-F238E27FC236}">
                    <a16:creationId xmlns:a16="http://schemas.microsoft.com/office/drawing/2014/main" id="{72FDB48F-866B-476A-AC5E-7945B30F8593}"/>
                  </a:ext>
                </a:extLst>
              </p:cNvPr>
              <p:cNvPicPr/>
              <p:nvPr/>
            </p:nvPicPr>
            <p:blipFill>
              <a:blip r:embed="rId19"/>
              <a:stretch>
                <a:fillRect/>
              </a:stretch>
            </p:blipFill>
            <p:spPr>
              <a:xfrm>
                <a:off x="3206342" y="3247480"/>
                <a:ext cx="246708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Ink 17">
                <a:extLst>
                  <a:ext uri="{FF2B5EF4-FFF2-40B4-BE49-F238E27FC236}">
                    <a16:creationId xmlns:a16="http://schemas.microsoft.com/office/drawing/2014/main" id="{7FB48421-B05C-433D-9A23-43543CA244DA}"/>
                  </a:ext>
                </a:extLst>
              </p14:cNvPr>
              <p14:cNvContentPartPr/>
              <p14:nvPr/>
            </p14:nvContentPartPr>
            <p14:xfrm>
              <a:off x="3088982" y="3142360"/>
              <a:ext cx="61560" cy="479880"/>
            </p14:xfrm>
          </p:contentPart>
        </mc:Choice>
        <mc:Fallback>
          <p:pic>
            <p:nvPicPr>
              <p:cNvPr id="18" name="Ink 17">
                <a:extLst>
                  <a:ext uri="{FF2B5EF4-FFF2-40B4-BE49-F238E27FC236}">
                    <a16:creationId xmlns:a16="http://schemas.microsoft.com/office/drawing/2014/main" id="{7FB48421-B05C-433D-9A23-43543CA244DA}"/>
                  </a:ext>
                </a:extLst>
              </p:cNvPr>
              <p:cNvPicPr/>
              <p:nvPr/>
            </p:nvPicPr>
            <p:blipFill>
              <a:blip r:embed="rId21"/>
              <a:stretch>
                <a:fillRect/>
              </a:stretch>
            </p:blipFill>
            <p:spPr>
              <a:xfrm>
                <a:off x="3034982" y="3034360"/>
                <a:ext cx="169200" cy="695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 name="Ink 18">
                <a:extLst>
                  <a:ext uri="{FF2B5EF4-FFF2-40B4-BE49-F238E27FC236}">
                    <a16:creationId xmlns:a16="http://schemas.microsoft.com/office/drawing/2014/main" id="{F602C1C8-2151-4288-BD07-70F4D4A81A90}"/>
                  </a:ext>
                </a:extLst>
              </p14:cNvPr>
              <p14:cNvContentPartPr/>
              <p14:nvPr/>
            </p14:nvContentPartPr>
            <p14:xfrm>
              <a:off x="5574782" y="3124720"/>
              <a:ext cx="304560" cy="592920"/>
            </p14:xfrm>
          </p:contentPart>
        </mc:Choice>
        <mc:Fallback>
          <p:pic>
            <p:nvPicPr>
              <p:cNvPr id="19" name="Ink 18">
                <a:extLst>
                  <a:ext uri="{FF2B5EF4-FFF2-40B4-BE49-F238E27FC236}">
                    <a16:creationId xmlns:a16="http://schemas.microsoft.com/office/drawing/2014/main" id="{F602C1C8-2151-4288-BD07-70F4D4A81A90}"/>
                  </a:ext>
                </a:extLst>
              </p:cNvPr>
              <p:cNvPicPr/>
              <p:nvPr/>
            </p:nvPicPr>
            <p:blipFill>
              <a:blip r:embed="rId23"/>
              <a:stretch>
                <a:fillRect/>
              </a:stretch>
            </p:blipFill>
            <p:spPr>
              <a:xfrm>
                <a:off x="5521142" y="3016720"/>
                <a:ext cx="412200" cy="8085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FE6CD2F6-8874-488F-83F2-6786615AC26E}"/>
                  </a:ext>
                </a:extLst>
              </p14:cNvPr>
              <p14:cNvContentPartPr/>
              <p14:nvPr/>
            </p14:nvContentPartPr>
            <p14:xfrm>
              <a:off x="8479982" y="2439640"/>
              <a:ext cx="1359000" cy="1338480"/>
            </p14:xfrm>
          </p:contentPart>
        </mc:Choice>
        <mc:Fallback>
          <p:pic>
            <p:nvPicPr>
              <p:cNvPr id="20" name="Ink 19">
                <a:extLst>
                  <a:ext uri="{FF2B5EF4-FFF2-40B4-BE49-F238E27FC236}">
                    <a16:creationId xmlns:a16="http://schemas.microsoft.com/office/drawing/2014/main" id="{FE6CD2F6-8874-488F-83F2-6786615AC26E}"/>
                  </a:ext>
                </a:extLst>
              </p:cNvPr>
              <p:cNvPicPr/>
              <p:nvPr/>
            </p:nvPicPr>
            <p:blipFill>
              <a:blip r:embed="rId25"/>
              <a:stretch>
                <a:fillRect/>
              </a:stretch>
            </p:blipFill>
            <p:spPr>
              <a:xfrm>
                <a:off x="8426342" y="2332000"/>
                <a:ext cx="1466640" cy="15541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4AB7891E-E589-4DEB-A513-E6DA7C46AE3A}"/>
                  </a:ext>
                </a:extLst>
              </p14:cNvPr>
              <p14:cNvContentPartPr/>
              <p14:nvPr/>
            </p14:nvContentPartPr>
            <p14:xfrm>
              <a:off x="8237342" y="3310840"/>
              <a:ext cx="1441440" cy="579240"/>
            </p14:xfrm>
          </p:contentPart>
        </mc:Choice>
        <mc:Fallback>
          <p:pic>
            <p:nvPicPr>
              <p:cNvPr id="21" name="Ink 20">
                <a:extLst>
                  <a:ext uri="{FF2B5EF4-FFF2-40B4-BE49-F238E27FC236}">
                    <a16:creationId xmlns:a16="http://schemas.microsoft.com/office/drawing/2014/main" id="{4AB7891E-E589-4DEB-A513-E6DA7C46AE3A}"/>
                  </a:ext>
                </a:extLst>
              </p:cNvPr>
              <p:cNvPicPr/>
              <p:nvPr/>
            </p:nvPicPr>
            <p:blipFill>
              <a:blip r:embed="rId27"/>
              <a:stretch>
                <a:fillRect/>
              </a:stretch>
            </p:blipFill>
            <p:spPr>
              <a:xfrm>
                <a:off x="8183342" y="3203200"/>
                <a:ext cx="1549080" cy="7948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2" name="Ink 21">
                <a:extLst>
                  <a:ext uri="{FF2B5EF4-FFF2-40B4-BE49-F238E27FC236}">
                    <a16:creationId xmlns:a16="http://schemas.microsoft.com/office/drawing/2014/main" id="{37F731A7-6E15-4E34-8228-67DF3A7CF505}"/>
                  </a:ext>
                </a:extLst>
              </p14:cNvPr>
              <p14:cNvContentPartPr/>
              <p14:nvPr/>
            </p14:nvContentPartPr>
            <p14:xfrm>
              <a:off x="7581422" y="4437640"/>
              <a:ext cx="1333800" cy="98640"/>
            </p14:xfrm>
          </p:contentPart>
        </mc:Choice>
        <mc:Fallback>
          <p:pic>
            <p:nvPicPr>
              <p:cNvPr id="22" name="Ink 21">
                <a:extLst>
                  <a:ext uri="{FF2B5EF4-FFF2-40B4-BE49-F238E27FC236}">
                    <a16:creationId xmlns:a16="http://schemas.microsoft.com/office/drawing/2014/main" id="{37F731A7-6E15-4E34-8228-67DF3A7CF505}"/>
                  </a:ext>
                </a:extLst>
              </p:cNvPr>
              <p:cNvPicPr/>
              <p:nvPr/>
            </p:nvPicPr>
            <p:blipFill>
              <a:blip r:embed="rId29"/>
              <a:stretch>
                <a:fillRect/>
              </a:stretch>
            </p:blipFill>
            <p:spPr>
              <a:xfrm>
                <a:off x="7527422" y="4330000"/>
                <a:ext cx="1441440" cy="314280"/>
              </a:xfrm>
              <a:prstGeom prst="rect">
                <a:avLst/>
              </a:prstGeom>
            </p:spPr>
          </p:pic>
        </mc:Fallback>
      </mc:AlternateContent>
    </p:spTree>
    <p:extLst>
      <p:ext uri="{BB962C8B-B14F-4D97-AF65-F5344CB8AC3E}">
        <p14:creationId xmlns:p14="http://schemas.microsoft.com/office/powerpoint/2010/main" val="34177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P spid="13" grpId="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4B33-6976-46B0-B3D4-3B780AFFA531}"/>
              </a:ext>
            </a:extLst>
          </p:cNvPr>
          <p:cNvSpPr>
            <a:spLocks noGrp="1"/>
          </p:cNvSpPr>
          <p:nvPr>
            <p:ph type="title"/>
          </p:nvPr>
        </p:nvSpPr>
        <p:spPr/>
        <p:txBody>
          <a:bodyPr>
            <a:normAutofit fontScale="90000"/>
          </a:bodyPr>
          <a:lstStyle/>
          <a:p>
            <a:r>
              <a:rPr lang="en-IN" dirty="0"/>
              <a:t>          </a:t>
            </a:r>
            <a:r>
              <a:rPr lang="en-US" b="1" u="sng" dirty="0"/>
              <a:t>Array as  function argument-example</a:t>
            </a:r>
            <a:endParaRPr lang="te-IN" b="1" u="sng" dirty="0"/>
          </a:p>
        </p:txBody>
      </p:sp>
      <p:sp>
        <p:nvSpPr>
          <p:cNvPr id="3" name="Content Placeholder 2">
            <a:extLst>
              <a:ext uri="{FF2B5EF4-FFF2-40B4-BE49-F238E27FC236}">
                <a16:creationId xmlns:a16="http://schemas.microsoft.com/office/drawing/2014/main" id="{E21671A8-C9F6-481E-BB0C-D97616036249}"/>
              </a:ext>
            </a:extLst>
          </p:cNvPr>
          <p:cNvSpPr>
            <a:spLocks noGrp="1"/>
          </p:cNvSpPr>
          <p:nvPr>
            <p:ph idx="1"/>
          </p:nvPr>
        </p:nvSpPr>
        <p:spPr>
          <a:xfrm>
            <a:off x="838200" y="1825625"/>
            <a:ext cx="4390748" cy="4351338"/>
          </a:xfrm>
        </p:spPr>
        <p:txBody>
          <a:bodyPr>
            <a:normAutofit fontScale="55000" lnSpcReduction="20000"/>
          </a:bodyPr>
          <a:lstStyle/>
          <a:p>
            <a:pPr marL="0" indent="0">
              <a:buNone/>
            </a:pPr>
            <a:r>
              <a:rPr lang="en-IN" sz="4800" b="1" dirty="0"/>
              <a:t>#include &lt;</a:t>
            </a:r>
            <a:r>
              <a:rPr lang="en-IN" sz="4800" b="1" dirty="0" err="1"/>
              <a:t>stdio.h</a:t>
            </a:r>
            <a:r>
              <a:rPr lang="en-IN" sz="4800" b="1" dirty="0"/>
              <a:t>&gt;</a:t>
            </a:r>
          </a:p>
          <a:p>
            <a:pPr marL="0" indent="0">
              <a:buNone/>
            </a:pPr>
            <a:r>
              <a:rPr lang="en-IN" sz="4800" b="1" dirty="0">
                <a:solidFill>
                  <a:srgbClr val="C030B9"/>
                </a:solidFill>
              </a:rPr>
              <a:t>void display(int marks[]) </a:t>
            </a:r>
          </a:p>
          <a:p>
            <a:pPr marL="0" indent="0">
              <a:buNone/>
            </a:pPr>
            <a:r>
              <a:rPr lang="en-IN" sz="4800" b="1" dirty="0">
                <a:solidFill>
                  <a:srgbClr val="C030B9"/>
                </a:solidFill>
              </a:rPr>
              <a:t>{</a:t>
            </a:r>
          </a:p>
          <a:p>
            <a:pPr marL="0" indent="0">
              <a:buNone/>
            </a:pPr>
            <a:r>
              <a:rPr lang="en-IN" sz="4800" b="1" dirty="0">
                <a:solidFill>
                  <a:srgbClr val="C030B9"/>
                </a:solidFill>
              </a:rPr>
              <a:t>int </a:t>
            </a:r>
            <a:r>
              <a:rPr lang="en-IN" sz="4800" b="1" dirty="0" err="1">
                <a:solidFill>
                  <a:srgbClr val="C030B9"/>
                </a:solidFill>
              </a:rPr>
              <a:t>i</a:t>
            </a:r>
            <a:r>
              <a:rPr lang="en-IN" sz="4800" b="1" dirty="0">
                <a:solidFill>
                  <a:srgbClr val="C030B9"/>
                </a:solidFill>
              </a:rPr>
              <a:t>=0;</a:t>
            </a:r>
          </a:p>
          <a:p>
            <a:pPr marL="0" indent="0">
              <a:buNone/>
            </a:pPr>
            <a:r>
              <a:rPr lang="en-IN" sz="4800" b="1" dirty="0">
                <a:solidFill>
                  <a:srgbClr val="C030B9"/>
                </a:solidFill>
              </a:rPr>
              <a:t>   for (</a:t>
            </a:r>
            <a:r>
              <a:rPr lang="en-IN" sz="4800" b="1" dirty="0" err="1">
                <a:solidFill>
                  <a:srgbClr val="C030B9"/>
                </a:solidFill>
              </a:rPr>
              <a:t>i</a:t>
            </a:r>
            <a:r>
              <a:rPr lang="en-IN" sz="4800" b="1" dirty="0">
                <a:solidFill>
                  <a:srgbClr val="C030B9"/>
                </a:solidFill>
              </a:rPr>
              <a:t> = 0; </a:t>
            </a:r>
            <a:r>
              <a:rPr lang="en-IN" sz="4800" b="1" dirty="0" err="1">
                <a:solidFill>
                  <a:srgbClr val="C030B9"/>
                </a:solidFill>
              </a:rPr>
              <a:t>i</a:t>
            </a:r>
            <a:r>
              <a:rPr lang="en-IN" sz="4800" b="1" dirty="0">
                <a:solidFill>
                  <a:srgbClr val="C030B9"/>
                </a:solidFill>
              </a:rPr>
              <a:t>&lt;6; </a:t>
            </a:r>
            <a:r>
              <a:rPr lang="en-IN" sz="4800" b="1" dirty="0" err="1">
                <a:solidFill>
                  <a:srgbClr val="C030B9"/>
                </a:solidFill>
              </a:rPr>
              <a:t>i</a:t>
            </a:r>
            <a:r>
              <a:rPr lang="en-IN" sz="4800" b="1" dirty="0">
                <a:solidFill>
                  <a:srgbClr val="C030B9"/>
                </a:solidFill>
              </a:rPr>
              <a:t>++) </a:t>
            </a:r>
          </a:p>
          <a:p>
            <a:pPr marL="0" indent="0">
              <a:buNone/>
            </a:pPr>
            <a:r>
              <a:rPr lang="en-IN" sz="4800" b="1" dirty="0">
                <a:solidFill>
                  <a:srgbClr val="C030B9"/>
                </a:solidFill>
              </a:rPr>
              <a:t>       {</a:t>
            </a:r>
          </a:p>
          <a:p>
            <a:pPr marL="0" indent="0">
              <a:buNone/>
            </a:pPr>
            <a:r>
              <a:rPr lang="en-IN" sz="4800" b="1" dirty="0" err="1">
                <a:solidFill>
                  <a:srgbClr val="C030B9"/>
                </a:solidFill>
              </a:rPr>
              <a:t>printf</a:t>
            </a:r>
            <a:r>
              <a:rPr lang="en-IN" sz="4800" b="1" dirty="0">
                <a:solidFill>
                  <a:srgbClr val="C030B9"/>
                </a:solidFill>
              </a:rPr>
              <a:t>(" %</a:t>
            </a:r>
            <a:r>
              <a:rPr lang="en-IN" sz="4800" b="1" dirty="0" err="1">
                <a:solidFill>
                  <a:srgbClr val="C030B9"/>
                </a:solidFill>
              </a:rPr>
              <a:t>d",marks</a:t>
            </a:r>
            <a:r>
              <a:rPr lang="en-IN" sz="4800" b="1" dirty="0">
                <a:solidFill>
                  <a:srgbClr val="C030B9"/>
                </a:solidFill>
              </a:rPr>
              <a:t>[</a:t>
            </a:r>
            <a:r>
              <a:rPr lang="en-IN" sz="4800" b="1" dirty="0" err="1">
                <a:solidFill>
                  <a:srgbClr val="C030B9"/>
                </a:solidFill>
              </a:rPr>
              <a:t>i</a:t>
            </a:r>
            <a:r>
              <a:rPr lang="en-IN" sz="4800" b="1" dirty="0">
                <a:solidFill>
                  <a:srgbClr val="C030B9"/>
                </a:solidFill>
              </a:rPr>
              <a:t>]);</a:t>
            </a:r>
          </a:p>
          <a:p>
            <a:pPr marL="0" indent="0">
              <a:buNone/>
            </a:pPr>
            <a:r>
              <a:rPr lang="en-IN" sz="4800" b="1" dirty="0">
                <a:solidFill>
                  <a:srgbClr val="C030B9"/>
                </a:solidFill>
              </a:rPr>
              <a:t>       }</a:t>
            </a:r>
          </a:p>
          <a:p>
            <a:pPr marL="0" indent="0">
              <a:buNone/>
            </a:pPr>
            <a:r>
              <a:rPr lang="en-IN" sz="4800" b="1" dirty="0">
                <a:solidFill>
                  <a:srgbClr val="C030B9"/>
                </a:solidFill>
              </a:rPr>
              <a:t>}</a:t>
            </a:r>
          </a:p>
          <a:p>
            <a:endParaRPr lang="te-IN" dirty="0"/>
          </a:p>
        </p:txBody>
      </p:sp>
      <p:sp>
        <p:nvSpPr>
          <p:cNvPr id="4" name="Footer Placeholder 3">
            <a:extLst>
              <a:ext uri="{FF2B5EF4-FFF2-40B4-BE49-F238E27FC236}">
                <a16:creationId xmlns:a16="http://schemas.microsoft.com/office/drawing/2014/main" id="{036F8816-FB8F-460A-9108-574EAB17941D}"/>
              </a:ext>
            </a:extLst>
          </p:cNvPr>
          <p:cNvSpPr>
            <a:spLocks noGrp="1"/>
          </p:cNvSpPr>
          <p:nvPr>
            <p:ph type="ftr" sz="quarter" idx="11"/>
          </p:nvPr>
        </p:nvSpPr>
        <p:spPr/>
        <p:txBody>
          <a:bodyPr/>
          <a:lstStyle/>
          <a:p>
            <a:r>
              <a:rPr lang="en-US"/>
              <a:t>PROGRAMMING FOR PROBLEM SOLVING USING C                              DR.KSP.</a:t>
            </a:r>
          </a:p>
        </p:txBody>
      </p:sp>
      <p:sp>
        <p:nvSpPr>
          <p:cNvPr id="6" name="TextBox 5">
            <a:extLst>
              <a:ext uri="{FF2B5EF4-FFF2-40B4-BE49-F238E27FC236}">
                <a16:creationId xmlns:a16="http://schemas.microsoft.com/office/drawing/2014/main" id="{5730225E-B17D-4D8C-81BA-D83FFACD1E77}"/>
              </a:ext>
            </a:extLst>
          </p:cNvPr>
          <p:cNvSpPr txBox="1"/>
          <p:nvPr/>
        </p:nvSpPr>
        <p:spPr>
          <a:xfrm>
            <a:off x="5259280" y="1992193"/>
            <a:ext cx="7062926" cy="3144707"/>
          </a:xfrm>
          <a:prstGeom prst="rect">
            <a:avLst/>
          </a:prstGeom>
          <a:noFill/>
        </p:spPr>
        <p:txBody>
          <a:bodyPr wrap="square">
            <a:spAutoFit/>
          </a:bodyPr>
          <a:lstStyle/>
          <a:p>
            <a:pPr>
              <a:lnSpc>
                <a:spcPct val="70000"/>
              </a:lnSpc>
              <a:spcBef>
                <a:spcPts val="1000"/>
              </a:spcBef>
            </a:pPr>
            <a:r>
              <a:rPr lang="en-IN" sz="3000" b="1" dirty="0"/>
              <a:t>int main() {</a:t>
            </a:r>
          </a:p>
          <a:p>
            <a:pPr>
              <a:lnSpc>
                <a:spcPct val="70000"/>
              </a:lnSpc>
              <a:spcBef>
                <a:spcPts val="1000"/>
              </a:spcBef>
            </a:pPr>
            <a:r>
              <a:rPr lang="en-IN" sz="3000" b="1" dirty="0"/>
              <a:t>    int subjects[] = {56,89,76,98,95,56};</a:t>
            </a:r>
          </a:p>
          <a:p>
            <a:pPr>
              <a:lnSpc>
                <a:spcPct val="70000"/>
              </a:lnSpc>
              <a:spcBef>
                <a:spcPts val="1000"/>
              </a:spcBef>
            </a:pPr>
            <a:endParaRPr lang="en-IN" sz="3000" b="1" dirty="0"/>
          </a:p>
          <a:p>
            <a:pPr>
              <a:lnSpc>
                <a:spcPct val="70000"/>
              </a:lnSpc>
              <a:spcBef>
                <a:spcPts val="1000"/>
              </a:spcBef>
            </a:pPr>
            <a:r>
              <a:rPr lang="en-IN" sz="3000" b="1"/>
              <a:t>    </a:t>
            </a:r>
            <a:r>
              <a:rPr lang="en-IN" sz="3000" b="1">
                <a:solidFill>
                  <a:srgbClr val="C030B9"/>
                </a:solidFill>
              </a:rPr>
              <a:t>display(</a:t>
            </a:r>
            <a:r>
              <a:rPr lang="en-IN" sz="3000" b="1" dirty="0">
                <a:solidFill>
                  <a:srgbClr val="C030B9"/>
                </a:solidFill>
              </a:rPr>
              <a:t>subjects);</a:t>
            </a:r>
          </a:p>
          <a:p>
            <a:pPr>
              <a:lnSpc>
                <a:spcPct val="70000"/>
              </a:lnSpc>
              <a:spcBef>
                <a:spcPts val="1000"/>
              </a:spcBef>
            </a:pPr>
            <a:r>
              <a:rPr lang="en-IN" sz="3000" b="1" dirty="0"/>
              <a:t>    </a:t>
            </a:r>
          </a:p>
          <a:p>
            <a:pPr>
              <a:lnSpc>
                <a:spcPct val="70000"/>
              </a:lnSpc>
              <a:spcBef>
                <a:spcPts val="1000"/>
              </a:spcBef>
            </a:pPr>
            <a:r>
              <a:rPr lang="en-IN" sz="3000" b="1" dirty="0"/>
              <a:t>    return 0;</a:t>
            </a:r>
          </a:p>
          <a:p>
            <a:pPr>
              <a:lnSpc>
                <a:spcPct val="70000"/>
              </a:lnSpc>
              <a:spcBef>
                <a:spcPts val="1000"/>
              </a:spcBef>
            </a:pPr>
            <a:r>
              <a:rPr lang="en-IN" sz="3000" b="1" dirty="0"/>
              <a:t>}</a:t>
            </a:r>
          </a:p>
        </p:txBody>
      </p:sp>
      <mc:AlternateContent xmlns:mc="http://schemas.openxmlformats.org/markup-compatibility/2006">
        <mc:Choice xmlns:p14="http://schemas.microsoft.com/office/powerpoint/2010/main" Requires="p14">
          <p:contentPart p14:bwMode="auto" r:id="rId2">
            <p14:nvContentPartPr>
              <p14:cNvPr id="33" name="Ink 32">
                <a:extLst>
                  <a:ext uri="{FF2B5EF4-FFF2-40B4-BE49-F238E27FC236}">
                    <a16:creationId xmlns:a16="http://schemas.microsoft.com/office/drawing/2014/main" id="{ED58C8AA-812D-40EF-AF66-34FE346FDF52}"/>
                  </a:ext>
                </a:extLst>
              </p14:cNvPr>
              <p14:cNvContentPartPr/>
              <p14:nvPr/>
            </p14:nvContentPartPr>
            <p14:xfrm>
              <a:off x="6799862" y="2778400"/>
              <a:ext cx="360" cy="360"/>
            </p14:xfrm>
          </p:contentPart>
        </mc:Choice>
        <mc:Fallback>
          <p:pic>
            <p:nvPicPr>
              <p:cNvPr id="33" name="Ink 32">
                <a:extLst>
                  <a:ext uri="{FF2B5EF4-FFF2-40B4-BE49-F238E27FC236}">
                    <a16:creationId xmlns:a16="http://schemas.microsoft.com/office/drawing/2014/main" id="{ED58C8AA-812D-40EF-AF66-34FE346FDF52}"/>
                  </a:ext>
                </a:extLst>
              </p:cNvPr>
              <p:cNvPicPr/>
              <p:nvPr/>
            </p:nvPicPr>
            <p:blipFill>
              <a:blip r:embed="rId3"/>
              <a:stretch>
                <a:fillRect/>
              </a:stretch>
            </p:blipFill>
            <p:spPr>
              <a:xfrm>
                <a:off x="6746222" y="2670400"/>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4" name="Ink 33">
                <a:extLst>
                  <a:ext uri="{FF2B5EF4-FFF2-40B4-BE49-F238E27FC236}">
                    <a16:creationId xmlns:a16="http://schemas.microsoft.com/office/drawing/2014/main" id="{5DCD8AF8-538D-4F64-B432-918205B1F47E}"/>
                  </a:ext>
                </a:extLst>
              </p14:cNvPr>
              <p14:cNvContentPartPr/>
              <p14:nvPr/>
            </p14:nvContentPartPr>
            <p14:xfrm>
              <a:off x="7510142" y="4553920"/>
              <a:ext cx="360" cy="360"/>
            </p14:xfrm>
          </p:contentPart>
        </mc:Choice>
        <mc:Fallback>
          <p:pic>
            <p:nvPicPr>
              <p:cNvPr id="34" name="Ink 33">
                <a:extLst>
                  <a:ext uri="{FF2B5EF4-FFF2-40B4-BE49-F238E27FC236}">
                    <a16:creationId xmlns:a16="http://schemas.microsoft.com/office/drawing/2014/main" id="{5DCD8AF8-538D-4F64-B432-918205B1F47E}"/>
                  </a:ext>
                </a:extLst>
              </p:cNvPr>
              <p:cNvPicPr/>
              <p:nvPr/>
            </p:nvPicPr>
            <p:blipFill>
              <a:blip r:embed="rId3"/>
              <a:stretch>
                <a:fillRect/>
              </a:stretch>
            </p:blipFill>
            <p:spPr>
              <a:xfrm>
                <a:off x="7456142" y="4446280"/>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5" name="Ink 34">
                <a:extLst>
                  <a:ext uri="{FF2B5EF4-FFF2-40B4-BE49-F238E27FC236}">
                    <a16:creationId xmlns:a16="http://schemas.microsoft.com/office/drawing/2014/main" id="{06835F03-B1DD-4DAF-81D8-071BE0689B9F}"/>
                  </a:ext>
                </a:extLst>
              </p14:cNvPr>
              <p14:cNvContentPartPr/>
              <p14:nvPr/>
            </p14:nvContentPartPr>
            <p14:xfrm>
              <a:off x="5530502" y="2236960"/>
              <a:ext cx="360" cy="360"/>
            </p14:xfrm>
          </p:contentPart>
        </mc:Choice>
        <mc:Fallback>
          <p:pic>
            <p:nvPicPr>
              <p:cNvPr id="35" name="Ink 34">
                <a:extLst>
                  <a:ext uri="{FF2B5EF4-FFF2-40B4-BE49-F238E27FC236}">
                    <a16:creationId xmlns:a16="http://schemas.microsoft.com/office/drawing/2014/main" id="{06835F03-B1DD-4DAF-81D8-071BE0689B9F}"/>
                  </a:ext>
                </a:extLst>
              </p:cNvPr>
              <p:cNvPicPr/>
              <p:nvPr/>
            </p:nvPicPr>
            <p:blipFill>
              <a:blip r:embed="rId3"/>
              <a:stretch>
                <a:fillRect/>
              </a:stretch>
            </p:blipFill>
            <p:spPr>
              <a:xfrm>
                <a:off x="5476502" y="2128960"/>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6" name="Ink 35">
                <a:extLst>
                  <a:ext uri="{FF2B5EF4-FFF2-40B4-BE49-F238E27FC236}">
                    <a16:creationId xmlns:a16="http://schemas.microsoft.com/office/drawing/2014/main" id="{9A5E7237-CD62-44D6-93C9-3F11612AA9FD}"/>
                  </a:ext>
                </a:extLst>
              </p14:cNvPr>
              <p14:cNvContentPartPr/>
              <p14:nvPr/>
            </p14:nvContentPartPr>
            <p14:xfrm>
              <a:off x="5379302" y="2245600"/>
              <a:ext cx="360" cy="360"/>
            </p14:xfrm>
          </p:contentPart>
        </mc:Choice>
        <mc:Fallback>
          <p:pic>
            <p:nvPicPr>
              <p:cNvPr id="36" name="Ink 35">
                <a:extLst>
                  <a:ext uri="{FF2B5EF4-FFF2-40B4-BE49-F238E27FC236}">
                    <a16:creationId xmlns:a16="http://schemas.microsoft.com/office/drawing/2014/main" id="{9A5E7237-CD62-44D6-93C9-3F11612AA9FD}"/>
                  </a:ext>
                </a:extLst>
              </p:cNvPr>
              <p:cNvPicPr/>
              <p:nvPr/>
            </p:nvPicPr>
            <p:blipFill>
              <a:blip r:embed="rId3"/>
              <a:stretch>
                <a:fillRect/>
              </a:stretch>
            </p:blipFill>
            <p:spPr>
              <a:xfrm>
                <a:off x="5325662" y="2137600"/>
                <a:ext cx="108000" cy="216000"/>
              </a:xfrm>
              <a:prstGeom prst="rect">
                <a:avLst/>
              </a:prstGeom>
            </p:spPr>
          </p:pic>
        </mc:Fallback>
      </mc:AlternateContent>
    </p:spTree>
    <p:extLst>
      <p:ext uri="{BB962C8B-B14F-4D97-AF65-F5344CB8AC3E}">
        <p14:creationId xmlns:p14="http://schemas.microsoft.com/office/powerpoint/2010/main" val="10195894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A9C32-4A23-4A3C-896F-CED78261DA07}"/>
              </a:ext>
            </a:extLst>
          </p:cNvPr>
          <p:cNvSpPr>
            <a:spLocks noGrp="1"/>
          </p:cNvSpPr>
          <p:nvPr>
            <p:ph type="title"/>
          </p:nvPr>
        </p:nvSpPr>
        <p:spPr/>
        <p:txBody>
          <a:bodyPr/>
          <a:lstStyle/>
          <a:p>
            <a:pPr algn="ctr"/>
            <a:r>
              <a:rPr lang="en-IN" dirty="0"/>
              <a:t>Local Variable</a:t>
            </a:r>
            <a:endParaRPr lang="te-IN" dirty="0"/>
          </a:p>
        </p:txBody>
      </p:sp>
      <p:sp>
        <p:nvSpPr>
          <p:cNvPr id="3" name="Content Placeholder 2">
            <a:extLst>
              <a:ext uri="{FF2B5EF4-FFF2-40B4-BE49-F238E27FC236}">
                <a16:creationId xmlns:a16="http://schemas.microsoft.com/office/drawing/2014/main" id="{193187CB-C025-4CD7-8309-716F0AB2855F}"/>
              </a:ext>
            </a:extLst>
          </p:cNvPr>
          <p:cNvSpPr>
            <a:spLocks noGrp="1"/>
          </p:cNvSpPr>
          <p:nvPr>
            <p:ph idx="1"/>
          </p:nvPr>
        </p:nvSpPr>
        <p:spPr/>
        <p:txBody>
          <a:bodyPr>
            <a:normAutofit fontScale="70000" lnSpcReduction="20000"/>
          </a:bodyPr>
          <a:lstStyle/>
          <a:p>
            <a:r>
              <a:rPr lang="en-US" dirty="0"/>
              <a:t>The variables declared inside a block /function are local variables to that block /</a:t>
            </a:r>
            <a:r>
              <a:rPr lang="en-US" dirty="0" err="1"/>
              <a:t>function.They</a:t>
            </a:r>
            <a:r>
              <a:rPr lang="en-US" dirty="0"/>
              <a:t> are not accessible outside that block/function</a:t>
            </a:r>
          </a:p>
          <a:p>
            <a:endParaRPr lang="en-US" dirty="0"/>
          </a:p>
          <a:p>
            <a:pPr marL="0" indent="0">
              <a:buNone/>
            </a:pPr>
            <a:r>
              <a:rPr lang="en-US" dirty="0"/>
              <a:t>#include &lt;</a:t>
            </a:r>
            <a:r>
              <a:rPr lang="en-US" dirty="0" err="1"/>
              <a:t>stdio.h</a:t>
            </a:r>
            <a:r>
              <a:rPr lang="en-US" dirty="0"/>
              <a:t>&gt;</a:t>
            </a:r>
          </a:p>
          <a:p>
            <a:pPr marL="0" indent="0">
              <a:buNone/>
            </a:pPr>
            <a:r>
              <a:rPr lang="en-US" dirty="0"/>
              <a:t>int main()</a:t>
            </a:r>
          </a:p>
          <a:p>
            <a:pPr marL="0" indent="0">
              <a:buNone/>
            </a:pPr>
            <a:r>
              <a:rPr lang="en-US" dirty="0"/>
              <a:t>{   </a:t>
            </a:r>
          </a:p>
          <a:p>
            <a:pPr marL="0" indent="0">
              <a:buNone/>
            </a:pPr>
            <a:r>
              <a:rPr lang="en-US" dirty="0"/>
              <a:t> {        int </a:t>
            </a:r>
            <a:r>
              <a:rPr lang="en-US" dirty="0" err="1"/>
              <a:t>i</a:t>
            </a:r>
            <a:r>
              <a:rPr lang="en-US" dirty="0"/>
              <a:t>=10;    }   </a:t>
            </a:r>
          </a:p>
          <a:p>
            <a:pPr marL="0" indent="0">
              <a:buNone/>
            </a:pPr>
            <a:r>
              <a:rPr lang="en-US" dirty="0"/>
              <a:t> </a:t>
            </a:r>
            <a:r>
              <a:rPr lang="en-US" dirty="0" err="1"/>
              <a:t>printf</a:t>
            </a:r>
            <a:r>
              <a:rPr lang="en-US" dirty="0"/>
              <a:t>("%d",</a:t>
            </a:r>
            <a:r>
              <a:rPr lang="en-US" dirty="0" err="1"/>
              <a:t>i</a:t>
            </a:r>
            <a:r>
              <a:rPr lang="en-US" dirty="0"/>
              <a:t>); </a:t>
            </a:r>
          </a:p>
          <a:p>
            <a:pPr marL="0" indent="0">
              <a:buNone/>
            </a:pPr>
            <a:r>
              <a:rPr lang="en-US" dirty="0"/>
              <a:t>   return 0;</a:t>
            </a:r>
          </a:p>
          <a:p>
            <a:pPr marL="0" indent="0">
              <a:buNone/>
            </a:pPr>
            <a:r>
              <a:rPr lang="en-US" dirty="0"/>
              <a:t>}</a:t>
            </a:r>
            <a:endParaRPr lang="te-IN" dirty="0"/>
          </a:p>
        </p:txBody>
      </p:sp>
      <p:sp>
        <p:nvSpPr>
          <p:cNvPr id="4" name="Footer Placeholder 3">
            <a:extLst>
              <a:ext uri="{FF2B5EF4-FFF2-40B4-BE49-F238E27FC236}">
                <a16:creationId xmlns:a16="http://schemas.microsoft.com/office/drawing/2014/main" id="{19C7CFFE-B3BF-42D2-84B6-FAF3B22E8578}"/>
              </a:ext>
            </a:extLst>
          </p:cNvPr>
          <p:cNvSpPr>
            <a:spLocks noGrp="1"/>
          </p:cNvSpPr>
          <p:nvPr>
            <p:ph type="ftr" sz="quarter" idx="11"/>
          </p:nvPr>
        </p:nvSpPr>
        <p:spPr/>
        <p:txBody>
          <a:bodyPr/>
          <a:lstStyle/>
          <a:p>
            <a:r>
              <a:rPr lang="en-US"/>
              <a:t>PROGRAMMING FOR PROBLEM SOLVING USING C                              DR.KSP.</a:t>
            </a:r>
          </a:p>
        </p:txBody>
      </p:sp>
    </p:spTree>
    <p:extLst>
      <p:ext uri="{BB962C8B-B14F-4D97-AF65-F5344CB8AC3E}">
        <p14:creationId xmlns:p14="http://schemas.microsoft.com/office/powerpoint/2010/main" val="27638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A9C32-4A23-4A3C-896F-CED78261DA07}"/>
              </a:ext>
            </a:extLst>
          </p:cNvPr>
          <p:cNvSpPr>
            <a:spLocks noGrp="1"/>
          </p:cNvSpPr>
          <p:nvPr>
            <p:ph type="title"/>
          </p:nvPr>
        </p:nvSpPr>
        <p:spPr/>
        <p:txBody>
          <a:bodyPr/>
          <a:lstStyle/>
          <a:p>
            <a:pPr algn="ctr"/>
            <a:r>
              <a:rPr lang="en-IN" dirty="0"/>
              <a:t>Global Variable</a:t>
            </a:r>
            <a:endParaRPr lang="te-IN" dirty="0"/>
          </a:p>
        </p:txBody>
      </p:sp>
      <p:sp>
        <p:nvSpPr>
          <p:cNvPr id="3" name="Content Placeholder 2">
            <a:extLst>
              <a:ext uri="{FF2B5EF4-FFF2-40B4-BE49-F238E27FC236}">
                <a16:creationId xmlns:a16="http://schemas.microsoft.com/office/drawing/2014/main" id="{193187CB-C025-4CD7-8309-716F0AB2855F}"/>
              </a:ext>
            </a:extLst>
          </p:cNvPr>
          <p:cNvSpPr>
            <a:spLocks noGrp="1"/>
          </p:cNvSpPr>
          <p:nvPr>
            <p:ph idx="1"/>
          </p:nvPr>
        </p:nvSpPr>
        <p:spPr/>
        <p:txBody>
          <a:bodyPr>
            <a:normAutofit fontScale="62500" lnSpcReduction="20000"/>
          </a:bodyPr>
          <a:lstStyle/>
          <a:p>
            <a:r>
              <a:rPr lang="en-US" dirty="0"/>
              <a:t>Variables that are declared outside of all functions are known as external or global variables. They are accessible from any function inside the program.</a:t>
            </a:r>
          </a:p>
          <a:p>
            <a:pPr marL="0" indent="0">
              <a:buNone/>
            </a:pPr>
            <a:endParaRPr lang="en-US" dirty="0"/>
          </a:p>
          <a:p>
            <a:pPr marL="0" indent="0">
              <a:buNone/>
            </a:pPr>
            <a:r>
              <a:rPr lang="en-US" dirty="0"/>
              <a:t>#include &lt;</a:t>
            </a:r>
            <a:r>
              <a:rPr lang="en-US" dirty="0" err="1"/>
              <a:t>stdio.h</a:t>
            </a:r>
            <a:r>
              <a:rPr lang="en-US" dirty="0"/>
              <a:t>&gt;</a:t>
            </a:r>
          </a:p>
          <a:p>
            <a:pPr marL="0" indent="0">
              <a:buNone/>
            </a:pPr>
            <a:r>
              <a:rPr lang="en-US" dirty="0"/>
              <a:t>int x=20;</a:t>
            </a:r>
          </a:p>
          <a:p>
            <a:pPr marL="0" indent="0">
              <a:buNone/>
            </a:pPr>
            <a:r>
              <a:rPr lang="en-US" dirty="0"/>
              <a:t>int main()</a:t>
            </a:r>
          </a:p>
          <a:p>
            <a:pPr marL="0" indent="0">
              <a:buNone/>
            </a:pPr>
            <a:r>
              <a:rPr lang="en-US" dirty="0"/>
              <a:t>{   </a:t>
            </a:r>
          </a:p>
          <a:p>
            <a:pPr marL="0" indent="0">
              <a:buNone/>
            </a:pPr>
            <a:r>
              <a:rPr lang="en-US" dirty="0"/>
              <a:t> {        </a:t>
            </a:r>
            <a:r>
              <a:rPr lang="en-US" dirty="0" err="1"/>
              <a:t>printf</a:t>
            </a:r>
            <a:r>
              <a:rPr lang="en-US" dirty="0"/>
              <a:t>("%</a:t>
            </a:r>
            <a:r>
              <a:rPr lang="en-US" dirty="0" err="1"/>
              <a:t>d",x</a:t>
            </a:r>
            <a:r>
              <a:rPr lang="en-US" dirty="0"/>
              <a:t>);    }    </a:t>
            </a:r>
          </a:p>
          <a:p>
            <a:pPr marL="0" indent="0">
              <a:buNone/>
            </a:pPr>
            <a:r>
              <a:rPr lang="en-US" dirty="0" err="1"/>
              <a:t>printf</a:t>
            </a:r>
            <a:r>
              <a:rPr lang="en-US" dirty="0"/>
              <a:t>("\</a:t>
            </a:r>
            <a:r>
              <a:rPr lang="en-US" dirty="0" err="1"/>
              <a:t>n%d</a:t>
            </a:r>
            <a:r>
              <a:rPr lang="en-US" dirty="0"/>
              <a:t>",x); </a:t>
            </a:r>
          </a:p>
          <a:p>
            <a:pPr marL="0" indent="0">
              <a:buNone/>
            </a:pPr>
            <a:r>
              <a:rPr lang="en-US" dirty="0"/>
              <a:t>   return 0;</a:t>
            </a:r>
          </a:p>
          <a:p>
            <a:pPr marL="0" indent="0">
              <a:buNone/>
            </a:pPr>
            <a:r>
              <a:rPr lang="en-US" dirty="0"/>
              <a:t>}</a:t>
            </a:r>
            <a:endParaRPr lang="te-IN" dirty="0"/>
          </a:p>
        </p:txBody>
      </p:sp>
      <p:sp>
        <p:nvSpPr>
          <p:cNvPr id="4" name="Footer Placeholder 3">
            <a:extLst>
              <a:ext uri="{FF2B5EF4-FFF2-40B4-BE49-F238E27FC236}">
                <a16:creationId xmlns:a16="http://schemas.microsoft.com/office/drawing/2014/main" id="{19C7CFFE-B3BF-42D2-84B6-FAF3B22E8578}"/>
              </a:ext>
            </a:extLst>
          </p:cNvPr>
          <p:cNvSpPr>
            <a:spLocks noGrp="1"/>
          </p:cNvSpPr>
          <p:nvPr>
            <p:ph type="ftr" sz="quarter" idx="11"/>
          </p:nvPr>
        </p:nvSpPr>
        <p:spPr/>
        <p:txBody>
          <a:bodyPr/>
          <a:lstStyle/>
          <a:p>
            <a:r>
              <a:rPr lang="en-US"/>
              <a:t>PROGRAMMING FOR PROBLEM SOLVING USING C                              DR.KSP.</a:t>
            </a:r>
          </a:p>
        </p:txBody>
      </p:sp>
    </p:spTree>
    <p:extLst>
      <p:ext uri="{BB962C8B-B14F-4D97-AF65-F5344CB8AC3E}">
        <p14:creationId xmlns:p14="http://schemas.microsoft.com/office/powerpoint/2010/main" val="209361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0099E-04F8-46B0-9DDC-D6FA8C2257A9}"/>
              </a:ext>
            </a:extLst>
          </p:cNvPr>
          <p:cNvSpPr>
            <a:spLocks noGrp="1"/>
          </p:cNvSpPr>
          <p:nvPr>
            <p:ph type="title"/>
          </p:nvPr>
        </p:nvSpPr>
        <p:spPr/>
        <p:txBody>
          <a:bodyPr/>
          <a:lstStyle/>
          <a:p>
            <a:pPr algn="ctr"/>
            <a:r>
              <a:rPr lang="en-US" dirty="0"/>
              <a:t>scope and lifetime of a variable</a:t>
            </a:r>
            <a:endParaRPr lang="te-IN" dirty="0"/>
          </a:p>
        </p:txBody>
      </p:sp>
      <p:sp>
        <p:nvSpPr>
          <p:cNvPr id="3" name="Content Placeholder 2">
            <a:extLst>
              <a:ext uri="{FF2B5EF4-FFF2-40B4-BE49-F238E27FC236}">
                <a16:creationId xmlns:a16="http://schemas.microsoft.com/office/drawing/2014/main" id="{9BC63601-8549-4AD6-9CC4-19C0EF541AFE}"/>
              </a:ext>
            </a:extLst>
          </p:cNvPr>
          <p:cNvSpPr>
            <a:spLocks noGrp="1"/>
          </p:cNvSpPr>
          <p:nvPr>
            <p:ph idx="1"/>
          </p:nvPr>
        </p:nvSpPr>
        <p:spPr/>
        <p:txBody>
          <a:bodyPr/>
          <a:lstStyle/>
          <a:p>
            <a:r>
              <a:rPr lang="en-US" dirty="0"/>
              <a:t>Scope: The region where it can  be used</a:t>
            </a:r>
          </a:p>
          <a:p>
            <a:endParaRPr lang="en-US" dirty="0"/>
          </a:p>
          <a:p>
            <a:r>
              <a:rPr lang="en-US" dirty="0"/>
              <a:t>Lifetime: How long variable holds the memory.</a:t>
            </a:r>
            <a:endParaRPr lang="te-IN" dirty="0"/>
          </a:p>
        </p:txBody>
      </p:sp>
      <p:sp>
        <p:nvSpPr>
          <p:cNvPr id="4" name="Footer Placeholder 3">
            <a:extLst>
              <a:ext uri="{FF2B5EF4-FFF2-40B4-BE49-F238E27FC236}">
                <a16:creationId xmlns:a16="http://schemas.microsoft.com/office/drawing/2014/main" id="{41632672-69F4-4688-870C-5817381CC023}"/>
              </a:ext>
            </a:extLst>
          </p:cNvPr>
          <p:cNvSpPr>
            <a:spLocks noGrp="1"/>
          </p:cNvSpPr>
          <p:nvPr>
            <p:ph type="ftr" sz="quarter" idx="11"/>
          </p:nvPr>
        </p:nvSpPr>
        <p:spPr/>
        <p:txBody>
          <a:bodyPr/>
          <a:lstStyle/>
          <a:p>
            <a:r>
              <a:rPr lang="en-US"/>
              <a:t>PROGRAMMING FOR PROBLEM SOLVING USING C                              DR.KSP.</a:t>
            </a:r>
          </a:p>
        </p:txBody>
      </p:sp>
    </p:spTree>
    <p:extLst>
      <p:ext uri="{BB962C8B-B14F-4D97-AF65-F5344CB8AC3E}">
        <p14:creationId xmlns:p14="http://schemas.microsoft.com/office/powerpoint/2010/main" val="512053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DE7B-F606-4FA3-80C9-9D3713E9475D}"/>
              </a:ext>
            </a:extLst>
          </p:cNvPr>
          <p:cNvSpPr>
            <a:spLocks noGrp="1"/>
          </p:cNvSpPr>
          <p:nvPr>
            <p:ph type="title"/>
          </p:nvPr>
        </p:nvSpPr>
        <p:spPr/>
        <p:txBody>
          <a:bodyPr/>
          <a:lstStyle/>
          <a:p>
            <a:pPr algn="ctr"/>
            <a:r>
              <a:rPr lang="en-US" dirty="0"/>
              <a:t>Storage Classes</a:t>
            </a:r>
            <a:endParaRPr lang="te-IN" dirty="0"/>
          </a:p>
        </p:txBody>
      </p:sp>
      <p:sp>
        <p:nvSpPr>
          <p:cNvPr id="3" name="Content Placeholder 2">
            <a:extLst>
              <a:ext uri="{FF2B5EF4-FFF2-40B4-BE49-F238E27FC236}">
                <a16:creationId xmlns:a16="http://schemas.microsoft.com/office/drawing/2014/main" id="{3E610A1D-AF4E-4641-93CD-3D0C2D7F74DE}"/>
              </a:ext>
            </a:extLst>
          </p:cNvPr>
          <p:cNvSpPr>
            <a:spLocks noGrp="1"/>
          </p:cNvSpPr>
          <p:nvPr>
            <p:ph idx="1"/>
          </p:nvPr>
        </p:nvSpPr>
        <p:spPr/>
        <p:txBody>
          <a:bodyPr>
            <a:normAutofit fontScale="85000" lnSpcReduction="20000"/>
          </a:bodyPr>
          <a:lstStyle/>
          <a:p>
            <a:r>
              <a:rPr lang="en-US" dirty="0"/>
              <a:t>A storage class defines the scope (visibility) and life-time of variables or functions within a C Program.</a:t>
            </a:r>
          </a:p>
          <a:p>
            <a:endParaRPr lang="en-US" dirty="0"/>
          </a:p>
          <a:p>
            <a:pPr marL="0" indent="0">
              <a:buNone/>
            </a:pPr>
            <a:r>
              <a:rPr lang="en-US" dirty="0"/>
              <a:t>We have four different storage classes in a C program −</a:t>
            </a:r>
          </a:p>
          <a:p>
            <a:endParaRPr lang="en-US" dirty="0"/>
          </a:p>
          <a:p>
            <a:r>
              <a:rPr lang="en-US" dirty="0"/>
              <a:t>auto</a:t>
            </a:r>
          </a:p>
          <a:p>
            <a:r>
              <a:rPr lang="en-US" dirty="0"/>
              <a:t>register</a:t>
            </a:r>
          </a:p>
          <a:p>
            <a:r>
              <a:rPr lang="en-US" dirty="0"/>
              <a:t>static</a:t>
            </a:r>
          </a:p>
          <a:p>
            <a:r>
              <a:rPr lang="en-US" dirty="0"/>
              <a:t>extern</a:t>
            </a:r>
            <a:endParaRPr lang="te-IN" dirty="0"/>
          </a:p>
        </p:txBody>
      </p:sp>
      <p:sp>
        <p:nvSpPr>
          <p:cNvPr id="4" name="Footer Placeholder 3">
            <a:extLst>
              <a:ext uri="{FF2B5EF4-FFF2-40B4-BE49-F238E27FC236}">
                <a16:creationId xmlns:a16="http://schemas.microsoft.com/office/drawing/2014/main" id="{01928E4D-911D-44F0-B093-AFB4016CA00B}"/>
              </a:ext>
            </a:extLst>
          </p:cNvPr>
          <p:cNvSpPr>
            <a:spLocks noGrp="1"/>
          </p:cNvSpPr>
          <p:nvPr>
            <p:ph type="ftr" sz="quarter" idx="11"/>
          </p:nvPr>
        </p:nvSpPr>
        <p:spPr/>
        <p:txBody>
          <a:bodyPr/>
          <a:lstStyle/>
          <a:p>
            <a:r>
              <a:rPr lang="en-US"/>
              <a:t>PROGRAMMING FOR PROBLEM SOLVING USING C                              DR.KSP.</a:t>
            </a:r>
          </a:p>
        </p:txBody>
      </p:sp>
    </p:spTree>
    <p:extLst>
      <p:ext uri="{BB962C8B-B14F-4D97-AF65-F5344CB8AC3E}">
        <p14:creationId xmlns:p14="http://schemas.microsoft.com/office/powerpoint/2010/main" val="397426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2E922-5890-464C-B07F-C8E6EE9F30AA}"/>
              </a:ext>
            </a:extLst>
          </p:cNvPr>
          <p:cNvSpPr>
            <a:spLocks noGrp="1"/>
          </p:cNvSpPr>
          <p:nvPr>
            <p:ph type="title"/>
          </p:nvPr>
        </p:nvSpPr>
        <p:spPr/>
        <p:txBody>
          <a:bodyPr/>
          <a:lstStyle/>
          <a:p>
            <a:pPr algn="ctr"/>
            <a:r>
              <a:rPr lang="en-IN" dirty="0"/>
              <a:t>auto Storage Class</a:t>
            </a:r>
            <a:endParaRPr lang="te-IN" dirty="0"/>
          </a:p>
        </p:txBody>
      </p:sp>
      <p:sp>
        <p:nvSpPr>
          <p:cNvPr id="3" name="Content Placeholder 2">
            <a:extLst>
              <a:ext uri="{FF2B5EF4-FFF2-40B4-BE49-F238E27FC236}">
                <a16:creationId xmlns:a16="http://schemas.microsoft.com/office/drawing/2014/main" id="{9E914CE6-9600-4A94-8D48-85AFC02C4170}"/>
              </a:ext>
            </a:extLst>
          </p:cNvPr>
          <p:cNvSpPr>
            <a:spLocks noGrp="1"/>
          </p:cNvSpPr>
          <p:nvPr>
            <p:ph idx="1"/>
          </p:nvPr>
        </p:nvSpPr>
        <p:spPr/>
        <p:txBody>
          <a:bodyPr/>
          <a:lstStyle/>
          <a:p>
            <a:r>
              <a:rPr lang="en-US" dirty="0">
                <a:solidFill>
                  <a:srgbClr val="3333FF"/>
                </a:solidFill>
              </a:rPr>
              <a:t>auto </a:t>
            </a:r>
            <a:r>
              <a:rPr lang="en-US" dirty="0"/>
              <a:t>storage class is the default storage class for all local variables.</a:t>
            </a:r>
            <a:endParaRPr lang="te-IN" dirty="0"/>
          </a:p>
        </p:txBody>
      </p:sp>
      <p:sp>
        <p:nvSpPr>
          <p:cNvPr id="4" name="Footer Placeholder 3">
            <a:extLst>
              <a:ext uri="{FF2B5EF4-FFF2-40B4-BE49-F238E27FC236}">
                <a16:creationId xmlns:a16="http://schemas.microsoft.com/office/drawing/2014/main" id="{2A15D8B0-7D4B-487D-9B04-7A5AD3909CDB}"/>
              </a:ext>
            </a:extLst>
          </p:cNvPr>
          <p:cNvSpPr>
            <a:spLocks noGrp="1"/>
          </p:cNvSpPr>
          <p:nvPr>
            <p:ph type="ftr" sz="quarter" idx="11"/>
          </p:nvPr>
        </p:nvSpPr>
        <p:spPr/>
        <p:txBody>
          <a:bodyPr/>
          <a:lstStyle/>
          <a:p>
            <a:r>
              <a:rPr lang="en-US"/>
              <a:t>PROGRAMMING FOR PROBLEM SOLVING USING C                              DR.KSP.</a:t>
            </a:r>
          </a:p>
        </p:txBody>
      </p:sp>
      <p:sp>
        <p:nvSpPr>
          <p:cNvPr id="6" name="TextBox 5">
            <a:extLst>
              <a:ext uri="{FF2B5EF4-FFF2-40B4-BE49-F238E27FC236}">
                <a16:creationId xmlns:a16="http://schemas.microsoft.com/office/drawing/2014/main" id="{476B43A3-6983-4D7F-9F8E-29927AFB1039}"/>
              </a:ext>
            </a:extLst>
          </p:cNvPr>
          <p:cNvSpPr txBox="1"/>
          <p:nvPr/>
        </p:nvSpPr>
        <p:spPr>
          <a:xfrm>
            <a:off x="991340" y="2570021"/>
            <a:ext cx="6094520" cy="2677656"/>
          </a:xfrm>
          <a:prstGeom prst="rect">
            <a:avLst/>
          </a:prstGeom>
          <a:noFill/>
        </p:spPr>
        <p:txBody>
          <a:bodyPr wrap="square">
            <a:spAutoFit/>
          </a:bodyPr>
          <a:lstStyle/>
          <a:p>
            <a:pPr marL="0" indent="0">
              <a:buNone/>
            </a:pPr>
            <a:r>
              <a:rPr lang="en-US" sz="2400" dirty="0"/>
              <a:t>#include &lt;</a:t>
            </a:r>
            <a:r>
              <a:rPr lang="en-US" sz="2400" dirty="0" err="1"/>
              <a:t>stdio.h</a:t>
            </a:r>
            <a:r>
              <a:rPr lang="en-US" sz="2400" dirty="0"/>
              <a:t>&gt;</a:t>
            </a:r>
          </a:p>
          <a:p>
            <a:pPr marL="0" indent="0">
              <a:buNone/>
            </a:pPr>
            <a:r>
              <a:rPr lang="en-US" sz="2400" dirty="0"/>
              <a:t>int main()</a:t>
            </a:r>
          </a:p>
          <a:p>
            <a:pPr marL="0" indent="0">
              <a:buNone/>
            </a:pPr>
            <a:r>
              <a:rPr lang="en-US" sz="2400" dirty="0"/>
              <a:t>{  </a:t>
            </a:r>
          </a:p>
          <a:p>
            <a:r>
              <a:rPr lang="en-US" sz="2400" dirty="0"/>
              <a:t>int x=20;  </a:t>
            </a:r>
            <a:r>
              <a:rPr lang="en-US" sz="2400" dirty="0">
                <a:solidFill>
                  <a:srgbClr val="3333FF"/>
                </a:solidFill>
              </a:rPr>
              <a:t>// this is </a:t>
            </a:r>
            <a:r>
              <a:rPr lang="en-US" sz="2400" dirty="0" err="1">
                <a:solidFill>
                  <a:srgbClr val="3333FF"/>
                </a:solidFill>
              </a:rPr>
              <a:t>equalto</a:t>
            </a:r>
            <a:r>
              <a:rPr lang="en-US" sz="2400" dirty="0">
                <a:solidFill>
                  <a:srgbClr val="3333FF"/>
                </a:solidFill>
              </a:rPr>
              <a:t>   auto int x=20;</a:t>
            </a:r>
          </a:p>
          <a:p>
            <a:pPr marL="0" indent="0">
              <a:buNone/>
            </a:pPr>
            <a:r>
              <a:rPr lang="en-US" sz="2400" dirty="0"/>
              <a:t>       </a:t>
            </a:r>
            <a:r>
              <a:rPr lang="en-US" sz="2400" dirty="0" err="1"/>
              <a:t>printf</a:t>
            </a:r>
            <a:r>
              <a:rPr lang="en-US" sz="2400" dirty="0"/>
              <a:t>("%</a:t>
            </a:r>
            <a:r>
              <a:rPr lang="en-US" sz="2400" dirty="0" err="1"/>
              <a:t>d",x</a:t>
            </a:r>
            <a:r>
              <a:rPr lang="en-US" sz="2400" dirty="0"/>
              <a:t>);      </a:t>
            </a:r>
          </a:p>
          <a:p>
            <a:pPr marL="0" indent="0">
              <a:buNone/>
            </a:pPr>
            <a:r>
              <a:rPr lang="en-US" sz="2400" dirty="0"/>
              <a:t>return 0;</a:t>
            </a:r>
          </a:p>
          <a:p>
            <a:pPr marL="0" indent="0">
              <a:buNone/>
            </a:pPr>
            <a:r>
              <a:rPr lang="en-US" sz="2400" dirty="0"/>
              <a:t>}</a:t>
            </a:r>
            <a:endParaRPr lang="te-IN" sz="2400" dirty="0"/>
          </a:p>
        </p:txBody>
      </p:sp>
      <p:sp>
        <p:nvSpPr>
          <p:cNvPr id="7" name="TextBox 6">
            <a:extLst>
              <a:ext uri="{FF2B5EF4-FFF2-40B4-BE49-F238E27FC236}">
                <a16:creationId xmlns:a16="http://schemas.microsoft.com/office/drawing/2014/main" id="{AE56F117-F000-4CB2-B704-720FD14E22C5}"/>
              </a:ext>
            </a:extLst>
          </p:cNvPr>
          <p:cNvSpPr txBox="1"/>
          <p:nvPr/>
        </p:nvSpPr>
        <p:spPr>
          <a:xfrm>
            <a:off x="6740741" y="2754687"/>
            <a:ext cx="6094520" cy="2308324"/>
          </a:xfrm>
          <a:prstGeom prst="rect">
            <a:avLst/>
          </a:prstGeom>
          <a:noFill/>
        </p:spPr>
        <p:txBody>
          <a:bodyPr wrap="square">
            <a:spAutoFit/>
          </a:bodyPr>
          <a:lstStyle/>
          <a:p>
            <a:pPr marL="0" indent="0">
              <a:buNone/>
            </a:pPr>
            <a:r>
              <a:rPr lang="en-US" sz="2400" dirty="0">
                <a:solidFill>
                  <a:srgbClr val="C030B9"/>
                </a:solidFill>
              </a:rPr>
              <a:t>scope: </a:t>
            </a:r>
            <a:r>
              <a:rPr lang="en-US" sz="2400" dirty="0"/>
              <a:t>In the same block in which it</a:t>
            </a:r>
          </a:p>
          <a:p>
            <a:pPr marL="0" indent="0">
              <a:buNone/>
            </a:pPr>
            <a:r>
              <a:rPr lang="en-US" sz="2400" dirty="0"/>
              <a:t>declared</a:t>
            </a:r>
          </a:p>
          <a:p>
            <a:pPr marL="0" indent="0">
              <a:buNone/>
            </a:pPr>
            <a:endParaRPr lang="en-US" sz="2400" dirty="0"/>
          </a:p>
          <a:p>
            <a:pPr marL="0" indent="0">
              <a:buNone/>
            </a:pPr>
            <a:r>
              <a:rPr lang="en-US" sz="2400" dirty="0">
                <a:solidFill>
                  <a:srgbClr val="C030B9"/>
                </a:solidFill>
              </a:rPr>
              <a:t>lifetime: </a:t>
            </a:r>
            <a:r>
              <a:rPr lang="en-US" sz="2400" dirty="0"/>
              <a:t>In the same block in which it</a:t>
            </a:r>
          </a:p>
          <a:p>
            <a:pPr marL="0" indent="0">
              <a:buNone/>
            </a:pPr>
            <a:r>
              <a:rPr lang="en-US" sz="2400" dirty="0"/>
              <a:t>declared</a:t>
            </a:r>
          </a:p>
          <a:p>
            <a:pPr marL="0" indent="0">
              <a:buNone/>
            </a:pPr>
            <a:endParaRPr lang="te-IN" sz="2400" dirty="0"/>
          </a:p>
        </p:txBody>
      </p:sp>
    </p:spTree>
    <p:extLst>
      <p:ext uri="{BB962C8B-B14F-4D97-AF65-F5344CB8AC3E}">
        <p14:creationId xmlns:p14="http://schemas.microsoft.com/office/powerpoint/2010/main" val="303548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2E922-5890-464C-B07F-C8E6EE9F30AA}"/>
              </a:ext>
            </a:extLst>
          </p:cNvPr>
          <p:cNvSpPr>
            <a:spLocks noGrp="1"/>
          </p:cNvSpPr>
          <p:nvPr>
            <p:ph type="title"/>
          </p:nvPr>
        </p:nvSpPr>
        <p:spPr/>
        <p:txBody>
          <a:bodyPr/>
          <a:lstStyle/>
          <a:p>
            <a:pPr algn="ctr"/>
            <a:r>
              <a:rPr lang="en-IN" dirty="0"/>
              <a:t>static Storage Class</a:t>
            </a:r>
            <a:endParaRPr lang="te-IN" dirty="0"/>
          </a:p>
        </p:txBody>
      </p:sp>
      <p:sp>
        <p:nvSpPr>
          <p:cNvPr id="3" name="Content Placeholder 2">
            <a:extLst>
              <a:ext uri="{FF2B5EF4-FFF2-40B4-BE49-F238E27FC236}">
                <a16:creationId xmlns:a16="http://schemas.microsoft.com/office/drawing/2014/main" id="{9E914CE6-9600-4A94-8D48-85AFC02C4170}"/>
              </a:ext>
            </a:extLst>
          </p:cNvPr>
          <p:cNvSpPr>
            <a:spLocks noGrp="1"/>
          </p:cNvSpPr>
          <p:nvPr>
            <p:ph idx="1"/>
          </p:nvPr>
        </p:nvSpPr>
        <p:spPr>
          <a:xfrm>
            <a:off x="838200" y="1150922"/>
            <a:ext cx="10515600" cy="4351338"/>
          </a:xfrm>
        </p:spPr>
        <p:txBody>
          <a:bodyPr/>
          <a:lstStyle/>
          <a:p>
            <a:r>
              <a:rPr lang="en-US" dirty="0">
                <a:solidFill>
                  <a:srgbClr val="3333FF"/>
                </a:solidFill>
              </a:rPr>
              <a:t>A static variable is declared by using the static keyword. </a:t>
            </a:r>
          </a:p>
          <a:p>
            <a:r>
              <a:rPr lang="en-US" b="0" i="0" dirty="0">
                <a:solidFill>
                  <a:srgbClr val="273239"/>
                </a:solidFill>
                <a:effectLst/>
                <a:latin typeface="urw-din"/>
              </a:rPr>
              <a:t>static variables preserve the value of their last use in their scope</a:t>
            </a:r>
            <a:endParaRPr lang="te-IN" dirty="0"/>
          </a:p>
        </p:txBody>
      </p:sp>
      <p:sp>
        <p:nvSpPr>
          <p:cNvPr id="4" name="Footer Placeholder 3">
            <a:extLst>
              <a:ext uri="{FF2B5EF4-FFF2-40B4-BE49-F238E27FC236}">
                <a16:creationId xmlns:a16="http://schemas.microsoft.com/office/drawing/2014/main" id="{2A15D8B0-7D4B-487D-9B04-7A5AD3909CDB}"/>
              </a:ext>
            </a:extLst>
          </p:cNvPr>
          <p:cNvSpPr>
            <a:spLocks noGrp="1"/>
          </p:cNvSpPr>
          <p:nvPr>
            <p:ph type="ftr" sz="quarter" idx="11"/>
          </p:nvPr>
        </p:nvSpPr>
        <p:spPr/>
        <p:txBody>
          <a:bodyPr/>
          <a:lstStyle/>
          <a:p>
            <a:r>
              <a:rPr lang="en-US"/>
              <a:t>PROGRAMMING FOR PROBLEM SOLVING USING C                              DR.KSP.</a:t>
            </a:r>
          </a:p>
        </p:txBody>
      </p:sp>
      <p:sp>
        <p:nvSpPr>
          <p:cNvPr id="6" name="TextBox 5">
            <a:extLst>
              <a:ext uri="{FF2B5EF4-FFF2-40B4-BE49-F238E27FC236}">
                <a16:creationId xmlns:a16="http://schemas.microsoft.com/office/drawing/2014/main" id="{476B43A3-6983-4D7F-9F8E-29927AFB1039}"/>
              </a:ext>
            </a:extLst>
          </p:cNvPr>
          <p:cNvSpPr txBox="1"/>
          <p:nvPr/>
        </p:nvSpPr>
        <p:spPr>
          <a:xfrm>
            <a:off x="838200" y="2143653"/>
            <a:ext cx="6094520" cy="4893647"/>
          </a:xfrm>
          <a:prstGeom prst="rect">
            <a:avLst/>
          </a:prstGeom>
          <a:noFill/>
        </p:spPr>
        <p:txBody>
          <a:bodyPr wrap="square">
            <a:spAutoFit/>
          </a:bodyPr>
          <a:lstStyle/>
          <a:p>
            <a:pPr marL="0" indent="0">
              <a:buNone/>
            </a:pPr>
            <a:r>
              <a:rPr lang="en-US" sz="2400" dirty="0"/>
              <a:t>#include &lt;</a:t>
            </a:r>
            <a:r>
              <a:rPr lang="en-US" sz="2400" dirty="0" err="1"/>
              <a:t>stdio.h</a:t>
            </a:r>
            <a:r>
              <a:rPr lang="en-US" sz="2400" dirty="0"/>
              <a:t>&gt;</a:t>
            </a:r>
          </a:p>
          <a:p>
            <a:pPr marL="0" indent="0">
              <a:buNone/>
            </a:pPr>
            <a:r>
              <a:rPr lang="en-US" sz="2400" dirty="0"/>
              <a:t>void ex()</a:t>
            </a:r>
          </a:p>
          <a:p>
            <a:pPr marL="0" indent="0">
              <a:buNone/>
            </a:pPr>
            <a:r>
              <a:rPr lang="en-US" sz="2400" dirty="0"/>
              <a:t>{    </a:t>
            </a:r>
          </a:p>
          <a:p>
            <a:pPr marL="0" indent="0">
              <a:buNone/>
            </a:pPr>
            <a:r>
              <a:rPr lang="en-US" sz="2400" dirty="0"/>
              <a:t>static int x=10; </a:t>
            </a:r>
          </a:p>
          <a:p>
            <a:pPr marL="0" indent="0">
              <a:buNone/>
            </a:pPr>
            <a:r>
              <a:rPr lang="en-US" sz="2400" dirty="0"/>
              <a:t>   x++;  </a:t>
            </a:r>
          </a:p>
          <a:p>
            <a:pPr marL="0" indent="0">
              <a:buNone/>
            </a:pPr>
            <a:r>
              <a:rPr lang="en-US" sz="2400" dirty="0"/>
              <a:t>  </a:t>
            </a:r>
            <a:r>
              <a:rPr lang="en-US" sz="2400" dirty="0" err="1"/>
              <a:t>printf</a:t>
            </a:r>
            <a:r>
              <a:rPr lang="en-US" sz="2400" dirty="0"/>
              <a:t>(" %</a:t>
            </a:r>
            <a:r>
              <a:rPr lang="en-US" sz="2400" dirty="0" err="1"/>
              <a:t>d",x</a:t>
            </a:r>
            <a:r>
              <a:rPr lang="en-US" sz="2400" dirty="0"/>
              <a:t>);</a:t>
            </a:r>
          </a:p>
          <a:p>
            <a:pPr marL="0" indent="0">
              <a:buNone/>
            </a:pPr>
            <a:r>
              <a:rPr lang="en-US" sz="2400" dirty="0"/>
              <a:t>}</a:t>
            </a:r>
          </a:p>
          <a:p>
            <a:pPr marL="0" indent="0">
              <a:buNone/>
            </a:pPr>
            <a:r>
              <a:rPr lang="en-US" sz="2400" dirty="0"/>
              <a:t>int main()</a:t>
            </a:r>
          </a:p>
          <a:p>
            <a:pPr marL="0" indent="0">
              <a:buNone/>
            </a:pPr>
            <a:r>
              <a:rPr lang="en-US" sz="2400" dirty="0"/>
              <a:t>{    </a:t>
            </a:r>
          </a:p>
          <a:p>
            <a:pPr marL="0" indent="0">
              <a:buNone/>
            </a:pPr>
            <a:r>
              <a:rPr lang="en-US" sz="2400" dirty="0"/>
              <a:t>ex(); </a:t>
            </a:r>
          </a:p>
          <a:p>
            <a:pPr marL="0" indent="0">
              <a:buNone/>
            </a:pPr>
            <a:r>
              <a:rPr lang="en-US" sz="2400" dirty="0"/>
              <a:t>   ex();  </a:t>
            </a:r>
          </a:p>
          <a:p>
            <a:pPr marL="0" indent="0">
              <a:buNone/>
            </a:pPr>
            <a:r>
              <a:rPr lang="en-US" sz="2400" dirty="0"/>
              <a:t>  return 0;</a:t>
            </a:r>
          </a:p>
          <a:p>
            <a:pPr marL="0" indent="0">
              <a:buNone/>
            </a:pPr>
            <a:r>
              <a:rPr lang="en-US" sz="2400" dirty="0"/>
              <a:t>}</a:t>
            </a:r>
            <a:endParaRPr lang="te-IN" sz="2400" dirty="0"/>
          </a:p>
        </p:txBody>
      </p:sp>
      <p:sp>
        <p:nvSpPr>
          <p:cNvPr id="7" name="TextBox 6">
            <a:extLst>
              <a:ext uri="{FF2B5EF4-FFF2-40B4-BE49-F238E27FC236}">
                <a16:creationId xmlns:a16="http://schemas.microsoft.com/office/drawing/2014/main" id="{AE56F117-F000-4CB2-B704-720FD14E22C5}"/>
              </a:ext>
            </a:extLst>
          </p:cNvPr>
          <p:cNvSpPr txBox="1"/>
          <p:nvPr/>
        </p:nvSpPr>
        <p:spPr>
          <a:xfrm>
            <a:off x="6740741" y="2754687"/>
            <a:ext cx="6094520" cy="2308324"/>
          </a:xfrm>
          <a:prstGeom prst="rect">
            <a:avLst/>
          </a:prstGeom>
          <a:noFill/>
        </p:spPr>
        <p:txBody>
          <a:bodyPr wrap="square">
            <a:spAutoFit/>
          </a:bodyPr>
          <a:lstStyle/>
          <a:p>
            <a:pPr marL="0" indent="0">
              <a:buNone/>
            </a:pPr>
            <a:r>
              <a:rPr lang="en-US" sz="2400" dirty="0">
                <a:solidFill>
                  <a:srgbClr val="C030B9"/>
                </a:solidFill>
              </a:rPr>
              <a:t>scope: </a:t>
            </a:r>
            <a:r>
              <a:rPr lang="en-US" sz="2400" dirty="0"/>
              <a:t>In the same block in which it</a:t>
            </a:r>
          </a:p>
          <a:p>
            <a:pPr marL="0" indent="0">
              <a:buNone/>
            </a:pPr>
            <a:r>
              <a:rPr lang="en-US" sz="2400" dirty="0"/>
              <a:t>declared.</a:t>
            </a:r>
          </a:p>
          <a:p>
            <a:pPr marL="0" indent="0">
              <a:buNone/>
            </a:pPr>
            <a:endParaRPr lang="en-US" sz="2400" dirty="0"/>
          </a:p>
          <a:p>
            <a:pPr marL="0" indent="0">
              <a:buNone/>
            </a:pPr>
            <a:r>
              <a:rPr lang="en-US" sz="2400" dirty="0">
                <a:solidFill>
                  <a:srgbClr val="C030B9"/>
                </a:solidFill>
              </a:rPr>
              <a:t>lifetime: </a:t>
            </a:r>
            <a:r>
              <a:rPr lang="en-US" sz="2400" dirty="0"/>
              <a:t>Until the complete execution of program.</a:t>
            </a:r>
          </a:p>
          <a:p>
            <a:pPr marL="0" indent="0">
              <a:buNone/>
            </a:pPr>
            <a:endParaRPr lang="te-IN" sz="2400" dirty="0"/>
          </a:p>
        </p:txBody>
      </p:sp>
    </p:spTree>
    <p:extLst>
      <p:ext uri="{BB962C8B-B14F-4D97-AF65-F5344CB8AC3E}">
        <p14:creationId xmlns:p14="http://schemas.microsoft.com/office/powerpoint/2010/main" val="149596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2E922-5890-464C-B07F-C8E6EE9F30AA}"/>
              </a:ext>
            </a:extLst>
          </p:cNvPr>
          <p:cNvSpPr>
            <a:spLocks noGrp="1"/>
          </p:cNvSpPr>
          <p:nvPr>
            <p:ph type="title"/>
          </p:nvPr>
        </p:nvSpPr>
        <p:spPr/>
        <p:txBody>
          <a:bodyPr/>
          <a:lstStyle/>
          <a:p>
            <a:pPr algn="ctr"/>
            <a:r>
              <a:rPr lang="en-IN" dirty="0"/>
              <a:t>extern Storage Class</a:t>
            </a:r>
            <a:endParaRPr lang="te-IN" dirty="0"/>
          </a:p>
        </p:txBody>
      </p:sp>
      <p:sp>
        <p:nvSpPr>
          <p:cNvPr id="3" name="Content Placeholder 2">
            <a:extLst>
              <a:ext uri="{FF2B5EF4-FFF2-40B4-BE49-F238E27FC236}">
                <a16:creationId xmlns:a16="http://schemas.microsoft.com/office/drawing/2014/main" id="{9E914CE6-9600-4A94-8D48-85AFC02C4170}"/>
              </a:ext>
            </a:extLst>
          </p:cNvPr>
          <p:cNvSpPr>
            <a:spLocks noGrp="1"/>
          </p:cNvSpPr>
          <p:nvPr>
            <p:ph idx="1"/>
          </p:nvPr>
        </p:nvSpPr>
        <p:spPr>
          <a:xfrm>
            <a:off x="838200" y="1150922"/>
            <a:ext cx="10515600" cy="4351338"/>
          </a:xfrm>
        </p:spPr>
        <p:txBody>
          <a:bodyPr/>
          <a:lstStyle/>
          <a:p>
            <a:r>
              <a:rPr lang="en-US" dirty="0">
                <a:solidFill>
                  <a:srgbClr val="3333FF"/>
                </a:solidFill>
              </a:rPr>
              <a:t>Extern storage class simply tells us that the variable is defined elsewhere and not within the same block where it is used.</a:t>
            </a:r>
          </a:p>
          <a:p>
            <a:r>
              <a:rPr lang="en-US" b="0" i="0" dirty="0">
                <a:solidFill>
                  <a:srgbClr val="273239"/>
                </a:solidFill>
                <a:effectLst/>
                <a:latin typeface="urw-din"/>
              </a:rPr>
              <a:t>So an extern variable is nothing but a global variable initialized with a legal value where it is declared in order to be used elsewhere</a:t>
            </a:r>
            <a:endParaRPr lang="te-IN" dirty="0"/>
          </a:p>
        </p:txBody>
      </p:sp>
      <p:sp>
        <p:nvSpPr>
          <p:cNvPr id="4" name="Footer Placeholder 3">
            <a:extLst>
              <a:ext uri="{FF2B5EF4-FFF2-40B4-BE49-F238E27FC236}">
                <a16:creationId xmlns:a16="http://schemas.microsoft.com/office/drawing/2014/main" id="{2A15D8B0-7D4B-487D-9B04-7A5AD3909CDB}"/>
              </a:ext>
            </a:extLst>
          </p:cNvPr>
          <p:cNvSpPr>
            <a:spLocks noGrp="1"/>
          </p:cNvSpPr>
          <p:nvPr>
            <p:ph type="ftr" sz="quarter" idx="11"/>
          </p:nvPr>
        </p:nvSpPr>
        <p:spPr/>
        <p:txBody>
          <a:bodyPr/>
          <a:lstStyle/>
          <a:p>
            <a:r>
              <a:rPr lang="en-US"/>
              <a:t>PROGRAMMING FOR PROBLEM SOLVING USING C                              DR.KSP.</a:t>
            </a:r>
          </a:p>
        </p:txBody>
      </p:sp>
      <p:sp>
        <p:nvSpPr>
          <p:cNvPr id="6" name="TextBox 5">
            <a:extLst>
              <a:ext uri="{FF2B5EF4-FFF2-40B4-BE49-F238E27FC236}">
                <a16:creationId xmlns:a16="http://schemas.microsoft.com/office/drawing/2014/main" id="{476B43A3-6983-4D7F-9F8E-29927AFB1039}"/>
              </a:ext>
            </a:extLst>
          </p:cNvPr>
          <p:cNvSpPr txBox="1"/>
          <p:nvPr/>
        </p:nvSpPr>
        <p:spPr>
          <a:xfrm>
            <a:off x="720017" y="3122592"/>
            <a:ext cx="6094520" cy="3416320"/>
          </a:xfrm>
          <a:prstGeom prst="rect">
            <a:avLst/>
          </a:prstGeom>
          <a:noFill/>
        </p:spPr>
        <p:txBody>
          <a:bodyPr wrap="square">
            <a:spAutoFit/>
          </a:bodyPr>
          <a:lstStyle/>
          <a:p>
            <a:pPr marL="0" indent="0">
              <a:buNone/>
            </a:pPr>
            <a:r>
              <a:rPr lang="en-US" sz="2400" dirty="0"/>
              <a:t>#include &lt;</a:t>
            </a:r>
            <a:r>
              <a:rPr lang="en-US" sz="2400" dirty="0" err="1"/>
              <a:t>stdio.h</a:t>
            </a:r>
            <a:r>
              <a:rPr lang="en-US" sz="2400" dirty="0"/>
              <a:t>&gt;</a:t>
            </a:r>
          </a:p>
          <a:p>
            <a:pPr marL="0" indent="0">
              <a:buNone/>
            </a:pPr>
            <a:r>
              <a:rPr lang="en-US" sz="2400" dirty="0">
                <a:solidFill>
                  <a:srgbClr val="C030B9"/>
                </a:solidFill>
              </a:rPr>
              <a:t>extern int x;</a:t>
            </a:r>
          </a:p>
          <a:p>
            <a:pPr marL="0" indent="0">
              <a:buNone/>
            </a:pPr>
            <a:r>
              <a:rPr lang="en-US" sz="2400" dirty="0"/>
              <a:t>void ex()</a:t>
            </a:r>
          </a:p>
          <a:p>
            <a:pPr marL="0" indent="0">
              <a:buNone/>
            </a:pPr>
            <a:r>
              <a:rPr lang="en-US" sz="2400" dirty="0"/>
              <a:t>{    </a:t>
            </a:r>
            <a:r>
              <a:rPr lang="en-US" sz="2400" dirty="0" err="1"/>
              <a:t>printf</a:t>
            </a:r>
            <a:r>
              <a:rPr lang="en-US" sz="2400" dirty="0"/>
              <a:t>(" %</a:t>
            </a:r>
            <a:r>
              <a:rPr lang="en-US" sz="2400" dirty="0" err="1"/>
              <a:t>d",x</a:t>
            </a:r>
            <a:r>
              <a:rPr lang="en-US" sz="2400" dirty="0"/>
              <a:t>);}</a:t>
            </a:r>
          </a:p>
          <a:p>
            <a:pPr marL="0" indent="0">
              <a:buNone/>
            </a:pPr>
            <a:r>
              <a:rPr lang="en-US" sz="2400" dirty="0"/>
              <a:t>int main()</a:t>
            </a:r>
          </a:p>
          <a:p>
            <a:pPr marL="0" indent="0">
              <a:buNone/>
            </a:pPr>
            <a:r>
              <a:rPr lang="en-US" sz="2400" dirty="0"/>
              <a:t>{   ex();  </a:t>
            </a:r>
          </a:p>
          <a:p>
            <a:pPr marL="0" indent="0">
              <a:buNone/>
            </a:pPr>
            <a:r>
              <a:rPr lang="en-US" sz="2400" dirty="0"/>
              <a:t>  return 0;</a:t>
            </a:r>
          </a:p>
          <a:p>
            <a:pPr marL="0" indent="0">
              <a:buNone/>
            </a:pPr>
            <a:r>
              <a:rPr lang="en-US" sz="2400" dirty="0"/>
              <a:t>}</a:t>
            </a:r>
          </a:p>
          <a:p>
            <a:pPr marL="0" indent="0">
              <a:buNone/>
            </a:pPr>
            <a:r>
              <a:rPr lang="en-US" sz="2400" dirty="0"/>
              <a:t>int x=10;</a:t>
            </a:r>
            <a:endParaRPr lang="te-IN" sz="2400" dirty="0"/>
          </a:p>
        </p:txBody>
      </p:sp>
      <p:sp>
        <p:nvSpPr>
          <p:cNvPr id="7" name="TextBox 6">
            <a:extLst>
              <a:ext uri="{FF2B5EF4-FFF2-40B4-BE49-F238E27FC236}">
                <a16:creationId xmlns:a16="http://schemas.microsoft.com/office/drawing/2014/main" id="{AE56F117-F000-4CB2-B704-720FD14E22C5}"/>
              </a:ext>
            </a:extLst>
          </p:cNvPr>
          <p:cNvSpPr txBox="1"/>
          <p:nvPr/>
        </p:nvSpPr>
        <p:spPr>
          <a:xfrm>
            <a:off x="6696353" y="3262151"/>
            <a:ext cx="6094520" cy="1938992"/>
          </a:xfrm>
          <a:prstGeom prst="rect">
            <a:avLst/>
          </a:prstGeom>
          <a:noFill/>
        </p:spPr>
        <p:txBody>
          <a:bodyPr wrap="square">
            <a:spAutoFit/>
          </a:bodyPr>
          <a:lstStyle/>
          <a:p>
            <a:pPr marL="0" indent="0">
              <a:buNone/>
            </a:pPr>
            <a:r>
              <a:rPr lang="en-US" sz="2400" dirty="0">
                <a:solidFill>
                  <a:srgbClr val="C030B9"/>
                </a:solidFill>
              </a:rPr>
              <a:t>scope: </a:t>
            </a:r>
            <a:r>
              <a:rPr lang="en-US" sz="2400" dirty="0"/>
              <a:t>Throughtout the program</a:t>
            </a:r>
          </a:p>
          <a:p>
            <a:pPr marL="0" indent="0">
              <a:buNone/>
            </a:pPr>
            <a:endParaRPr lang="en-US" sz="2400" dirty="0"/>
          </a:p>
          <a:p>
            <a:pPr marL="0" indent="0">
              <a:buNone/>
            </a:pPr>
            <a:r>
              <a:rPr lang="en-US" sz="2400" dirty="0">
                <a:solidFill>
                  <a:srgbClr val="C030B9"/>
                </a:solidFill>
              </a:rPr>
              <a:t>lifetime: </a:t>
            </a:r>
            <a:r>
              <a:rPr lang="en-US" sz="2400" dirty="0"/>
              <a:t>Until the complete execution of program.</a:t>
            </a:r>
          </a:p>
          <a:p>
            <a:pPr marL="0" indent="0">
              <a:buNone/>
            </a:pPr>
            <a:endParaRPr lang="te-IN" sz="2400" dirty="0"/>
          </a:p>
        </p:txBody>
      </p:sp>
    </p:spTree>
    <p:extLst>
      <p:ext uri="{BB962C8B-B14F-4D97-AF65-F5344CB8AC3E}">
        <p14:creationId xmlns:p14="http://schemas.microsoft.com/office/powerpoint/2010/main" val="208113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989DD-BC4E-4DAF-8C2F-9E5B2D3E4458}"/>
              </a:ext>
            </a:extLst>
          </p:cNvPr>
          <p:cNvSpPr>
            <a:spLocks noGrp="1"/>
          </p:cNvSpPr>
          <p:nvPr>
            <p:ph type="title"/>
          </p:nvPr>
        </p:nvSpPr>
        <p:spPr/>
        <p:txBody>
          <a:bodyPr/>
          <a:lstStyle/>
          <a:p>
            <a:pPr algn="ctr"/>
            <a:r>
              <a:rPr lang="en-US" b="1" u="sng" dirty="0"/>
              <a:t>Initializing a String-example</a:t>
            </a:r>
            <a:endParaRPr lang="te-IN" dirty="0"/>
          </a:p>
        </p:txBody>
      </p:sp>
      <p:sp>
        <p:nvSpPr>
          <p:cNvPr id="4" name="Footer Placeholder 3">
            <a:extLst>
              <a:ext uri="{FF2B5EF4-FFF2-40B4-BE49-F238E27FC236}">
                <a16:creationId xmlns:a16="http://schemas.microsoft.com/office/drawing/2014/main" id="{42257DE8-4F0F-4ED6-9D93-FA16E9FFD5EF}"/>
              </a:ext>
            </a:extLst>
          </p:cNvPr>
          <p:cNvSpPr>
            <a:spLocks noGrp="1"/>
          </p:cNvSpPr>
          <p:nvPr>
            <p:ph type="ftr" sz="quarter" idx="11"/>
          </p:nvPr>
        </p:nvSpPr>
        <p:spPr/>
        <p:txBody>
          <a:bodyPr/>
          <a:lstStyle/>
          <a:p>
            <a:r>
              <a:rPr lang="en-US"/>
              <a:t>PROGRAMMING FOR PROBLEM SOLVING USING C                              DR.KSP.</a:t>
            </a:r>
          </a:p>
        </p:txBody>
      </p:sp>
      <p:sp>
        <p:nvSpPr>
          <p:cNvPr id="6" name="TextBox 5">
            <a:extLst>
              <a:ext uri="{FF2B5EF4-FFF2-40B4-BE49-F238E27FC236}">
                <a16:creationId xmlns:a16="http://schemas.microsoft.com/office/drawing/2014/main" id="{09D71F26-427A-46C5-97F5-CBC1A8B50735}"/>
              </a:ext>
            </a:extLst>
          </p:cNvPr>
          <p:cNvSpPr txBox="1"/>
          <p:nvPr/>
        </p:nvSpPr>
        <p:spPr>
          <a:xfrm>
            <a:off x="324059" y="1305341"/>
            <a:ext cx="6094324" cy="4154984"/>
          </a:xfrm>
          <a:prstGeom prst="rect">
            <a:avLst/>
          </a:prstGeom>
          <a:noFill/>
        </p:spPr>
        <p:txBody>
          <a:bodyPr wrap="square">
            <a:spAutoFit/>
          </a:bodyPr>
          <a:lstStyle/>
          <a:p>
            <a:pPr marL="0" indent="0">
              <a:buNone/>
            </a:pPr>
            <a:r>
              <a:rPr lang="en-IN" sz="2400" b="1" dirty="0"/>
              <a:t>#include&lt;stdio.h&gt;</a:t>
            </a:r>
          </a:p>
          <a:p>
            <a:pPr marL="0" indent="0">
              <a:buNone/>
            </a:pPr>
            <a:r>
              <a:rPr lang="en-IN" sz="2400" b="1" dirty="0"/>
              <a:t>  </a:t>
            </a:r>
          </a:p>
          <a:p>
            <a:pPr marL="0" indent="0">
              <a:buNone/>
            </a:pPr>
            <a:r>
              <a:rPr lang="en-IN" sz="2400" b="1" dirty="0"/>
              <a:t>int main()</a:t>
            </a:r>
          </a:p>
          <a:p>
            <a:pPr marL="0" indent="0">
              <a:buNone/>
            </a:pPr>
            <a:r>
              <a:rPr lang="en-IN" sz="2400" b="1" dirty="0"/>
              <a:t>{ </a:t>
            </a:r>
          </a:p>
          <a:p>
            <a:pPr marL="0" indent="0">
              <a:buNone/>
            </a:pPr>
            <a:r>
              <a:rPr lang="en-IN" sz="2400" b="1" dirty="0"/>
              <a:t>char str1[] = "Aditya";</a:t>
            </a:r>
          </a:p>
          <a:p>
            <a:pPr marL="0" indent="0">
              <a:buNone/>
            </a:pPr>
            <a:endParaRPr lang="en-IN" sz="2400" b="1" dirty="0"/>
          </a:p>
          <a:p>
            <a:pPr marL="0" indent="0">
              <a:buNone/>
            </a:pPr>
            <a:r>
              <a:rPr lang="en-IN" sz="2400" b="1" dirty="0"/>
              <a:t>char str2[7] = "Aditya";</a:t>
            </a:r>
          </a:p>
          <a:p>
            <a:pPr marL="0" indent="0">
              <a:buNone/>
            </a:pPr>
            <a:endParaRPr lang="en-IN" sz="2400" b="1" dirty="0"/>
          </a:p>
          <a:p>
            <a:pPr marL="0" indent="0">
              <a:buNone/>
            </a:pPr>
            <a:r>
              <a:rPr lang="en-IN" sz="2400" b="1" dirty="0"/>
              <a:t>char str3[7] = {'A','d','</a:t>
            </a:r>
            <a:r>
              <a:rPr lang="en-IN" sz="2400" b="1" dirty="0" err="1"/>
              <a:t>i</a:t>
            </a:r>
            <a:r>
              <a:rPr lang="en-IN" sz="2400" b="1" dirty="0"/>
              <a:t>','</a:t>
            </a:r>
            <a:r>
              <a:rPr lang="en-IN" sz="2400" b="1" dirty="0" err="1"/>
              <a:t>t','y','a</a:t>
            </a:r>
            <a:r>
              <a:rPr lang="en-IN" sz="2400" b="1" dirty="0"/>
              <a:t>','\0'};</a:t>
            </a:r>
          </a:p>
          <a:p>
            <a:pPr marL="0" indent="0">
              <a:buNone/>
            </a:pPr>
            <a:endParaRPr lang="en-IN" sz="2400" b="1" dirty="0"/>
          </a:p>
          <a:p>
            <a:pPr marL="0" indent="0">
              <a:buNone/>
            </a:pPr>
            <a:r>
              <a:rPr lang="en-IN" sz="2400" b="1" dirty="0"/>
              <a:t>char str4[] = {'A','d','</a:t>
            </a:r>
            <a:r>
              <a:rPr lang="en-IN" sz="2400" b="1" dirty="0" err="1"/>
              <a:t>i</a:t>
            </a:r>
            <a:r>
              <a:rPr lang="en-IN" sz="2400" b="1" dirty="0"/>
              <a:t>','</a:t>
            </a:r>
            <a:r>
              <a:rPr lang="en-IN" sz="2400" b="1" dirty="0" err="1"/>
              <a:t>t','y','a</a:t>
            </a:r>
            <a:r>
              <a:rPr lang="en-IN" sz="2400" b="1" dirty="0"/>
              <a:t>','\0'};</a:t>
            </a:r>
          </a:p>
        </p:txBody>
      </p:sp>
      <p:sp>
        <p:nvSpPr>
          <p:cNvPr id="9" name="TextBox 8">
            <a:extLst>
              <a:ext uri="{FF2B5EF4-FFF2-40B4-BE49-F238E27FC236}">
                <a16:creationId xmlns:a16="http://schemas.microsoft.com/office/drawing/2014/main" id="{AF3702DE-343F-4C6F-A8ED-E47736209CD4}"/>
              </a:ext>
            </a:extLst>
          </p:cNvPr>
          <p:cNvSpPr txBox="1"/>
          <p:nvPr/>
        </p:nvSpPr>
        <p:spPr>
          <a:xfrm>
            <a:off x="6503796" y="1841586"/>
            <a:ext cx="6094324" cy="2677656"/>
          </a:xfrm>
          <a:prstGeom prst="rect">
            <a:avLst/>
          </a:prstGeom>
          <a:noFill/>
        </p:spPr>
        <p:txBody>
          <a:bodyPr wrap="square">
            <a:spAutoFit/>
          </a:bodyPr>
          <a:lstStyle/>
          <a:p>
            <a:pPr marL="0" indent="0">
              <a:buNone/>
            </a:pPr>
            <a:r>
              <a:rPr lang="pt-BR" sz="2400" b="1" dirty="0"/>
              <a:t>printf("%s\n",str1);</a:t>
            </a:r>
          </a:p>
          <a:p>
            <a:pPr marL="0" indent="0">
              <a:buNone/>
            </a:pPr>
            <a:r>
              <a:rPr lang="pt-BR" sz="2400" b="1" dirty="0"/>
              <a:t>printf("%s\n",str2);</a:t>
            </a:r>
          </a:p>
          <a:p>
            <a:pPr marL="0" indent="0">
              <a:buNone/>
            </a:pPr>
            <a:r>
              <a:rPr lang="pt-BR" sz="2400" b="1" dirty="0"/>
              <a:t>printf("%s\n",str3);</a:t>
            </a:r>
          </a:p>
          <a:p>
            <a:pPr marL="0" indent="0">
              <a:buNone/>
            </a:pPr>
            <a:r>
              <a:rPr lang="pt-BR" sz="2400" b="1" dirty="0"/>
              <a:t>printf("%s\n",str4);</a:t>
            </a:r>
          </a:p>
          <a:p>
            <a:pPr marL="0" indent="0">
              <a:buNone/>
            </a:pPr>
            <a:endParaRPr lang="pt-BR" sz="2400" b="1" dirty="0"/>
          </a:p>
          <a:p>
            <a:pPr marL="0" indent="0">
              <a:buNone/>
            </a:pPr>
            <a:r>
              <a:rPr lang="pt-BR" sz="2400" b="1" dirty="0"/>
              <a:t> return 0;</a:t>
            </a:r>
          </a:p>
          <a:p>
            <a:pPr marL="0" indent="0">
              <a:buNone/>
            </a:pPr>
            <a:r>
              <a:rPr lang="pt-BR" sz="2400" b="1" dirty="0"/>
              <a:t>}</a:t>
            </a:r>
            <a:endParaRPr lang="te-IN" sz="2400" b="1" dirty="0"/>
          </a:p>
        </p:txBody>
      </p:sp>
      <p:grpSp>
        <p:nvGrpSpPr>
          <p:cNvPr id="10" name="Group 9">
            <a:extLst>
              <a:ext uri="{FF2B5EF4-FFF2-40B4-BE49-F238E27FC236}">
                <a16:creationId xmlns:a16="http://schemas.microsoft.com/office/drawing/2014/main" id="{6E0C5F1F-89A2-4104-A85A-2626E5B8F2BD}"/>
              </a:ext>
            </a:extLst>
          </p:cNvPr>
          <p:cNvGrpSpPr/>
          <p:nvPr/>
        </p:nvGrpSpPr>
        <p:grpSpPr>
          <a:xfrm>
            <a:off x="3666062" y="2115762"/>
            <a:ext cx="2261160" cy="2621880"/>
            <a:chOff x="3666062" y="2115762"/>
            <a:chExt cx="2261160" cy="262188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239E40F0-B347-41C6-BEA0-B97747FE5588}"/>
                    </a:ext>
                  </a:extLst>
                </p14:cNvPr>
                <p14:cNvContentPartPr/>
                <p14:nvPr/>
              </p14:nvContentPartPr>
              <p14:xfrm>
                <a:off x="3666062" y="2115762"/>
                <a:ext cx="1700640" cy="1039320"/>
              </p14:xfrm>
            </p:contentPart>
          </mc:Choice>
          <mc:Fallback xmlns="">
            <p:pic>
              <p:nvPicPr>
                <p:cNvPr id="3" name="Ink 2">
                  <a:extLst>
                    <a:ext uri="{FF2B5EF4-FFF2-40B4-BE49-F238E27FC236}">
                      <a16:creationId xmlns:a16="http://schemas.microsoft.com/office/drawing/2014/main" id="{239E40F0-B347-41C6-BEA0-B97747FE5588}"/>
                    </a:ext>
                  </a:extLst>
                </p:cNvPr>
                <p:cNvPicPr/>
                <p:nvPr/>
              </p:nvPicPr>
              <p:blipFill>
                <a:blip r:embed="rId3"/>
                <a:stretch>
                  <a:fillRect/>
                </a:stretch>
              </p:blipFill>
              <p:spPr>
                <a:xfrm>
                  <a:off x="3657062" y="2106762"/>
                  <a:ext cx="1718280" cy="1056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9FDE4096-EFD1-4F1E-86E7-35E3FEDAF6E5}"/>
                    </a:ext>
                  </a:extLst>
                </p14:cNvPr>
                <p14:cNvContentPartPr/>
                <p14:nvPr/>
              </p14:nvContentPartPr>
              <p14:xfrm>
                <a:off x="4057022" y="3076962"/>
                <a:ext cx="1383120" cy="640800"/>
              </p14:xfrm>
            </p:contentPart>
          </mc:Choice>
          <mc:Fallback xmlns="">
            <p:pic>
              <p:nvPicPr>
                <p:cNvPr id="5" name="Ink 4">
                  <a:extLst>
                    <a:ext uri="{FF2B5EF4-FFF2-40B4-BE49-F238E27FC236}">
                      <a16:creationId xmlns:a16="http://schemas.microsoft.com/office/drawing/2014/main" id="{9FDE4096-EFD1-4F1E-86E7-35E3FEDAF6E5}"/>
                    </a:ext>
                  </a:extLst>
                </p:cNvPr>
                <p:cNvPicPr/>
                <p:nvPr/>
              </p:nvPicPr>
              <p:blipFill>
                <a:blip r:embed="rId5"/>
                <a:stretch>
                  <a:fillRect/>
                </a:stretch>
              </p:blipFill>
              <p:spPr>
                <a:xfrm>
                  <a:off x="4048022" y="3067962"/>
                  <a:ext cx="1400760" cy="658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48A8D303-38C1-4507-8C5E-3A877439507C}"/>
                    </a:ext>
                  </a:extLst>
                </p14:cNvPr>
                <p14:cNvContentPartPr/>
                <p14:nvPr/>
              </p14:nvContentPartPr>
              <p14:xfrm>
                <a:off x="4962422" y="3668082"/>
                <a:ext cx="964800" cy="1069560"/>
              </p14:xfrm>
            </p:contentPart>
          </mc:Choice>
          <mc:Fallback xmlns="">
            <p:pic>
              <p:nvPicPr>
                <p:cNvPr id="8" name="Ink 7">
                  <a:extLst>
                    <a:ext uri="{FF2B5EF4-FFF2-40B4-BE49-F238E27FC236}">
                      <a16:creationId xmlns:a16="http://schemas.microsoft.com/office/drawing/2014/main" id="{48A8D303-38C1-4507-8C5E-3A877439507C}"/>
                    </a:ext>
                  </a:extLst>
                </p:cNvPr>
                <p:cNvPicPr/>
                <p:nvPr/>
              </p:nvPicPr>
              <p:blipFill>
                <a:blip r:embed="rId7"/>
                <a:stretch>
                  <a:fillRect/>
                </a:stretch>
              </p:blipFill>
              <p:spPr>
                <a:xfrm>
                  <a:off x="4953782" y="3659442"/>
                  <a:ext cx="982440" cy="1087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7BEB9DCD-677E-45AA-B144-78BC50D4E42C}"/>
                  </a:ext>
                </a:extLst>
              </p14:cNvPr>
              <p14:cNvContentPartPr/>
              <p14:nvPr/>
            </p14:nvContentPartPr>
            <p14:xfrm>
              <a:off x="1570862" y="3106122"/>
              <a:ext cx="390240" cy="72360"/>
            </p14:xfrm>
          </p:contentPart>
        </mc:Choice>
        <mc:Fallback xmlns="">
          <p:pic>
            <p:nvPicPr>
              <p:cNvPr id="11" name="Ink 10">
                <a:extLst>
                  <a:ext uri="{FF2B5EF4-FFF2-40B4-BE49-F238E27FC236}">
                    <a16:creationId xmlns:a16="http://schemas.microsoft.com/office/drawing/2014/main" id="{7BEB9DCD-677E-45AA-B144-78BC50D4E42C}"/>
                  </a:ext>
                </a:extLst>
              </p:cNvPr>
              <p:cNvPicPr/>
              <p:nvPr/>
            </p:nvPicPr>
            <p:blipFill>
              <a:blip r:embed="rId9"/>
              <a:stretch>
                <a:fillRect/>
              </a:stretch>
            </p:blipFill>
            <p:spPr>
              <a:xfrm>
                <a:off x="1562222" y="3097122"/>
                <a:ext cx="40788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BBE8AE5D-6929-4B88-B8D6-FB2D37FF5334}"/>
                  </a:ext>
                </a:extLst>
              </p14:cNvPr>
              <p14:cNvContentPartPr/>
              <p14:nvPr/>
            </p14:nvContentPartPr>
            <p14:xfrm>
              <a:off x="1570862" y="3932322"/>
              <a:ext cx="292320" cy="360"/>
            </p14:xfrm>
          </p:contentPart>
        </mc:Choice>
        <mc:Fallback xmlns="">
          <p:pic>
            <p:nvPicPr>
              <p:cNvPr id="12" name="Ink 11">
                <a:extLst>
                  <a:ext uri="{FF2B5EF4-FFF2-40B4-BE49-F238E27FC236}">
                    <a16:creationId xmlns:a16="http://schemas.microsoft.com/office/drawing/2014/main" id="{BBE8AE5D-6929-4B88-B8D6-FB2D37FF5334}"/>
                  </a:ext>
                </a:extLst>
              </p:cNvPr>
              <p:cNvPicPr/>
              <p:nvPr/>
            </p:nvPicPr>
            <p:blipFill>
              <a:blip r:embed="rId11"/>
              <a:stretch>
                <a:fillRect/>
              </a:stretch>
            </p:blipFill>
            <p:spPr>
              <a:xfrm>
                <a:off x="1562222" y="3923682"/>
                <a:ext cx="309960" cy="18000"/>
              </a:xfrm>
              <a:prstGeom prst="rect">
                <a:avLst/>
              </a:prstGeom>
            </p:spPr>
          </p:pic>
        </mc:Fallback>
      </mc:AlternateContent>
      <p:grpSp>
        <p:nvGrpSpPr>
          <p:cNvPr id="15" name="Group 14">
            <a:extLst>
              <a:ext uri="{FF2B5EF4-FFF2-40B4-BE49-F238E27FC236}">
                <a16:creationId xmlns:a16="http://schemas.microsoft.com/office/drawing/2014/main" id="{DB87D04B-B590-4263-8CB6-D3C2E5619F3A}"/>
              </a:ext>
            </a:extLst>
          </p:cNvPr>
          <p:cNvGrpSpPr/>
          <p:nvPr/>
        </p:nvGrpSpPr>
        <p:grpSpPr>
          <a:xfrm>
            <a:off x="1783982" y="4437762"/>
            <a:ext cx="3485880" cy="302760"/>
            <a:chOff x="1783982" y="4437762"/>
            <a:chExt cx="3485880" cy="302760"/>
          </a:xfrm>
        </p:grpSpPr>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9751055D-9702-4FF3-A46C-B10C6641347F}"/>
                    </a:ext>
                  </a:extLst>
                </p14:cNvPr>
                <p14:cNvContentPartPr/>
                <p14:nvPr/>
              </p14:nvContentPartPr>
              <p14:xfrm>
                <a:off x="1783982" y="4731522"/>
                <a:ext cx="1800" cy="360"/>
              </p14:xfrm>
            </p:contentPart>
          </mc:Choice>
          <mc:Fallback xmlns="">
            <p:pic>
              <p:nvPicPr>
                <p:cNvPr id="13" name="Ink 12">
                  <a:extLst>
                    <a:ext uri="{FF2B5EF4-FFF2-40B4-BE49-F238E27FC236}">
                      <a16:creationId xmlns:a16="http://schemas.microsoft.com/office/drawing/2014/main" id="{9751055D-9702-4FF3-A46C-B10C6641347F}"/>
                    </a:ext>
                  </a:extLst>
                </p:cNvPr>
                <p:cNvPicPr/>
                <p:nvPr/>
              </p:nvPicPr>
              <p:blipFill>
                <a:blip r:embed="rId13"/>
                <a:stretch>
                  <a:fillRect/>
                </a:stretch>
              </p:blipFill>
              <p:spPr>
                <a:xfrm>
                  <a:off x="1775342" y="4722522"/>
                  <a:ext cx="19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30E7C0C3-DE0A-4B2E-8C7D-5DEC54C59CD4}"/>
                    </a:ext>
                  </a:extLst>
                </p14:cNvPr>
                <p14:cNvContentPartPr/>
                <p14:nvPr/>
              </p14:nvContentPartPr>
              <p14:xfrm>
                <a:off x="2023742" y="4437762"/>
                <a:ext cx="3246120" cy="302760"/>
              </p14:xfrm>
            </p:contentPart>
          </mc:Choice>
          <mc:Fallback xmlns="">
            <p:pic>
              <p:nvPicPr>
                <p:cNvPr id="14" name="Ink 13">
                  <a:extLst>
                    <a:ext uri="{FF2B5EF4-FFF2-40B4-BE49-F238E27FC236}">
                      <a16:creationId xmlns:a16="http://schemas.microsoft.com/office/drawing/2014/main" id="{30E7C0C3-DE0A-4B2E-8C7D-5DEC54C59CD4}"/>
                    </a:ext>
                  </a:extLst>
                </p:cNvPr>
                <p:cNvPicPr/>
                <p:nvPr/>
              </p:nvPicPr>
              <p:blipFill>
                <a:blip r:embed="rId15"/>
                <a:stretch>
                  <a:fillRect/>
                </a:stretch>
              </p:blipFill>
              <p:spPr>
                <a:xfrm>
                  <a:off x="2014742" y="4429122"/>
                  <a:ext cx="3263760" cy="320400"/>
                </a:xfrm>
                <a:prstGeom prst="rect">
                  <a:avLst/>
                </a:prstGeom>
              </p:spPr>
            </p:pic>
          </mc:Fallback>
        </mc:AlternateContent>
      </p:grpSp>
      <p:grpSp>
        <p:nvGrpSpPr>
          <p:cNvPr id="18" name="Group 17">
            <a:extLst>
              <a:ext uri="{FF2B5EF4-FFF2-40B4-BE49-F238E27FC236}">
                <a16:creationId xmlns:a16="http://schemas.microsoft.com/office/drawing/2014/main" id="{7178D322-7012-4979-96FE-04493086D9D9}"/>
              </a:ext>
            </a:extLst>
          </p:cNvPr>
          <p:cNvGrpSpPr/>
          <p:nvPr/>
        </p:nvGrpSpPr>
        <p:grpSpPr>
          <a:xfrm>
            <a:off x="8797502" y="1089762"/>
            <a:ext cx="1991520" cy="1364400"/>
            <a:chOff x="8797502" y="1089762"/>
            <a:chExt cx="1991520" cy="1364400"/>
          </a:xfrm>
        </p:grpSpPr>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434EC277-1124-4546-9739-ABAED5E9FBBE}"/>
                    </a:ext>
                  </a:extLst>
                </p14:cNvPr>
                <p14:cNvContentPartPr/>
                <p14:nvPr/>
              </p14:nvContentPartPr>
              <p14:xfrm>
                <a:off x="8797502" y="1089762"/>
                <a:ext cx="1991520" cy="1129680"/>
              </p14:xfrm>
            </p:contentPart>
          </mc:Choice>
          <mc:Fallback xmlns="">
            <p:pic>
              <p:nvPicPr>
                <p:cNvPr id="16" name="Ink 15">
                  <a:extLst>
                    <a:ext uri="{FF2B5EF4-FFF2-40B4-BE49-F238E27FC236}">
                      <a16:creationId xmlns:a16="http://schemas.microsoft.com/office/drawing/2014/main" id="{434EC277-1124-4546-9739-ABAED5E9FBBE}"/>
                    </a:ext>
                  </a:extLst>
                </p:cNvPr>
                <p:cNvPicPr/>
                <p:nvPr/>
              </p:nvPicPr>
              <p:blipFill>
                <a:blip r:embed="rId17"/>
                <a:stretch>
                  <a:fillRect/>
                </a:stretch>
              </p:blipFill>
              <p:spPr>
                <a:xfrm>
                  <a:off x="8788862" y="1080762"/>
                  <a:ext cx="2009160" cy="1147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AB4B6244-2718-4E79-AE01-095E7DC4A028}"/>
                    </a:ext>
                  </a:extLst>
                </p14:cNvPr>
                <p14:cNvContentPartPr/>
                <p14:nvPr/>
              </p14:nvContentPartPr>
              <p14:xfrm>
                <a:off x="9205742" y="2065002"/>
                <a:ext cx="1091520" cy="389160"/>
              </p14:xfrm>
            </p:contentPart>
          </mc:Choice>
          <mc:Fallback xmlns="">
            <p:pic>
              <p:nvPicPr>
                <p:cNvPr id="17" name="Ink 16">
                  <a:extLst>
                    <a:ext uri="{FF2B5EF4-FFF2-40B4-BE49-F238E27FC236}">
                      <a16:creationId xmlns:a16="http://schemas.microsoft.com/office/drawing/2014/main" id="{AB4B6244-2718-4E79-AE01-095E7DC4A028}"/>
                    </a:ext>
                  </a:extLst>
                </p:cNvPr>
                <p:cNvPicPr/>
                <p:nvPr/>
              </p:nvPicPr>
              <p:blipFill>
                <a:blip r:embed="rId19"/>
                <a:stretch>
                  <a:fillRect/>
                </a:stretch>
              </p:blipFill>
              <p:spPr>
                <a:xfrm>
                  <a:off x="9196742" y="2056362"/>
                  <a:ext cx="1109160" cy="406800"/>
                </a:xfrm>
                <a:prstGeom prst="rect">
                  <a:avLst/>
                </a:prstGeom>
              </p:spPr>
            </p:pic>
          </mc:Fallback>
        </mc:AlternateContent>
      </p:grpSp>
    </p:spTree>
    <p:extLst>
      <p:ext uri="{BB962C8B-B14F-4D97-AF65-F5344CB8AC3E}">
        <p14:creationId xmlns:p14="http://schemas.microsoft.com/office/powerpoint/2010/main" val="27271776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2E922-5890-464C-B07F-C8E6EE9F30AA}"/>
              </a:ext>
            </a:extLst>
          </p:cNvPr>
          <p:cNvSpPr>
            <a:spLocks noGrp="1"/>
          </p:cNvSpPr>
          <p:nvPr>
            <p:ph type="title"/>
          </p:nvPr>
        </p:nvSpPr>
        <p:spPr/>
        <p:txBody>
          <a:bodyPr/>
          <a:lstStyle/>
          <a:p>
            <a:pPr algn="ctr"/>
            <a:r>
              <a:rPr lang="en-IN" dirty="0"/>
              <a:t>register Storage Class</a:t>
            </a:r>
            <a:endParaRPr lang="te-IN" dirty="0"/>
          </a:p>
        </p:txBody>
      </p:sp>
      <p:sp>
        <p:nvSpPr>
          <p:cNvPr id="3" name="Content Placeholder 2">
            <a:extLst>
              <a:ext uri="{FF2B5EF4-FFF2-40B4-BE49-F238E27FC236}">
                <a16:creationId xmlns:a16="http://schemas.microsoft.com/office/drawing/2014/main" id="{9E914CE6-9600-4A94-8D48-85AFC02C4170}"/>
              </a:ext>
            </a:extLst>
          </p:cNvPr>
          <p:cNvSpPr>
            <a:spLocks noGrp="1"/>
          </p:cNvSpPr>
          <p:nvPr>
            <p:ph idx="1"/>
          </p:nvPr>
        </p:nvSpPr>
        <p:spPr>
          <a:xfrm>
            <a:off x="838200" y="1150922"/>
            <a:ext cx="10515600" cy="4351338"/>
          </a:xfrm>
        </p:spPr>
        <p:txBody>
          <a:bodyPr/>
          <a:lstStyle/>
          <a:p>
            <a:r>
              <a:rPr lang="en-US" dirty="0">
                <a:solidFill>
                  <a:srgbClr val="3333FF"/>
                </a:solidFill>
              </a:rPr>
              <a:t>The </a:t>
            </a:r>
            <a:r>
              <a:rPr lang="en-US" dirty="0">
                <a:solidFill>
                  <a:srgbClr val="C030B9"/>
                </a:solidFill>
              </a:rPr>
              <a:t>register</a:t>
            </a:r>
            <a:r>
              <a:rPr lang="en-US" dirty="0">
                <a:solidFill>
                  <a:srgbClr val="3333FF"/>
                </a:solidFill>
              </a:rPr>
              <a:t> keyword is used to declare register variables. Register variables were supposed to be faster than local variables.</a:t>
            </a:r>
          </a:p>
          <a:p>
            <a:r>
              <a:rPr lang="en-US" dirty="0">
                <a:solidFill>
                  <a:srgbClr val="3333FF"/>
                </a:solidFill>
              </a:rPr>
              <a:t>Stores the value in a register.</a:t>
            </a:r>
            <a:endParaRPr lang="te-IN" dirty="0"/>
          </a:p>
        </p:txBody>
      </p:sp>
      <p:sp>
        <p:nvSpPr>
          <p:cNvPr id="4" name="Footer Placeholder 3">
            <a:extLst>
              <a:ext uri="{FF2B5EF4-FFF2-40B4-BE49-F238E27FC236}">
                <a16:creationId xmlns:a16="http://schemas.microsoft.com/office/drawing/2014/main" id="{2A15D8B0-7D4B-487D-9B04-7A5AD3909CDB}"/>
              </a:ext>
            </a:extLst>
          </p:cNvPr>
          <p:cNvSpPr>
            <a:spLocks noGrp="1"/>
          </p:cNvSpPr>
          <p:nvPr>
            <p:ph type="ftr" sz="quarter" idx="11"/>
          </p:nvPr>
        </p:nvSpPr>
        <p:spPr/>
        <p:txBody>
          <a:bodyPr/>
          <a:lstStyle/>
          <a:p>
            <a:r>
              <a:rPr lang="en-US"/>
              <a:t>PROGRAMMING FOR PROBLEM SOLVING USING C                              DR.KSP.</a:t>
            </a:r>
          </a:p>
        </p:txBody>
      </p:sp>
      <p:sp>
        <p:nvSpPr>
          <p:cNvPr id="6" name="TextBox 5">
            <a:extLst>
              <a:ext uri="{FF2B5EF4-FFF2-40B4-BE49-F238E27FC236}">
                <a16:creationId xmlns:a16="http://schemas.microsoft.com/office/drawing/2014/main" id="{476B43A3-6983-4D7F-9F8E-29927AFB1039}"/>
              </a:ext>
            </a:extLst>
          </p:cNvPr>
          <p:cNvSpPr txBox="1"/>
          <p:nvPr/>
        </p:nvSpPr>
        <p:spPr>
          <a:xfrm>
            <a:off x="720017" y="2455272"/>
            <a:ext cx="6094520" cy="3046988"/>
          </a:xfrm>
          <a:prstGeom prst="rect">
            <a:avLst/>
          </a:prstGeom>
          <a:noFill/>
        </p:spPr>
        <p:txBody>
          <a:bodyPr wrap="square">
            <a:spAutoFit/>
          </a:bodyPr>
          <a:lstStyle/>
          <a:p>
            <a:pPr marL="0" indent="0">
              <a:buNone/>
            </a:pPr>
            <a:r>
              <a:rPr lang="en-US" sz="2400" dirty="0"/>
              <a:t>#include &lt;</a:t>
            </a:r>
            <a:r>
              <a:rPr lang="en-US" sz="2400" dirty="0" err="1"/>
              <a:t>stdio.h</a:t>
            </a:r>
            <a:r>
              <a:rPr lang="en-US" sz="2400" dirty="0"/>
              <a:t>&gt;</a:t>
            </a:r>
          </a:p>
          <a:p>
            <a:pPr marL="0" indent="0">
              <a:buNone/>
            </a:pPr>
            <a:r>
              <a:rPr lang="en-US" sz="2400" dirty="0"/>
              <a:t>int main()</a:t>
            </a:r>
          </a:p>
          <a:p>
            <a:pPr marL="0" indent="0">
              <a:buNone/>
            </a:pPr>
            <a:r>
              <a:rPr lang="en-US" sz="2400" dirty="0"/>
              <a:t>{  </a:t>
            </a:r>
          </a:p>
          <a:p>
            <a:pPr marL="0" indent="0">
              <a:buNone/>
            </a:pPr>
            <a:r>
              <a:rPr lang="en-US" sz="2400" dirty="0"/>
              <a:t>register int x=20; </a:t>
            </a:r>
          </a:p>
          <a:p>
            <a:pPr marL="0" indent="0">
              <a:buNone/>
            </a:pPr>
            <a:r>
              <a:rPr lang="en-US" sz="2400" dirty="0" err="1"/>
              <a:t>printf</a:t>
            </a:r>
            <a:r>
              <a:rPr lang="en-US" sz="2400" dirty="0"/>
              <a:t>("%</a:t>
            </a:r>
            <a:r>
              <a:rPr lang="en-US" sz="2400" dirty="0" err="1"/>
              <a:t>d",x</a:t>
            </a:r>
            <a:r>
              <a:rPr lang="en-US" sz="2400" dirty="0"/>
              <a:t>);      </a:t>
            </a:r>
          </a:p>
          <a:p>
            <a:pPr marL="0" indent="0">
              <a:buNone/>
            </a:pPr>
            <a:r>
              <a:rPr lang="en-US" sz="2400" dirty="0"/>
              <a:t>return 0;</a:t>
            </a:r>
          </a:p>
          <a:p>
            <a:pPr marL="0" indent="0">
              <a:buNone/>
            </a:pPr>
            <a:r>
              <a:rPr lang="en-US" sz="2400" dirty="0"/>
              <a:t>}</a:t>
            </a:r>
          </a:p>
          <a:p>
            <a:pPr marL="0" indent="0">
              <a:buNone/>
            </a:pPr>
            <a:endParaRPr lang="te-IN" sz="2400" dirty="0"/>
          </a:p>
        </p:txBody>
      </p:sp>
      <p:sp>
        <p:nvSpPr>
          <p:cNvPr id="7" name="TextBox 6">
            <a:extLst>
              <a:ext uri="{FF2B5EF4-FFF2-40B4-BE49-F238E27FC236}">
                <a16:creationId xmlns:a16="http://schemas.microsoft.com/office/drawing/2014/main" id="{AE56F117-F000-4CB2-B704-720FD14E22C5}"/>
              </a:ext>
            </a:extLst>
          </p:cNvPr>
          <p:cNvSpPr txBox="1"/>
          <p:nvPr/>
        </p:nvSpPr>
        <p:spPr>
          <a:xfrm>
            <a:off x="6696353" y="3262151"/>
            <a:ext cx="6094520" cy="2677656"/>
          </a:xfrm>
          <a:prstGeom prst="rect">
            <a:avLst/>
          </a:prstGeom>
          <a:noFill/>
        </p:spPr>
        <p:txBody>
          <a:bodyPr wrap="square">
            <a:spAutoFit/>
          </a:bodyPr>
          <a:lstStyle/>
          <a:p>
            <a:pPr marL="0" indent="0">
              <a:buNone/>
            </a:pPr>
            <a:r>
              <a:rPr lang="en-US" sz="2400" dirty="0">
                <a:solidFill>
                  <a:srgbClr val="C030B9"/>
                </a:solidFill>
              </a:rPr>
              <a:t>scope: </a:t>
            </a:r>
            <a:r>
              <a:rPr lang="en-US" sz="2400" dirty="0"/>
              <a:t>In the same block in which it</a:t>
            </a:r>
          </a:p>
          <a:p>
            <a:pPr marL="0" indent="0">
              <a:buNone/>
            </a:pPr>
            <a:r>
              <a:rPr lang="en-US" sz="2400" dirty="0"/>
              <a:t>declared.</a:t>
            </a:r>
          </a:p>
          <a:p>
            <a:pPr marL="0" indent="0">
              <a:buNone/>
            </a:pPr>
            <a:endParaRPr lang="en-US" sz="2400" dirty="0"/>
          </a:p>
          <a:p>
            <a:pPr marL="0" indent="0">
              <a:buNone/>
            </a:pPr>
            <a:r>
              <a:rPr lang="en-US" sz="2400" dirty="0">
                <a:solidFill>
                  <a:srgbClr val="C030B9"/>
                </a:solidFill>
              </a:rPr>
              <a:t>lifetime: </a:t>
            </a:r>
            <a:r>
              <a:rPr lang="en-US" sz="2400" dirty="0"/>
              <a:t>In the same block in which it</a:t>
            </a:r>
          </a:p>
          <a:p>
            <a:pPr marL="0" indent="0">
              <a:buNone/>
            </a:pPr>
            <a:r>
              <a:rPr lang="en-US" sz="2400" dirty="0"/>
              <a:t>declared.</a:t>
            </a:r>
          </a:p>
          <a:p>
            <a:pPr marL="0" indent="0">
              <a:buNone/>
            </a:pPr>
            <a:endParaRPr lang="en-US" sz="2400" dirty="0"/>
          </a:p>
          <a:p>
            <a:pPr marL="0" indent="0">
              <a:buNone/>
            </a:pPr>
            <a:endParaRPr lang="te-IN" sz="2400" dirty="0"/>
          </a:p>
        </p:txBody>
      </p:sp>
    </p:spTree>
    <p:extLst>
      <p:ext uri="{BB962C8B-B14F-4D97-AF65-F5344CB8AC3E}">
        <p14:creationId xmlns:p14="http://schemas.microsoft.com/office/powerpoint/2010/main" val="343968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989DD-BC4E-4DAF-8C2F-9E5B2D3E4458}"/>
              </a:ext>
            </a:extLst>
          </p:cNvPr>
          <p:cNvSpPr>
            <a:spLocks noGrp="1"/>
          </p:cNvSpPr>
          <p:nvPr>
            <p:ph type="title"/>
          </p:nvPr>
        </p:nvSpPr>
        <p:spPr/>
        <p:txBody>
          <a:bodyPr/>
          <a:lstStyle/>
          <a:p>
            <a:pPr algn="ctr"/>
            <a:r>
              <a:rPr lang="en-US" b="1" u="sng" dirty="0"/>
              <a:t>Reading a String</a:t>
            </a:r>
            <a:endParaRPr lang="te-IN" dirty="0"/>
          </a:p>
        </p:txBody>
      </p:sp>
      <p:sp>
        <p:nvSpPr>
          <p:cNvPr id="4" name="Footer Placeholder 3">
            <a:extLst>
              <a:ext uri="{FF2B5EF4-FFF2-40B4-BE49-F238E27FC236}">
                <a16:creationId xmlns:a16="http://schemas.microsoft.com/office/drawing/2014/main" id="{42257DE8-4F0F-4ED6-9D93-FA16E9FFD5EF}"/>
              </a:ext>
            </a:extLst>
          </p:cNvPr>
          <p:cNvSpPr>
            <a:spLocks noGrp="1"/>
          </p:cNvSpPr>
          <p:nvPr>
            <p:ph type="ftr" sz="quarter" idx="11"/>
          </p:nvPr>
        </p:nvSpPr>
        <p:spPr/>
        <p:txBody>
          <a:bodyPr/>
          <a:lstStyle/>
          <a:p>
            <a:r>
              <a:rPr lang="en-US"/>
              <a:t>PROGRAMMING FOR PROBLEM SOLVING USING C                              DR.KSP.</a:t>
            </a:r>
          </a:p>
        </p:txBody>
      </p:sp>
      <p:sp>
        <p:nvSpPr>
          <p:cNvPr id="6" name="TextBox 5">
            <a:extLst>
              <a:ext uri="{FF2B5EF4-FFF2-40B4-BE49-F238E27FC236}">
                <a16:creationId xmlns:a16="http://schemas.microsoft.com/office/drawing/2014/main" id="{09D71F26-427A-46C5-97F5-CBC1A8B50735}"/>
              </a:ext>
            </a:extLst>
          </p:cNvPr>
          <p:cNvSpPr txBox="1"/>
          <p:nvPr/>
        </p:nvSpPr>
        <p:spPr>
          <a:xfrm>
            <a:off x="324059" y="1305341"/>
            <a:ext cx="10216662" cy="461665"/>
          </a:xfrm>
          <a:prstGeom prst="rect">
            <a:avLst/>
          </a:prstGeom>
          <a:noFill/>
        </p:spPr>
        <p:txBody>
          <a:bodyPr wrap="square">
            <a:spAutoFit/>
          </a:bodyPr>
          <a:lstStyle/>
          <a:p>
            <a:pPr marL="0" indent="0">
              <a:buNone/>
            </a:pPr>
            <a:r>
              <a:rPr lang="en-US" sz="2400" b="0" i="0" dirty="0">
                <a:solidFill>
                  <a:srgbClr val="333333"/>
                </a:solidFill>
                <a:effectLst/>
                <a:latin typeface="Inter-Regular"/>
              </a:rPr>
              <a:t>scanf can be used to read a string from keyboard </a:t>
            </a:r>
            <a:endParaRPr lang="en-IN" sz="2400" b="1" dirty="0"/>
          </a:p>
        </p:txBody>
      </p:sp>
      <p:sp>
        <p:nvSpPr>
          <p:cNvPr id="7" name="TextBox 6">
            <a:extLst>
              <a:ext uri="{FF2B5EF4-FFF2-40B4-BE49-F238E27FC236}">
                <a16:creationId xmlns:a16="http://schemas.microsoft.com/office/drawing/2014/main" id="{808CD80F-B7E4-4FE3-87F7-212041A96BFE}"/>
              </a:ext>
            </a:extLst>
          </p:cNvPr>
          <p:cNvSpPr txBox="1"/>
          <p:nvPr/>
        </p:nvSpPr>
        <p:spPr>
          <a:xfrm>
            <a:off x="324059" y="1984573"/>
            <a:ext cx="6094324" cy="1200329"/>
          </a:xfrm>
          <a:prstGeom prst="rect">
            <a:avLst/>
          </a:prstGeom>
          <a:noFill/>
        </p:spPr>
        <p:txBody>
          <a:bodyPr wrap="square">
            <a:spAutoFit/>
          </a:bodyPr>
          <a:lstStyle/>
          <a:p>
            <a:pPr marL="0" indent="0">
              <a:buNone/>
            </a:pPr>
            <a:r>
              <a:rPr lang="en-US" sz="2400" b="1" u="sng" dirty="0">
                <a:solidFill>
                  <a:srgbClr val="3333FF"/>
                </a:solidFill>
              </a:rPr>
              <a:t>syntax:</a:t>
            </a:r>
          </a:p>
          <a:p>
            <a:pPr marL="0" indent="0">
              <a:buNone/>
            </a:pPr>
            <a:r>
              <a:rPr lang="en-US" sz="2400" b="1" dirty="0">
                <a:solidFill>
                  <a:srgbClr val="3333FF"/>
                </a:solidFill>
              </a:rPr>
              <a:t>scanf(“%s”,</a:t>
            </a:r>
            <a:r>
              <a:rPr lang="en-US" sz="2400" b="1" dirty="0" err="1">
                <a:solidFill>
                  <a:srgbClr val="3333FF"/>
                </a:solidFill>
              </a:rPr>
              <a:t>stringname</a:t>
            </a:r>
            <a:r>
              <a:rPr lang="en-US" sz="2400" b="1" dirty="0">
                <a:solidFill>
                  <a:srgbClr val="3333FF"/>
                </a:solidFill>
              </a:rPr>
              <a:t>);</a:t>
            </a:r>
          </a:p>
          <a:p>
            <a:pPr marL="0" indent="0">
              <a:buNone/>
            </a:pPr>
            <a:endParaRPr lang="en-US" sz="2400" b="1" dirty="0">
              <a:solidFill>
                <a:srgbClr val="3333FF"/>
              </a:solidFill>
            </a:endParaRPr>
          </a:p>
        </p:txBody>
      </p:sp>
      <p:sp>
        <p:nvSpPr>
          <p:cNvPr id="11" name="TextBox 10">
            <a:extLst>
              <a:ext uri="{FF2B5EF4-FFF2-40B4-BE49-F238E27FC236}">
                <a16:creationId xmlns:a16="http://schemas.microsoft.com/office/drawing/2014/main" id="{48B55A21-B60D-4F4A-8C39-847BDC0D3028}"/>
              </a:ext>
            </a:extLst>
          </p:cNvPr>
          <p:cNvSpPr txBox="1"/>
          <p:nvPr/>
        </p:nvSpPr>
        <p:spPr>
          <a:xfrm>
            <a:off x="191382" y="2887682"/>
            <a:ext cx="6094324" cy="3970318"/>
          </a:xfrm>
          <a:prstGeom prst="rect">
            <a:avLst/>
          </a:prstGeom>
          <a:noFill/>
        </p:spPr>
        <p:txBody>
          <a:bodyPr wrap="square">
            <a:spAutoFit/>
          </a:bodyPr>
          <a:lstStyle/>
          <a:p>
            <a:r>
              <a:rPr lang="en-US" sz="2800" b="1" dirty="0"/>
              <a:t>#include&lt;stdio.h&gt;  </a:t>
            </a:r>
          </a:p>
          <a:p>
            <a:r>
              <a:rPr lang="en-US" sz="2800" b="1" dirty="0"/>
              <a:t>int main ()  </a:t>
            </a:r>
          </a:p>
          <a:p>
            <a:r>
              <a:rPr lang="en-US" sz="2800" b="1" dirty="0"/>
              <a:t>{  </a:t>
            </a:r>
          </a:p>
          <a:p>
            <a:r>
              <a:rPr lang="en-US" sz="2800" b="1" dirty="0"/>
              <a:t>    char str[20];  </a:t>
            </a:r>
          </a:p>
          <a:p>
            <a:r>
              <a:rPr lang="en-US" sz="2800" b="1" dirty="0"/>
              <a:t>    printf("Enter the string?");  </a:t>
            </a:r>
          </a:p>
          <a:p>
            <a:r>
              <a:rPr lang="en-US" sz="2800" b="1" dirty="0"/>
              <a:t>    scanf("%</a:t>
            </a:r>
            <a:r>
              <a:rPr lang="en-US" sz="2800" b="1" dirty="0" err="1"/>
              <a:t>s",str</a:t>
            </a:r>
            <a:r>
              <a:rPr lang="en-US" sz="2800" b="1" dirty="0"/>
              <a:t>);  </a:t>
            </a:r>
          </a:p>
          <a:p>
            <a:r>
              <a:rPr lang="en-US" sz="2800" b="1" dirty="0"/>
              <a:t>    printf("You entered %</a:t>
            </a:r>
            <a:r>
              <a:rPr lang="en-US" sz="2800" b="1" dirty="0" err="1"/>
              <a:t>s",s</a:t>
            </a:r>
            <a:r>
              <a:rPr lang="en-US" sz="2800" b="1" dirty="0"/>
              <a:t>); </a:t>
            </a:r>
          </a:p>
          <a:p>
            <a:r>
              <a:rPr lang="en-US" sz="2800" b="1" dirty="0"/>
              <a:t>    return 0;</a:t>
            </a:r>
          </a:p>
          <a:p>
            <a:r>
              <a:rPr lang="en-US" sz="2800" b="1" dirty="0"/>
              <a:t>}</a:t>
            </a:r>
            <a:endParaRPr lang="te-IN" sz="2800" b="1" dirty="0"/>
          </a:p>
        </p:txBody>
      </p:sp>
      <p:sp>
        <p:nvSpPr>
          <p:cNvPr id="13" name="TextBox 12">
            <a:extLst>
              <a:ext uri="{FF2B5EF4-FFF2-40B4-BE49-F238E27FC236}">
                <a16:creationId xmlns:a16="http://schemas.microsoft.com/office/drawing/2014/main" id="{77670EE7-086A-4E22-A573-EBB75B615934}"/>
              </a:ext>
            </a:extLst>
          </p:cNvPr>
          <p:cNvSpPr txBox="1"/>
          <p:nvPr/>
        </p:nvSpPr>
        <p:spPr>
          <a:xfrm>
            <a:off x="5432390" y="1953737"/>
            <a:ext cx="6094324" cy="3108543"/>
          </a:xfrm>
          <a:prstGeom prst="rect">
            <a:avLst/>
          </a:prstGeom>
          <a:noFill/>
        </p:spPr>
        <p:txBody>
          <a:bodyPr wrap="square">
            <a:spAutoFit/>
          </a:bodyPr>
          <a:lstStyle/>
          <a:p>
            <a:r>
              <a:rPr lang="en-US" sz="2800" b="0" i="0" u="sng" dirty="0">
                <a:solidFill>
                  <a:srgbClr val="333333"/>
                </a:solidFill>
                <a:effectLst/>
                <a:latin typeface="Inter-Regular"/>
              </a:rPr>
              <a:t>Execution:</a:t>
            </a:r>
          </a:p>
          <a:p>
            <a:r>
              <a:rPr lang="en-US" sz="2800" b="1" dirty="0"/>
              <a:t>Enter the </a:t>
            </a:r>
            <a:r>
              <a:rPr lang="en-US" sz="2800" b="1" dirty="0" err="1"/>
              <a:t>string?Aditya</a:t>
            </a:r>
            <a:endParaRPr lang="en-US" sz="2800" b="1" dirty="0"/>
          </a:p>
          <a:p>
            <a:r>
              <a:rPr lang="en-US" sz="2800" b="1" dirty="0"/>
              <a:t>You entered Aditya</a:t>
            </a:r>
          </a:p>
          <a:p>
            <a:endParaRPr lang="en-US" sz="2800" b="0" i="0" dirty="0">
              <a:solidFill>
                <a:srgbClr val="333333"/>
              </a:solidFill>
              <a:effectLst/>
              <a:latin typeface="Inter-Regular"/>
            </a:endParaRPr>
          </a:p>
          <a:p>
            <a:endParaRPr lang="en-US" sz="2800" b="1" dirty="0"/>
          </a:p>
          <a:p>
            <a:r>
              <a:rPr lang="en-US" sz="2800" b="1" dirty="0"/>
              <a:t>Enter the </a:t>
            </a:r>
            <a:r>
              <a:rPr lang="en-US" sz="2800" b="1" dirty="0" err="1"/>
              <a:t>string?Aditya</a:t>
            </a:r>
            <a:r>
              <a:rPr lang="en-US" sz="2800" b="1" dirty="0"/>
              <a:t> College</a:t>
            </a:r>
          </a:p>
          <a:p>
            <a:r>
              <a:rPr lang="en-US" sz="2800" b="1" dirty="0"/>
              <a:t>You entered Aditya</a:t>
            </a:r>
          </a:p>
        </p:txBody>
      </p:sp>
      <p:sp>
        <p:nvSpPr>
          <p:cNvPr id="14" name="TextBox 13">
            <a:extLst>
              <a:ext uri="{FF2B5EF4-FFF2-40B4-BE49-F238E27FC236}">
                <a16:creationId xmlns:a16="http://schemas.microsoft.com/office/drawing/2014/main" id="{70149023-4CD5-47EE-A972-CADDDA481A82}"/>
              </a:ext>
            </a:extLst>
          </p:cNvPr>
          <p:cNvSpPr txBox="1"/>
          <p:nvPr/>
        </p:nvSpPr>
        <p:spPr>
          <a:xfrm>
            <a:off x="4995706" y="5159345"/>
            <a:ext cx="6094324" cy="830997"/>
          </a:xfrm>
          <a:prstGeom prst="rect">
            <a:avLst/>
          </a:prstGeom>
          <a:noFill/>
        </p:spPr>
        <p:txBody>
          <a:bodyPr wrap="square">
            <a:spAutoFit/>
          </a:bodyPr>
          <a:lstStyle/>
          <a:p>
            <a:r>
              <a:rPr lang="en-US" sz="2400" b="1" i="0" dirty="0" err="1">
                <a:solidFill>
                  <a:srgbClr val="FF0000"/>
                </a:solidFill>
                <a:effectLst/>
                <a:latin typeface="Inter-Regular"/>
              </a:rPr>
              <a:t>So,this</a:t>
            </a:r>
            <a:r>
              <a:rPr lang="en-US" sz="2400" b="1" i="0" dirty="0">
                <a:solidFill>
                  <a:srgbClr val="FF0000"/>
                </a:solidFill>
                <a:effectLst/>
                <a:latin typeface="Inter-Regular"/>
              </a:rPr>
              <a:t> scanf not reading entire string.it reads </a:t>
            </a:r>
            <a:r>
              <a:rPr lang="en-US" sz="2400" b="1" i="0" dirty="0" err="1">
                <a:solidFill>
                  <a:srgbClr val="FF0000"/>
                </a:solidFill>
                <a:effectLst/>
                <a:latin typeface="Inter-Regular"/>
              </a:rPr>
              <a:t>upto</a:t>
            </a:r>
            <a:r>
              <a:rPr lang="en-US" sz="2400" b="1" i="0" dirty="0">
                <a:solidFill>
                  <a:srgbClr val="FF0000"/>
                </a:solidFill>
                <a:effectLst/>
                <a:latin typeface="Inter-Regular"/>
              </a:rPr>
              <a:t> first word</a:t>
            </a:r>
            <a:endParaRPr lang="en-US" sz="2400" b="1" dirty="0">
              <a:solidFill>
                <a:srgbClr val="FF0000"/>
              </a:solidFill>
            </a:endParaRP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B60B22E3-2D01-4257-A364-C0A4688FB608}"/>
                  </a:ext>
                </a:extLst>
              </p14:cNvPr>
              <p14:cNvContentPartPr/>
              <p14:nvPr/>
            </p14:nvContentPartPr>
            <p14:xfrm>
              <a:off x="3168902" y="1889322"/>
              <a:ext cx="1119960" cy="902880"/>
            </p14:xfrm>
          </p:contentPart>
        </mc:Choice>
        <mc:Fallback xmlns="">
          <p:pic>
            <p:nvPicPr>
              <p:cNvPr id="3" name="Ink 2">
                <a:extLst>
                  <a:ext uri="{FF2B5EF4-FFF2-40B4-BE49-F238E27FC236}">
                    <a16:creationId xmlns:a16="http://schemas.microsoft.com/office/drawing/2014/main" id="{B60B22E3-2D01-4257-A364-C0A4688FB608}"/>
                  </a:ext>
                </a:extLst>
              </p:cNvPr>
              <p:cNvPicPr/>
              <p:nvPr/>
            </p:nvPicPr>
            <p:blipFill>
              <a:blip r:embed="rId3"/>
              <a:stretch>
                <a:fillRect/>
              </a:stretch>
            </p:blipFill>
            <p:spPr>
              <a:xfrm>
                <a:off x="3159902" y="1880322"/>
                <a:ext cx="1137600" cy="920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F7A6C118-EB5C-4D88-AF35-8A1817A097DE}"/>
                  </a:ext>
                </a:extLst>
              </p14:cNvPr>
              <p14:cNvContentPartPr/>
              <p14:nvPr/>
            </p14:nvContentPartPr>
            <p14:xfrm>
              <a:off x="7554422" y="5627922"/>
              <a:ext cx="2351880" cy="187560"/>
            </p14:xfrm>
          </p:contentPart>
        </mc:Choice>
        <mc:Fallback xmlns="">
          <p:pic>
            <p:nvPicPr>
              <p:cNvPr id="16" name="Ink 15">
                <a:extLst>
                  <a:ext uri="{FF2B5EF4-FFF2-40B4-BE49-F238E27FC236}">
                    <a16:creationId xmlns:a16="http://schemas.microsoft.com/office/drawing/2014/main" id="{F7A6C118-EB5C-4D88-AF35-8A1817A097DE}"/>
                  </a:ext>
                </a:extLst>
              </p:cNvPr>
              <p:cNvPicPr/>
              <p:nvPr/>
            </p:nvPicPr>
            <p:blipFill>
              <a:blip r:embed="rId5"/>
              <a:stretch>
                <a:fillRect/>
              </a:stretch>
            </p:blipFill>
            <p:spPr>
              <a:xfrm>
                <a:off x="7545782" y="5619282"/>
                <a:ext cx="236952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B94D2D10-FACA-4CE0-9CCD-3E12899BF65E}"/>
                  </a:ext>
                </a:extLst>
              </p14:cNvPr>
              <p14:cNvContentPartPr/>
              <p14:nvPr/>
            </p14:nvContentPartPr>
            <p14:xfrm>
              <a:off x="6551102" y="5590842"/>
              <a:ext cx="1320480" cy="523440"/>
            </p14:xfrm>
          </p:contentPart>
        </mc:Choice>
        <mc:Fallback xmlns="">
          <p:pic>
            <p:nvPicPr>
              <p:cNvPr id="17" name="Ink 16">
                <a:extLst>
                  <a:ext uri="{FF2B5EF4-FFF2-40B4-BE49-F238E27FC236}">
                    <a16:creationId xmlns:a16="http://schemas.microsoft.com/office/drawing/2014/main" id="{B94D2D10-FACA-4CE0-9CCD-3E12899BF65E}"/>
                  </a:ext>
                </a:extLst>
              </p:cNvPr>
              <p:cNvPicPr/>
              <p:nvPr/>
            </p:nvPicPr>
            <p:blipFill>
              <a:blip r:embed="rId7"/>
              <a:stretch>
                <a:fillRect/>
              </a:stretch>
            </p:blipFill>
            <p:spPr>
              <a:xfrm>
                <a:off x="6542462" y="5582202"/>
                <a:ext cx="1338120" cy="541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FE1E3D73-4D57-40B4-BC74-D55248A654B4}"/>
                  </a:ext>
                </a:extLst>
              </p14:cNvPr>
              <p14:cNvContentPartPr/>
              <p14:nvPr/>
            </p14:nvContentPartPr>
            <p14:xfrm>
              <a:off x="1854902" y="1747482"/>
              <a:ext cx="1583280" cy="143640"/>
            </p14:xfrm>
          </p:contentPart>
        </mc:Choice>
        <mc:Fallback xmlns="">
          <p:pic>
            <p:nvPicPr>
              <p:cNvPr id="18" name="Ink 17">
                <a:extLst>
                  <a:ext uri="{FF2B5EF4-FFF2-40B4-BE49-F238E27FC236}">
                    <a16:creationId xmlns:a16="http://schemas.microsoft.com/office/drawing/2014/main" id="{FE1E3D73-4D57-40B4-BC74-D55248A654B4}"/>
                  </a:ext>
                </a:extLst>
              </p:cNvPr>
              <p:cNvPicPr/>
              <p:nvPr/>
            </p:nvPicPr>
            <p:blipFill>
              <a:blip r:embed="rId9"/>
              <a:stretch>
                <a:fillRect/>
              </a:stretch>
            </p:blipFill>
            <p:spPr>
              <a:xfrm>
                <a:off x="1846262" y="1738842"/>
                <a:ext cx="160092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D198BB5C-D2C1-4AEE-AFBD-502A33D8EEEF}"/>
                  </a:ext>
                </a:extLst>
              </p14:cNvPr>
              <p14:cNvContentPartPr/>
              <p14:nvPr/>
            </p14:nvContentPartPr>
            <p14:xfrm>
              <a:off x="1943822" y="618522"/>
              <a:ext cx="1323360" cy="794160"/>
            </p14:xfrm>
          </p:contentPart>
        </mc:Choice>
        <mc:Fallback xmlns="">
          <p:pic>
            <p:nvPicPr>
              <p:cNvPr id="19" name="Ink 18">
                <a:extLst>
                  <a:ext uri="{FF2B5EF4-FFF2-40B4-BE49-F238E27FC236}">
                    <a16:creationId xmlns:a16="http://schemas.microsoft.com/office/drawing/2014/main" id="{D198BB5C-D2C1-4AEE-AFBD-502A33D8EEEF}"/>
                  </a:ext>
                </a:extLst>
              </p:cNvPr>
              <p:cNvPicPr/>
              <p:nvPr/>
            </p:nvPicPr>
            <p:blipFill>
              <a:blip r:embed="rId11"/>
              <a:stretch>
                <a:fillRect/>
              </a:stretch>
            </p:blipFill>
            <p:spPr>
              <a:xfrm>
                <a:off x="1935182" y="609522"/>
                <a:ext cx="1341000" cy="811800"/>
              </a:xfrm>
              <a:prstGeom prst="rect">
                <a:avLst/>
              </a:prstGeom>
            </p:spPr>
          </p:pic>
        </mc:Fallback>
      </mc:AlternateContent>
      <p:grpSp>
        <p:nvGrpSpPr>
          <p:cNvPr id="26" name="Group 25">
            <a:extLst>
              <a:ext uri="{FF2B5EF4-FFF2-40B4-BE49-F238E27FC236}">
                <a16:creationId xmlns:a16="http://schemas.microsoft.com/office/drawing/2014/main" id="{BEE0C4DF-30B6-4184-9086-639548C0C9DA}"/>
              </a:ext>
            </a:extLst>
          </p:cNvPr>
          <p:cNvGrpSpPr/>
          <p:nvPr/>
        </p:nvGrpSpPr>
        <p:grpSpPr>
          <a:xfrm>
            <a:off x="7686182" y="3011082"/>
            <a:ext cx="2611800" cy="2151720"/>
            <a:chOff x="7686182" y="3011082"/>
            <a:chExt cx="2611800" cy="2151720"/>
          </a:xfrm>
        </p:grpSpPr>
        <mc:AlternateContent xmlns:mc="http://schemas.openxmlformats.org/markup-compatibility/2006" xmlns:p14="http://schemas.microsoft.com/office/powerpoint/2010/main">
          <mc:Choice Requires="p14">
            <p:contentPart p14:bwMode="auto" r:id="rId12">
              <p14:nvContentPartPr>
                <p14:cNvPr id="5" name="Ink 4">
                  <a:extLst>
                    <a:ext uri="{FF2B5EF4-FFF2-40B4-BE49-F238E27FC236}">
                      <a16:creationId xmlns:a16="http://schemas.microsoft.com/office/drawing/2014/main" id="{2736F2C3-D0F7-4645-A9B1-AAA9602ACC93}"/>
                    </a:ext>
                  </a:extLst>
                </p14:cNvPr>
                <p14:cNvContentPartPr/>
                <p14:nvPr/>
              </p14:nvContentPartPr>
              <p14:xfrm>
                <a:off x="8344622" y="4518402"/>
                <a:ext cx="290520" cy="360"/>
              </p14:xfrm>
            </p:contentPart>
          </mc:Choice>
          <mc:Fallback xmlns="">
            <p:pic>
              <p:nvPicPr>
                <p:cNvPr id="5" name="Ink 4">
                  <a:extLst>
                    <a:ext uri="{FF2B5EF4-FFF2-40B4-BE49-F238E27FC236}">
                      <a16:creationId xmlns:a16="http://schemas.microsoft.com/office/drawing/2014/main" id="{2736F2C3-D0F7-4645-A9B1-AAA9602ACC93}"/>
                    </a:ext>
                  </a:extLst>
                </p:cNvPr>
                <p:cNvPicPr/>
                <p:nvPr/>
              </p:nvPicPr>
              <p:blipFill>
                <a:blip r:embed="rId13"/>
                <a:stretch>
                  <a:fillRect/>
                </a:stretch>
              </p:blipFill>
              <p:spPr>
                <a:xfrm>
                  <a:off x="8335622" y="4509402"/>
                  <a:ext cx="308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8373581F-0BCE-4610-A701-9C891DDDF4D9}"/>
                    </a:ext>
                  </a:extLst>
                </p14:cNvPr>
                <p14:cNvContentPartPr/>
                <p14:nvPr/>
              </p14:nvContentPartPr>
              <p14:xfrm>
                <a:off x="8841782" y="4500042"/>
                <a:ext cx="1039680" cy="18720"/>
              </p14:xfrm>
            </p:contentPart>
          </mc:Choice>
          <mc:Fallback xmlns="">
            <p:pic>
              <p:nvPicPr>
                <p:cNvPr id="8" name="Ink 7">
                  <a:extLst>
                    <a:ext uri="{FF2B5EF4-FFF2-40B4-BE49-F238E27FC236}">
                      <a16:creationId xmlns:a16="http://schemas.microsoft.com/office/drawing/2014/main" id="{8373581F-0BCE-4610-A701-9C891DDDF4D9}"/>
                    </a:ext>
                  </a:extLst>
                </p:cNvPr>
                <p:cNvPicPr/>
                <p:nvPr/>
              </p:nvPicPr>
              <p:blipFill>
                <a:blip r:embed="rId15"/>
                <a:stretch>
                  <a:fillRect/>
                </a:stretch>
              </p:blipFill>
              <p:spPr>
                <a:xfrm>
                  <a:off x="8832782" y="4491402"/>
                  <a:ext cx="10573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EFC4E6CB-9DA0-464A-ABAE-35EB506E562C}"/>
                    </a:ext>
                  </a:extLst>
                </p14:cNvPr>
                <p14:cNvContentPartPr/>
                <p14:nvPr/>
              </p14:nvContentPartPr>
              <p14:xfrm>
                <a:off x="8850782" y="3949962"/>
                <a:ext cx="275400" cy="957960"/>
              </p14:xfrm>
            </p:contentPart>
          </mc:Choice>
          <mc:Fallback xmlns="">
            <p:pic>
              <p:nvPicPr>
                <p:cNvPr id="10" name="Ink 9">
                  <a:extLst>
                    <a:ext uri="{FF2B5EF4-FFF2-40B4-BE49-F238E27FC236}">
                      <a16:creationId xmlns:a16="http://schemas.microsoft.com/office/drawing/2014/main" id="{EFC4E6CB-9DA0-464A-ABAE-35EB506E562C}"/>
                    </a:ext>
                  </a:extLst>
                </p:cNvPr>
                <p:cNvPicPr/>
                <p:nvPr/>
              </p:nvPicPr>
              <p:blipFill>
                <a:blip r:embed="rId17"/>
                <a:stretch>
                  <a:fillRect/>
                </a:stretch>
              </p:blipFill>
              <p:spPr>
                <a:xfrm>
                  <a:off x="8842142" y="3941322"/>
                  <a:ext cx="293040" cy="975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769EE17B-3DAD-4968-A372-63EBEEB9A89E}"/>
                    </a:ext>
                  </a:extLst>
                </p14:cNvPr>
                <p14:cNvContentPartPr/>
                <p14:nvPr/>
              </p14:nvContentPartPr>
              <p14:xfrm>
                <a:off x="8184782" y="3952842"/>
                <a:ext cx="1832400" cy="1134360"/>
              </p14:xfrm>
            </p:contentPart>
          </mc:Choice>
          <mc:Fallback xmlns="">
            <p:pic>
              <p:nvPicPr>
                <p:cNvPr id="12" name="Ink 11">
                  <a:extLst>
                    <a:ext uri="{FF2B5EF4-FFF2-40B4-BE49-F238E27FC236}">
                      <a16:creationId xmlns:a16="http://schemas.microsoft.com/office/drawing/2014/main" id="{769EE17B-3DAD-4968-A372-63EBEEB9A89E}"/>
                    </a:ext>
                  </a:extLst>
                </p:cNvPr>
                <p:cNvPicPr/>
                <p:nvPr/>
              </p:nvPicPr>
              <p:blipFill>
                <a:blip r:embed="rId19"/>
                <a:stretch>
                  <a:fillRect/>
                </a:stretch>
              </p:blipFill>
              <p:spPr>
                <a:xfrm>
                  <a:off x="8176142" y="3943842"/>
                  <a:ext cx="1850040" cy="1152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9852E53E-FC04-4A78-B7CE-73F9D691E7FE}"/>
                    </a:ext>
                  </a:extLst>
                </p14:cNvPr>
                <p14:cNvContentPartPr/>
                <p14:nvPr/>
              </p14:nvContentPartPr>
              <p14:xfrm>
                <a:off x="7686182" y="3011082"/>
                <a:ext cx="2611800" cy="2151720"/>
              </p14:xfrm>
            </p:contentPart>
          </mc:Choice>
          <mc:Fallback xmlns="">
            <p:pic>
              <p:nvPicPr>
                <p:cNvPr id="20" name="Ink 19">
                  <a:extLst>
                    <a:ext uri="{FF2B5EF4-FFF2-40B4-BE49-F238E27FC236}">
                      <a16:creationId xmlns:a16="http://schemas.microsoft.com/office/drawing/2014/main" id="{9852E53E-FC04-4A78-B7CE-73F9D691E7FE}"/>
                    </a:ext>
                  </a:extLst>
                </p:cNvPr>
                <p:cNvPicPr/>
                <p:nvPr/>
              </p:nvPicPr>
              <p:blipFill>
                <a:blip r:embed="rId21"/>
                <a:stretch>
                  <a:fillRect/>
                </a:stretch>
              </p:blipFill>
              <p:spPr>
                <a:xfrm>
                  <a:off x="7677542" y="3002442"/>
                  <a:ext cx="2629440" cy="2169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137070A6-584B-4FFF-8346-74406622C0CB}"/>
                    </a:ext>
                  </a:extLst>
                </p14:cNvPr>
                <p14:cNvContentPartPr/>
                <p14:nvPr/>
              </p14:nvContentPartPr>
              <p14:xfrm>
                <a:off x="7829462" y="4870482"/>
                <a:ext cx="852480" cy="216360"/>
              </p14:xfrm>
            </p:contentPart>
          </mc:Choice>
          <mc:Fallback xmlns="">
            <p:pic>
              <p:nvPicPr>
                <p:cNvPr id="22" name="Ink 21">
                  <a:extLst>
                    <a:ext uri="{FF2B5EF4-FFF2-40B4-BE49-F238E27FC236}">
                      <a16:creationId xmlns:a16="http://schemas.microsoft.com/office/drawing/2014/main" id="{137070A6-584B-4FFF-8346-74406622C0CB}"/>
                    </a:ext>
                  </a:extLst>
                </p:cNvPr>
                <p:cNvPicPr/>
                <p:nvPr/>
              </p:nvPicPr>
              <p:blipFill>
                <a:blip r:embed="rId23"/>
                <a:stretch>
                  <a:fillRect/>
                </a:stretch>
              </p:blipFill>
              <p:spPr>
                <a:xfrm>
                  <a:off x="7820822" y="4861842"/>
                  <a:ext cx="87012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0DD903C9-C9F2-4FB2-9702-6D52D3B69409}"/>
                    </a:ext>
                  </a:extLst>
                </p14:cNvPr>
                <p14:cNvContentPartPr/>
                <p14:nvPr/>
              </p14:nvContentPartPr>
              <p14:xfrm>
                <a:off x="9720902" y="4598322"/>
                <a:ext cx="360" cy="360"/>
              </p14:xfrm>
            </p:contentPart>
          </mc:Choice>
          <mc:Fallback xmlns="">
            <p:pic>
              <p:nvPicPr>
                <p:cNvPr id="24" name="Ink 23">
                  <a:extLst>
                    <a:ext uri="{FF2B5EF4-FFF2-40B4-BE49-F238E27FC236}">
                      <a16:creationId xmlns:a16="http://schemas.microsoft.com/office/drawing/2014/main" id="{0DD903C9-C9F2-4FB2-9702-6D52D3B69409}"/>
                    </a:ext>
                  </a:extLst>
                </p:cNvPr>
                <p:cNvPicPr/>
                <p:nvPr/>
              </p:nvPicPr>
              <p:blipFill>
                <a:blip r:embed="rId25"/>
                <a:stretch>
                  <a:fillRect/>
                </a:stretch>
              </p:blipFill>
              <p:spPr>
                <a:xfrm>
                  <a:off x="9711902" y="458968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09F7A50C-D262-446B-8F07-5CADF396BAD3}"/>
                    </a:ext>
                  </a:extLst>
                </p14:cNvPr>
                <p14:cNvContentPartPr/>
                <p14:nvPr/>
              </p14:nvContentPartPr>
              <p14:xfrm>
                <a:off x="9720902" y="4598322"/>
                <a:ext cx="360" cy="360"/>
              </p14:xfrm>
            </p:contentPart>
          </mc:Choice>
          <mc:Fallback xmlns="">
            <p:pic>
              <p:nvPicPr>
                <p:cNvPr id="25" name="Ink 24">
                  <a:extLst>
                    <a:ext uri="{FF2B5EF4-FFF2-40B4-BE49-F238E27FC236}">
                      <a16:creationId xmlns:a16="http://schemas.microsoft.com/office/drawing/2014/main" id="{09F7A50C-D262-446B-8F07-5CADF396BAD3}"/>
                    </a:ext>
                  </a:extLst>
                </p:cNvPr>
                <p:cNvPicPr/>
                <p:nvPr/>
              </p:nvPicPr>
              <p:blipFill>
                <a:blip r:embed="rId25"/>
                <a:stretch>
                  <a:fillRect/>
                </a:stretch>
              </p:blipFill>
              <p:spPr>
                <a:xfrm>
                  <a:off x="9711902" y="4589682"/>
                  <a:ext cx="18000" cy="18000"/>
                </a:xfrm>
                <a:prstGeom prst="rect">
                  <a:avLst/>
                </a:prstGeom>
              </p:spPr>
            </p:pic>
          </mc:Fallback>
        </mc:AlternateContent>
      </p:grpSp>
    </p:spTree>
    <p:extLst>
      <p:ext uri="{BB962C8B-B14F-4D97-AF65-F5344CB8AC3E}">
        <p14:creationId xmlns:p14="http://schemas.microsoft.com/office/powerpoint/2010/main" val="224990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3">
                                            <p:txEl>
                                              <p:pRg st="1" end="1"/>
                                            </p:txEl>
                                          </p:spTgt>
                                        </p:tgtEl>
                                        <p:attrNameLst>
                                          <p:attrName>style.visibility</p:attrName>
                                        </p:attrNameLst>
                                      </p:cBhvr>
                                      <p:to>
                                        <p:strVal val="visible"/>
                                      </p:to>
                                    </p:set>
                                    <p:animEffect transition="in" filter="fade">
                                      <p:cBhvr>
                                        <p:cTn id="51" dur="500"/>
                                        <p:tgtEl>
                                          <p:spTgt spid="13">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3">
                                            <p:txEl>
                                              <p:pRg st="2" end="2"/>
                                            </p:txEl>
                                          </p:spTgt>
                                        </p:tgtEl>
                                        <p:attrNameLst>
                                          <p:attrName>style.visibility</p:attrName>
                                        </p:attrNameLst>
                                      </p:cBhvr>
                                      <p:to>
                                        <p:strVal val="visible"/>
                                      </p:to>
                                    </p:set>
                                    <p:animEffect transition="in" filter="fade">
                                      <p:cBhvr>
                                        <p:cTn id="56" dur="500"/>
                                        <p:tgtEl>
                                          <p:spTgt spid="13">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989DD-BC4E-4DAF-8C2F-9E5B2D3E4458}"/>
              </a:ext>
            </a:extLst>
          </p:cNvPr>
          <p:cNvSpPr>
            <a:spLocks noGrp="1"/>
          </p:cNvSpPr>
          <p:nvPr>
            <p:ph type="title"/>
          </p:nvPr>
        </p:nvSpPr>
        <p:spPr/>
        <p:txBody>
          <a:bodyPr/>
          <a:lstStyle/>
          <a:p>
            <a:pPr algn="ctr"/>
            <a:r>
              <a:rPr lang="en-US" b="1" u="sng" dirty="0"/>
              <a:t>Reading a String</a:t>
            </a:r>
            <a:endParaRPr lang="te-IN" dirty="0"/>
          </a:p>
        </p:txBody>
      </p:sp>
      <p:sp>
        <p:nvSpPr>
          <p:cNvPr id="4" name="Footer Placeholder 3">
            <a:extLst>
              <a:ext uri="{FF2B5EF4-FFF2-40B4-BE49-F238E27FC236}">
                <a16:creationId xmlns:a16="http://schemas.microsoft.com/office/drawing/2014/main" id="{42257DE8-4F0F-4ED6-9D93-FA16E9FFD5EF}"/>
              </a:ext>
            </a:extLst>
          </p:cNvPr>
          <p:cNvSpPr>
            <a:spLocks noGrp="1"/>
          </p:cNvSpPr>
          <p:nvPr>
            <p:ph type="ftr" sz="quarter" idx="11"/>
          </p:nvPr>
        </p:nvSpPr>
        <p:spPr/>
        <p:txBody>
          <a:bodyPr/>
          <a:lstStyle/>
          <a:p>
            <a:r>
              <a:rPr lang="en-US"/>
              <a:t>PROGRAMMING FOR PROBLEM SOLVING USING C                              DR.KSP.</a:t>
            </a:r>
          </a:p>
        </p:txBody>
      </p:sp>
      <p:sp>
        <p:nvSpPr>
          <p:cNvPr id="6" name="TextBox 5">
            <a:extLst>
              <a:ext uri="{FF2B5EF4-FFF2-40B4-BE49-F238E27FC236}">
                <a16:creationId xmlns:a16="http://schemas.microsoft.com/office/drawing/2014/main" id="{09D71F26-427A-46C5-97F5-CBC1A8B50735}"/>
              </a:ext>
            </a:extLst>
          </p:cNvPr>
          <p:cNvSpPr txBox="1"/>
          <p:nvPr/>
        </p:nvSpPr>
        <p:spPr>
          <a:xfrm>
            <a:off x="324059" y="1305341"/>
            <a:ext cx="10216662" cy="461665"/>
          </a:xfrm>
          <a:prstGeom prst="rect">
            <a:avLst/>
          </a:prstGeom>
          <a:noFill/>
        </p:spPr>
        <p:txBody>
          <a:bodyPr wrap="square">
            <a:spAutoFit/>
          </a:bodyPr>
          <a:lstStyle/>
          <a:p>
            <a:pPr marL="0" indent="0">
              <a:buNone/>
            </a:pPr>
            <a:r>
              <a:rPr lang="en-US" sz="2400" b="1" i="0" u="sng" dirty="0">
                <a:solidFill>
                  <a:srgbClr val="333333"/>
                </a:solidFill>
                <a:effectLst/>
                <a:latin typeface="Inter-Regular"/>
              </a:rPr>
              <a:t>scanf to read string with spaces</a:t>
            </a:r>
            <a:endParaRPr lang="en-IN" sz="2400" b="1" u="sng" dirty="0"/>
          </a:p>
        </p:txBody>
      </p:sp>
      <p:sp>
        <p:nvSpPr>
          <p:cNvPr id="7" name="TextBox 6">
            <a:extLst>
              <a:ext uri="{FF2B5EF4-FFF2-40B4-BE49-F238E27FC236}">
                <a16:creationId xmlns:a16="http://schemas.microsoft.com/office/drawing/2014/main" id="{808CD80F-B7E4-4FE3-87F7-212041A96BFE}"/>
              </a:ext>
            </a:extLst>
          </p:cNvPr>
          <p:cNvSpPr txBox="1"/>
          <p:nvPr/>
        </p:nvSpPr>
        <p:spPr>
          <a:xfrm>
            <a:off x="324059" y="1984573"/>
            <a:ext cx="6094324" cy="830997"/>
          </a:xfrm>
          <a:prstGeom prst="rect">
            <a:avLst/>
          </a:prstGeom>
          <a:noFill/>
        </p:spPr>
        <p:txBody>
          <a:bodyPr wrap="square">
            <a:spAutoFit/>
          </a:bodyPr>
          <a:lstStyle/>
          <a:p>
            <a:pPr marL="0" indent="0">
              <a:buNone/>
            </a:pPr>
            <a:r>
              <a:rPr lang="en-US" sz="2400" b="1" u="sng" dirty="0">
                <a:solidFill>
                  <a:srgbClr val="3333FF"/>
                </a:solidFill>
              </a:rPr>
              <a:t>syntax:</a:t>
            </a:r>
          </a:p>
          <a:p>
            <a:pPr marL="0" indent="0">
              <a:buNone/>
            </a:pPr>
            <a:r>
              <a:rPr lang="en-US" sz="2400" b="1" dirty="0">
                <a:solidFill>
                  <a:srgbClr val="3333FF"/>
                </a:solidFill>
              </a:rPr>
              <a:t>scanf("%[^\n]s",</a:t>
            </a:r>
            <a:r>
              <a:rPr lang="en-US" sz="2400" b="1" dirty="0" err="1">
                <a:solidFill>
                  <a:srgbClr val="3333FF"/>
                </a:solidFill>
              </a:rPr>
              <a:t>stringname</a:t>
            </a:r>
            <a:r>
              <a:rPr lang="en-US" sz="2400" b="1" dirty="0">
                <a:solidFill>
                  <a:srgbClr val="3333FF"/>
                </a:solidFill>
              </a:rPr>
              <a:t>);</a:t>
            </a:r>
          </a:p>
        </p:txBody>
      </p:sp>
      <p:sp>
        <p:nvSpPr>
          <p:cNvPr id="11" name="TextBox 10">
            <a:extLst>
              <a:ext uri="{FF2B5EF4-FFF2-40B4-BE49-F238E27FC236}">
                <a16:creationId xmlns:a16="http://schemas.microsoft.com/office/drawing/2014/main" id="{48B55A21-B60D-4F4A-8C39-847BDC0D3028}"/>
              </a:ext>
            </a:extLst>
          </p:cNvPr>
          <p:cNvSpPr txBox="1"/>
          <p:nvPr/>
        </p:nvSpPr>
        <p:spPr>
          <a:xfrm>
            <a:off x="386691" y="2940030"/>
            <a:ext cx="6094324" cy="3416320"/>
          </a:xfrm>
          <a:prstGeom prst="rect">
            <a:avLst/>
          </a:prstGeom>
          <a:noFill/>
        </p:spPr>
        <p:txBody>
          <a:bodyPr wrap="square">
            <a:spAutoFit/>
          </a:bodyPr>
          <a:lstStyle/>
          <a:p>
            <a:r>
              <a:rPr lang="en-US" sz="2400" b="1" dirty="0"/>
              <a:t>#include&lt;stdio.h&gt;  </a:t>
            </a:r>
          </a:p>
          <a:p>
            <a:r>
              <a:rPr lang="en-US" sz="2400" b="1" dirty="0"/>
              <a:t>int main ()  </a:t>
            </a:r>
          </a:p>
          <a:p>
            <a:r>
              <a:rPr lang="en-US" sz="2400" b="1" dirty="0"/>
              <a:t>{  </a:t>
            </a:r>
          </a:p>
          <a:p>
            <a:r>
              <a:rPr lang="en-US" sz="2400" b="1" dirty="0"/>
              <a:t>    char str[20];  </a:t>
            </a:r>
          </a:p>
          <a:p>
            <a:r>
              <a:rPr lang="en-US" sz="2400" b="1" dirty="0"/>
              <a:t>    printf("Enter the string?");  </a:t>
            </a:r>
          </a:p>
          <a:p>
            <a:r>
              <a:rPr lang="en-US" sz="2400" b="1" dirty="0"/>
              <a:t>    scanf("%[^\n]</a:t>
            </a:r>
            <a:r>
              <a:rPr lang="en-US" sz="2400" b="1" dirty="0" err="1"/>
              <a:t>s",s</a:t>
            </a:r>
            <a:r>
              <a:rPr lang="en-US" sz="2400" b="1" dirty="0"/>
              <a:t>);</a:t>
            </a:r>
          </a:p>
          <a:p>
            <a:r>
              <a:rPr lang="en-US" sz="2400" b="1" dirty="0"/>
              <a:t>    printf("You entered %</a:t>
            </a:r>
            <a:r>
              <a:rPr lang="en-US" sz="2400" b="1" dirty="0" err="1"/>
              <a:t>s",s</a:t>
            </a:r>
            <a:r>
              <a:rPr lang="en-US" sz="2400" b="1" dirty="0"/>
              <a:t>); </a:t>
            </a:r>
          </a:p>
          <a:p>
            <a:r>
              <a:rPr lang="en-US" sz="2400" b="1" dirty="0"/>
              <a:t>    return 0;</a:t>
            </a:r>
          </a:p>
          <a:p>
            <a:r>
              <a:rPr lang="en-US" sz="2400" b="1" dirty="0"/>
              <a:t>}</a:t>
            </a:r>
            <a:endParaRPr lang="te-IN" sz="2400" b="1" dirty="0"/>
          </a:p>
        </p:txBody>
      </p:sp>
      <p:sp>
        <p:nvSpPr>
          <p:cNvPr id="13" name="TextBox 12">
            <a:extLst>
              <a:ext uri="{FF2B5EF4-FFF2-40B4-BE49-F238E27FC236}">
                <a16:creationId xmlns:a16="http://schemas.microsoft.com/office/drawing/2014/main" id="{77670EE7-086A-4E22-A573-EBB75B615934}"/>
              </a:ext>
            </a:extLst>
          </p:cNvPr>
          <p:cNvSpPr txBox="1"/>
          <p:nvPr/>
        </p:nvSpPr>
        <p:spPr>
          <a:xfrm>
            <a:off x="6849208" y="1848197"/>
            <a:ext cx="6094324" cy="3108543"/>
          </a:xfrm>
          <a:prstGeom prst="rect">
            <a:avLst/>
          </a:prstGeom>
          <a:noFill/>
        </p:spPr>
        <p:txBody>
          <a:bodyPr wrap="square">
            <a:spAutoFit/>
          </a:bodyPr>
          <a:lstStyle/>
          <a:p>
            <a:r>
              <a:rPr lang="en-US" sz="2800" b="0" i="0" u="sng" dirty="0">
                <a:solidFill>
                  <a:srgbClr val="333333"/>
                </a:solidFill>
                <a:effectLst/>
                <a:latin typeface="Inter-Regular"/>
              </a:rPr>
              <a:t>Execution:</a:t>
            </a:r>
          </a:p>
          <a:p>
            <a:r>
              <a:rPr lang="en-US" sz="2800" b="1" dirty="0"/>
              <a:t>Enter the </a:t>
            </a:r>
            <a:r>
              <a:rPr lang="en-US" sz="2800" b="1" dirty="0" err="1"/>
              <a:t>string?Aditya</a:t>
            </a:r>
            <a:endParaRPr lang="en-US" sz="2800" b="1" dirty="0"/>
          </a:p>
          <a:p>
            <a:r>
              <a:rPr lang="en-US" sz="2800" b="1" dirty="0"/>
              <a:t>You entered Aditya </a:t>
            </a:r>
          </a:p>
          <a:p>
            <a:endParaRPr lang="en-US" sz="2800" b="0" i="0" dirty="0">
              <a:solidFill>
                <a:srgbClr val="333333"/>
              </a:solidFill>
              <a:effectLst/>
              <a:latin typeface="Inter-Regular"/>
            </a:endParaRPr>
          </a:p>
          <a:p>
            <a:endParaRPr lang="en-US" sz="2800" b="1" dirty="0"/>
          </a:p>
          <a:p>
            <a:r>
              <a:rPr lang="en-US" sz="2800" b="1" dirty="0"/>
              <a:t>Enter the </a:t>
            </a:r>
            <a:r>
              <a:rPr lang="en-US" sz="2800" b="1" dirty="0" err="1"/>
              <a:t>string?Aditya</a:t>
            </a:r>
            <a:r>
              <a:rPr lang="en-US" sz="2800" b="1" dirty="0"/>
              <a:t> College</a:t>
            </a:r>
          </a:p>
          <a:p>
            <a:r>
              <a:rPr lang="en-US" sz="2800" b="1" dirty="0"/>
              <a:t>You entered Aditya College</a:t>
            </a:r>
          </a:p>
        </p:txBody>
      </p:sp>
      <p:grpSp>
        <p:nvGrpSpPr>
          <p:cNvPr id="8" name="Group 7">
            <a:extLst>
              <a:ext uri="{FF2B5EF4-FFF2-40B4-BE49-F238E27FC236}">
                <a16:creationId xmlns:a16="http://schemas.microsoft.com/office/drawing/2014/main" id="{5AD908CA-B383-49B8-A576-DC42DADFBFC1}"/>
              </a:ext>
            </a:extLst>
          </p:cNvPr>
          <p:cNvGrpSpPr/>
          <p:nvPr/>
        </p:nvGrpSpPr>
        <p:grpSpPr>
          <a:xfrm>
            <a:off x="1659617" y="4075242"/>
            <a:ext cx="3932280" cy="1189080"/>
            <a:chOff x="1659617" y="4075242"/>
            <a:chExt cx="3932280" cy="118908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34F81FC8-5D13-44D4-90F8-B23DC25203E4}"/>
                    </a:ext>
                  </a:extLst>
                </p14:cNvPr>
                <p14:cNvContentPartPr/>
                <p14:nvPr/>
              </p14:nvContentPartPr>
              <p14:xfrm>
                <a:off x="1659617" y="5103762"/>
                <a:ext cx="1881000" cy="160560"/>
              </p14:xfrm>
            </p:contentPart>
          </mc:Choice>
          <mc:Fallback xmlns="">
            <p:pic>
              <p:nvPicPr>
                <p:cNvPr id="3" name="Ink 2">
                  <a:extLst>
                    <a:ext uri="{FF2B5EF4-FFF2-40B4-BE49-F238E27FC236}">
                      <a16:creationId xmlns:a16="http://schemas.microsoft.com/office/drawing/2014/main" id="{34F81FC8-5D13-44D4-90F8-B23DC25203E4}"/>
                    </a:ext>
                  </a:extLst>
                </p:cNvPr>
                <p:cNvPicPr/>
                <p:nvPr/>
              </p:nvPicPr>
              <p:blipFill>
                <a:blip r:embed="rId3"/>
                <a:stretch>
                  <a:fillRect/>
                </a:stretch>
              </p:blipFill>
              <p:spPr>
                <a:xfrm>
                  <a:off x="1650617" y="5095122"/>
                  <a:ext cx="189864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8CBACA0F-11CB-40F2-B03A-4E597AF398E5}"/>
                    </a:ext>
                  </a:extLst>
                </p14:cNvPr>
                <p14:cNvContentPartPr/>
                <p14:nvPr/>
              </p14:nvContentPartPr>
              <p14:xfrm>
                <a:off x="3497417" y="4075242"/>
                <a:ext cx="2094480" cy="1122120"/>
              </p14:xfrm>
            </p:contentPart>
          </mc:Choice>
          <mc:Fallback xmlns="">
            <p:pic>
              <p:nvPicPr>
                <p:cNvPr id="5" name="Ink 4">
                  <a:extLst>
                    <a:ext uri="{FF2B5EF4-FFF2-40B4-BE49-F238E27FC236}">
                      <a16:creationId xmlns:a16="http://schemas.microsoft.com/office/drawing/2014/main" id="{8CBACA0F-11CB-40F2-B03A-4E597AF398E5}"/>
                    </a:ext>
                  </a:extLst>
                </p:cNvPr>
                <p:cNvPicPr/>
                <p:nvPr/>
              </p:nvPicPr>
              <p:blipFill>
                <a:blip r:embed="rId5"/>
                <a:stretch>
                  <a:fillRect/>
                </a:stretch>
              </p:blipFill>
              <p:spPr>
                <a:xfrm>
                  <a:off x="3488777" y="4066242"/>
                  <a:ext cx="2112120" cy="113976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6">
            <p14:nvContentPartPr>
              <p14:cNvPr id="9" name="Ink 8">
                <a:extLst>
                  <a:ext uri="{FF2B5EF4-FFF2-40B4-BE49-F238E27FC236}">
                    <a16:creationId xmlns:a16="http://schemas.microsoft.com/office/drawing/2014/main" id="{97C745A2-EA26-41AF-A31C-D14A6991FA03}"/>
                  </a:ext>
                </a:extLst>
              </p14:cNvPr>
              <p14:cNvContentPartPr/>
              <p14:nvPr/>
            </p14:nvContentPartPr>
            <p14:xfrm>
              <a:off x="4109777" y="4163082"/>
              <a:ext cx="1283760" cy="948960"/>
            </p14:xfrm>
          </p:contentPart>
        </mc:Choice>
        <mc:Fallback xmlns="">
          <p:pic>
            <p:nvPicPr>
              <p:cNvPr id="9" name="Ink 8">
                <a:extLst>
                  <a:ext uri="{FF2B5EF4-FFF2-40B4-BE49-F238E27FC236}">
                    <a16:creationId xmlns:a16="http://schemas.microsoft.com/office/drawing/2014/main" id="{97C745A2-EA26-41AF-A31C-D14A6991FA03}"/>
                  </a:ext>
                </a:extLst>
              </p:cNvPr>
              <p:cNvPicPr/>
              <p:nvPr/>
            </p:nvPicPr>
            <p:blipFill>
              <a:blip r:embed="rId7"/>
              <a:stretch>
                <a:fillRect/>
              </a:stretch>
            </p:blipFill>
            <p:spPr>
              <a:xfrm>
                <a:off x="4092137" y="4055442"/>
                <a:ext cx="1319400" cy="1164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0" name="Ink 9">
                <a:extLst>
                  <a:ext uri="{FF2B5EF4-FFF2-40B4-BE49-F238E27FC236}">
                    <a16:creationId xmlns:a16="http://schemas.microsoft.com/office/drawing/2014/main" id="{F6B7F488-9B74-4C91-BB05-A06AEE269844}"/>
                  </a:ext>
                </a:extLst>
              </p14:cNvPr>
              <p14:cNvContentPartPr/>
              <p14:nvPr/>
            </p14:nvContentPartPr>
            <p14:xfrm>
              <a:off x="1536137" y="4677162"/>
              <a:ext cx="887400" cy="659160"/>
            </p14:xfrm>
          </p:contentPart>
        </mc:Choice>
        <mc:Fallback xmlns="">
          <p:pic>
            <p:nvPicPr>
              <p:cNvPr id="10" name="Ink 9">
                <a:extLst>
                  <a:ext uri="{FF2B5EF4-FFF2-40B4-BE49-F238E27FC236}">
                    <a16:creationId xmlns:a16="http://schemas.microsoft.com/office/drawing/2014/main" id="{F6B7F488-9B74-4C91-BB05-A06AEE269844}"/>
                  </a:ext>
                </a:extLst>
              </p:cNvPr>
              <p:cNvPicPr/>
              <p:nvPr/>
            </p:nvPicPr>
            <p:blipFill>
              <a:blip r:embed="rId9"/>
              <a:stretch>
                <a:fillRect/>
              </a:stretch>
            </p:blipFill>
            <p:spPr>
              <a:xfrm>
                <a:off x="1518497" y="4569522"/>
                <a:ext cx="923040" cy="874800"/>
              </a:xfrm>
              <a:prstGeom prst="rect">
                <a:avLst/>
              </a:prstGeom>
            </p:spPr>
          </p:pic>
        </mc:Fallback>
      </mc:AlternateContent>
      <p:grpSp>
        <p:nvGrpSpPr>
          <p:cNvPr id="15" name="Group 14">
            <a:extLst>
              <a:ext uri="{FF2B5EF4-FFF2-40B4-BE49-F238E27FC236}">
                <a16:creationId xmlns:a16="http://schemas.microsoft.com/office/drawing/2014/main" id="{6EBC716B-2F37-4A6A-86B4-8B7879A098DF}"/>
              </a:ext>
            </a:extLst>
          </p:cNvPr>
          <p:cNvGrpSpPr/>
          <p:nvPr/>
        </p:nvGrpSpPr>
        <p:grpSpPr>
          <a:xfrm>
            <a:off x="8451377" y="5024562"/>
            <a:ext cx="3227760" cy="260280"/>
            <a:chOff x="8451377" y="5024562"/>
            <a:chExt cx="3227760" cy="260280"/>
          </a:xfrm>
        </p:grpSpPr>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2" name="Ink 11">
                  <a:extLst>
                    <a:ext uri="{FF2B5EF4-FFF2-40B4-BE49-F238E27FC236}">
                      <a16:creationId xmlns:a16="http://schemas.microsoft.com/office/drawing/2014/main" id="{4BA9D3CA-50E5-4367-A040-B5178FD1B4E5}"/>
                    </a:ext>
                  </a:extLst>
                </p14:cNvPr>
                <p14:cNvContentPartPr/>
                <p14:nvPr/>
              </p14:nvContentPartPr>
              <p14:xfrm>
                <a:off x="8451377" y="5024562"/>
                <a:ext cx="360" cy="360"/>
              </p14:xfrm>
            </p:contentPart>
          </mc:Choice>
          <mc:Fallback xmlns="">
            <p:pic>
              <p:nvPicPr>
                <p:cNvPr id="12" name="Ink 11">
                  <a:extLst>
                    <a:ext uri="{FF2B5EF4-FFF2-40B4-BE49-F238E27FC236}">
                      <a16:creationId xmlns:a16="http://schemas.microsoft.com/office/drawing/2014/main" id="{4BA9D3CA-50E5-4367-A040-B5178FD1B4E5}"/>
                    </a:ext>
                  </a:extLst>
                </p:cNvPr>
                <p:cNvPicPr/>
                <p:nvPr/>
              </p:nvPicPr>
              <p:blipFill>
                <a:blip r:embed="rId11"/>
                <a:stretch>
                  <a:fillRect/>
                </a:stretch>
              </p:blipFill>
              <p:spPr>
                <a:xfrm>
                  <a:off x="8433377" y="4916922"/>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4" name="Ink 13">
                  <a:extLst>
                    <a:ext uri="{FF2B5EF4-FFF2-40B4-BE49-F238E27FC236}">
                      <a16:creationId xmlns:a16="http://schemas.microsoft.com/office/drawing/2014/main" id="{8F9DD6F5-A16A-436A-A853-20E7CE7F0993}"/>
                    </a:ext>
                  </a:extLst>
                </p14:cNvPr>
                <p14:cNvContentPartPr/>
                <p14:nvPr/>
              </p14:nvContentPartPr>
              <p14:xfrm>
                <a:off x="8451377" y="5024562"/>
                <a:ext cx="3227760" cy="260280"/>
              </p14:xfrm>
            </p:contentPart>
          </mc:Choice>
          <mc:Fallback xmlns="">
            <p:pic>
              <p:nvPicPr>
                <p:cNvPr id="14" name="Ink 13">
                  <a:extLst>
                    <a:ext uri="{FF2B5EF4-FFF2-40B4-BE49-F238E27FC236}">
                      <a16:creationId xmlns:a16="http://schemas.microsoft.com/office/drawing/2014/main" id="{8F9DD6F5-A16A-436A-A853-20E7CE7F0993}"/>
                    </a:ext>
                  </a:extLst>
                </p:cNvPr>
                <p:cNvPicPr/>
                <p:nvPr/>
              </p:nvPicPr>
              <p:blipFill>
                <a:blip r:embed="rId13"/>
                <a:stretch>
                  <a:fillRect/>
                </a:stretch>
              </p:blipFill>
              <p:spPr>
                <a:xfrm>
                  <a:off x="8433377" y="4916922"/>
                  <a:ext cx="3263400" cy="475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A46B6F04-6540-4005-AAB7-652B4E8C3D71}"/>
                  </a:ext>
                </a:extLst>
              </p14:cNvPr>
              <p14:cNvContentPartPr/>
              <p14:nvPr/>
            </p14:nvContentPartPr>
            <p14:xfrm>
              <a:off x="7944857" y="4962282"/>
              <a:ext cx="2238480" cy="435600"/>
            </p14:xfrm>
          </p:contentPart>
        </mc:Choice>
        <mc:Fallback xmlns="">
          <p:pic>
            <p:nvPicPr>
              <p:cNvPr id="16" name="Ink 15">
                <a:extLst>
                  <a:ext uri="{FF2B5EF4-FFF2-40B4-BE49-F238E27FC236}">
                    <a16:creationId xmlns:a16="http://schemas.microsoft.com/office/drawing/2014/main" id="{A46B6F04-6540-4005-AAB7-652B4E8C3D71}"/>
                  </a:ext>
                </a:extLst>
              </p:cNvPr>
              <p:cNvPicPr/>
              <p:nvPr/>
            </p:nvPicPr>
            <p:blipFill>
              <a:blip r:embed="rId15"/>
              <a:stretch>
                <a:fillRect/>
              </a:stretch>
            </p:blipFill>
            <p:spPr>
              <a:xfrm>
                <a:off x="7891217" y="4854642"/>
                <a:ext cx="2346120" cy="651240"/>
              </a:xfrm>
              <a:prstGeom prst="rect">
                <a:avLst/>
              </a:prstGeom>
            </p:spPr>
          </p:pic>
        </mc:Fallback>
      </mc:AlternateContent>
    </p:spTree>
    <p:extLst>
      <p:ext uri="{BB962C8B-B14F-4D97-AF65-F5344CB8AC3E}">
        <p14:creationId xmlns:p14="http://schemas.microsoft.com/office/powerpoint/2010/main" val="107371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Effect transition="in" filter="fade">
                                      <p:cBhvr>
                                        <p:cTn id="37" dur="500"/>
                                        <p:tgtEl>
                                          <p:spTgt spid="1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1">
                                            <p:txEl>
                                              <p:pRg st="6" end="6"/>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1">
                                            <p:txEl>
                                              <p:pRg st="7" end="7"/>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3">
                                            <p:txEl>
                                              <p:pRg st="0" end="0"/>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3">
                                            <p:txEl>
                                              <p:pRg st="1" end="1"/>
                                            </p:txEl>
                                          </p:spTgt>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3">
                                            <p:txEl>
                                              <p:pRg st="5" end="5"/>
                                            </p:txEl>
                                          </p:spTgt>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989DD-BC4E-4DAF-8C2F-9E5B2D3E4458}"/>
              </a:ext>
            </a:extLst>
          </p:cNvPr>
          <p:cNvSpPr>
            <a:spLocks noGrp="1"/>
          </p:cNvSpPr>
          <p:nvPr>
            <p:ph type="title"/>
          </p:nvPr>
        </p:nvSpPr>
        <p:spPr/>
        <p:txBody>
          <a:bodyPr/>
          <a:lstStyle/>
          <a:p>
            <a:pPr algn="ctr"/>
            <a:r>
              <a:rPr lang="en-US" b="1" u="sng" dirty="0"/>
              <a:t>Reading a String using gets(),</a:t>
            </a:r>
            <a:r>
              <a:rPr lang="en-US" b="1" u="sng" dirty="0" err="1"/>
              <a:t>fgets</a:t>
            </a:r>
            <a:r>
              <a:rPr lang="en-US" b="1" u="sng" dirty="0"/>
              <a:t>()</a:t>
            </a:r>
            <a:endParaRPr lang="te-IN" dirty="0"/>
          </a:p>
        </p:txBody>
      </p:sp>
      <p:sp>
        <p:nvSpPr>
          <p:cNvPr id="4" name="Footer Placeholder 3">
            <a:extLst>
              <a:ext uri="{FF2B5EF4-FFF2-40B4-BE49-F238E27FC236}">
                <a16:creationId xmlns:a16="http://schemas.microsoft.com/office/drawing/2014/main" id="{42257DE8-4F0F-4ED6-9D93-FA16E9FFD5EF}"/>
              </a:ext>
            </a:extLst>
          </p:cNvPr>
          <p:cNvSpPr>
            <a:spLocks noGrp="1"/>
          </p:cNvSpPr>
          <p:nvPr>
            <p:ph type="ftr" sz="quarter" idx="11"/>
          </p:nvPr>
        </p:nvSpPr>
        <p:spPr/>
        <p:txBody>
          <a:bodyPr/>
          <a:lstStyle/>
          <a:p>
            <a:r>
              <a:rPr lang="en-US"/>
              <a:t>PROGRAMMING FOR PROBLEM SOLVING USING C                              DR.KSP.</a:t>
            </a:r>
          </a:p>
        </p:txBody>
      </p:sp>
      <p:sp>
        <p:nvSpPr>
          <p:cNvPr id="6" name="TextBox 5">
            <a:extLst>
              <a:ext uri="{FF2B5EF4-FFF2-40B4-BE49-F238E27FC236}">
                <a16:creationId xmlns:a16="http://schemas.microsoft.com/office/drawing/2014/main" id="{09D71F26-427A-46C5-97F5-CBC1A8B50735}"/>
              </a:ext>
            </a:extLst>
          </p:cNvPr>
          <p:cNvSpPr txBox="1"/>
          <p:nvPr/>
        </p:nvSpPr>
        <p:spPr>
          <a:xfrm>
            <a:off x="119873" y="1471568"/>
            <a:ext cx="10216662" cy="461665"/>
          </a:xfrm>
          <a:prstGeom prst="rect">
            <a:avLst/>
          </a:prstGeom>
          <a:noFill/>
        </p:spPr>
        <p:txBody>
          <a:bodyPr wrap="square">
            <a:spAutoFit/>
          </a:bodyPr>
          <a:lstStyle/>
          <a:p>
            <a:pPr marL="0" indent="0">
              <a:buNone/>
            </a:pPr>
            <a:r>
              <a:rPr lang="en-US" sz="2400" b="1" i="0" u="sng" dirty="0">
                <a:solidFill>
                  <a:srgbClr val="333333"/>
                </a:solidFill>
                <a:effectLst/>
                <a:latin typeface="Inter-Regular"/>
              </a:rPr>
              <a:t>gets() to read string with spaces</a:t>
            </a:r>
            <a:endParaRPr lang="en-IN" sz="2400" b="1" u="sng" dirty="0"/>
          </a:p>
        </p:txBody>
      </p:sp>
      <p:sp>
        <p:nvSpPr>
          <p:cNvPr id="7" name="TextBox 6">
            <a:extLst>
              <a:ext uri="{FF2B5EF4-FFF2-40B4-BE49-F238E27FC236}">
                <a16:creationId xmlns:a16="http://schemas.microsoft.com/office/drawing/2014/main" id="{808CD80F-B7E4-4FE3-87F7-212041A96BFE}"/>
              </a:ext>
            </a:extLst>
          </p:cNvPr>
          <p:cNvSpPr txBox="1"/>
          <p:nvPr/>
        </p:nvSpPr>
        <p:spPr>
          <a:xfrm>
            <a:off x="324059" y="1984573"/>
            <a:ext cx="6094324" cy="830997"/>
          </a:xfrm>
          <a:prstGeom prst="rect">
            <a:avLst/>
          </a:prstGeom>
          <a:noFill/>
        </p:spPr>
        <p:txBody>
          <a:bodyPr wrap="square">
            <a:spAutoFit/>
          </a:bodyPr>
          <a:lstStyle/>
          <a:p>
            <a:pPr marL="0" indent="0">
              <a:buNone/>
            </a:pPr>
            <a:r>
              <a:rPr lang="en-US" sz="2400" b="1" u="sng" dirty="0">
                <a:solidFill>
                  <a:srgbClr val="3333FF"/>
                </a:solidFill>
              </a:rPr>
              <a:t>syntax:</a:t>
            </a:r>
          </a:p>
          <a:p>
            <a:pPr marL="0" indent="0">
              <a:buNone/>
            </a:pPr>
            <a:r>
              <a:rPr lang="en-US" sz="2400" b="1" dirty="0">
                <a:solidFill>
                  <a:srgbClr val="3333FF"/>
                </a:solidFill>
              </a:rPr>
              <a:t>gets(</a:t>
            </a:r>
            <a:r>
              <a:rPr lang="en-US" sz="2400" b="1" dirty="0" err="1">
                <a:solidFill>
                  <a:srgbClr val="3333FF"/>
                </a:solidFill>
              </a:rPr>
              <a:t>stringname</a:t>
            </a:r>
            <a:r>
              <a:rPr lang="en-US" sz="2400" b="1" dirty="0">
                <a:solidFill>
                  <a:srgbClr val="3333FF"/>
                </a:solidFill>
              </a:rPr>
              <a:t>);</a:t>
            </a:r>
          </a:p>
        </p:txBody>
      </p:sp>
      <p:sp>
        <p:nvSpPr>
          <p:cNvPr id="11" name="TextBox 10">
            <a:extLst>
              <a:ext uri="{FF2B5EF4-FFF2-40B4-BE49-F238E27FC236}">
                <a16:creationId xmlns:a16="http://schemas.microsoft.com/office/drawing/2014/main" id="{48B55A21-B60D-4F4A-8C39-847BDC0D3028}"/>
              </a:ext>
            </a:extLst>
          </p:cNvPr>
          <p:cNvSpPr txBox="1"/>
          <p:nvPr/>
        </p:nvSpPr>
        <p:spPr>
          <a:xfrm>
            <a:off x="6418383" y="1367053"/>
            <a:ext cx="6094324" cy="2585323"/>
          </a:xfrm>
          <a:prstGeom prst="rect">
            <a:avLst/>
          </a:prstGeom>
          <a:noFill/>
        </p:spPr>
        <p:txBody>
          <a:bodyPr wrap="square">
            <a:spAutoFit/>
          </a:bodyPr>
          <a:lstStyle/>
          <a:p>
            <a:r>
              <a:rPr lang="en-US" b="1" dirty="0"/>
              <a:t>#include&lt;stdio.h&gt;  </a:t>
            </a:r>
          </a:p>
          <a:p>
            <a:r>
              <a:rPr lang="en-US" b="1" dirty="0"/>
              <a:t>int main ()  </a:t>
            </a:r>
          </a:p>
          <a:p>
            <a:r>
              <a:rPr lang="en-US" b="1" dirty="0"/>
              <a:t>{  </a:t>
            </a:r>
          </a:p>
          <a:p>
            <a:r>
              <a:rPr lang="en-US" b="1" dirty="0"/>
              <a:t>    char str[20];  </a:t>
            </a:r>
          </a:p>
          <a:p>
            <a:r>
              <a:rPr lang="en-US" b="1" dirty="0"/>
              <a:t>    printf("Enter the string?");  </a:t>
            </a:r>
          </a:p>
          <a:p>
            <a:r>
              <a:rPr lang="en-US" b="1" dirty="0"/>
              <a:t>    gets(str);</a:t>
            </a:r>
          </a:p>
          <a:p>
            <a:r>
              <a:rPr lang="en-US" b="1" dirty="0"/>
              <a:t>    printf("You entered %</a:t>
            </a:r>
            <a:r>
              <a:rPr lang="en-US" b="1" dirty="0" err="1"/>
              <a:t>s",str</a:t>
            </a:r>
            <a:r>
              <a:rPr lang="en-US" b="1" dirty="0"/>
              <a:t>); </a:t>
            </a:r>
          </a:p>
          <a:p>
            <a:r>
              <a:rPr lang="en-US" b="1" dirty="0"/>
              <a:t>    return 0;</a:t>
            </a:r>
          </a:p>
          <a:p>
            <a:r>
              <a:rPr lang="en-US" b="1" dirty="0"/>
              <a:t>}</a:t>
            </a:r>
            <a:endParaRPr lang="te-IN" b="1" dirty="0"/>
          </a:p>
        </p:txBody>
      </p:sp>
      <p:sp>
        <p:nvSpPr>
          <p:cNvPr id="8" name="TextBox 7">
            <a:extLst>
              <a:ext uri="{FF2B5EF4-FFF2-40B4-BE49-F238E27FC236}">
                <a16:creationId xmlns:a16="http://schemas.microsoft.com/office/drawing/2014/main" id="{5260D902-AE10-4F53-8179-87A6D3C5A218}"/>
              </a:ext>
            </a:extLst>
          </p:cNvPr>
          <p:cNvSpPr txBox="1"/>
          <p:nvPr/>
        </p:nvSpPr>
        <p:spPr>
          <a:xfrm>
            <a:off x="476459" y="4365776"/>
            <a:ext cx="10216662" cy="461665"/>
          </a:xfrm>
          <a:prstGeom prst="rect">
            <a:avLst/>
          </a:prstGeom>
          <a:noFill/>
        </p:spPr>
        <p:txBody>
          <a:bodyPr wrap="square">
            <a:spAutoFit/>
          </a:bodyPr>
          <a:lstStyle/>
          <a:p>
            <a:pPr marL="0" indent="0">
              <a:buNone/>
            </a:pPr>
            <a:r>
              <a:rPr lang="en-US" sz="2400" b="1" i="0" u="sng" dirty="0" err="1">
                <a:solidFill>
                  <a:srgbClr val="333333"/>
                </a:solidFill>
                <a:effectLst/>
                <a:latin typeface="Inter-Regular"/>
              </a:rPr>
              <a:t>fgets</a:t>
            </a:r>
            <a:r>
              <a:rPr lang="en-US" sz="2400" b="1" i="0" u="sng" dirty="0">
                <a:solidFill>
                  <a:srgbClr val="333333"/>
                </a:solidFill>
                <a:effectLst/>
                <a:latin typeface="Inter-Regular"/>
              </a:rPr>
              <a:t>() to read string with spaces</a:t>
            </a:r>
            <a:endParaRPr lang="en-IN" sz="2400" b="1" u="sng" dirty="0"/>
          </a:p>
        </p:txBody>
      </p:sp>
      <p:sp>
        <p:nvSpPr>
          <p:cNvPr id="9" name="TextBox 8">
            <a:extLst>
              <a:ext uri="{FF2B5EF4-FFF2-40B4-BE49-F238E27FC236}">
                <a16:creationId xmlns:a16="http://schemas.microsoft.com/office/drawing/2014/main" id="{FB3BC905-CB71-435A-B5D4-E75A87BBFF1B}"/>
              </a:ext>
            </a:extLst>
          </p:cNvPr>
          <p:cNvSpPr txBox="1"/>
          <p:nvPr/>
        </p:nvSpPr>
        <p:spPr>
          <a:xfrm>
            <a:off x="476459" y="4809155"/>
            <a:ext cx="6094324" cy="830997"/>
          </a:xfrm>
          <a:prstGeom prst="rect">
            <a:avLst/>
          </a:prstGeom>
          <a:noFill/>
        </p:spPr>
        <p:txBody>
          <a:bodyPr wrap="square">
            <a:spAutoFit/>
          </a:bodyPr>
          <a:lstStyle/>
          <a:p>
            <a:pPr marL="0" indent="0">
              <a:buNone/>
            </a:pPr>
            <a:r>
              <a:rPr lang="en-US" sz="2400" b="1" u="sng" dirty="0">
                <a:solidFill>
                  <a:srgbClr val="3333FF"/>
                </a:solidFill>
              </a:rPr>
              <a:t>syntax:</a:t>
            </a:r>
          </a:p>
          <a:p>
            <a:pPr marL="0" indent="0">
              <a:buNone/>
            </a:pPr>
            <a:r>
              <a:rPr lang="en-US" sz="2400" b="1" dirty="0" err="1">
                <a:solidFill>
                  <a:srgbClr val="3333FF"/>
                </a:solidFill>
              </a:rPr>
              <a:t>fgets</a:t>
            </a:r>
            <a:r>
              <a:rPr lang="en-US" sz="2400" b="1" dirty="0">
                <a:solidFill>
                  <a:srgbClr val="3333FF"/>
                </a:solidFill>
              </a:rPr>
              <a:t>(</a:t>
            </a:r>
            <a:r>
              <a:rPr lang="en-US" sz="2400" b="1" dirty="0" err="1">
                <a:solidFill>
                  <a:srgbClr val="3333FF"/>
                </a:solidFill>
              </a:rPr>
              <a:t>stringname,size,stdin</a:t>
            </a:r>
            <a:r>
              <a:rPr lang="en-US" sz="2400" b="1" dirty="0">
                <a:solidFill>
                  <a:srgbClr val="3333FF"/>
                </a:solidFill>
              </a:rPr>
              <a:t>);</a:t>
            </a:r>
          </a:p>
        </p:txBody>
      </p:sp>
      <p:sp>
        <p:nvSpPr>
          <p:cNvPr id="10" name="TextBox 9">
            <a:extLst>
              <a:ext uri="{FF2B5EF4-FFF2-40B4-BE49-F238E27FC236}">
                <a16:creationId xmlns:a16="http://schemas.microsoft.com/office/drawing/2014/main" id="{CAF72928-B10F-4858-96A2-5FC976455BC5}"/>
              </a:ext>
            </a:extLst>
          </p:cNvPr>
          <p:cNvSpPr txBox="1"/>
          <p:nvPr/>
        </p:nvSpPr>
        <p:spPr>
          <a:xfrm>
            <a:off x="5584790" y="4136152"/>
            <a:ext cx="6094324" cy="2585323"/>
          </a:xfrm>
          <a:prstGeom prst="rect">
            <a:avLst/>
          </a:prstGeom>
          <a:noFill/>
        </p:spPr>
        <p:txBody>
          <a:bodyPr wrap="square">
            <a:spAutoFit/>
          </a:bodyPr>
          <a:lstStyle/>
          <a:p>
            <a:r>
              <a:rPr lang="en-US" b="1" dirty="0"/>
              <a:t>#include&lt;stdio.h&gt;  </a:t>
            </a:r>
          </a:p>
          <a:p>
            <a:r>
              <a:rPr lang="en-US" b="1" dirty="0"/>
              <a:t>int main ()  </a:t>
            </a:r>
          </a:p>
          <a:p>
            <a:r>
              <a:rPr lang="en-US" b="1" dirty="0"/>
              <a:t>{  </a:t>
            </a:r>
          </a:p>
          <a:p>
            <a:r>
              <a:rPr lang="en-US" b="1" dirty="0"/>
              <a:t>    char str[20];  </a:t>
            </a:r>
          </a:p>
          <a:p>
            <a:r>
              <a:rPr lang="en-US" b="1" dirty="0"/>
              <a:t>    printf("Enter the string?");  </a:t>
            </a:r>
          </a:p>
          <a:p>
            <a:r>
              <a:rPr lang="en-US" b="1" dirty="0"/>
              <a:t>    </a:t>
            </a:r>
            <a:r>
              <a:rPr lang="en-US" b="1" dirty="0" err="1"/>
              <a:t>fgets</a:t>
            </a:r>
            <a:r>
              <a:rPr lang="en-US" b="1" dirty="0"/>
              <a:t>(str,20,stdin)</a:t>
            </a:r>
          </a:p>
          <a:p>
            <a:r>
              <a:rPr lang="en-US" b="1" dirty="0"/>
              <a:t>    printf("You entered %</a:t>
            </a:r>
            <a:r>
              <a:rPr lang="en-US" b="1" dirty="0" err="1"/>
              <a:t>s",s</a:t>
            </a:r>
            <a:r>
              <a:rPr lang="en-US" b="1" dirty="0"/>
              <a:t>); </a:t>
            </a:r>
          </a:p>
          <a:p>
            <a:r>
              <a:rPr lang="en-US" b="1" dirty="0"/>
              <a:t>    return 0;</a:t>
            </a:r>
          </a:p>
          <a:p>
            <a:r>
              <a:rPr lang="en-US" b="1" dirty="0"/>
              <a:t>}</a:t>
            </a:r>
            <a:endParaRPr lang="te-IN" b="1" dirty="0"/>
          </a:p>
        </p:txBody>
      </p:sp>
      <p:sp>
        <p:nvSpPr>
          <p:cNvPr id="12" name="TextBox 11">
            <a:extLst>
              <a:ext uri="{FF2B5EF4-FFF2-40B4-BE49-F238E27FC236}">
                <a16:creationId xmlns:a16="http://schemas.microsoft.com/office/drawing/2014/main" id="{ED3D9865-D98B-4773-A2A5-E002A5E3AD40}"/>
              </a:ext>
            </a:extLst>
          </p:cNvPr>
          <p:cNvSpPr txBox="1"/>
          <p:nvPr/>
        </p:nvSpPr>
        <p:spPr>
          <a:xfrm>
            <a:off x="162868" y="2808843"/>
            <a:ext cx="6094324" cy="461665"/>
          </a:xfrm>
          <a:prstGeom prst="rect">
            <a:avLst/>
          </a:prstGeom>
          <a:noFill/>
        </p:spPr>
        <p:txBody>
          <a:bodyPr wrap="square">
            <a:spAutoFit/>
          </a:bodyPr>
          <a:lstStyle/>
          <a:p>
            <a:pPr marL="0" indent="0">
              <a:buNone/>
            </a:pPr>
            <a:r>
              <a:rPr lang="en-US" sz="2400" dirty="0">
                <a:solidFill>
                  <a:srgbClr val="FF0000"/>
                </a:solidFill>
              </a:rPr>
              <a:t>But gets() not </a:t>
            </a:r>
            <a:r>
              <a:rPr lang="en-US" sz="2400" dirty="0" err="1">
                <a:solidFill>
                  <a:srgbClr val="FF0000"/>
                </a:solidFill>
              </a:rPr>
              <a:t>recommended,it</a:t>
            </a:r>
            <a:r>
              <a:rPr lang="en-US" sz="2400" dirty="0">
                <a:solidFill>
                  <a:srgbClr val="FF0000"/>
                </a:solidFill>
              </a:rPr>
              <a:t> gives warning</a:t>
            </a:r>
          </a:p>
        </p:txBody>
      </p:sp>
      <p:sp>
        <p:nvSpPr>
          <p:cNvPr id="14" name="TextBox 13">
            <a:extLst>
              <a:ext uri="{FF2B5EF4-FFF2-40B4-BE49-F238E27FC236}">
                <a16:creationId xmlns:a16="http://schemas.microsoft.com/office/drawing/2014/main" id="{262FE86E-2525-4C77-806B-0DBCABF5AA45}"/>
              </a:ext>
            </a:extLst>
          </p:cNvPr>
          <p:cNvSpPr txBox="1"/>
          <p:nvPr/>
        </p:nvSpPr>
        <p:spPr>
          <a:xfrm>
            <a:off x="8546213" y="3918655"/>
            <a:ext cx="3260084" cy="923330"/>
          </a:xfrm>
          <a:prstGeom prst="rect">
            <a:avLst/>
          </a:prstGeom>
          <a:noFill/>
        </p:spPr>
        <p:txBody>
          <a:bodyPr wrap="square">
            <a:spAutoFit/>
          </a:bodyPr>
          <a:lstStyle/>
          <a:p>
            <a:r>
              <a:rPr lang="en-US" sz="1800" b="1" dirty="0"/>
              <a:t>o/p for both programs:</a:t>
            </a:r>
          </a:p>
          <a:p>
            <a:r>
              <a:rPr lang="en-US" sz="1800" b="1" dirty="0"/>
              <a:t>Enter the </a:t>
            </a:r>
            <a:r>
              <a:rPr lang="en-US" sz="1800" b="1" dirty="0" err="1"/>
              <a:t>string?Aditya</a:t>
            </a:r>
            <a:r>
              <a:rPr lang="en-US" sz="1800" b="1" dirty="0"/>
              <a:t> College</a:t>
            </a:r>
          </a:p>
          <a:p>
            <a:r>
              <a:rPr lang="en-US" sz="1800" b="1" dirty="0"/>
              <a:t>You entered Aditya College</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1DE95337-656E-4D30-9C59-F41097CAD005}"/>
                  </a:ext>
                </a:extLst>
              </p14:cNvPr>
              <p14:cNvContentPartPr/>
              <p14:nvPr/>
            </p14:nvContentPartPr>
            <p14:xfrm>
              <a:off x="9267662" y="667122"/>
              <a:ext cx="1787040" cy="799560"/>
            </p14:xfrm>
          </p:contentPart>
        </mc:Choice>
        <mc:Fallback xmlns="">
          <p:pic>
            <p:nvPicPr>
              <p:cNvPr id="16" name="Ink 15">
                <a:extLst>
                  <a:ext uri="{FF2B5EF4-FFF2-40B4-BE49-F238E27FC236}">
                    <a16:creationId xmlns:a16="http://schemas.microsoft.com/office/drawing/2014/main" id="{1DE95337-656E-4D30-9C59-F41097CAD005}"/>
                  </a:ext>
                </a:extLst>
              </p:cNvPr>
              <p:cNvPicPr/>
              <p:nvPr/>
            </p:nvPicPr>
            <p:blipFill>
              <a:blip r:embed="rId3"/>
              <a:stretch>
                <a:fillRect/>
              </a:stretch>
            </p:blipFill>
            <p:spPr>
              <a:xfrm>
                <a:off x="9214022" y="559122"/>
                <a:ext cx="1894680" cy="1015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B89155E8-FBEF-4715-9337-E85439ACDEFF}"/>
                  </a:ext>
                </a:extLst>
              </p14:cNvPr>
              <p14:cNvContentPartPr/>
              <p14:nvPr/>
            </p14:nvContentPartPr>
            <p14:xfrm>
              <a:off x="3799262" y="1521042"/>
              <a:ext cx="766440" cy="576360"/>
            </p14:xfrm>
          </p:contentPart>
        </mc:Choice>
        <mc:Fallback xmlns="">
          <p:pic>
            <p:nvPicPr>
              <p:cNvPr id="18" name="Ink 17">
                <a:extLst>
                  <a:ext uri="{FF2B5EF4-FFF2-40B4-BE49-F238E27FC236}">
                    <a16:creationId xmlns:a16="http://schemas.microsoft.com/office/drawing/2014/main" id="{B89155E8-FBEF-4715-9337-E85439ACDEFF}"/>
                  </a:ext>
                </a:extLst>
              </p:cNvPr>
              <p:cNvPicPr/>
              <p:nvPr/>
            </p:nvPicPr>
            <p:blipFill>
              <a:blip r:embed="rId5"/>
              <a:stretch>
                <a:fillRect/>
              </a:stretch>
            </p:blipFill>
            <p:spPr>
              <a:xfrm>
                <a:off x="3745622" y="1413402"/>
                <a:ext cx="874080" cy="79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64C931A7-CD3A-40FD-BF2F-B9FFB159FB17}"/>
                  </a:ext>
                </a:extLst>
              </p14:cNvPr>
              <p14:cNvContentPartPr/>
              <p14:nvPr/>
            </p14:nvContentPartPr>
            <p14:xfrm>
              <a:off x="461342" y="2734242"/>
              <a:ext cx="461160" cy="36360"/>
            </p14:xfrm>
          </p:contentPart>
        </mc:Choice>
        <mc:Fallback xmlns="">
          <p:pic>
            <p:nvPicPr>
              <p:cNvPr id="19" name="Ink 18">
                <a:extLst>
                  <a:ext uri="{FF2B5EF4-FFF2-40B4-BE49-F238E27FC236}">
                    <a16:creationId xmlns:a16="http://schemas.microsoft.com/office/drawing/2014/main" id="{64C931A7-CD3A-40FD-BF2F-B9FFB159FB17}"/>
                  </a:ext>
                </a:extLst>
              </p:cNvPr>
              <p:cNvPicPr/>
              <p:nvPr/>
            </p:nvPicPr>
            <p:blipFill>
              <a:blip r:embed="rId7"/>
              <a:stretch>
                <a:fillRect/>
              </a:stretch>
            </p:blipFill>
            <p:spPr>
              <a:xfrm>
                <a:off x="407342" y="2626242"/>
                <a:ext cx="56880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9D6021A3-4E1E-4E65-9504-9065F34C0238}"/>
                  </a:ext>
                </a:extLst>
              </p14:cNvPr>
              <p14:cNvContentPartPr/>
              <p14:nvPr/>
            </p14:nvContentPartPr>
            <p14:xfrm>
              <a:off x="1047062" y="2742522"/>
              <a:ext cx="1339920" cy="27720"/>
            </p14:xfrm>
          </p:contentPart>
        </mc:Choice>
        <mc:Fallback xmlns="">
          <p:pic>
            <p:nvPicPr>
              <p:cNvPr id="20" name="Ink 19">
                <a:extLst>
                  <a:ext uri="{FF2B5EF4-FFF2-40B4-BE49-F238E27FC236}">
                    <a16:creationId xmlns:a16="http://schemas.microsoft.com/office/drawing/2014/main" id="{9D6021A3-4E1E-4E65-9504-9065F34C0238}"/>
                  </a:ext>
                </a:extLst>
              </p:cNvPr>
              <p:cNvPicPr/>
              <p:nvPr/>
            </p:nvPicPr>
            <p:blipFill>
              <a:blip r:embed="rId9"/>
              <a:stretch>
                <a:fillRect/>
              </a:stretch>
            </p:blipFill>
            <p:spPr>
              <a:xfrm>
                <a:off x="993422" y="2634522"/>
                <a:ext cx="144756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AA4F5D8D-F2E3-4AD2-A30D-421BCFBC01A9}"/>
                  </a:ext>
                </a:extLst>
              </p14:cNvPr>
              <p14:cNvContentPartPr/>
              <p14:nvPr/>
            </p14:nvContentPartPr>
            <p14:xfrm>
              <a:off x="2743022" y="2520042"/>
              <a:ext cx="619920" cy="223200"/>
            </p14:xfrm>
          </p:contentPart>
        </mc:Choice>
        <mc:Fallback xmlns="">
          <p:pic>
            <p:nvPicPr>
              <p:cNvPr id="21" name="Ink 20">
                <a:extLst>
                  <a:ext uri="{FF2B5EF4-FFF2-40B4-BE49-F238E27FC236}">
                    <a16:creationId xmlns:a16="http://schemas.microsoft.com/office/drawing/2014/main" id="{AA4F5D8D-F2E3-4AD2-A30D-421BCFBC01A9}"/>
                  </a:ext>
                </a:extLst>
              </p:cNvPr>
              <p:cNvPicPr/>
              <p:nvPr/>
            </p:nvPicPr>
            <p:blipFill>
              <a:blip r:embed="rId11"/>
              <a:stretch>
                <a:fillRect/>
              </a:stretch>
            </p:blipFill>
            <p:spPr>
              <a:xfrm>
                <a:off x="2734022" y="2511402"/>
                <a:ext cx="63756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 name="Ink 21">
                <a:extLst>
                  <a:ext uri="{FF2B5EF4-FFF2-40B4-BE49-F238E27FC236}">
                    <a16:creationId xmlns:a16="http://schemas.microsoft.com/office/drawing/2014/main" id="{8386DCD5-649D-4729-A40F-17A825232975}"/>
                  </a:ext>
                </a:extLst>
              </p14:cNvPr>
              <p14:cNvContentPartPr/>
              <p14:nvPr/>
            </p14:nvContentPartPr>
            <p14:xfrm>
              <a:off x="6533462" y="1482162"/>
              <a:ext cx="360" cy="360"/>
            </p14:xfrm>
          </p:contentPart>
        </mc:Choice>
        <mc:Fallback xmlns="">
          <p:pic>
            <p:nvPicPr>
              <p:cNvPr id="22" name="Ink 21">
                <a:extLst>
                  <a:ext uri="{FF2B5EF4-FFF2-40B4-BE49-F238E27FC236}">
                    <a16:creationId xmlns:a16="http://schemas.microsoft.com/office/drawing/2014/main" id="{8386DCD5-649D-4729-A40F-17A825232975}"/>
                  </a:ext>
                </a:extLst>
              </p:cNvPr>
              <p:cNvPicPr/>
              <p:nvPr/>
            </p:nvPicPr>
            <p:blipFill>
              <a:blip r:embed="rId13"/>
              <a:stretch>
                <a:fillRect/>
              </a:stretch>
            </p:blipFill>
            <p:spPr>
              <a:xfrm>
                <a:off x="6524822" y="147352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3" name="Ink 22">
                <a:extLst>
                  <a:ext uri="{FF2B5EF4-FFF2-40B4-BE49-F238E27FC236}">
                    <a16:creationId xmlns:a16="http://schemas.microsoft.com/office/drawing/2014/main" id="{F8FE6DD2-ED4D-4496-9F16-720D6EA9FBF9}"/>
                  </a:ext>
                </a:extLst>
              </p14:cNvPr>
              <p14:cNvContentPartPr/>
              <p14:nvPr/>
            </p14:nvContentPartPr>
            <p14:xfrm>
              <a:off x="6533462" y="1571082"/>
              <a:ext cx="480240" cy="1730520"/>
            </p14:xfrm>
          </p:contentPart>
        </mc:Choice>
        <mc:Fallback xmlns="">
          <p:pic>
            <p:nvPicPr>
              <p:cNvPr id="23" name="Ink 22">
                <a:extLst>
                  <a:ext uri="{FF2B5EF4-FFF2-40B4-BE49-F238E27FC236}">
                    <a16:creationId xmlns:a16="http://schemas.microsoft.com/office/drawing/2014/main" id="{F8FE6DD2-ED4D-4496-9F16-720D6EA9FBF9}"/>
                  </a:ext>
                </a:extLst>
              </p:cNvPr>
              <p:cNvPicPr/>
              <p:nvPr/>
            </p:nvPicPr>
            <p:blipFill>
              <a:blip r:embed="rId15"/>
              <a:stretch>
                <a:fillRect/>
              </a:stretch>
            </p:blipFill>
            <p:spPr>
              <a:xfrm>
                <a:off x="6524822" y="1562442"/>
                <a:ext cx="497880" cy="1748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 name="Ink 23">
                <a:extLst>
                  <a:ext uri="{FF2B5EF4-FFF2-40B4-BE49-F238E27FC236}">
                    <a16:creationId xmlns:a16="http://schemas.microsoft.com/office/drawing/2014/main" id="{F082F733-0FF1-426D-9677-11623D33BBBF}"/>
                  </a:ext>
                </a:extLst>
              </p14:cNvPr>
              <p14:cNvContentPartPr/>
              <p14:nvPr/>
            </p14:nvContentPartPr>
            <p14:xfrm>
              <a:off x="2769302" y="3302322"/>
              <a:ext cx="1908360" cy="231120"/>
            </p14:xfrm>
          </p:contentPart>
        </mc:Choice>
        <mc:Fallback xmlns="">
          <p:pic>
            <p:nvPicPr>
              <p:cNvPr id="24" name="Ink 23">
                <a:extLst>
                  <a:ext uri="{FF2B5EF4-FFF2-40B4-BE49-F238E27FC236}">
                    <a16:creationId xmlns:a16="http://schemas.microsoft.com/office/drawing/2014/main" id="{F082F733-0FF1-426D-9677-11623D33BBBF}"/>
                  </a:ext>
                </a:extLst>
              </p:cNvPr>
              <p:cNvPicPr/>
              <p:nvPr/>
            </p:nvPicPr>
            <p:blipFill>
              <a:blip r:embed="rId17"/>
              <a:stretch>
                <a:fillRect/>
              </a:stretch>
            </p:blipFill>
            <p:spPr>
              <a:xfrm>
                <a:off x="2760662" y="3293682"/>
                <a:ext cx="192600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5DBA6CFC-B439-430A-A0ED-70318CA244FC}"/>
                  </a:ext>
                </a:extLst>
              </p14:cNvPr>
              <p14:cNvContentPartPr/>
              <p14:nvPr/>
            </p14:nvContentPartPr>
            <p14:xfrm>
              <a:off x="5210822" y="3879042"/>
              <a:ext cx="360" cy="360"/>
            </p14:xfrm>
          </p:contentPart>
        </mc:Choice>
        <mc:Fallback xmlns="">
          <p:pic>
            <p:nvPicPr>
              <p:cNvPr id="25" name="Ink 24">
                <a:extLst>
                  <a:ext uri="{FF2B5EF4-FFF2-40B4-BE49-F238E27FC236}">
                    <a16:creationId xmlns:a16="http://schemas.microsoft.com/office/drawing/2014/main" id="{5DBA6CFC-B439-430A-A0ED-70318CA244FC}"/>
                  </a:ext>
                </a:extLst>
              </p:cNvPr>
              <p:cNvPicPr/>
              <p:nvPr/>
            </p:nvPicPr>
            <p:blipFill>
              <a:blip r:embed="rId13"/>
              <a:stretch>
                <a:fillRect/>
              </a:stretch>
            </p:blipFill>
            <p:spPr>
              <a:xfrm>
                <a:off x="5201822" y="387040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6" name="Ink 25">
                <a:extLst>
                  <a:ext uri="{FF2B5EF4-FFF2-40B4-BE49-F238E27FC236}">
                    <a16:creationId xmlns:a16="http://schemas.microsoft.com/office/drawing/2014/main" id="{AE51A693-AC5C-441B-B999-91FE9A94FD39}"/>
                  </a:ext>
                </a:extLst>
              </p14:cNvPr>
              <p14:cNvContentPartPr/>
              <p14:nvPr/>
            </p14:nvContentPartPr>
            <p14:xfrm>
              <a:off x="8662502" y="2999202"/>
              <a:ext cx="349560" cy="588240"/>
            </p14:xfrm>
          </p:contentPart>
        </mc:Choice>
        <mc:Fallback xmlns="">
          <p:pic>
            <p:nvPicPr>
              <p:cNvPr id="26" name="Ink 25">
                <a:extLst>
                  <a:ext uri="{FF2B5EF4-FFF2-40B4-BE49-F238E27FC236}">
                    <a16:creationId xmlns:a16="http://schemas.microsoft.com/office/drawing/2014/main" id="{AE51A693-AC5C-441B-B999-91FE9A94FD39}"/>
                  </a:ext>
                </a:extLst>
              </p:cNvPr>
              <p:cNvPicPr/>
              <p:nvPr/>
            </p:nvPicPr>
            <p:blipFill>
              <a:blip r:embed="rId20"/>
              <a:stretch>
                <a:fillRect/>
              </a:stretch>
            </p:blipFill>
            <p:spPr>
              <a:xfrm>
                <a:off x="8653502" y="2990202"/>
                <a:ext cx="367200" cy="6058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84ACE397-62A3-4C0D-ACD5-C29F7E92DA2F}"/>
                  </a:ext>
                </a:extLst>
              </p14:cNvPr>
              <p14:cNvContentPartPr/>
              <p14:nvPr/>
            </p14:nvContentPartPr>
            <p14:xfrm>
              <a:off x="4891142" y="2060682"/>
              <a:ext cx="1860840" cy="1495440"/>
            </p14:xfrm>
          </p:contentPart>
        </mc:Choice>
        <mc:Fallback xmlns="">
          <p:pic>
            <p:nvPicPr>
              <p:cNvPr id="27" name="Ink 26">
                <a:extLst>
                  <a:ext uri="{FF2B5EF4-FFF2-40B4-BE49-F238E27FC236}">
                    <a16:creationId xmlns:a16="http://schemas.microsoft.com/office/drawing/2014/main" id="{84ACE397-62A3-4C0D-ACD5-C29F7E92DA2F}"/>
                  </a:ext>
                </a:extLst>
              </p:cNvPr>
              <p:cNvPicPr/>
              <p:nvPr/>
            </p:nvPicPr>
            <p:blipFill>
              <a:blip r:embed="rId22"/>
              <a:stretch>
                <a:fillRect/>
              </a:stretch>
            </p:blipFill>
            <p:spPr>
              <a:xfrm>
                <a:off x="4882142" y="2051682"/>
                <a:ext cx="1878480" cy="1513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8" name="Ink 27">
                <a:extLst>
                  <a:ext uri="{FF2B5EF4-FFF2-40B4-BE49-F238E27FC236}">
                    <a16:creationId xmlns:a16="http://schemas.microsoft.com/office/drawing/2014/main" id="{850C2B75-CE1F-4450-A50E-1E596EE702EC}"/>
                  </a:ext>
                </a:extLst>
              </p14:cNvPr>
              <p14:cNvContentPartPr/>
              <p14:nvPr/>
            </p14:nvContentPartPr>
            <p14:xfrm>
              <a:off x="4668662" y="2574402"/>
              <a:ext cx="1386000" cy="960840"/>
            </p14:xfrm>
          </p:contentPart>
        </mc:Choice>
        <mc:Fallback xmlns="">
          <p:pic>
            <p:nvPicPr>
              <p:cNvPr id="28" name="Ink 27">
                <a:extLst>
                  <a:ext uri="{FF2B5EF4-FFF2-40B4-BE49-F238E27FC236}">
                    <a16:creationId xmlns:a16="http://schemas.microsoft.com/office/drawing/2014/main" id="{850C2B75-CE1F-4450-A50E-1E596EE702EC}"/>
                  </a:ext>
                </a:extLst>
              </p:cNvPr>
              <p:cNvPicPr/>
              <p:nvPr/>
            </p:nvPicPr>
            <p:blipFill>
              <a:blip r:embed="rId24"/>
              <a:stretch>
                <a:fillRect/>
              </a:stretch>
            </p:blipFill>
            <p:spPr>
              <a:xfrm>
                <a:off x="4659662" y="2565402"/>
                <a:ext cx="1403640" cy="978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9" name="Ink 28">
                <a:extLst>
                  <a:ext uri="{FF2B5EF4-FFF2-40B4-BE49-F238E27FC236}">
                    <a16:creationId xmlns:a16="http://schemas.microsoft.com/office/drawing/2014/main" id="{391ADBF0-0969-461D-B580-8AC602DD4CDE}"/>
                  </a:ext>
                </a:extLst>
              </p14:cNvPr>
              <p14:cNvContentPartPr/>
              <p14:nvPr/>
            </p14:nvContentPartPr>
            <p14:xfrm>
              <a:off x="5876822" y="5760402"/>
              <a:ext cx="1650960" cy="72360"/>
            </p14:xfrm>
          </p:contentPart>
        </mc:Choice>
        <mc:Fallback xmlns="">
          <p:pic>
            <p:nvPicPr>
              <p:cNvPr id="29" name="Ink 28">
                <a:extLst>
                  <a:ext uri="{FF2B5EF4-FFF2-40B4-BE49-F238E27FC236}">
                    <a16:creationId xmlns:a16="http://schemas.microsoft.com/office/drawing/2014/main" id="{391ADBF0-0969-461D-B580-8AC602DD4CDE}"/>
                  </a:ext>
                </a:extLst>
              </p:cNvPr>
              <p:cNvPicPr/>
              <p:nvPr/>
            </p:nvPicPr>
            <p:blipFill>
              <a:blip r:embed="rId26"/>
              <a:stretch>
                <a:fillRect/>
              </a:stretch>
            </p:blipFill>
            <p:spPr>
              <a:xfrm>
                <a:off x="5867822" y="5751402"/>
                <a:ext cx="1668600" cy="90000"/>
              </a:xfrm>
              <a:prstGeom prst="rect">
                <a:avLst/>
              </a:prstGeom>
            </p:spPr>
          </p:pic>
        </mc:Fallback>
      </mc:AlternateContent>
      <p:grpSp>
        <p:nvGrpSpPr>
          <p:cNvPr id="33" name="Group 32">
            <a:extLst>
              <a:ext uri="{FF2B5EF4-FFF2-40B4-BE49-F238E27FC236}">
                <a16:creationId xmlns:a16="http://schemas.microsoft.com/office/drawing/2014/main" id="{C8FFDB63-F4B1-46C2-8630-7B02ACF622DA}"/>
              </a:ext>
            </a:extLst>
          </p:cNvPr>
          <p:cNvGrpSpPr/>
          <p:nvPr/>
        </p:nvGrpSpPr>
        <p:grpSpPr>
          <a:xfrm>
            <a:off x="7179662" y="185442"/>
            <a:ext cx="3144960" cy="1342800"/>
            <a:chOff x="7179662" y="185442"/>
            <a:chExt cx="3144960" cy="1342800"/>
          </a:xfrm>
        </p:grpSpPr>
        <mc:AlternateContent xmlns:mc="http://schemas.openxmlformats.org/markup-compatibility/2006" xmlns:p14="http://schemas.microsoft.com/office/powerpoint/2010/main">
          <mc:Choice Requires="p14">
            <p:contentPart p14:bwMode="auto" r:id="rId27">
              <p14:nvContentPartPr>
                <p14:cNvPr id="30" name="Ink 29">
                  <a:extLst>
                    <a:ext uri="{FF2B5EF4-FFF2-40B4-BE49-F238E27FC236}">
                      <a16:creationId xmlns:a16="http://schemas.microsoft.com/office/drawing/2014/main" id="{8FA4EB5C-F438-4782-AA1E-DDD28A1FB719}"/>
                    </a:ext>
                  </a:extLst>
                </p14:cNvPr>
                <p14:cNvContentPartPr/>
                <p14:nvPr/>
              </p14:nvContentPartPr>
              <p14:xfrm>
                <a:off x="7430222" y="185442"/>
                <a:ext cx="851040" cy="427320"/>
              </p14:xfrm>
            </p:contentPart>
          </mc:Choice>
          <mc:Fallback xmlns="">
            <p:pic>
              <p:nvPicPr>
                <p:cNvPr id="30" name="Ink 29">
                  <a:extLst>
                    <a:ext uri="{FF2B5EF4-FFF2-40B4-BE49-F238E27FC236}">
                      <a16:creationId xmlns:a16="http://schemas.microsoft.com/office/drawing/2014/main" id="{8FA4EB5C-F438-4782-AA1E-DDD28A1FB719}"/>
                    </a:ext>
                  </a:extLst>
                </p:cNvPr>
                <p:cNvPicPr/>
                <p:nvPr/>
              </p:nvPicPr>
              <p:blipFill>
                <a:blip r:embed="rId28"/>
                <a:stretch>
                  <a:fillRect/>
                </a:stretch>
              </p:blipFill>
              <p:spPr>
                <a:xfrm>
                  <a:off x="7421582" y="176802"/>
                  <a:ext cx="868680" cy="444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1" name="Ink 30">
                  <a:extLst>
                    <a:ext uri="{FF2B5EF4-FFF2-40B4-BE49-F238E27FC236}">
                      <a16:creationId xmlns:a16="http://schemas.microsoft.com/office/drawing/2014/main" id="{18C2DE9B-AB61-45B6-9BEA-C00678627E99}"/>
                    </a:ext>
                  </a:extLst>
                </p14:cNvPr>
                <p14:cNvContentPartPr/>
                <p14:nvPr/>
              </p14:nvContentPartPr>
              <p14:xfrm>
                <a:off x="8788502" y="306042"/>
                <a:ext cx="983520" cy="511200"/>
              </p14:xfrm>
            </p:contentPart>
          </mc:Choice>
          <mc:Fallback xmlns="">
            <p:pic>
              <p:nvPicPr>
                <p:cNvPr id="31" name="Ink 30">
                  <a:extLst>
                    <a:ext uri="{FF2B5EF4-FFF2-40B4-BE49-F238E27FC236}">
                      <a16:creationId xmlns:a16="http://schemas.microsoft.com/office/drawing/2014/main" id="{18C2DE9B-AB61-45B6-9BEA-C00678627E99}"/>
                    </a:ext>
                  </a:extLst>
                </p:cNvPr>
                <p:cNvPicPr/>
                <p:nvPr/>
              </p:nvPicPr>
              <p:blipFill>
                <a:blip r:embed="rId30"/>
                <a:stretch>
                  <a:fillRect/>
                </a:stretch>
              </p:blipFill>
              <p:spPr>
                <a:xfrm>
                  <a:off x="8779502" y="297042"/>
                  <a:ext cx="1001160" cy="5288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2" name="Ink 31">
                  <a:extLst>
                    <a:ext uri="{FF2B5EF4-FFF2-40B4-BE49-F238E27FC236}">
                      <a16:creationId xmlns:a16="http://schemas.microsoft.com/office/drawing/2014/main" id="{C5405A05-8D83-4B3E-A6B2-ECC9EDA8D78F}"/>
                    </a:ext>
                  </a:extLst>
                </p14:cNvPr>
                <p14:cNvContentPartPr/>
                <p14:nvPr/>
              </p14:nvContentPartPr>
              <p14:xfrm>
                <a:off x="7179662" y="241962"/>
                <a:ext cx="3144960" cy="1286280"/>
              </p14:xfrm>
            </p:contentPart>
          </mc:Choice>
          <mc:Fallback xmlns="">
            <p:pic>
              <p:nvPicPr>
                <p:cNvPr id="32" name="Ink 31">
                  <a:extLst>
                    <a:ext uri="{FF2B5EF4-FFF2-40B4-BE49-F238E27FC236}">
                      <a16:creationId xmlns:a16="http://schemas.microsoft.com/office/drawing/2014/main" id="{C5405A05-8D83-4B3E-A6B2-ECC9EDA8D78F}"/>
                    </a:ext>
                  </a:extLst>
                </p:cNvPr>
                <p:cNvPicPr/>
                <p:nvPr/>
              </p:nvPicPr>
              <p:blipFill>
                <a:blip r:embed="rId32"/>
                <a:stretch>
                  <a:fillRect/>
                </a:stretch>
              </p:blipFill>
              <p:spPr>
                <a:xfrm>
                  <a:off x="7171022" y="233322"/>
                  <a:ext cx="3162600" cy="1303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3">
            <p14:nvContentPartPr>
              <p14:cNvPr id="34" name="Ink 33">
                <a:extLst>
                  <a:ext uri="{FF2B5EF4-FFF2-40B4-BE49-F238E27FC236}">
                    <a16:creationId xmlns:a16="http://schemas.microsoft.com/office/drawing/2014/main" id="{2ED18952-6059-44ED-A2D8-8A4DEE01F599}"/>
                  </a:ext>
                </a:extLst>
              </p14:cNvPr>
              <p14:cNvContentPartPr/>
              <p14:nvPr/>
            </p14:nvContentPartPr>
            <p14:xfrm>
              <a:off x="1952822" y="1934322"/>
              <a:ext cx="2334240" cy="10440"/>
            </p14:xfrm>
          </p:contentPart>
        </mc:Choice>
        <mc:Fallback xmlns="">
          <p:pic>
            <p:nvPicPr>
              <p:cNvPr id="34" name="Ink 33">
                <a:extLst>
                  <a:ext uri="{FF2B5EF4-FFF2-40B4-BE49-F238E27FC236}">
                    <a16:creationId xmlns:a16="http://schemas.microsoft.com/office/drawing/2014/main" id="{2ED18952-6059-44ED-A2D8-8A4DEE01F599}"/>
                  </a:ext>
                </a:extLst>
              </p:cNvPr>
              <p:cNvPicPr/>
              <p:nvPr/>
            </p:nvPicPr>
            <p:blipFill>
              <a:blip r:embed="rId34"/>
              <a:stretch>
                <a:fillRect/>
              </a:stretch>
            </p:blipFill>
            <p:spPr>
              <a:xfrm>
                <a:off x="1943822" y="1925682"/>
                <a:ext cx="235188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9" name="Ink 38">
                <a:extLst>
                  <a:ext uri="{FF2B5EF4-FFF2-40B4-BE49-F238E27FC236}">
                    <a16:creationId xmlns:a16="http://schemas.microsoft.com/office/drawing/2014/main" id="{0C13C0E7-F6FA-48A9-AFED-4204C995FF1A}"/>
                  </a:ext>
                </a:extLst>
              </p14:cNvPr>
              <p14:cNvContentPartPr/>
              <p14:nvPr/>
            </p14:nvContentPartPr>
            <p14:xfrm>
              <a:off x="4189862" y="5796762"/>
              <a:ext cx="360" cy="360"/>
            </p14:xfrm>
          </p:contentPart>
        </mc:Choice>
        <mc:Fallback xmlns="">
          <p:pic>
            <p:nvPicPr>
              <p:cNvPr id="39" name="Ink 38">
                <a:extLst>
                  <a:ext uri="{FF2B5EF4-FFF2-40B4-BE49-F238E27FC236}">
                    <a16:creationId xmlns:a16="http://schemas.microsoft.com/office/drawing/2014/main" id="{0C13C0E7-F6FA-48A9-AFED-4204C995FF1A}"/>
                  </a:ext>
                </a:extLst>
              </p:cNvPr>
              <p:cNvPicPr/>
              <p:nvPr/>
            </p:nvPicPr>
            <p:blipFill>
              <a:blip r:embed="rId13"/>
              <a:stretch>
                <a:fillRect/>
              </a:stretch>
            </p:blipFill>
            <p:spPr>
              <a:xfrm>
                <a:off x="4181222" y="578776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0" name="Ink 39">
                <a:extLst>
                  <a:ext uri="{FF2B5EF4-FFF2-40B4-BE49-F238E27FC236}">
                    <a16:creationId xmlns:a16="http://schemas.microsoft.com/office/drawing/2014/main" id="{23134FC2-418B-4925-89F1-32F7EE9F3D61}"/>
                  </a:ext>
                </a:extLst>
              </p14:cNvPr>
              <p14:cNvContentPartPr/>
              <p14:nvPr/>
            </p14:nvContentPartPr>
            <p14:xfrm>
              <a:off x="8868422" y="6462762"/>
              <a:ext cx="360" cy="360"/>
            </p14:xfrm>
          </p:contentPart>
        </mc:Choice>
        <mc:Fallback xmlns="">
          <p:pic>
            <p:nvPicPr>
              <p:cNvPr id="40" name="Ink 39">
                <a:extLst>
                  <a:ext uri="{FF2B5EF4-FFF2-40B4-BE49-F238E27FC236}">
                    <a16:creationId xmlns:a16="http://schemas.microsoft.com/office/drawing/2014/main" id="{23134FC2-418B-4925-89F1-32F7EE9F3D61}"/>
                  </a:ext>
                </a:extLst>
              </p:cNvPr>
              <p:cNvPicPr/>
              <p:nvPr/>
            </p:nvPicPr>
            <p:blipFill>
              <a:blip r:embed="rId13"/>
              <a:stretch>
                <a:fillRect/>
              </a:stretch>
            </p:blipFill>
            <p:spPr>
              <a:xfrm>
                <a:off x="8859782" y="645412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2" name="Ink 41">
                <a:extLst>
                  <a:ext uri="{FF2B5EF4-FFF2-40B4-BE49-F238E27FC236}">
                    <a16:creationId xmlns:a16="http://schemas.microsoft.com/office/drawing/2014/main" id="{18781089-07BD-4809-A391-26EC2776931D}"/>
                  </a:ext>
                </a:extLst>
              </p14:cNvPr>
              <p14:cNvContentPartPr/>
              <p14:nvPr/>
            </p14:nvContentPartPr>
            <p14:xfrm>
              <a:off x="3133262" y="2627682"/>
              <a:ext cx="360" cy="360"/>
            </p14:xfrm>
          </p:contentPart>
        </mc:Choice>
        <mc:Fallback xmlns="">
          <p:pic>
            <p:nvPicPr>
              <p:cNvPr id="42" name="Ink 41">
                <a:extLst>
                  <a:ext uri="{FF2B5EF4-FFF2-40B4-BE49-F238E27FC236}">
                    <a16:creationId xmlns:a16="http://schemas.microsoft.com/office/drawing/2014/main" id="{18781089-07BD-4809-A391-26EC2776931D}"/>
                  </a:ext>
                </a:extLst>
              </p:cNvPr>
              <p:cNvPicPr/>
              <p:nvPr/>
            </p:nvPicPr>
            <p:blipFill>
              <a:blip r:embed="rId13"/>
              <a:stretch>
                <a:fillRect/>
              </a:stretch>
            </p:blipFill>
            <p:spPr>
              <a:xfrm>
                <a:off x="3124622" y="2618682"/>
                <a:ext cx="18000" cy="18000"/>
              </a:xfrm>
              <a:prstGeom prst="rect">
                <a:avLst/>
              </a:prstGeom>
            </p:spPr>
          </p:pic>
        </mc:Fallback>
      </mc:AlternateContent>
      <p:grpSp>
        <p:nvGrpSpPr>
          <p:cNvPr id="59" name="Group 58">
            <a:extLst>
              <a:ext uri="{FF2B5EF4-FFF2-40B4-BE49-F238E27FC236}">
                <a16:creationId xmlns:a16="http://schemas.microsoft.com/office/drawing/2014/main" id="{A856018D-651C-4CE5-A6D7-F9DABA8C9AAA}"/>
              </a:ext>
            </a:extLst>
          </p:cNvPr>
          <p:cNvGrpSpPr/>
          <p:nvPr/>
        </p:nvGrpSpPr>
        <p:grpSpPr>
          <a:xfrm>
            <a:off x="550262" y="3937722"/>
            <a:ext cx="4878000" cy="2101320"/>
            <a:chOff x="550262" y="3937722"/>
            <a:chExt cx="4878000" cy="2101320"/>
          </a:xfrm>
        </p:grpSpPr>
        <mc:AlternateContent xmlns:mc="http://schemas.openxmlformats.org/markup-compatibility/2006" xmlns:p14="http://schemas.microsoft.com/office/powerpoint/2010/main">
          <mc:Choice Requires="p14">
            <p:contentPart p14:bwMode="auto" r:id="rId38">
              <p14:nvContentPartPr>
                <p14:cNvPr id="41" name="Ink 40">
                  <a:extLst>
                    <a:ext uri="{FF2B5EF4-FFF2-40B4-BE49-F238E27FC236}">
                      <a16:creationId xmlns:a16="http://schemas.microsoft.com/office/drawing/2014/main" id="{7C266072-C69C-4C07-9B0F-965A7AD7FD3A}"/>
                    </a:ext>
                  </a:extLst>
                </p14:cNvPr>
                <p14:cNvContentPartPr/>
                <p14:nvPr/>
              </p14:nvContentPartPr>
              <p14:xfrm>
                <a:off x="985142" y="5573202"/>
                <a:ext cx="3386160" cy="268200"/>
              </p14:xfrm>
            </p:contentPart>
          </mc:Choice>
          <mc:Fallback xmlns="">
            <p:pic>
              <p:nvPicPr>
                <p:cNvPr id="41" name="Ink 40">
                  <a:extLst>
                    <a:ext uri="{FF2B5EF4-FFF2-40B4-BE49-F238E27FC236}">
                      <a16:creationId xmlns:a16="http://schemas.microsoft.com/office/drawing/2014/main" id="{7C266072-C69C-4C07-9B0F-965A7AD7FD3A}"/>
                    </a:ext>
                  </a:extLst>
                </p:cNvPr>
                <p:cNvPicPr/>
                <p:nvPr/>
              </p:nvPicPr>
              <p:blipFill>
                <a:blip r:embed="rId39"/>
                <a:stretch>
                  <a:fillRect/>
                </a:stretch>
              </p:blipFill>
              <p:spPr>
                <a:xfrm>
                  <a:off x="976142" y="5564562"/>
                  <a:ext cx="340380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3" name="Ink 42">
                  <a:extLst>
                    <a:ext uri="{FF2B5EF4-FFF2-40B4-BE49-F238E27FC236}">
                      <a16:creationId xmlns:a16="http://schemas.microsoft.com/office/drawing/2014/main" id="{D4D38287-539E-4710-A57A-B09FB70A8BE2}"/>
                    </a:ext>
                  </a:extLst>
                </p14:cNvPr>
                <p14:cNvContentPartPr/>
                <p14:nvPr/>
              </p14:nvContentPartPr>
              <p14:xfrm>
                <a:off x="1668782" y="5929962"/>
                <a:ext cx="360" cy="360"/>
              </p14:xfrm>
            </p:contentPart>
          </mc:Choice>
          <mc:Fallback xmlns="">
            <p:pic>
              <p:nvPicPr>
                <p:cNvPr id="43" name="Ink 42">
                  <a:extLst>
                    <a:ext uri="{FF2B5EF4-FFF2-40B4-BE49-F238E27FC236}">
                      <a16:creationId xmlns:a16="http://schemas.microsoft.com/office/drawing/2014/main" id="{D4D38287-539E-4710-A57A-B09FB70A8BE2}"/>
                    </a:ext>
                  </a:extLst>
                </p:cNvPr>
                <p:cNvPicPr/>
                <p:nvPr/>
              </p:nvPicPr>
              <p:blipFill>
                <a:blip r:embed="rId13"/>
                <a:stretch>
                  <a:fillRect/>
                </a:stretch>
              </p:blipFill>
              <p:spPr>
                <a:xfrm>
                  <a:off x="1659782" y="592132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5" name="Ink 34">
                  <a:extLst>
                    <a:ext uri="{FF2B5EF4-FFF2-40B4-BE49-F238E27FC236}">
                      <a16:creationId xmlns:a16="http://schemas.microsoft.com/office/drawing/2014/main" id="{804EF3EE-D66F-4DD9-9926-362B06B47D6B}"/>
                    </a:ext>
                  </a:extLst>
                </p14:cNvPr>
                <p14:cNvContentPartPr/>
                <p14:nvPr/>
              </p14:nvContentPartPr>
              <p14:xfrm>
                <a:off x="2014742" y="4836642"/>
                <a:ext cx="2370240" cy="82080"/>
              </p14:xfrm>
            </p:contentPart>
          </mc:Choice>
          <mc:Fallback xmlns="">
            <p:pic>
              <p:nvPicPr>
                <p:cNvPr id="35" name="Ink 34">
                  <a:extLst>
                    <a:ext uri="{FF2B5EF4-FFF2-40B4-BE49-F238E27FC236}">
                      <a16:creationId xmlns:a16="http://schemas.microsoft.com/office/drawing/2014/main" id="{804EF3EE-D66F-4DD9-9926-362B06B47D6B}"/>
                    </a:ext>
                  </a:extLst>
                </p:cNvPr>
                <p:cNvPicPr/>
                <p:nvPr/>
              </p:nvPicPr>
              <p:blipFill>
                <a:blip r:embed="rId42"/>
                <a:stretch>
                  <a:fillRect/>
                </a:stretch>
              </p:blipFill>
              <p:spPr>
                <a:xfrm>
                  <a:off x="2006102" y="4827642"/>
                  <a:ext cx="238788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6" name="Ink 35">
                  <a:extLst>
                    <a:ext uri="{FF2B5EF4-FFF2-40B4-BE49-F238E27FC236}">
                      <a16:creationId xmlns:a16="http://schemas.microsoft.com/office/drawing/2014/main" id="{AD8DECE8-724D-41B8-A660-0497BB329724}"/>
                    </a:ext>
                  </a:extLst>
                </p14:cNvPr>
                <p14:cNvContentPartPr/>
                <p14:nvPr/>
              </p14:nvContentPartPr>
              <p14:xfrm>
                <a:off x="4393982" y="4882362"/>
                <a:ext cx="360" cy="360"/>
              </p14:xfrm>
            </p:contentPart>
          </mc:Choice>
          <mc:Fallback xmlns="">
            <p:pic>
              <p:nvPicPr>
                <p:cNvPr id="36" name="Ink 35">
                  <a:extLst>
                    <a:ext uri="{FF2B5EF4-FFF2-40B4-BE49-F238E27FC236}">
                      <a16:creationId xmlns:a16="http://schemas.microsoft.com/office/drawing/2014/main" id="{AD8DECE8-724D-41B8-A660-0497BB329724}"/>
                    </a:ext>
                  </a:extLst>
                </p:cNvPr>
                <p:cNvPicPr/>
                <p:nvPr/>
              </p:nvPicPr>
              <p:blipFill>
                <a:blip r:embed="rId13"/>
                <a:stretch>
                  <a:fillRect/>
                </a:stretch>
              </p:blipFill>
              <p:spPr>
                <a:xfrm>
                  <a:off x="4385342" y="487372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7" name="Ink 36">
                  <a:extLst>
                    <a:ext uri="{FF2B5EF4-FFF2-40B4-BE49-F238E27FC236}">
                      <a16:creationId xmlns:a16="http://schemas.microsoft.com/office/drawing/2014/main" id="{FB4DAB20-5999-446E-8C29-162A99F3472E}"/>
                    </a:ext>
                  </a:extLst>
                </p14:cNvPr>
                <p14:cNvContentPartPr/>
                <p14:nvPr/>
              </p14:nvContentPartPr>
              <p14:xfrm>
                <a:off x="4393982" y="3937722"/>
                <a:ext cx="904320" cy="981720"/>
              </p14:xfrm>
            </p:contentPart>
          </mc:Choice>
          <mc:Fallback xmlns="">
            <p:pic>
              <p:nvPicPr>
                <p:cNvPr id="37" name="Ink 36">
                  <a:extLst>
                    <a:ext uri="{FF2B5EF4-FFF2-40B4-BE49-F238E27FC236}">
                      <a16:creationId xmlns:a16="http://schemas.microsoft.com/office/drawing/2014/main" id="{FB4DAB20-5999-446E-8C29-162A99F3472E}"/>
                    </a:ext>
                  </a:extLst>
                </p:cNvPr>
                <p:cNvPicPr/>
                <p:nvPr/>
              </p:nvPicPr>
              <p:blipFill>
                <a:blip r:embed="rId45"/>
                <a:stretch>
                  <a:fillRect/>
                </a:stretch>
              </p:blipFill>
              <p:spPr>
                <a:xfrm>
                  <a:off x="4385342" y="3929082"/>
                  <a:ext cx="921960" cy="9993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5" name="Ink 44">
                  <a:extLst>
                    <a:ext uri="{FF2B5EF4-FFF2-40B4-BE49-F238E27FC236}">
                      <a16:creationId xmlns:a16="http://schemas.microsoft.com/office/drawing/2014/main" id="{280979F6-CC72-4109-A33C-03F4AE1E3C41}"/>
                    </a:ext>
                  </a:extLst>
                </p14:cNvPr>
                <p14:cNvContentPartPr/>
                <p14:nvPr/>
              </p14:nvContentPartPr>
              <p14:xfrm>
                <a:off x="1739702" y="5141562"/>
                <a:ext cx="542160" cy="479160"/>
              </p14:xfrm>
            </p:contentPart>
          </mc:Choice>
          <mc:Fallback xmlns="">
            <p:pic>
              <p:nvPicPr>
                <p:cNvPr id="45" name="Ink 44">
                  <a:extLst>
                    <a:ext uri="{FF2B5EF4-FFF2-40B4-BE49-F238E27FC236}">
                      <a16:creationId xmlns:a16="http://schemas.microsoft.com/office/drawing/2014/main" id="{280979F6-CC72-4109-A33C-03F4AE1E3C41}"/>
                    </a:ext>
                  </a:extLst>
                </p:cNvPr>
                <p:cNvPicPr/>
                <p:nvPr/>
              </p:nvPicPr>
              <p:blipFill>
                <a:blip r:embed="rId47"/>
                <a:stretch>
                  <a:fillRect/>
                </a:stretch>
              </p:blipFill>
              <p:spPr>
                <a:xfrm>
                  <a:off x="1730702" y="5132922"/>
                  <a:ext cx="559800" cy="496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6" name="Ink 45">
                  <a:extLst>
                    <a:ext uri="{FF2B5EF4-FFF2-40B4-BE49-F238E27FC236}">
                      <a16:creationId xmlns:a16="http://schemas.microsoft.com/office/drawing/2014/main" id="{5E7B4C52-3FC5-44E2-82CC-9EF86CC13FB9}"/>
                    </a:ext>
                  </a:extLst>
                </p14:cNvPr>
                <p14:cNvContentPartPr/>
                <p14:nvPr/>
              </p14:nvContentPartPr>
              <p14:xfrm>
                <a:off x="2885222" y="4785162"/>
                <a:ext cx="798480" cy="674640"/>
              </p14:xfrm>
            </p:contentPart>
          </mc:Choice>
          <mc:Fallback xmlns="">
            <p:pic>
              <p:nvPicPr>
                <p:cNvPr id="46" name="Ink 45">
                  <a:extLst>
                    <a:ext uri="{FF2B5EF4-FFF2-40B4-BE49-F238E27FC236}">
                      <a16:creationId xmlns:a16="http://schemas.microsoft.com/office/drawing/2014/main" id="{5E7B4C52-3FC5-44E2-82CC-9EF86CC13FB9}"/>
                    </a:ext>
                  </a:extLst>
                </p:cNvPr>
                <p:cNvPicPr/>
                <p:nvPr/>
              </p:nvPicPr>
              <p:blipFill>
                <a:blip r:embed="rId49"/>
                <a:stretch>
                  <a:fillRect/>
                </a:stretch>
              </p:blipFill>
              <p:spPr>
                <a:xfrm>
                  <a:off x="2876222" y="4776522"/>
                  <a:ext cx="816120" cy="692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8" name="Ink 47">
                  <a:extLst>
                    <a:ext uri="{FF2B5EF4-FFF2-40B4-BE49-F238E27FC236}">
                      <a16:creationId xmlns:a16="http://schemas.microsoft.com/office/drawing/2014/main" id="{E518E5D3-91E9-4EF5-A688-88075D02CBDF}"/>
                    </a:ext>
                  </a:extLst>
                </p14:cNvPr>
                <p14:cNvContentPartPr/>
                <p14:nvPr/>
              </p14:nvContentPartPr>
              <p14:xfrm>
                <a:off x="3612782" y="5036802"/>
                <a:ext cx="525960" cy="618120"/>
              </p14:xfrm>
            </p:contentPart>
          </mc:Choice>
          <mc:Fallback xmlns="">
            <p:pic>
              <p:nvPicPr>
                <p:cNvPr id="48" name="Ink 47">
                  <a:extLst>
                    <a:ext uri="{FF2B5EF4-FFF2-40B4-BE49-F238E27FC236}">
                      <a16:creationId xmlns:a16="http://schemas.microsoft.com/office/drawing/2014/main" id="{E518E5D3-91E9-4EF5-A688-88075D02CBDF}"/>
                    </a:ext>
                  </a:extLst>
                </p:cNvPr>
                <p:cNvPicPr/>
                <p:nvPr/>
              </p:nvPicPr>
              <p:blipFill>
                <a:blip r:embed="rId51"/>
                <a:stretch>
                  <a:fillRect/>
                </a:stretch>
              </p:blipFill>
              <p:spPr>
                <a:xfrm>
                  <a:off x="3603782" y="5027802"/>
                  <a:ext cx="543600" cy="635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0" name="Ink 49">
                  <a:extLst>
                    <a:ext uri="{FF2B5EF4-FFF2-40B4-BE49-F238E27FC236}">
                      <a16:creationId xmlns:a16="http://schemas.microsoft.com/office/drawing/2014/main" id="{E575C269-D684-4310-AC69-9E680A359286}"/>
                    </a:ext>
                  </a:extLst>
                </p14:cNvPr>
                <p14:cNvContentPartPr/>
                <p14:nvPr/>
              </p14:nvContentPartPr>
              <p14:xfrm>
                <a:off x="2201582" y="5157402"/>
                <a:ext cx="360" cy="360"/>
              </p14:xfrm>
            </p:contentPart>
          </mc:Choice>
          <mc:Fallback xmlns="">
            <p:pic>
              <p:nvPicPr>
                <p:cNvPr id="50" name="Ink 49">
                  <a:extLst>
                    <a:ext uri="{FF2B5EF4-FFF2-40B4-BE49-F238E27FC236}">
                      <a16:creationId xmlns:a16="http://schemas.microsoft.com/office/drawing/2014/main" id="{E575C269-D684-4310-AC69-9E680A359286}"/>
                    </a:ext>
                  </a:extLst>
                </p:cNvPr>
                <p:cNvPicPr/>
                <p:nvPr/>
              </p:nvPicPr>
              <p:blipFill>
                <a:blip r:embed="rId13"/>
                <a:stretch>
                  <a:fillRect/>
                </a:stretch>
              </p:blipFill>
              <p:spPr>
                <a:xfrm>
                  <a:off x="2192582" y="514876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2" name="Ink 51">
                  <a:extLst>
                    <a:ext uri="{FF2B5EF4-FFF2-40B4-BE49-F238E27FC236}">
                      <a16:creationId xmlns:a16="http://schemas.microsoft.com/office/drawing/2014/main" id="{9755BDDB-24C4-4B63-BC0F-0CF3B02ABE97}"/>
                    </a:ext>
                  </a:extLst>
                </p14:cNvPr>
                <p14:cNvContentPartPr/>
                <p14:nvPr/>
              </p14:nvContentPartPr>
              <p14:xfrm>
                <a:off x="3088982" y="5210682"/>
                <a:ext cx="360" cy="360"/>
              </p14:xfrm>
            </p:contentPart>
          </mc:Choice>
          <mc:Fallback xmlns="">
            <p:pic>
              <p:nvPicPr>
                <p:cNvPr id="52" name="Ink 51">
                  <a:extLst>
                    <a:ext uri="{FF2B5EF4-FFF2-40B4-BE49-F238E27FC236}">
                      <a16:creationId xmlns:a16="http://schemas.microsoft.com/office/drawing/2014/main" id="{9755BDDB-24C4-4B63-BC0F-0CF3B02ABE97}"/>
                    </a:ext>
                  </a:extLst>
                </p:cNvPr>
                <p:cNvPicPr/>
                <p:nvPr/>
              </p:nvPicPr>
              <p:blipFill>
                <a:blip r:embed="rId13"/>
                <a:stretch>
                  <a:fillRect/>
                </a:stretch>
              </p:blipFill>
              <p:spPr>
                <a:xfrm>
                  <a:off x="3079982" y="520204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4" name="Ink 53">
                  <a:extLst>
                    <a:ext uri="{FF2B5EF4-FFF2-40B4-BE49-F238E27FC236}">
                      <a16:creationId xmlns:a16="http://schemas.microsoft.com/office/drawing/2014/main" id="{23395CCC-E0F7-4004-A89F-C34FE5A4D7B1}"/>
                    </a:ext>
                  </a:extLst>
                </p14:cNvPr>
                <p14:cNvContentPartPr/>
                <p14:nvPr/>
              </p14:nvContentPartPr>
              <p14:xfrm>
                <a:off x="3122102" y="4534962"/>
                <a:ext cx="1414440" cy="1049760"/>
              </p14:xfrm>
            </p:contentPart>
          </mc:Choice>
          <mc:Fallback xmlns="">
            <p:pic>
              <p:nvPicPr>
                <p:cNvPr id="54" name="Ink 53">
                  <a:extLst>
                    <a:ext uri="{FF2B5EF4-FFF2-40B4-BE49-F238E27FC236}">
                      <a16:creationId xmlns:a16="http://schemas.microsoft.com/office/drawing/2014/main" id="{23395CCC-E0F7-4004-A89F-C34FE5A4D7B1}"/>
                    </a:ext>
                  </a:extLst>
                </p:cNvPr>
                <p:cNvPicPr/>
                <p:nvPr/>
              </p:nvPicPr>
              <p:blipFill>
                <a:blip r:embed="rId55"/>
                <a:stretch>
                  <a:fillRect/>
                </a:stretch>
              </p:blipFill>
              <p:spPr>
                <a:xfrm>
                  <a:off x="3113102" y="4526322"/>
                  <a:ext cx="1432080" cy="10674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6" name="Ink 55">
                  <a:extLst>
                    <a:ext uri="{FF2B5EF4-FFF2-40B4-BE49-F238E27FC236}">
                      <a16:creationId xmlns:a16="http://schemas.microsoft.com/office/drawing/2014/main" id="{506F66C1-86D7-4743-A10E-A75EA4C3EE35}"/>
                    </a:ext>
                  </a:extLst>
                </p14:cNvPr>
                <p14:cNvContentPartPr/>
                <p14:nvPr/>
              </p14:nvContentPartPr>
              <p14:xfrm>
                <a:off x="550262" y="5144082"/>
                <a:ext cx="1047240" cy="786600"/>
              </p14:xfrm>
            </p:contentPart>
          </mc:Choice>
          <mc:Fallback xmlns="">
            <p:pic>
              <p:nvPicPr>
                <p:cNvPr id="56" name="Ink 55">
                  <a:extLst>
                    <a:ext uri="{FF2B5EF4-FFF2-40B4-BE49-F238E27FC236}">
                      <a16:creationId xmlns:a16="http://schemas.microsoft.com/office/drawing/2014/main" id="{506F66C1-86D7-4743-A10E-A75EA4C3EE35}"/>
                    </a:ext>
                  </a:extLst>
                </p:cNvPr>
                <p:cNvPicPr/>
                <p:nvPr/>
              </p:nvPicPr>
              <p:blipFill>
                <a:blip r:embed="rId57"/>
                <a:stretch>
                  <a:fillRect/>
                </a:stretch>
              </p:blipFill>
              <p:spPr>
                <a:xfrm>
                  <a:off x="541262" y="5135082"/>
                  <a:ext cx="1064880" cy="8042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8" name="Ink 57">
                  <a:extLst>
                    <a:ext uri="{FF2B5EF4-FFF2-40B4-BE49-F238E27FC236}">
                      <a16:creationId xmlns:a16="http://schemas.microsoft.com/office/drawing/2014/main" id="{B416EE3D-B0DC-4100-B9DE-BD751FFCBC62}"/>
                    </a:ext>
                  </a:extLst>
                </p14:cNvPr>
                <p14:cNvContentPartPr/>
                <p14:nvPr/>
              </p14:nvContentPartPr>
              <p14:xfrm>
                <a:off x="3852182" y="4806402"/>
                <a:ext cx="1576080" cy="1232640"/>
              </p14:xfrm>
            </p:contentPart>
          </mc:Choice>
          <mc:Fallback xmlns="">
            <p:pic>
              <p:nvPicPr>
                <p:cNvPr id="58" name="Ink 57">
                  <a:extLst>
                    <a:ext uri="{FF2B5EF4-FFF2-40B4-BE49-F238E27FC236}">
                      <a16:creationId xmlns:a16="http://schemas.microsoft.com/office/drawing/2014/main" id="{B416EE3D-B0DC-4100-B9DE-BD751FFCBC62}"/>
                    </a:ext>
                  </a:extLst>
                </p:cNvPr>
                <p:cNvPicPr/>
                <p:nvPr/>
              </p:nvPicPr>
              <p:blipFill>
                <a:blip r:embed="rId59"/>
                <a:stretch>
                  <a:fillRect/>
                </a:stretch>
              </p:blipFill>
              <p:spPr>
                <a:xfrm>
                  <a:off x="3843542" y="4797402"/>
                  <a:ext cx="1593720" cy="1250280"/>
                </a:xfrm>
                <a:prstGeom prst="rect">
                  <a:avLst/>
                </a:prstGeom>
              </p:spPr>
            </p:pic>
          </mc:Fallback>
        </mc:AlternateContent>
      </p:grpSp>
    </p:spTree>
    <p:extLst>
      <p:ext uri="{BB962C8B-B14F-4D97-AF65-F5344CB8AC3E}">
        <p14:creationId xmlns:p14="http://schemas.microsoft.com/office/powerpoint/2010/main" val="342203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0"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919A-AD4C-41AC-95F7-BABFE6CDF7B2}"/>
              </a:ext>
            </a:extLst>
          </p:cNvPr>
          <p:cNvSpPr>
            <a:spLocks noGrp="1"/>
          </p:cNvSpPr>
          <p:nvPr>
            <p:ph type="title"/>
          </p:nvPr>
        </p:nvSpPr>
        <p:spPr/>
        <p:txBody>
          <a:bodyPr/>
          <a:lstStyle/>
          <a:p>
            <a:pPr algn="ctr"/>
            <a:r>
              <a:rPr lang="en-US" b="1" u="sng"/>
              <a:t>string operations</a:t>
            </a:r>
            <a:endParaRPr lang="te-IN" dirty="0"/>
          </a:p>
        </p:txBody>
      </p:sp>
      <p:graphicFrame>
        <p:nvGraphicFramePr>
          <p:cNvPr id="5" name="Content Placeholder 4">
            <a:extLst>
              <a:ext uri="{FF2B5EF4-FFF2-40B4-BE49-F238E27FC236}">
                <a16:creationId xmlns:a16="http://schemas.microsoft.com/office/drawing/2014/main" id="{203460AA-2490-417A-A698-FEC809B07041}"/>
              </a:ext>
            </a:extLst>
          </p:cNvPr>
          <p:cNvGraphicFramePr>
            <a:graphicFrameLocks noGrp="1"/>
          </p:cNvGraphicFramePr>
          <p:nvPr>
            <p:ph idx="1"/>
            <p:extLst>
              <p:ext uri="{D42A27DB-BD31-4B8C-83A1-F6EECF244321}">
                <p14:modId xmlns:p14="http://schemas.microsoft.com/office/powerpoint/2010/main" val="3739899637"/>
              </p:ext>
            </p:extLst>
          </p:nvPr>
        </p:nvGraphicFramePr>
        <p:xfrm>
          <a:off x="401935" y="1784267"/>
          <a:ext cx="11585750" cy="4865881"/>
        </p:xfrm>
        <a:graphic>
          <a:graphicData uri="http://schemas.openxmlformats.org/drawingml/2006/table">
            <a:tbl>
              <a:tblPr/>
              <a:tblGrid>
                <a:gridCol w="1008826">
                  <a:extLst>
                    <a:ext uri="{9D8B030D-6E8A-4147-A177-3AD203B41FA5}">
                      <a16:colId xmlns:a16="http://schemas.microsoft.com/office/drawing/2014/main" val="1899436924"/>
                    </a:ext>
                  </a:extLst>
                </a:gridCol>
                <a:gridCol w="3972258">
                  <a:extLst>
                    <a:ext uri="{9D8B030D-6E8A-4147-A177-3AD203B41FA5}">
                      <a16:colId xmlns:a16="http://schemas.microsoft.com/office/drawing/2014/main" val="3017043772"/>
                    </a:ext>
                  </a:extLst>
                </a:gridCol>
                <a:gridCol w="6604666">
                  <a:extLst>
                    <a:ext uri="{9D8B030D-6E8A-4147-A177-3AD203B41FA5}">
                      <a16:colId xmlns:a16="http://schemas.microsoft.com/office/drawing/2014/main" val="2330386190"/>
                    </a:ext>
                  </a:extLst>
                </a:gridCol>
              </a:tblGrid>
              <a:tr h="243545">
                <a:tc>
                  <a:txBody>
                    <a:bodyPr/>
                    <a:lstStyle/>
                    <a:p>
                      <a:pPr algn="l" fontAlgn="t"/>
                      <a:r>
                        <a:rPr lang="en-IN" sz="2400">
                          <a:solidFill>
                            <a:srgbClr val="000000"/>
                          </a:solidFill>
                          <a:effectLst/>
                          <a:latin typeface="times new roman" panose="02020603050405020304" pitchFamily="18" charset="0"/>
                        </a:rPr>
                        <a:t>No.</a:t>
                      </a:r>
                    </a:p>
                  </a:txBody>
                  <a:tcPr marL="48709" marR="48709" marT="48709" marB="48709">
                    <a:lnL w="7620" cap="flat" cmpd="sng" algn="ctr">
                      <a:solidFill>
                        <a:srgbClr val="D8151B"/>
                      </a:solidFill>
                      <a:prstDash val="solid"/>
                      <a:round/>
                      <a:headEnd type="none" w="med" len="med"/>
                      <a:tailEnd type="none" w="med" len="med"/>
                    </a:lnL>
                    <a:lnR w="7620" cap="flat" cmpd="sng" algn="ctr">
                      <a:solidFill>
                        <a:srgbClr val="D8151B"/>
                      </a:solidFill>
                      <a:prstDash val="solid"/>
                      <a:round/>
                      <a:headEnd type="none" w="med" len="med"/>
                      <a:tailEnd type="none" w="med" len="med"/>
                    </a:lnR>
                    <a:lnT w="7620" cap="flat" cmpd="sng" algn="ctr">
                      <a:solidFill>
                        <a:srgbClr val="D8151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400">
                          <a:solidFill>
                            <a:srgbClr val="000000"/>
                          </a:solidFill>
                          <a:effectLst/>
                          <a:latin typeface="times new roman" panose="02020603050405020304" pitchFamily="18" charset="0"/>
                        </a:rPr>
                        <a:t>Function</a:t>
                      </a:r>
                    </a:p>
                  </a:txBody>
                  <a:tcPr marL="48709" marR="48709" marT="48709" marB="48709">
                    <a:lnL w="7620" cap="flat" cmpd="sng" algn="ctr">
                      <a:solidFill>
                        <a:srgbClr val="D8151B"/>
                      </a:solidFill>
                      <a:prstDash val="solid"/>
                      <a:round/>
                      <a:headEnd type="none" w="med" len="med"/>
                      <a:tailEnd type="none" w="med" len="med"/>
                    </a:lnL>
                    <a:lnR w="7620" cap="flat" cmpd="sng" algn="ctr">
                      <a:solidFill>
                        <a:srgbClr val="D8151B"/>
                      </a:solidFill>
                      <a:prstDash val="solid"/>
                      <a:round/>
                      <a:headEnd type="none" w="med" len="med"/>
                      <a:tailEnd type="none" w="med" len="med"/>
                    </a:lnR>
                    <a:lnT w="7620" cap="flat" cmpd="sng" algn="ctr">
                      <a:solidFill>
                        <a:srgbClr val="D8151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400">
                          <a:solidFill>
                            <a:srgbClr val="000000"/>
                          </a:solidFill>
                          <a:effectLst/>
                          <a:latin typeface="times new roman" panose="02020603050405020304" pitchFamily="18" charset="0"/>
                        </a:rPr>
                        <a:t>Description</a:t>
                      </a:r>
                    </a:p>
                  </a:txBody>
                  <a:tcPr marL="48709" marR="48709" marT="48709" marB="48709">
                    <a:lnL w="7620" cap="flat" cmpd="sng" algn="ctr">
                      <a:solidFill>
                        <a:srgbClr val="D8151B"/>
                      </a:solidFill>
                      <a:prstDash val="solid"/>
                      <a:round/>
                      <a:headEnd type="none" w="med" len="med"/>
                      <a:tailEnd type="none" w="med" len="med"/>
                    </a:lnL>
                    <a:lnR w="7620" cap="flat" cmpd="sng" algn="ctr">
                      <a:solidFill>
                        <a:srgbClr val="D8151B"/>
                      </a:solidFill>
                      <a:prstDash val="solid"/>
                      <a:round/>
                      <a:headEnd type="none" w="med" len="med"/>
                      <a:tailEnd type="none" w="med" len="med"/>
                    </a:lnR>
                    <a:lnT w="7620" cap="flat" cmpd="sng" algn="ctr">
                      <a:solidFill>
                        <a:srgbClr val="D8151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589353725"/>
                  </a:ext>
                </a:extLst>
              </a:tr>
              <a:tr h="357199">
                <a:tc>
                  <a:txBody>
                    <a:bodyPr/>
                    <a:lstStyle/>
                    <a:p>
                      <a:pPr algn="just" fontAlgn="t"/>
                      <a:r>
                        <a:rPr lang="te-IN" sz="2400">
                          <a:solidFill>
                            <a:srgbClr val="333333"/>
                          </a:solidFill>
                          <a:effectLst/>
                          <a:latin typeface="Inter-Regular"/>
                        </a:rPr>
                        <a:t>1)</a:t>
                      </a: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u="none" strike="noStrike">
                          <a:solidFill>
                            <a:srgbClr val="008000"/>
                          </a:solidFill>
                          <a:effectLst/>
                          <a:latin typeface="Inter-Regular"/>
                          <a:hlinkClick r:id="rId2"/>
                        </a:rPr>
                        <a:t>strlen(string_name)</a:t>
                      </a:r>
                      <a:endParaRPr lang="en-IN" sz="2400">
                        <a:solidFill>
                          <a:srgbClr val="333333"/>
                        </a:solidFill>
                        <a:effectLst/>
                        <a:latin typeface="Inter-Regular"/>
                      </a:endParaRP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returns the length of string name.</a:t>
                      </a: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09091235"/>
                  </a:ext>
                </a:extLst>
              </a:tr>
              <a:tr h="649453">
                <a:tc>
                  <a:txBody>
                    <a:bodyPr/>
                    <a:lstStyle/>
                    <a:p>
                      <a:pPr algn="just" fontAlgn="t"/>
                      <a:r>
                        <a:rPr lang="te-IN" sz="2400">
                          <a:solidFill>
                            <a:srgbClr val="333333"/>
                          </a:solidFill>
                          <a:effectLst/>
                          <a:latin typeface="Inter-Regular"/>
                        </a:rPr>
                        <a:t>2)</a:t>
                      </a: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u="none" strike="noStrike">
                          <a:solidFill>
                            <a:srgbClr val="008000"/>
                          </a:solidFill>
                          <a:effectLst/>
                          <a:latin typeface="Inter-Regular"/>
                          <a:hlinkClick r:id="rId3"/>
                        </a:rPr>
                        <a:t>strcpy(destination, source)</a:t>
                      </a:r>
                      <a:endParaRPr lang="en-IN" sz="2400">
                        <a:solidFill>
                          <a:srgbClr val="333333"/>
                        </a:solidFill>
                        <a:effectLst/>
                        <a:latin typeface="Inter-Regular"/>
                      </a:endParaRP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copies the contents of source string to destination string.</a:t>
                      </a: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3904578"/>
                  </a:ext>
                </a:extLst>
              </a:tr>
              <a:tr h="941707">
                <a:tc>
                  <a:txBody>
                    <a:bodyPr/>
                    <a:lstStyle/>
                    <a:p>
                      <a:pPr algn="just" fontAlgn="t"/>
                      <a:r>
                        <a:rPr lang="te-IN" sz="2400">
                          <a:solidFill>
                            <a:srgbClr val="333333"/>
                          </a:solidFill>
                          <a:effectLst/>
                          <a:latin typeface="Inter-Regular"/>
                        </a:rPr>
                        <a:t>3)</a:t>
                      </a: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u="none" strike="noStrike">
                          <a:solidFill>
                            <a:srgbClr val="008000"/>
                          </a:solidFill>
                          <a:effectLst/>
                          <a:latin typeface="Inter-Regular"/>
                          <a:hlinkClick r:id="rId4"/>
                        </a:rPr>
                        <a:t>strcat(first_string, second_string)</a:t>
                      </a:r>
                      <a:endParaRPr lang="en-US" sz="2400">
                        <a:solidFill>
                          <a:srgbClr val="333333"/>
                        </a:solidFill>
                        <a:effectLst/>
                        <a:latin typeface="Inter-Regular"/>
                      </a:endParaRP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err="1">
                          <a:solidFill>
                            <a:srgbClr val="333333"/>
                          </a:solidFill>
                          <a:effectLst/>
                          <a:latin typeface="Inter-Regular"/>
                        </a:rPr>
                        <a:t>concatinates</a:t>
                      </a:r>
                      <a:r>
                        <a:rPr lang="en-US" sz="2400" dirty="0">
                          <a:solidFill>
                            <a:srgbClr val="333333"/>
                          </a:solidFill>
                          <a:effectLst/>
                          <a:latin typeface="Inter-Regular"/>
                        </a:rPr>
                        <a:t> or joins first string with second string. The result of the string is stored in first string.</a:t>
                      </a: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63548750"/>
                  </a:ext>
                </a:extLst>
              </a:tr>
              <a:tr h="795580">
                <a:tc>
                  <a:txBody>
                    <a:bodyPr/>
                    <a:lstStyle/>
                    <a:p>
                      <a:pPr algn="just" fontAlgn="t"/>
                      <a:r>
                        <a:rPr lang="te-IN" sz="2400">
                          <a:solidFill>
                            <a:srgbClr val="333333"/>
                          </a:solidFill>
                          <a:effectLst/>
                          <a:latin typeface="Inter-Regular"/>
                        </a:rPr>
                        <a:t>4)</a:t>
                      </a: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u="none" strike="noStrike">
                          <a:solidFill>
                            <a:srgbClr val="008000"/>
                          </a:solidFill>
                          <a:effectLst/>
                          <a:latin typeface="Inter-Regular"/>
                          <a:hlinkClick r:id="rId5"/>
                        </a:rPr>
                        <a:t>strcmp(first_string, second_string)</a:t>
                      </a:r>
                      <a:endParaRPr lang="en-US" sz="2400">
                        <a:solidFill>
                          <a:srgbClr val="333333"/>
                        </a:solidFill>
                        <a:effectLst/>
                        <a:latin typeface="Inter-Regular"/>
                      </a:endParaRP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compares the first string with second string. If both strings are same, it returns 0.</a:t>
                      </a: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43527776"/>
                  </a:ext>
                </a:extLst>
              </a:tr>
              <a:tr h="357199">
                <a:tc>
                  <a:txBody>
                    <a:bodyPr/>
                    <a:lstStyle/>
                    <a:p>
                      <a:pPr algn="just" fontAlgn="t"/>
                      <a:r>
                        <a:rPr lang="te-IN" sz="2400">
                          <a:solidFill>
                            <a:srgbClr val="333333"/>
                          </a:solidFill>
                          <a:effectLst/>
                          <a:latin typeface="Inter-Regular"/>
                        </a:rPr>
                        <a:t>5)</a:t>
                      </a: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u="none" strike="noStrike">
                          <a:solidFill>
                            <a:srgbClr val="008000"/>
                          </a:solidFill>
                          <a:effectLst/>
                          <a:latin typeface="Inter-Regular"/>
                          <a:hlinkClick r:id="rId6"/>
                        </a:rPr>
                        <a:t>strrev(string)</a:t>
                      </a:r>
                      <a:endParaRPr lang="en-IN" sz="2400">
                        <a:solidFill>
                          <a:srgbClr val="333333"/>
                        </a:solidFill>
                        <a:effectLst/>
                        <a:latin typeface="Inter-Regular"/>
                      </a:endParaRP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Inter-Regular"/>
                        </a:rPr>
                        <a:t>returns reverse string.</a:t>
                      </a: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92485449"/>
                  </a:ext>
                </a:extLst>
              </a:tr>
              <a:tr h="503326">
                <a:tc>
                  <a:txBody>
                    <a:bodyPr/>
                    <a:lstStyle/>
                    <a:p>
                      <a:pPr algn="just" fontAlgn="t"/>
                      <a:r>
                        <a:rPr lang="te-IN" sz="2400">
                          <a:solidFill>
                            <a:srgbClr val="333333"/>
                          </a:solidFill>
                          <a:effectLst/>
                          <a:latin typeface="Inter-Regular"/>
                        </a:rPr>
                        <a:t>6)</a:t>
                      </a: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u="none" strike="noStrike">
                          <a:solidFill>
                            <a:srgbClr val="008000"/>
                          </a:solidFill>
                          <a:effectLst/>
                          <a:latin typeface="Inter-Regular"/>
                          <a:hlinkClick r:id="rId7"/>
                        </a:rPr>
                        <a:t>strlwr(string)</a:t>
                      </a:r>
                      <a:endParaRPr lang="en-IN" sz="2400">
                        <a:solidFill>
                          <a:srgbClr val="333333"/>
                        </a:solidFill>
                        <a:effectLst/>
                        <a:latin typeface="Inter-Regular"/>
                      </a:endParaRP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returns string characters in lowercase.</a:t>
                      </a: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47598741"/>
                  </a:ext>
                </a:extLst>
              </a:tr>
              <a:tr h="503326">
                <a:tc>
                  <a:txBody>
                    <a:bodyPr/>
                    <a:lstStyle/>
                    <a:p>
                      <a:pPr algn="just" fontAlgn="t"/>
                      <a:r>
                        <a:rPr lang="te-IN" sz="2400">
                          <a:solidFill>
                            <a:srgbClr val="333333"/>
                          </a:solidFill>
                          <a:effectLst/>
                          <a:latin typeface="Inter-Regular"/>
                        </a:rPr>
                        <a:t>7)</a:t>
                      </a: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u="none" strike="noStrike">
                          <a:solidFill>
                            <a:srgbClr val="008000"/>
                          </a:solidFill>
                          <a:effectLst/>
                          <a:latin typeface="Inter-Regular"/>
                          <a:hlinkClick r:id="rId8"/>
                        </a:rPr>
                        <a:t>strupr(string)</a:t>
                      </a:r>
                      <a:endParaRPr lang="en-IN" sz="2400">
                        <a:solidFill>
                          <a:srgbClr val="333333"/>
                        </a:solidFill>
                        <a:effectLst/>
                        <a:latin typeface="Inter-Regular"/>
                      </a:endParaRP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Inter-Regular"/>
                        </a:rPr>
                        <a:t>returns string characters in uppercase</a:t>
                      </a:r>
                    </a:p>
                  </a:txBody>
                  <a:tcPr marL="32473" marR="32473" marT="32473" marB="324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29505052"/>
                  </a:ext>
                </a:extLst>
              </a:tr>
            </a:tbl>
          </a:graphicData>
        </a:graphic>
      </p:graphicFrame>
      <p:sp>
        <p:nvSpPr>
          <p:cNvPr id="4" name="Footer Placeholder 3">
            <a:extLst>
              <a:ext uri="{FF2B5EF4-FFF2-40B4-BE49-F238E27FC236}">
                <a16:creationId xmlns:a16="http://schemas.microsoft.com/office/drawing/2014/main" id="{4E0AFDBC-78F3-4705-8AEB-4609BD2B64DF}"/>
              </a:ext>
            </a:extLst>
          </p:cNvPr>
          <p:cNvSpPr>
            <a:spLocks noGrp="1"/>
          </p:cNvSpPr>
          <p:nvPr>
            <p:ph type="ftr" sz="quarter" idx="11"/>
          </p:nvPr>
        </p:nvSpPr>
        <p:spPr/>
        <p:txBody>
          <a:bodyPr/>
          <a:lstStyle/>
          <a:p>
            <a:r>
              <a:rPr lang="en-US"/>
              <a:t>PROGRAMMING FOR PROBLEM SOLVING USING C                              DR.KSP.</a:t>
            </a:r>
          </a:p>
        </p:txBody>
      </p:sp>
      <p:sp>
        <p:nvSpPr>
          <p:cNvPr id="7" name="TextBox 6">
            <a:extLst>
              <a:ext uri="{FF2B5EF4-FFF2-40B4-BE49-F238E27FC236}">
                <a16:creationId xmlns:a16="http://schemas.microsoft.com/office/drawing/2014/main" id="{B29B1576-D415-4ABD-A5F7-93F1DCDEFA5E}"/>
              </a:ext>
            </a:extLst>
          </p:cNvPr>
          <p:cNvSpPr txBox="1"/>
          <p:nvPr/>
        </p:nvSpPr>
        <p:spPr>
          <a:xfrm>
            <a:off x="663191" y="1321356"/>
            <a:ext cx="6094324" cy="461665"/>
          </a:xfrm>
          <a:prstGeom prst="rect">
            <a:avLst/>
          </a:prstGeom>
          <a:noFill/>
        </p:spPr>
        <p:txBody>
          <a:bodyPr wrap="square">
            <a:spAutoFit/>
          </a:bodyPr>
          <a:lstStyle/>
          <a:p>
            <a:r>
              <a:rPr lang="en-US" sz="2400" b="1" i="0" dirty="0">
                <a:solidFill>
                  <a:srgbClr val="333333"/>
                </a:solidFill>
                <a:effectLst/>
                <a:latin typeface="Inter-Regular"/>
              </a:rPr>
              <a:t> string functions defined in "</a:t>
            </a:r>
            <a:r>
              <a:rPr lang="en-US" sz="2400" b="1" i="0" dirty="0" err="1">
                <a:solidFill>
                  <a:srgbClr val="333333"/>
                </a:solidFill>
                <a:effectLst/>
                <a:latin typeface="Inter-Regular"/>
              </a:rPr>
              <a:t>string.h</a:t>
            </a:r>
            <a:r>
              <a:rPr lang="en-US" sz="2400" b="1" i="0" dirty="0">
                <a:solidFill>
                  <a:srgbClr val="333333"/>
                </a:solidFill>
                <a:effectLst/>
                <a:latin typeface="Inter-Regular"/>
              </a:rPr>
              <a:t>" library.</a:t>
            </a:r>
            <a:endParaRPr lang="te-IN" sz="2400" b="1" dirty="0"/>
          </a:p>
        </p:txBody>
      </p:sp>
    </p:spTree>
    <p:extLst>
      <p:ext uri="{BB962C8B-B14F-4D97-AF65-F5344CB8AC3E}">
        <p14:creationId xmlns:p14="http://schemas.microsoft.com/office/powerpoint/2010/main" val="20885666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42025</TotalTime>
  <Words>4763</Words>
  <Application>Microsoft Office PowerPoint</Application>
  <PresentationFormat>Widescreen</PresentationFormat>
  <Paragraphs>805</Paragraphs>
  <Slides>50</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50</vt:i4>
      </vt:variant>
    </vt:vector>
  </HeadingPairs>
  <TitlesOfParts>
    <vt:vector size="62" baseType="lpstr">
      <vt:lpstr>Arial</vt:lpstr>
      <vt:lpstr>Calibri</vt:lpstr>
      <vt:lpstr>erdana</vt:lpstr>
      <vt:lpstr>euclid_circular_a</vt:lpstr>
      <vt:lpstr>Garamond</vt:lpstr>
      <vt:lpstr>Inter-Bold</vt:lpstr>
      <vt:lpstr>Inter-Regular</vt:lpstr>
      <vt:lpstr>times new roman</vt:lpstr>
      <vt:lpstr>times new roman</vt:lpstr>
      <vt:lpstr>urw-din</vt:lpstr>
      <vt:lpstr>verdana</vt:lpstr>
      <vt:lpstr>Organic</vt:lpstr>
      <vt:lpstr>PowerPoint Presentation</vt:lpstr>
      <vt:lpstr>Syllabus</vt:lpstr>
      <vt:lpstr>             Strings</vt:lpstr>
      <vt:lpstr>Initializing a String</vt:lpstr>
      <vt:lpstr>Initializing a String-example</vt:lpstr>
      <vt:lpstr>Reading a String</vt:lpstr>
      <vt:lpstr>Reading a String</vt:lpstr>
      <vt:lpstr>Reading a String using gets(),fgets()</vt:lpstr>
      <vt:lpstr>string operations</vt:lpstr>
      <vt:lpstr>string operations using string handling functions</vt:lpstr>
      <vt:lpstr>string operations without using string handling functions length of string</vt:lpstr>
      <vt:lpstr>string operations without using string handling functions string copy</vt:lpstr>
      <vt:lpstr>string operations without using string handling functions string concatenation</vt:lpstr>
      <vt:lpstr>string operations without using string handling functions string comparison</vt:lpstr>
      <vt:lpstr>           Function</vt:lpstr>
      <vt:lpstr>Advantage of functions in C </vt:lpstr>
      <vt:lpstr>            Functions</vt:lpstr>
      <vt:lpstr>Functions</vt:lpstr>
      <vt:lpstr>             function definition </vt:lpstr>
      <vt:lpstr>             function declaration</vt:lpstr>
      <vt:lpstr>Functions</vt:lpstr>
      <vt:lpstr>Functions</vt:lpstr>
      <vt:lpstr>PowerPoint Presentation</vt:lpstr>
      <vt:lpstr>Different aspects of function calling </vt:lpstr>
      <vt:lpstr>           Example-1 for Function without argument and return value </vt:lpstr>
      <vt:lpstr>           Example-2 for Function without argument and return value </vt:lpstr>
      <vt:lpstr>           return value </vt:lpstr>
      <vt:lpstr>           Example for Function without argument and with return value</vt:lpstr>
      <vt:lpstr>PowerPoint Presentation</vt:lpstr>
      <vt:lpstr>           Function parameters/arguments</vt:lpstr>
      <vt:lpstr>           Function parameters/arguments</vt:lpstr>
      <vt:lpstr>           Example for Function with argument and without return value </vt:lpstr>
      <vt:lpstr>           Example for Function with argument and without return value </vt:lpstr>
      <vt:lpstr>           Example for Function with argument and with return value </vt:lpstr>
      <vt:lpstr>Summary – different ways to write functions </vt:lpstr>
      <vt:lpstr>PowerPoint Presentation</vt:lpstr>
      <vt:lpstr>PowerPoint Presentation</vt:lpstr>
      <vt:lpstr>Recursive Functions </vt:lpstr>
      <vt:lpstr>         Example-recursive function</vt:lpstr>
      <vt:lpstr>         Example-recursive function-how it works</vt:lpstr>
      <vt:lpstr>          Array as  function argument-example</vt:lpstr>
      <vt:lpstr>          Array as  function argument-example</vt:lpstr>
      <vt:lpstr>Local Variable</vt:lpstr>
      <vt:lpstr>Global Variable</vt:lpstr>
      <vt:lpstr>scope and lifetime of a variable</vt:lpstr>
      <vt:lpstr>Storage Classes</vt:lpstr>
      <vt:lpstr>auto Storage Class</vt:lpstr>
      <vt:lpstr>static Storage Class</vt:lpstr>
      <vt:lpstr>extern Storage Class</vt:lpstr>
      <vt:lpstr>register Storage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Language</dc:title>
  <dc:creator>CHAKRI</dc:creator>
  <cp:lastModifiedBy>Swaroopa K</cp:lastModifiedBy>
  <cp:revision>5503</cp:revision>
  <dcterms:created xsi:type="dcterms:W3CDTF">2019-06-12T04:29:05Z</dcterms:created>
  <dcterms:modified xsi:type="dcterms:W3CDTF">2022-01-28T04:51:14Z</dcterms:modified>
</cp:coreProperties>
</file>