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47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7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458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794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47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023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0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980" y="682580"/>
            <a:ext cx="9311426" cy="5151550"/>
          </a:xfrm>
        </p:spPr>
        <p:txBody>
          <a:bodyPr/>
          <a:lstStyle/>
          <a:p>
            <a:r>
              <a:rPr lang="en-US" sz="40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 Depot </a:t>
            </a:r>
            <a:br>
              <a:rPr lang="en-US" sz="40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Search</a:t>
            </a:r>
            <a:br>
              <a:rPr lang="en-US" sz="40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Relevance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193" y="5979196"/>
            <a:ext cx="9440214" cy="742279"/>
          </a:xfrm>
        </p:spPr>
        <p:txBody>
          <a:bodyPr>
            <a:normAutofit lnSpcReduction="10000"/>
          </a:bodyPr>
          <a:lstStyle/>
          <a:p>
            <a:r>
              <a:rPr lang="en-US" sz="1900" b="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Analytics Term Project</a:t>
            </a:r>
          </a:p>
          <a:p>
            <a:r>
              <a:rPr lang="en-US" sz="1900" b="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700" b="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Gopi Tata; </a:t>
            </a:r>
            <a:r>
              <a:rPr lang="en-US" sz="1700" b="0" cap="non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Venkatesh</a:t>
            </a:r>
            <a:r>
              <a:rPr lang="en-US" sz="1700" b="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Duvvuri; Haifa Alnasser</a:t>
            </a:r>
            <a:endParaRPr lang="en-US" sz="17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3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2015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7474"/>
          </a:xfrm>
        </p:spPr>
        <p:txBody>
          <a:bodyPr/>
          <a:lstStyle/>
          <a:p>
            <a:r>
              <a:rPr lang="en-US" cap="none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Defined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Analyzed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Methodology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Model 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Preparation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 Implemented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51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85807"/>
          </a:xfrm>
        </p:spPr>
        <p:txBody>
          <a:bodyPr/>
          <a:lstStyle/>
          <a:p>
            <a:r>
              <a:rPr lang="en-US" cap="none" dirty="0"/>
              <a:t>Problem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28801"/>
            <a:ext cx="10178322" cy="4288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 Depot Product Search Relevance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 relevance score for the provided combinations of products and search terms.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to what extent a search result matches the search query that it is paired with. 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the relevancy of the search item query about the intent as opposed to the opinion of relevancy.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Match/Relevance Categorization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Perfect match if – the result matches the query intent perfectly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Partially relevant if - the result generally matches the query, but there is ambiguity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Irrelevant if - the result is not at all related to the intent of the search term.</a:t>
            </a:r>
          </a:p>
        </p:txBody>
      </p:sp>
    </p:spTree>
    <p:extLst>
      <p:ext uri="{BB962C8B-B14F-4D97-AF65-F5344CB8AC3E}">
        <p14:creationId xmlns:p14="http://schemas.microsoft.com/office/powerpoint/2010/main" val="5245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8533"/>
          </a:xfrm>
        </p:spPr>
        <p:txBody>
          <a:bodyPr/>
          <a:lstStyle/>
          <a:p>
            <a:r>
              <a:rPr lang="en-US" cap="none" dirty="0"/>
              <a:t>Data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0010"/>
            <a:ext cx="10178322" cy="464537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 Depot had provided various data - the train dataset, test dataset, Product Attributes and Product descriptions.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is related to home improvement products in .csv format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Description.csv - unique products with their descriptions.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Attributes.csv – contains the attributes of various products.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Test.csv - consists of search terms, products description for various products.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Train.csv - consists of search terms, products description for various products and search relevance score. </a:t>
            </a:r>
          </a:p>
        </p:txBody>
      </p:sp>
    </p:spTree>
    <p:extLst>
      <p:ext uri="{BB962C8B-B14F-4D97-AF65-F5344CB8AC3E}">
        <p14:creationId xmlns:p14="http://schemas.microsoft.com/office/powerpoint/2010/main" val="28336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63080"/>
          </a:xfrm>
        </p:spPr>
        <p:txBody>
          <a:bodyPr/>
          <a:lstStyle/>
          <a:p>
            <a:r>
              <a:rPr lang="en-US" cap="none" dirty="0"/>
              <a:t>Project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67437"/>
            <a:ext cx="10178322" cy="43916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Statistical models considered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Liner Regression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Discriminant Analysis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and Regression Trees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Statistical model Chosen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and Regression Trees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Preparation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through the chosen 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139159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9745"/>
          </a:xfrm>
        </p:spPr>
        <p:txBody>
          <a:bodyPr/>
          <a:lstStyle/>
          <a:p>
            <a:r>
              <a:rPr lang="en-US" cap="none" dirty="0"/>
              <a:t>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19707"/>
            <a:ext cx="10178322" cy="4687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Classification Trees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classification tree is used to predict a qualitative response rather than a quantitative one.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predictive performance of trees can be substantially improved by aggregating multiple decision trees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used two widely-used methods - Bagging and  Random Forests.</a:t>
            </a:r>
          </a:p>
          <a:p>
            <a:r>
              <a:rPr lang="en-US" dirty="0">
                <a:solidFill>
                  <a:schemeClr val="tx1"/>
                </a:solidFill>
              </a:rPr>
              <a:t>Bagging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 a general-purpose procedure for reducing the variance of a statistical learning 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 particularly useful and frequently used in the context of decision trees.</a:t>
            </a:r>
          </a:p>
          <a:p>
            <a:r>
              <a:rPr lang="en-US" dirty="0">
                <a:solidFill>
                  <a:schemeClr val="tx1"/>
                </a:solidFill>
              </a:rPr>
              <a:t>Random Forests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Random forests provide an improvement over bagged trees.</a:t>
            </a:r>
          </a:p>
        </p:txBody>
      </p:sp>
    </p:spTree>
    <p:extLst>
      <p:ext uri="{BB962C8B-B14F-4D97-AF65-F5344CB8AC3E}">
        <p14:creationId xmlns:p14="http://schemas.microsoft.com/office/powerpoint/2010/main" val="320870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654"/>
          </a:xfrm>
        </p:spPr>
        <p:txBody>
          <a:bodyPr/>
          <a:lstStyle/>
          <a:p>
            <a:r>
              <a:rPr lang="en-US" cap="none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4747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Cleansing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packages/functions of Python script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Text mining package Stemming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was a choice between Porter and Snowball Stemmer packages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Snowball Stemmer package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Validation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Excluded orphan entries of Attributes data set.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DataFrame data structure has been used.</a:t>
            </a:r>
          </a:p>
        </p:txBody>
      </p:sp>
    </p:spTree>
    <p:extLst>
      <p:ext uri="{BB962C8B-B14F-4D97-AF65-F5344CB8AC3E}">
        <p14:creationId xmlns:p14="http://schemas.microsoft.com/office/powerpoint/2010/main" val="6814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98685"/>
          </a:xfrm>
        </p:spPr>
        <p:txBody>
          <a:bodyPr/>
          <a:lstStyle/>
          <a:p>
            <a:r>
              <a:rPr lang="en-US" cap="none" dirty="0"/>
              <a:t>Solution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57589"/>
            <a:ext cx="10178322" cy="439169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Loaded the data sets into memory.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Concatenated the Train and Test data sets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Merged the Products Description data set into a concatenated Train and Test data sets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a separate DataFrame for Attributes data set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Cleansed data for typos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Stemmed through using the Snowball stemmer to further reduce ambiguity in the data.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Executed the RandomForest method of Classification model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Executed the BaggingRegressor method of Classification model.</a:t>
            </a:r>
          </a:p>
        </p:txBody>
      </p:sp>
    </p:spTree>
    <p:extLst>
      <p:ext uri="{BB962C8B-B14F-4D97-AF65-F5344CB8AC3E}">
        <p14:creationId xmlns:p14="http://schemas.microsoft.com/office/powerpoint/2010/main" val="239969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60049"/>
          </a:xfrm>
        </p:spPr>
        <p:txBody>
          <a:bodyPr/>
          <a:lstStyle/>
          <a:p>
            <a:r>
              <a:rPr lang="en-US" cap="none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18953"/>
            <a:ext cx="10178322" cy="4198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Score : </a:t>
            </a:r>
          </a:p>
          <a:p>
            <a:pPr marL="0" indent="0">
              <a:buNone/>
            </a:pPr>
            <a:r>
              <a:rPr lang="en-US" dirty="0"/>
              <a:t>Previous : 0.49134  Current : 0.48712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9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Custom - BookmanOld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267</TotalTime>
  <Words>447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Gill Sans MT</vt:lpstr>
      <vt:lpstr>Badge</vt:lpstr>
      <vt:lpstr>Home Depot  Product Search  Relevance</vt:lpstr>
      <vt:lpstr>Contents</vt:lpstr>
      <vt:lpstr>Problem Defined</vt:lpstr>
      <vt:lpstr>Data Analyzed</vt:lpstr>
      <vt:lpstr>Project Methodology</vt:lpstr>
      <vt:lpstr>Statistical Model</vt:lpstr>
      <vt:lpstr>Data Preparation</vt:lpstr>
      <vt:lpstr>Solution Implemented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Depot  Product Search  and Relevance</dc:title>
  <dc:creator>Gopi Tata</dc:creator>
  <cp:lastModifiedBy>Venkatesh Duvvuri</cp:lastModifiedBy>
  <cp:revision>49</cp:revision>
  <dcterms:created xsi:type="dcterms:W3CDTF">2016-04-14T00:27:52Z</dcterms:created>
  <dcterms:modified xsi:type="dcterms:W3CDTF">2016-04-18T22:38:23Z</dcterms:modified>
</cp:coreProperties>
</file>