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62C05-58E6-489B-82E2-62D5C0B51391}" type="doc">
      <dgm:prSet loTypeId="urn:microsoft.com/office/officeart/2005/8/layout/gear1" loCatId="process" qsTypeId="urn:microsoft.com/office/officeart/2005/8/quickstyle/simple2" qsCatId="simple" csTypeId="urn:microsoft.com/office/officeart/2005/8/colors/accent0_1" csCatId="mainScheme" phldr="1"/>
      <dgm:spPr/>
    </dgm:pt>
    <dgm:pt modelId="{2FE8E2FB-9FC0-411B-9424-CB6D6DFFB879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FF235981-E4AB-430A-88DF-BBB48390267E}" type="parTrans" cxnId="{AB1EF72C-59E4-4C70-9AF6-B9B28D703FD2}">
      <dgm:prSet/>
      <dgm:spPr/>
      <dgm:t>
        <a:bodyPr/>
        <a:lstStyle/>
        <a:p>
          <a:endParaRPr lang="en-US"/>
        </a:p>
      </dgm:t>
    </dgm:pt>
    <dgm:pt modelId="{20DB7A3E-630C-41F1-A39B-67671FADC00F}" type="sibTrans" cxnId="{AB1EF72C-59E4-4C70-9AF6-B9B28D703FD2}">
      <dgm:prSet/>
      <dgm:spPr/>
      <dgm:t>
        <a:bodyPr/>
        <a:lstStyle/>
        <a:p>
          <a:endParaRPr lang="en-US"/>
        </a:p>
      </dgm:t>
    </dgm:pt>
    <dgm:pt modelId="{79290F0E-FB6B-4F9F-9032-B8C069C9A276}">
      <dgm:prSet phldrT="[Text]"/>
      <dgm:spPr/>
      <dgm:t>
        <a:bodyPr/>
        <a:lstStyle/>
        <a:p>
          <a:r>
            <a:rPr lang="en-US" dirty="0"/>
            <a:t>ML Model</a:t>
          </a:r>
        </a:p>
      </dgm:t>
    </dgm:pt>
    <dgm:pt modelId="{C6B643B1-8257-4D2C-992B-86BE5A6DE761}" type="parTrans" cxnId="{DD372DF9-24E9-4958-A3B8-2619D987FC24}">
      <dgm:prSet/>
      <dgm:spPr/>
      <dgm:t>
        <a:bodyPr/>
        <a:lstStyle/>
        <a:p>
          <a:endParaRPr lang="en-US"/>
        </a:p>
      </dgm:t>
    </dgm:pt>
    <dgm:pt modelId="{5A28F5A6-5254-4A37-8D41-AC7275487AE4}" type="sibTrans" cxnId="{DD372DF9-24E9-4958-A3B8-2619D987FC24}">
      <dgm:prSet/>
      <dgm:spPr/>
      <dgm:t>
        <a:bodyPr/>
        <a:lstStyle/>
        <a:p>
          <a:endParaRPr lang="en-US"/>
        </a:p>
      </dgm:t>
    </dgm:pt>
    <dgm:pt modelId="{90DE2E5D-52BF-4621-8784-2E38BA477D88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AC0D802-0A6D-4DDC-9DFA-547B9EB73BE8}" type="parTrans" cxnId="{691AA2E1-2492-47DC-8806-9015EAD730AF}">
      <dgm:prSet/>
      <dgm:spPr/>
      <dgm:t>
        <a:bodyPr/>
        <a:lstStyle/>
        <a:p>
          <a:endParaRPr lang="en-US"/>
        </a:p>
      </dgm:t>
    </dgm:pt>
    <dgm:pt modelId="{1B3E7C05-66B8-4EA4-AC49-1C34B218DCFF}" type="sibTrans" cxnId="{691AA2E1-2492-47DC-8806-9015EAD730AF}">
      <dgm:prSet/>
      <dgm:spPr/>
      <dgm:t>
        <a:bodyPr/>
        <a:lstStyle/>
        <a:p>
          <a:endParaRPr lang="en-US"/>
        </a:p>
      </dgm:t>
    </dgm:pt>
    <dgm:pt modelId="{2AEFDB4A-BB67-46F5-B4AB-12BD21645B77}" type="pres">
      <dgm:prSet presAssocID="{70562C05-58E6-489B-82E2-62D5C0B5139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2D442D7-4C06-4CC8-8F40-2B45FADBB09F}" type="pres">
      <dgm:prSet presAssocID="{2FE8E2FB-9FC0-411B-9424-CB6D6DFFB879}" presName="gear1" presStyleLbl="node1" presStyleIdx="0" presStyleCnt="3">
        <dgm:presLayoutVars>
          <dgm:chMax val="1"/>
          <dgm:bulletEnabled val="1"/>
        </dgm:presLayoutVars>
      </dgm:prSet>
      <dgm:spPr/>
    </dgm:pt>
    <dgm:pt modelId="{F33C0FD7-44A2-428A-9E38-F643A930877F}" type="pres">
      <dgm:prSet presAssocID="{2FE8E2FB-9FC0-411B-9424-CB6D6DFFB879}" presName="gear1srcNode" presStyleLbl="node1" presStyleIdx="0" presStyleCnt="3"/>
      <dgm:spPr/>
    </dgm:pt>
    <dgm:pt modelId="{8CAA21E7-78FA-4D7C-BDDD-5918282DD28C}" type="pres">
      <dgm:prSet presAssocID="{2FE8E2FB-9FC0-411B-9424-CB6D6DFFB879}" presName="gear1dstNode" presStyleLbl="node1" presStyleIdx="0" presStyleCnt="3"/>
      <dgm:spPr/>
    </dgm:pt>
    <dgm:pt modelId="{77147727-4612-498A-8283-8F1C3A29AEFF}" type="pres">
      <dgm:prSet presAssocID="{79290F0E-FB6B-4F9F-9032-B8C069C9A276}" presName="gear2" presStyleLbl="node1" presStyleIdx="1" presStyleCnt="3">
        <dgm:presLayoutVars>
          <dgm:chMax val="1"/>
          <dgm:bulletEnabled val="1"/>
        </dgm:presLayoutVars>
      </dgm:prSet>
      <dgm:spPr/>
    </dgm:pt>
    <dgm:pt modelId="{CD7B5122-6963-413A-8B7C-22C079FFC628}" type="pres">
      <dgm:prSet presAssocID="{79290F0E-FB6B-4F9F-9032-B8C069C9A276}" presName="gear2srcNode" presStyleLbl="node1" presStyleIdx="1" presStyleCnt="3"/>
      <dgm:spPr/>
    </dgm:pt>
    <dgm:pt modelId="{8DEF2AC9-852C-4E18-BCB0-12D8875B07BF}" type="pres">
      <dgm:prSet presAssocID="{79290F0E-FB6B-4F9F-9032-B8C069C9A276}" presName="gear2dstNode" presStyleLbl="node1" presStyleIdx="1" presStyleCnt="3"/>
      <dgm:spPr/>
    </dgm:pt>
    <dgm:pt modelId="{D5D29918-758C-4122-B0E1-65C8E3C2785D}" type="pres">
      <dgm:prSet presAssocID="{90DE2E5D-52BF-4621-8784-2E38BA477D88}" presName="gear3" presStyleLbl="node1" presStyleIdx="2" presStyleCnt="3"/>
      <dgm:spPr/>
    </dgm:pt>
    <dgm:pt modelId="{4B9F714D-A0BD-4A7D-8495-C5119DE80A7D}" type="pres">
      <dgm:prSet presAssocID="{90DE2E5D-52BF-4621-8784-2E38BA477D8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50F163B-A1E2-47F7-A6BF-2EDB97989D51}" type="pres">
      <dgm:prSet presAssocID="{90DE2E5D-52BF-4621-8784-2E38BA477D88}" presName="gear3srcNode" presStyleLbl="node1" presStyleIdx="2" presStyleCnt="3"/>
      <dgm:spPr/>
    </dgm:pt>
    <dgm:pt modelId="{C12D9B80-BA9F-4D15-92B4-098F157C1C0A}" type="pres">
      <dgm:prSet presAssocID="{90DE2E5D-52BF-4621-8784-2E38BA477D88}" presName="gear3dstNode" presStyleLbl="node1" presStyleIdx="2" presStyleCnt="3"/>
      <dgm:spPr/>
    </dgm:pt>
    <dgm:pt modelId="{18480EA7-EE24-43A1-8D4F-EF1CE6A5029B}" type="pres">
      <dgm:prSet presAssocID="{20DB7A3E-630C-41F1-A39B-67671FADC00F}" presName="connector1" presStyleLbl="sibTrans2D1" presStyleIdx="0" presStyleCnt="3"/>
      <dgm:spPr/>
    </dgm:pt>
    <dgm:pt modelId="{AE83B7E5-22C9-4D43-8964-2ACFE3461167}" type="pres">
      <dgm:prSet presAssocID="{5A28F5A6-5254-4A37-8D41-AC7275487AE4}" presName="connector2" presStyleLbl="sibTrans2D1" presStyleIdx="1" presStyleCnt="3"/>
      <dgm:spPr/>
    </dgm:pt>
    <dgm:pt modelId="{6667796A-A6B4-4554-99CA-3F705695F405}" type="pres">
      <dgm:prSet presAssocID="{1B3E7C05-66B8-4EA4-AC49-1C34B218DCFF}" presName="connector3" presStyleLbl="sibTrans2D1" presStyleIdx="2" presStyleCnt="3"/>
      <dgm:spPr/>
    </dgm:pt>
  </dgm:ptLst>
  <dgm:cxnLst>
    <dgm:cxn modelId="{29EE9F10-858B-4F46-8D67-3E8D083E6ECE}" type="presOf" srcId="{2FE8E2FB-9FC0-411B-9424-CB6D6DFFB879}" destId="{F33C0FD7-44A2-428A-9E38-F643A930877F}" srcOrd="1" destOrd="0" presId="urn:microsoft.com/office/officeart/2005/8/layout/gear1"/>
    <dgm:cxn modelId="{99D1281C-DBA2-4E7E-921C-79E7867D096B}" type="presOf" srcId="{1B3E7C05-66B8-4EA4-AC49-1C34B218DCFF}" destId="{6667796A-A6B4-4554-99CA-3F705695F405}" srcOrd="0" destOrd="0" presId="urn:microsoft.com/office/officeart/2005/8/layout/gear1"/>
    <dgm:cxn modelId="{38C7EA24-EB35-47DF-B1AA-4E03DEFF86D9}" type="presOf" srcId="{79290F0E-FB6B-4F9F-9032-B8C069C9A276}" destId="{77147727-4612-498A-8283-8F1C3A29AEFF}" srcOrd="0" destOrd="0" presId="urn:microsoft.com/office/officeart/2005/8/layout/gear1"/>
    <dgm:cxn modelId="{AB1EF72C-59E4-4C70-9AF6-B9B28D703FD2}" srcId="{70562C05-58E6-489B-82E2-62D5C0B51391}" destId="{2FE8E2FB-9FC0-411B-9424-CB6D6DFFB879}" srcOrd="0" destOrd="0" parTransId="{FF235981-E4AB-430A-88DF-BBB48390267E}" sibTransId="{20DB7A3E-630C-41F1-A39B-67671FADC00F}"/>
    <dgm:cxn modelId="{B8333031-7D7C-4F7B-9D31-F7C2A0183E91}" type="presOf" srcId="{90DE2E5D-52BF-4621-8784-2E38BA477D88}" destId="{C12D9B80-BA9F-4D15-92B4-098F157C1C0A}" srcOrd="3" destOrd="0" presId="urn:microsoft.com/office/officeart/2005/8/layout/gear1"/>
    <dgm:cxn modelId="{2D82B234-D7BA-4002-9B05-B4D7ABEFAA80}" type="presOf" srcId="{90DE2E5D-52BF-4621-8784-2E38BA477D88}" destId="{550F163B-A1E2-47F7-A6BF-2EDB97989D51}" srcOrd="2" destOrd="0" presId="urn:microsoft.com/office/officeart/2005/8/layout/gear1"/>
    <dgm:cxn modelId="{FE99BB41-BFD3-40C8-89AE-2FF32C212559}" type="presOf" srcId="{70562C05-58E6-489B-82E2-62D5C0B51391}" destId="{2AEFDB4A-BB67-46F5-B4AB-12BD21645B77}" srcOrd="0" destOrd="0" presId="urn:microsoft.com/office/officeart/2005/8/layout/gear1"/>
    <dgm:cxn modelId="{362AA750-CC28-4DE4-831D-D74B9973FDDC}" type="presOf" srcId="{2FE8E2FB-9FC0-411B-9424-CB6D6DFFB879}" destId="{72D442D7-4C06-4CC8-8F40-2B45FADBB09F}" srcOrd="0" destOrd="0" presId="urn:microsoft.com/office/officeart/2005/8/layout/gear1"/>
    <dgm:cxn modelId="{272C4E82-5112-4C63-B5CB-1788F1365496}" type="presOf" srcId="{90DE2E5D-52BF-4621-8784-2E38BA477D88}" destId="{D5D29918-758C-4122-B0E1-65C8E3C2785D}" srcOrd="0" destOrd="0" presId="urn:microsoft.com/office/officeart/2005/8/layout/gear1"/>
    <dgm:cxn modelId="{3D2E398F-B1A6-4BA4-AD4C-F02DA7A8AF81}" type="presOf" srcId="{79290F0E-FB6B-4F9F-9032-B8C069C9A276}" destId="{8DEF2AC9-852C-4E18-BCB0-12D8875B07BF}" srcOrd="2" destOrd="0" presId="urn:microsoft.com/office/officeart/2005/8/layout/gear1"/>
    <dgm:cxn modelId="{9142CF9E-7547-4D77-83C8-06CD872E89B9}" type="presOf" srcId="{20DB7A3E-630C-41F1-A39B-67671FADC00F}" destId="{18480EA7-EE24-43A1-8D4F-EF1CE6A5029B}" srcOrd="0" destOrd="0" presId="urn:microsoft.com/office/officeart/2005/8/layout/gear1"/>
    <dgm:cxn modelId="{8D9BEDAB-0214-435E-AADF-931D3954B156}" type="presOf" srcId="{2FE8E2FB-9FC0-411B-9424-CB6D6DFFB879}" destId="{8CAA21E7-78FA-4D7C-BDDD-5918282DD28C}" srcOrd="2" destOrd="0" presId="urn:microsoft.com/office/officeart/2005/8/layout/gear1"/>
    <dgm:cxn modelId="{DE81CFAE-7012-4368-AB3E-AFF116333156}" type="presOf" srcId="{5A28F5A6-5254-4A37-8D41-AC7275487AE4}" destId="{AE83B7E5-22C9-4D43-8964-2ACFE3461167}" srcOrd="0" destOrd="0" presId="urn:microsoft.com/office/officeart/2005/8/layout/gear1"/>
    <dgm:cxn modelId="{691AA2E1-2492-47DC-8806-9015EAD730AF}" srcId="{70562C05-58E6-489B-82E2-62D5C0B51391}" destId="{90DE2E5D-52BF-4621-8784-2E38BA477D88}" srcOrd="2" destOrd="0" parTransId="{8AC0D802-0A6D-4DDC-9DFA-547B9EB73BE8}" sibTransId="{1B3E7C05-66B8-4EA4-AC49-1C34B218DCFF}"/>
    <dgm:cxn modelId="{A6D458F8-81A4-4391-889B-9FF29EAEF3CF}" type="presOf" srcId="{79290F0E-FB6B-4F9F-9032-B8C069C9A276}" destId="{CD7B5122-6963-413A-8B7C-22C079FFC628}" srcOrd="1" destOrd="0" presId="urn:microsoft.com/office/officeart/2005/8/layout/gear1"/>
    <dgm:cxn modelId="{DD372DF9-24E9-4958-A3B8-2619D987FC24}" srcId="{70562C05-58E6-489B-82E2-62D5C0B51391}" destId="{79290F0E-FB6B-4F9F-9032-B8C069C9A276}" srcOrd="1" destOrd="0" parTransId="{C6B643B1-8257-4D2C-992B-86BE5A6DE761}" sibTransId="{5A28F5A6-5254-4A37-8D41-AC7275487AE4}"/>
    <dgm:cxn modelId="{7BE9D6FA-CD3C-44A2-96B5-6EFA543F4F5A}" type="presOf" srcId="{90DE2E5D-52BF-4621-8784-2E38BA477D88}" destId="{4B9F714D-A0BD-4A7D-8495-C5119DE80A7D}" srcOrd="1" destOrd="0" presId="urn:microsoft.com/office/officeart/2005/8/layout/gear1"/>
    <dgm:cxn modelId="{2FB36E4D-75FE-48E0-89DA-18F34B3471F7}" type="presParOf" srcId="{2AEFDB4A-BB67-46F5-B4AB-12BD21645B77}" destId="{72D442D7-4C06-4CC8-8F40-2B45FADBB09F}" srcOrd="0" destOrd="0" presId="urn:microsoft.com/office/officeart/2005/8/layout/gear1"/>
    <dgm:cxn modelId="{D22CDCEE-1FB2-4932-A9CD-6B0F09245535}" type="presParOf" srcId="{2AEFDB4A-BB67-46F5-B4AB-12BD21645B77}" destId="{F33C0FD7-44A2-428A-9E38-F643A930877F}" srcOrd="1" destOrd="0" presId="urn:microsoft.com/office/officeart/2005/8/layout/gear1"/>
    <dgm:cxn modelId="{DAC125B5-EB97-4BBC-B38E-69104B87DB73}" type="presParOf" srcId="{2AEFDB4A-BB67-46F5-B4AB-12BD21645B77}" destId="{8CAA21E7-78FA-4D7C-BDDD-5918282DD28C}" srcOrd="2" destOrd="0" presId="urn:microsoft.com/office/officeart/2005/8/layout/gear1"/>
    <dgm:cxn modelId="{323A5626-4736-4244-A7B8-8CB4EAFCA239}" type="presParOf" srcId="{2AEFDB4A-BB67-46F5-B4AB-12BD21645B77}" destId="{77147727-4612-498A-8283-8F1C3A29AEFF}" srcOrd="3" destOrd="0" presId="urn:microsoft.com/office/officeart/2005/8/layout/gear1"/>
    <dgm:cxn modelId="{ED286A96-9CDD-4C30-A02F-282CEAE98175}" type="presParOf" srcId="{2AEFDB4A-BB67-46F5-B4AB-12BD21645B77}" destId="{CD7B5122-6963-413A-8B7C-22C079FFC628}" srcOrd="4" destOrd="0" presId="urn:microsoft.com/office/officeart/2005/8/layout/gear1"/>
    <dgm:cxn modelId="{B60EEDBC-E8CD-41BF-9D8D-CFB1C835A71E}" type="presParOf" srcId="{2AEFDB4A-BB67-46F5-B4AB-12BD21645B77}" destId="{8DEF2AC9-852C-4E18-BCB0-12D8875B07BF}" srcOrd="5" destOrd="0" presId="urn:microsoft.com/office/officeart/2005/8/layout/gear1"/>
    <dgm:cxn modelId="{6F861768-7887-4C00-B884-50C96A97830F}" type="presParOf" srcId="{2AEFDB4A-BB67-46F5-B4AB-12BD21645B77}" destId="{D5D29918-758C-4122-B0E1-65C8E3C2785D}" srcOrd="6" destOrd="0" presId="urn:microsoft.com/office/officeart/2005/8/layout/gear1"/>
    <dgm:cxn modelId="{2FEC35D9-6712-48A6-9161-1EE42ACFC1A3}" type="presParOf" srcId="{2AEFDB4A-BB67-46F5-B4AB-12BD21645B77}" destId="{4B9F714D-A0BD-4A7D-8495-C5119DE80A7D}" srcOrd="7" destOrd="0" presId="urn:microsoft.com/office/officeart/2005/8/layout/gear1"/>
    <dgm:cxn modelId="{6D9BB66B-F718-45B8-BA7F-3B8803126AE1}" type="presParOf" srcId="{2AEFDB4A-BB67-46F5-B4AB-12BD21645B77}" destId="{550F163B-A1E2-47F7-A6BF-2EDB97989D51}" srcOrd="8" destOrd="0" presId="urn:microsoft.com/office/officeart/2005/8/layout/gear1"/>
    <dgm:cxn modelId="{4CE1DA7F-79BE-4BE3-9CFF-3C9856B429C1}" type="presParOf" srcId="{2AEFDB4A-BB67-46F5-B4AB-12BD21645B77}" destId="{C12D9B80-BA9F-4D15-92B4-098F157C1C0A}" srcOrd="9" destOrd="0" presId="urn:microsoft.com/office/officeart/2005/8/layout/gear1"/>
    <dgm:cxn modelId="{0C301A08-3B90-41AA-9262-2E7B4EFFFC19}" type="presParOf" srcId="{2AEFDB4A-BB67-46F5-B4AB-12BD21645B77}" destId="{18480EA7-EE24-43A1-8D4F-EF1CE6A5029B}" srcOrd="10" destOrd="0" presId="urn:microsoft.com/office/officeart/2005/8/layout/gear1"/>
    <dgm:cxn modelId="{9A75C935-E79E-4AE7-9343-4BC2A725C795}" type="presParOf" srcId="{2AEFDB4A-BB67-46F5-B4AB-12BD21645B77}" destId="{AE83B7E5-22C9-4D43-8964-2ACFE3461167}" srcOrd="11" destOrd="0" presId="urn:microsoft.com/office/officeart/2005/8/layout/gear1"/>
    <dgm:cxn modelId="{194D8B3F-7617-4524-BEF9-68150B0763A4}" type="presParOf" srcId="{2AEFDB4A-BB67-46F5-B4AB-12BD21645B77}" destId="{6667796A-A6B4-4554-99CA-3F705695F4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B310E-73C9-4D4F-B514-A3A93B2AF740}" type="doc">
      <dgm:prSet loTypeId="urn:microsoft.com/office/officeart/2005/8/layout/process5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4063467-5774-44D9-BD69-7269B7E2DAA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Given Dataset</a:t>
          </a:r>
        </a:p>
      </dgm:t>
    </dgm:pt>
    <dgm:pt modelId="{8E7D29C4-FED1-4B49-A8FA-6900BCA6ADA0}" type="parTrans" cxnId="{196CAB83-1D45-4086-A7C6-73B333189B95}">
      <dgm:prSet/>
      <dgm:spPr/>
      <dgm:t>
        <a:bodyPr/>
        <a:lstStyle/>
        <a:p>
          <a:endParaRPr lang="en-US"/>
        </a:p>
      </dgm:t>
    </dgm:pt>
    <dgm:pt modelId="{D427A71D-8937-4D13-8629-F8419849841E}" type="sibTrans" cxnId="{196CAB83-1D45-4086-A7C6-73B333189B95}">
      <dgm:prSet/>
      <dgm:spPr/>
      <dgm:t>
        <a:bodyPr/>
        <a:lstStyle/>
        <a:p>
          <a:endParaRPr lang="en-US"/>
        </a:p>
      </dgm:t>
    </dgm:pt>
    <dgm:pt modelId="{A0172F06-F86D-4884-BE4D-D25FA970B05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cleaning</a:t>
          </a:r>
        </a:p>
      </dgm:t>
    </dgm:pt>
    <dgm:pt modelId="{12494B58-CEE0-465B-A30F-32520F1348F0}" type="parTrans" cxnId="{5FFEC1B3-CC91-4B50-9145-4AF6C59DDE34}">
      <dgm:prSet/>
      <dgm:spPr/>
      <dgm:t>
        <a:bodyPr/>
        <a:lstStyle/>
        <a:p>
          <a:endParaRPr lang="en-US"/>
        </a:p>
      </dgm:t>
    </dgm:pt>
    <dgm:pt modelId="{0CD4CA76-27F2-43B9-BBE0-76351A25F11F}" type="sibTrans" cxnId="{5FFEC1B3-CC91-4B50-9145-4AF6C59DDE34}">
      <dgm:prSet/>
      <dgm:spPr/>
      <dgm:t>
        <a:bodyPr/>
        <a:lstStyle/>
        <a:p>
          <a:endParaRPr lang="en-US"/>
        </a:p>
      </dgm:t>
    </dgm:pt>
    <dgm:pt modelId="{1173E779-78ED-4D2E-9E1E-6D4C14F81CC3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Visualization</a:t>
          </a:r>
        </a:p>
      </dgm:t>
    </dgm:pt>
    <dgm:pt modelId="{62094A07-8F9A-403C-AB30-0EE80E7BD2C6}" type="parTrans" cxnId="{81CAF71B-5003-4F59-B5DE-C84D9AC03ACB}">
      <dgm:prSet/>
      <dgm:spPr/>
      <dgm:t>
        <a:bodyPr/>
        <a:lstStyle/>
        <a:p>
          <a:endParaRPr lang="en-US"/>
        </a:p>
      </dgm:t>
    </dgm:pt>
    <dgm:pt modelId="{D140C4ED-571F-475D-8CE6-F9E693057B41}" type="sibTrans" cxnId="{81CAF71B-5003-4F59-B5DE-C84D9AC03ACB}">
      <dgm:prSet/>
      <dgm:spPr/>
      <dgm:t>
        <a:bodyPr/>
        <a:lstStyle/>
        <a:p>
          <a:endParaRPr lang="en-US"/>
        </a:p>
      </dgm:t>
    </dgm:pt>
    <dgm:pt modelId="{5D475106-1089-4D8C-8F55-CE3D21896949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Train Test split</a:t>
          </a:r>
        </a:p>
        <a:p>
          <a:r>
            <a:rPr lang="en-US" sz="1600" dirty="0"/>
            <a:t>(80-20)</a:t>
          </a:r>
        </a:p>
      </dgm:t>
    </dgm:pt>
    <dgm:pt modelId="{772680E6-4D2D-4236-B516-D31456C5A4C1}" type="parTrans" cxnId="{8219CC14-1B28-44AF-822B-2A97C6503541}">
      <dgm:prSet/>
      <dgm:spPr/>
      <dgm:t>
        <a:bodyPr/>
        <a:lstStyle/>
        <a:p>
          <a:endParaRPr lang="en-US"/>
        </a:p>
      </dgm:t>
    </dgm:pt>
    <dgm:pt modelId="{385F7F8C-65DE-4349-839F-774BF2E9FC55}" type="sibTrans" cxnId="{8219CC14-1B28-44AF-822B-2A97C6503541}">
      <dgm:prSet/>
      <dgm:spPr/>
      <dgm:t>
        <a:bodyPr/>
        <a:lstStyle/>
        <a:p>
          <a:endParaRPr lang="en-US"/>
        </a:p>
      </dgm:t>
    </dgm:pt>
    <dgm:pt modelId="{46A38FB3-9569-4E5B-A692-C8727948C25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Normalization of the data</a:t>
          </a:r>
        </a:p>
      </dgm:t>
    </dgm:pt>
    <dgm:pt modelId="{ACCB75B4-E3FF-4747-8AE7-855FADF8D0D2}" type="parTrans" cxnId="{966376EC-0C87-416B-BCC7-3E0EC26DD6EA}">
      <dgm:prSet/>
      <dgm:spPr/>
      <dgm:t>
        <a:bodyPr/>
        <a:lstStyle/>
        <a:p>
          <a:endParaRPr lang="en-US"/>
        </a:p>
      </dgm:t>
    </dgm:pt>
    <dgm:pt modelId="{05D520C6-8E00-4FEF-B4DB-D552FF4E8CAC}" type="sibTrans" cxnId="{966376EC-0C87-416B-BCC7-3E0EC26DD6EA}">
      <dgm:prSet/>
      <dgm:spPr/>
      <dgm:t>
        <a:bodyPr/>
        <a:lstStyle/>
        <a:p>
          <a:endParaRPr lang="en-US"/>
        </a:p>
      </dgm:t>
    </dgm:pt>
    <dgm:pt modelId="{DA95C494-A88A-4BC3-BDEA-62AB899F527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Machine Learning models</a:t>
          </a:r>
        </a:p>
      </dgm:t>
    </dgm:pt>
    <dgm:pt modelId="{82E5B9C3-B13E-432A-B8AC-C56ADB747D12}" type="parTrans" cxnId="{322F4F31-23AC-4646-8940-717C19851919}">
      <dgm:prSet/>
      <dgm:spPr/>
      <dgm:t>
        <a:bodyPr/>
        <a:lstStyle/>
        <a:p>
          <a:endParaRPr lang="en-US"/>
        </a:p>
      </dgm:t>
    </dgm:pt>
    <dgm:pt modelId="{A1F1BE7D-84EF-4E49-B0AC-49D20BF78F19}" type="sibTrans" cxnId="{322F4F31-23AC-4646-8940-717C19851919}">
      <dgm:prSet/>
      <dgm:spPr/>
      <dgm:t>
        <a:bodyPr/>
        <a:lstStyle/>
        <a:p>
          <a:endParaRPr lang="en-US"/>
        </a:p>
      </dgm:t>
    </dgm:pt>
    <dgm:pt modelId="{CF3A590F-B093-4B22-BD76-D78B661A6BF3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Feature Importance</a:t>
          </a:r>
        </a:p>
      </dgm:t>
    </dgm:pt>
    <dgm:pt modelId="{6126B969-393D-4157-B13F-CB928C68ECF7}" type="parTrans" cxnId="{0233625B-F3A0-4654-B590-8FD72ECCC5B6}">
      <dgm:prSet/>
      <dgm:spPr/>
      <dgm:t>
        <a:bodyPr/>
        <a:lstStyle/>
        <a:p>
          <a:endParaRPr lang="en-US"/>
        </a:p>
      </dgm:t>
    </dgm:pt>
    <dgm:pt modelId="{C9E8F582-7863-40A7-A7A7-FB8C7BDD5373}" type="sibTrans" cxnId="{0233625B-F3A0-4654-B590-8FD72ECCC5B6}">
      <dgm:prSet/>
      <dgm:spPr/>
      <dgm:t>
        <a:bodyPr/>
        <a:lstStyle/>
        <a:p>
          <a:endParaRPr lang="en-US"/>
        </a:p>
      </dgm:t>
    </dgm:pt>
    <dgm:pt modelId="{AF1EDAD9-908A-41BA-9967-FFC13C1E3B5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Error analysis results</a:t>
          </a:r>
        </a:p>
      </dgm:t>
    </dgm:pt>
    <dgm:pt modelId="{2429199C-42CF-4C4F-81F8-20B4663DE6B4}" type="parTrans" cxnId="{F73CA5B6-9DA7-44D5-B893-DA91DBE9EA4B}">
      <dgm:prSet/>
      <dgm:spPr/>
      <dgm:t>
        <a:bodyPr/>
        <a:lstStyle/>
        <a:p>
          <a:endParaRPr lang="en-US"/>
        </a:p>
      </dgm:t>
    </dgm:pt>
    <dgm:pt modelId="{AF26F021-C9F1-4EAE-B718-F1CE166FCFC8}" type="sibTrans" cxnId="{F73CA5B6-9DA7-44D5-B893-DA91DBE9EA4B}">
      <dgm:prSet/>
      <dgm:spPr/>
      <dgm:t>
        <a:bodyPr/>
        <a:lstStyle/>
        <a:p>
          <a:endParaRPr lang="en-US"/>
        </a:p>
      </dgm:t>
    </dgm:pt>
    <dgm:pt modelId="{51302E7E-1F3D-44ED-8933-5A54C373010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End user visualization</a:t>
          </a:r>
        </a:p>
      </dgm:t>
    </dgm:pt>
    <dgm:pt modelId="{B1A39518-72FF-4AA9-999B-C6ED6E3D95D0}" type="parTrans" cxnId="{C934A4DA-043B-40F8-A6E5-4258B9EAEF75}">
      <dgm:prSet/>
      <dgm:spPr/>
      <dgm:t>
        <a:bodyPr/>
        <a:lstStyle/>
        <a:p>
          <a:endParaRPr lang="en-US"/>
        </a:p>
      </dgm:t>
    </dgm:pt>
    <dgm:pt modelId="{71E8F432-7E46-498F-89AA-BF5145035EF0}" type="sibTrans" cxnId="{C934A4DA-043B-40F8-A6E5-4258B9EAEF75}">
      <dgm:prSet/>
      <dgm:spPr/>
      <dgm:t>
        <a:bodyPr/>
        <a:lstStyle/>
        <a:p>
          <a:endParaRPr lang="en-US"/>
        </a:p>
      </dgm:t>
    </dgm:pt>
    <dgm:pt modelId="{F0A6B5E2-B3C1-448E-81A6-D34C212ED525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Hyper parameter tuning(Grid Search)</a:t>
          </a:r>
        </a:p>
      </dgm:t>
    </dgm:pt>
    <dgm:pt modelId="{9D202758-63B2-4E4C-B75B-F95FA83868E5}" type="parTrans" cxnId="{E71C503E-7A49-45BC-BE10-5754DBA28A7A}">
      <dgm:prSet/>
      <dgm:spPr/>
      <dgm:t>
        <a:bodyPr/>
        <a:lstStyle/>
        <a:p>
          <a:endParaRPr lang="en-US"/>
        </a:p>
      </dgm:t>
    </dgm:pt>
    <dgm:pt modelId="{2DC96F53-46DB-4D67-B2B0-AD97CE2D5194}" type="sibTrans" cxnId="{E71C503E-7A49-45BC-BE10-5754DBA28A7A}">
      <dgm:prSet/>
      <dgm:spPr/>
      <dgm:t>
        <a:bodyPr/>
        <a:lstStyle/>
        <a:p>
          <a:endParaRPr lang="en-US"/>
        </a:p>
      </dgm:t>
    </dgm:pt>
    <dgm:pt modelId="{AF7CB354-DF45-4A31-9D2F-C64BD7FD3B51}" type="pres">
      <dgm:prSet presAssocID="{247B310E-73C9-4D4F-B514-A3A93B2AF740}" presName="diagram" presStyleCnt="0">
        <dgm:presLayoutVars>
          <dgm:dir/>
          <dgm:resizeHandles val="exact"/>
        </dgm:presLayoutVars>
      </dgm:prSet>
      <dgm:spPr/>
    </dgm:pt>
    <dgm:pt modelId="{6147AA3F-7653-457D-A22C-AF685FCE53F8}" type="pres">
      <dgm:prSet presAssocID="{C4063467-5774-44D9-BD69-7269B7E2DAA6}" presName="node" presStyleLbl="node1" presStyleIdx="0" presStyleCnt="10" custLinFactNeighborX="-15516" custLinFactNeighborY="-174">
        <dgm:presLayoutVars>
          <dgm:bulletEnabled val="1"/>
        </dgm:presLayoutVars>
      </dgm:prSet>
      <dgm:spPr/>
    </dgm:pt>
    <dgm:pt modelId="{FC98DE47-2A5D-4208-A829-309F65A2D167}" type="pres">
      <dgm:prSet presAssocID="{D427A71D-8937-4D13-8629-F8419849841E}" presName="sibTrans" presStyleLbl="sibTrans2D1" presStyleIdx="0" presStyleCnt="9"/>
      <dgm:spPr/>
    </dgm:pt>
    <dgm:pt modelId="{5E3088AE-9476-4CD5-AA54-AA8F9768618F}" type="pres">
      <dgm:prSet presAssocID="{D427A71D-8937-4D13-8629-F8419849841E}" presName="connectorText" presStyleLbl="sibTrans2D1" presStyleIdx="0" presStyleCnt="9"/>
      <dgm:spPr/>
    </dgm:pt>
    <dgm:pt modelId="{7459FB08-747D-4D95-8424-CEA45743A8E0}" type="pres">
      <dgm:prSet presAssocID="{A0172F06-F86D-4884-BE4D-D25FA970B058}" presName="node" presStyleLbl="node1" presStyleIdx="1" presStyleCnt="10">
        <dgm:presLayoutVars>
          <dgm:bulletEnabled val="1"/>
        </dgm:presLayoutVars>
      </dgm:prSet>
      <dgm:spPr/>
    </dgm:pt>
    <dgm:pt modelId="{7CD6FDA1-9E39-4593-BBA5-34052487FC5B}" type="pres">
      <dgm:prSet presAssocID="{0CD4CA76-27F2-43B9-BBE0-76351A25F11F}" presName="sibTrans" presStyleLbl="sibTrans2D1" presStyleIdx="1" presStyleCnt="9"/>
      <dgm:spPr/>
    </dgm:pt>
    <dgm:pt modelId="{5277E384-53AE-4BE1-9B49-F42F7CC07F56}" type="pres">
      <dgm:prSet presAssocID="{0CD4CA76-27F2-43B9-BBE0-76351A25F11F}" presName="connectorText" presStyleLbl="sibTrans2D1" presStyleIdx="1" presStyleCnt="9"/>
      <dgm:spPr/>
    </dgm:pt>
    <dgm:pt modelId="{1377933A-E8B1-4762-9B56-8770E1A8B021}" type="pres">
      <dgm:prSet presAssocID="{1173E779-78ED-4D2E-9E1E-6D4C14F81CC3}" presName="node" presStyleLbl="node1" presStyleIdx="2" presStyleCnt="10">
        <dgm:presLayoutVars>
          <dgm:bulletEnabled val="1"/>
        </dgm:presLayoutVars>
      </dgm:prSet>
      <dgm:spPr/>
    </dgm:pt>
    <dgm:pt modelId="{AD5600FA-AD8E-429A-A0F2-F41B4CA526CD}" type="pres">
      <dgm:prSet presAssocID="{D140C4ED-571F-475D-8CE6-F9E693057B41}" presName="sibTrans" presStyleLbl="sibTrans2D1" presStyleIdx="2" presStyleCnt="9"/>
      <dgm:spPr/>
    </dgm:pt>
    <dgm:pt modelId="{75E15277-BF0B-4DAF-82F2-D20ADF63D890}" type="pres">
      <dgm:prSet presAssocID="{D140C4ED-571F-475D-8CE6-F9E693057B41}" presName="connectorText" presStyleLbl="sibTrans2D1" presStyleIdx="2" presStyleCnt="9"/>
      <dgm:spPr/>
    </dgm:pt>
    <dgm:pt modelId="{BB48AA7E-E321-496F-BC3B-314F0AFB63AB}" type="pres">
      <dgm:prSet presAssocID="{5D475106-1089-4D8C-8F55-CE3D21896949}" presName="node" presStyleLbl="node1" presStyleIdx="3" presStyleCnt="10">
        <dgm:presLayoutVars>
          <dgm:bulletEnabled val="1"/>
        </dgm:presLayoutVars>
      </dgm:prSet>
      <dgm:spPr/>
    </dgm:pt>
    <dgm:pt modelId="{96D13CEC-8F03-48B7-B6A6-2CCBF37D4C21}" type="pres">
      <dgm:prSet presAssocID="{385F7F8C-65DE-4349-839F-774BF2E9FC55}" presName="sibTrans" presStyleLbl="sibTrans2D1" presStyleIdx="3" presStyleCnt="9"/>
      <dgm:spPr/>
    </dgm:pt>
    <dgm:pt modelId="{AF577378-C3DA-4BD7-8D4B-ADAD56D127C6}" type="pres">
      <dgm:prSet presAssocID="{385F7F8C-65DE-4349-839F-774BF2E9FC55}" presName="connectorText" presStyleLbl="sibTrans2D1" presStyleIdx="3" presStyleCnt="9"/>
      <dgm:spPr/>
    </dgm:pt>
    <dgm:pt modelId="{D1585DFF-CCE4-4D82-8858-0B54438812BD}" type="pres">
      <dgm:prSet presAssocID="{46A38FB3-9569-4E5B-A692-C8727948C258}" presName="node" presStyleLbl="node1" presStyleIdx="4" presStyleCnt="10" custScaleX="93028" custScaleY="87087" custLinFactNeighborX="-3703" custLinFactNeighborY="-3226">
        <dgm:presLayoutVars>
          <dgm:bulletEnabled val="1"/>
        </dgm:presLayoutVars>
      </dgm:prSet>
      <dgm:spPr/>
    </dgm:pt>
    <dgm:pt modelId="{2CA6D0C0-ADE5-4213-BF93-AA21A73CF334}" type="pres">
      <dgm:prSet presAssocID="{05D520C6-8E00-4FEF-B4DB-D552FF4E8CAC}" presName="sibTrans" presStyleLbl="sibTrans2D1" presStyleIdx="4" presStyleCnt="9"/>
      <dgm:spPr/>
    </dgm:pt>
    <dgm:pt modelId="{8E2E3D99-BB32-4971-84FC-EFBEC4ED9FAA}" type="pres">
      <dgm:prSet presAssocID="{05D520C6-8E00-4FEF-B4DB-D552FF4E8CAC}" presName="connectorText" presStyleLbl="sibTrans2D1" presStyleIdx="4" presStyleCnt="9"/>
      <dgm:spPr/>
    </dgm:pt>
    <dgm:pt modelId="{5ECF6663-AE18-4C68-B465-7F2DC0C914D2}" type="pres">
      <dgm:prSet presAssocID="{DA95C494-A88A-4BC3-BDEA-62AB899F5274}" presName="node" presStyleLbl="node1" presStyleIdx="5" presStyleCnt="10" custLinFactNeighborX="-11666" custLinFactNeighborY="-5273">
        <dgm:presLayoutVars>
          <dgm:bulletEnabled val="1"/>
        </dgm:presLayoutVars>
      </dgm:prSet>
      <dgm:spPr/>
    </dgm:pt>
    <dgm:pt modelId="{4D1B56FF-6EF6-4622-870E-564FEFCDE810}" type="pres">
      <dgm:prSet presAssocID="{A1F1BE7D-84EF-4E49-B0AC-49D20BF78F19}" presName="sibTrans" presStyleLbl="sibTrans2D1" presStyleIdx="5" presStyleCnt="9"/>
      <dgm:spPr/>
    </dgm:pt>
    <dgm:pt modelId="{8FEE06B4-DE7E-4AAA-A6BB-1A2369CA9B08}" type="pres">
      <dgm:prSet presAssocID="{A1F1BE7D-84EF-4E49-B0AC-49D20BF78F19}" presName="connectorText" presStyleLbl="sibTrans2D1" presStyleIdx="5" presStyleCnt="9"/>
      <dgm:spPr/>
    </dgm:pt>
    <dgm:pt modelId="{28DAB014-F99A-43CF-8DE0-D184DFDF9153}" type="pres">
      <dgm:prSet presAssocID="{F0A6B5E2-B3C1-448E-81A6-D34C212ED525}" presName="node" presStyleLbl="node1" presStyleIdx="6" presStyleCnt="10" custLinFactNeighborX="-19628" custLinFactNeighborY="-5273">
        <dgm:presLayoutVars>
          <dgm:bulletEnabled val="1"/>
        </dgm:presLayoutVars>
      </dgm:prSet>
      <dgm:spPr/>
    </dgm:pt>
    <dgm:pt modelId="{D87961F4-A8BD-4B31-A9C6-57D7F6817AA3}" type="pres">
      <dgm:prSet presAssocID="{2DC96F53-46DB-4D67-B2B0-AD97CE2D5194}" presName="sibTrans" presStyleLbl="sibTrans2D1" presStyleIdx="6" presStyleCnt="9"/>
      <dgm:spPr/>
    </dgm:pt>
    <dgm:pt modelId="{D231DFEC-04D5-4C31-BDE6-453D9E717405}" type="pres">
      <dgm:prSet presAssocID="{2DC96F53-46DB-4D67-B2B0-AD97CE2D5194}" presName="connectorText" presStyleLbl="sibTrans2D1" presStyleIdx="6" presStyleCnt="9"/>
      <dgm:spPr/>
    </dgm:pt>
    <dgm:pt modelId="{C158026B-43D5-4735-BD73-55F19A926C9C}" type="pres">
      <dgm:prSet presAssocID="{CF3A590F-B093-4B22-BD76-D78B661A6BF3}" presName="node" presStyleLbl="node1" presStyleIdx="7" presStyleCnt="10" custLinFactNeighborX="-22488" custLinFactNeighborY="-5273">
        <dgm:presLayoutVars>
          <dgm:bulletEnabled val="1"/>
        </dgm:presLayoutVars>
      </dgm:prSet>
      <dgm:spPr/>
    </dgm:pt>
    <dgm:pt modelId="{6EA88398-02D3-4FD5-8310-A9536EBEE25F}" type="pres">
      <dgm:prSet presAssocID="{C9E8F582-7863-40A7-A7A7-FB8C7BDD5373}" presName="sibTrans" presStyleLbl="sibTrans2D1" presStyleIdx="7" presStyleCnt="9"/>
      <dgm:spPr/>
    </dgm:pt>
    <dgm:pt modelId="{AA65F105-0E31-4346-9327-94D59FD21811}" type="pres">
      <dgm:prSet presAssocID="{C9E8F582-7863-40A7-A7A7-FB8C7BDD5373}" presName="connectorText" presStyleLbl="sibTrans2D1" presStyleIdx="7" presStyleCnt="9"/>
      <dgm:spPr/>
    </dgm:pt>
    <dgm:pt modelId="{C3D8B71F-C3B7-4B2B-85F5-14C65748091B}" type="pres">
      <dgm:prSet presAssocID="{AF1EDAD9-908A-41BA-9967-FFC13C1E3B51}" presName="node" presStyleLbl="node1" presStyleIdx="8" presStyleCnt="10" custLinFactNeighborX="-22488" custLinFactNeighborY="-10372">
        <dgm:presLayoutVars>
          <dgm:bulletEnabled val="1"/>
        </dgm:presLayoutVars>
      </dgm:prSet>
      <dgm:spPr/>
    </dgm:pt>
    <dgm:pt modelId="{8A599B5B-ABB2-4B8C-91B6-2545EDDEA7C8}" type="pres">
      <dgm:prSet presAssocID="{AF26F021-C9F1-4EAE-B718-F1CE166FCFC8}" presName="sibTrans" presStyleLbl="sibTrans2D1" presStyleIdx="8" presStyleCnt="9"/>
      <dgm:spPr/>
    </dgm:pt>
    <dgm:pt modelId="{7A6613C1-046A-4DD6-BA12-819770D22F16}" type="pres">
      <dgm:prSet presAssocID="{AF26F021-C9F1-4EAE-B718-F1CE166FCFC8}" presName="connectorText" presStyleLbl="sibTrans2D1" presStyleIdx="8" presStyleCnt="9"/>
      <dgm:spPr/>
    </dgm:pt>
    <dgm:pt modelId="{7B311A9F-03C3-4B09-ADFA-05B5644080C9}" type="pres">
      <dgm:prSet presAssocID="{51302E7E-1F3D-44ED-8933-5A54C3730104}" presName="node" presStyleLbl="node1" presStyleIdx="9" presStyleCnt="10" custLinFactNeighborX="-14526" custLinFactNeighborY="-10372">
        <dgm:presLayoutVars>
          <dgm:bulletEnabled val="1"/>
        </dgm:presLayoutVars>
      </dgm:prSet>
      <dgm:spPr/>
    </dgm:pt>
  </dgm:ptLst>
  <dgm:cxnLst>
    <dgm:cxn modelId="{5A02E911-838F-4F5B-9E68-C53E974CF3FD}" type="presOf" srcId="{A1F1BE7D-84EF-4E49-B0AC-49D20BF78F19}" destId="{4D1B56FF-6EF6-4622-870E-564FEFCDE810}" srcOrd="0" destOrd="0" presId="urn:microsoft.com/office/officeart/2005/8/layout/process5"/>
    <dgm:cxn modelId="{8219CC14-1B28-44AF-822B-2A97C6503541}" srcId="{247B310E-73C9-4D4F-B514-A3A93B2AF740}" destId="{5D475106-1089-4D8C-8F55-CE3D21896949}" srcOrd="3" destOrd="0" parTransId="{772680E6-4D2D-4236-B516-D31456C5A4C1}" sibTransId="{385F7F8C-65DE-4349-839F-774BF2E9FC55}"/>
    <dgm:cxn modelId="{81CAF71B-5003-4F59-B5DE-C84D9AC03ACB}" srcId="{247B310E-73C9-4D4F-B514-A3A93B2AF740}" destId="{1173E779-78ED-4D2E-9E1E-6D4C14F81CC3}" srcOrd="2" destOrd="0" parTransId="{62094A07-8F9A-403C-AB30-0EE80E7BD2C6}" sibTransId="{D140C4ED-571F-475D-8CE6-F9E693057B41}"/>
    <dgm:cxn modelId="{E8F1321D-2738-49D2-994E-5454BEF4EA4B}" type="presOf" srcId="{D427A71D-8937-4D13-8629-F8419849841E}" destId="{5E3088AE-9476-4CD5-AA54-AA8F9768618F}" srcOrd="1" destOrd="0" presId="urn:microsoft.com/office/officeart/2005/8/layout/process5"/>
    <dgm:cxn modelId="{65C68721-8773-40EB-B701-5C234F735574}" type="presOf" srcId="{D427A71D-8937-4D13-8629-F8419849841E}" destId="{FC98DE47-2A5D-4208-A829-309F65A2D167}" srcOrd="0" destOrd="0" presId="urn:microsoft.com/office/officeart/2005/8/layout/process5"/>
    <dgm:cxn modelId="{ADE33622-90B1-42CC-B168-9EEB0C933C84}" type="presOf" srcId="{46A38FB3-9569-4E5B-A692-C8727948C258}" destId="{D1585DFF-CCE4-4D82-8858-0B54438812BD}" srcOrd="0" destOrd="0" presId="urn:microsoft.com/office/officeart/2005/8/layout/process5"/>
    <dgm:cxn modelId="{D99D4322-6F6B-42EA-B299-8C884E4BCAB1}" type="presOf" srcId="{385F7F8C-65DE-4349-839F-774BF2E9FC55}" destId="{AF577378-C3DA-4BD7-8D4B-ADAD56D127C6}" srcOrd="1" destOrd="0" presId="urn:microsoft.com/office/officeart/2005/8/layout/process5"/>
    <dgm:cxn modelId="{C600E522-DC17-4DA5-8202-B3690C0A9C68}" type="presOf" srcId="{51302E7E-1F3D-44ED-8933-5A54C3730104}" destId="{7B311A9F-03C3-4B09-ADFA-05B5644080C9}" srcOrd="0" destOrd="0" presId="urn:microsoft.com/office/officeart/2005/8/layout/process5"/>
    <dgm:cxn modelId="{6BE0E622-19B6-46E2-9D34-0D513BD0E7F5}" type="presOf" srcId="{AF26F021-C9F1-4EAE-B718-F1CE166FCFC8}" destId="{7A6613C1-046A-4DD6-BA12-819770D22F16}" srcOrd="1" destOrd="0" presId="urn:microsoft.com/office/officeart/2005/8/layout/process5"/>
    <dgm:cxn modelId="{E946DE2A-A6FE-4D4C-B7E8-BA0B2825EB00}" type="presOf" srcId="{05D520C6-8E00-4FEF-B4DB-D552FF4E8CAC}" destId="{8E2E3D99-BB32-4971-84FC-EFBEC4ED9FAA}" srcOrd="1" destOrd="0" presId="urn:microsoft.com/office/officeart/2005/8/layout/process5"/>
    <dgm:cxn modelId="{322F4F31-23AC-4646-8940-717C19851919}" srcId="{247B310E-73C9-4D4F-B514-A3A93B2AF740}" destId="{DA95C494-A88A-4BC3-BDEA-62AB899F5274}" srcOrd="5" destOrd="0" parTransId="{82E5B9C3-B13E-432A-B8AC-C56ADB747D12}" sibTransId="{A1F1BE7D-84EF-4E49-B0AC-49D20BF78F19}"/>
    <dgm:cxn modelId="{2B454036-F730-4989-B38F-81BE9B0EB9E9}" type="presOf" srcId="{1173E779-78ED-4D2E-9E1E-6D4C14F81CC3}" destId="{1377933A-E8B1-4762-9B56-8770E1A8B021}" srcOrd="0" destOrd="0" presId="urn:microsoft.com/office/officeart/2005/8/layout/process5"/>
    <dgm:cxn modelId="{E71C503E-7A49-45BC-BE10-5754DBA28A7A}" srcId="{247B310E-73C9-4D4F-B514-A3A93B2AF740}" destId="{F0A6B5E2-B3C1-448E-81A6-D34C212ED525}" srcOrd="6" destOrd="0" parTransId="{9D202758-63B2-4E4C-B75B-F95FA83868E5}" sibTransId="{2DC96F53-46DB-4D67-B2B0-AD97CE2D5194}"/>
    <dgm:cxn modelId="{F160CE40-BFFE-4832-AA50-B5A657925328}" type="presOf" srcId="{A1F1BE7D-84EF-4E49-B0AC-49D20BF78F19}" destId="{8FEE06B4-DE7E-4AAA-A6BB-1A2369CA9B08}" srcOrd="1" destOrd="0" presId="urn:microsoft.com/office/officeart/2005/8/layout/process5"/>
    <dgm:cxn modelId="{0233625B-F3A0-4654-B590-8FD72ECCC5B6}" srcId="{247B310E-73C9-4D4F-B514-A3A93B2AF740}" destId="{CF3A590F-B093-4B22-BD76-D78B661A6BF3}" srcOrd="7" destOrd="0" parTransId="{6126B969-393D-4157-B13F-CB928C68ECF7}" sibTransId="{C9E8F582-7863-40A7-A7A7-FB8C7BDD5373}"/>
    <dgm:cxn modelId="{B2662C41-0453-4F35-91D0-932DF13D0481}" type="presOf" srcId="{A0172F06-F86D-4884-BE4D-D25FA970B058}" destId="{7459FB08-747D-4D95-8424-CEA45743A8E0}" srcOrd="0" destOrd="0" presId="urn:microsoft.com/office/officeart/2005/8/layout/process5"/>
    <dgm:cxn modelId="{86AAC345-1C10-4FDC-A4CD-8FA9D9DD882B}" type="presOf" srcId="{AF26F021-C9F1-4EAE-B718-F1CE166FCFC8}" destId="{8A599B5B-ABB2-4B8C-91B6-2545EDDEA7C8}" srcOrd="0" destOrd="0" presId="urn:microsoft.com/office/officeart/2005/8/layout/process5"/>
    <dgm:cxn modelId="{8DEA014F-F036-4277-9E60-DA00BD62E43C}" type="presOf" srcId="{DA95C494-A88A-4BC3-BDEA-62AB899F5274}" destId="{5ECF6663-AE18-4C68-B465-7F2DC0C914D2}" srcOrd="0" destOrd="0" presId="urn:microsoft.com/office/officeart/2005/8/layout/process5"/>
    <dgm:cxn modelId="{FD2A7D51-5E03-4712-B1E9-99BEC0BAFD06}" type="presOf" srcId="{0CD4CA76-27F2-43B9-BBE0-76351A25F11F}" destId="{5277E384-53AE-4BE1-9B49-F42F7CC07F56}" srcOrd="1" destOrd="0" presId="urn:microsoft.com/office/officeart/2005/8/layout/process5"/>
    <dgm:cxn modelId="{72C9A752-AFEB-4575-8466-19B2226F5F21}" type="presOf" srcId="{385F7F8C-65DE-4349-839F-774BF2E9FC55}" destId="{96D13CEC-8F03-48B7-B6A6-2CCBF37D4C21}" srcOrd="0" destOrd="0" presId="urn:microsoft.com/office/officeart/2005/8/layout/process5"/>
    <dgm:cxn modelId="{C3125056-9722-4F28-9311-F41B6D5725F5}" type="presOf" srcId="{C9E8F582-7863-40A7-A7A7-FB8C7BDD5373}" destId="{AA65F105-0E31-4346-9327-94D59FD21811}" srcOrd="1" destOrd="0" presId="urn:microsoft.com/office/officeart/2005/8/layout/process5"/>
    <dgm:cxn modelId="{4499067E-235F-4AC7-A2C9-DCBD109BDFC6}" type="presOf" srcId="{247B310E-73C9-4D4F-B514-A3A93B2AF740}" destId="{AF7CB354-DF45-4A31-9D2F-C64BD7FD3B51}" srcOrd="0" destOrd="0" presId="urn:microsoft.com/office/officeart/2005/8/layout/process5"/>
    <dgm:cxn modelId="{CF848180-825A-4FBF-B89C-5B4EEFD056A7}" type="presOf" srcId="{0CD4CA76-27F2-43B9-BBE0-76351A25F11F}" destId="{7CD6FDA1-9E39-4593-BBA5-34052487FC5B}" srcOrd="0" destOrd="0" presId="urn:microsoft.com/office/officeart/2005/8/layout/process5"/>
    <dgm:cxn modelId="{196CAB83-1D45-4086-A7C6-73B333189B95}" srcId="{247B310E-73C9-4D4F-B514-A3A93B2AF740}" destId="{C4063467-5774-44D9-BD69-7269B7E2DAA6}" srcOrd="0" destOrd="0" parTransId="{8E7D29C4-FED1-4B49-A8FA-6900BCA6ADA0}" sibTransId="{D427A71D-8937-4D13-8629-F8419849841E}"/>
    <dgm:cxn modelId="{90DB4D85-9FAB-4109-A10B-87B26D9DC521}" type="presOf" srcId="{2DC96F53-46DB-4D67-B2B0-AD97CE2D5194}" destId="{D231DFEC-04D5-4C31-BDE6-453D9E717405}" srcOrd="1" destOrd="0" presId="urn:microsoft.com/office/officeart/2005/8/layout/process5"/>
    <dgm:cxn modelId="{01A60F9C-F9FC-41C4-9D93-65B8B10644E1}" type="presOf" srcId="{F0A6B5E2-B3C1-448E-81A6-D34C212ED525}" destId="{28DAB014-F99A-43CF-8DE0-D184DFDF9153}" srcOrd="0" destOrd="0" presId="urn:microsoft.com/office/officeart/2005/8/layout/process5"/>
    <dgm:cxn modelId="{B2202E9E-A8A4-481D-99A5-B7B6199CA775}" type="presOf" srcId="{CF3A590F-B093-4B22-BD76-D78B661A6BF3}" destId="{C158026B-43D5-4735-BD73-55F19A926C9C}" srcOrd="0" destOrd="0" presId="urn:microsoft.com/office/officeart/2005/8/layout/process5"/>
    <dgm:cxn modelId="{DA0D02A6-836E-4680-A70E-4D8065266294}" type="presOf" srcId="{AF1EDAD9-908A-41BA-9967-FFC13C1E3B51}" destId="{C3D8B71F-C3B7-4B2B-85F5-14C65748091B}" srcOrd="0" destOrd="0" presId="urn:microsoft.com/office/officeart/2005/8/layout/process5"/>
    <dgm:cxn modelId="{67E5B2AA-D9DE-44CF-8F0B-068CB2762D3A}" type="presOf" srcId="{D140C4ED-571F-475D-8CE6-F9E693057B41}" destId="{AD5600FA-AD8E-429A-A0F2-F41B4CA526CD}" srcOrd="0" destOrd="0" presId="urn:microsoft.com/office/officeart/2005/8/layout/process5"/>
    <dgm:cxn modelId="{8E7B75B3-FF2E-408D-937A-EAFBE4A092A4}" type="presOf" srcId="{2DC96F53-46DB-4D67-B2B0-AD97CE2D5194}" destId="{D87961F4-A8BD-4B31-A9C6-57D7F6817AA3}" srcOrd="0" destOrd="0" presId="urn:microsoft.com/office/officeart/2005/8/layout/process5"/>
    <dgm:cxn modelId="{5FFEC1B3-CC91-4B50-9145-4AF6C59DDE34}" srcId="{247B310E-73C9-4D4F-B514-A3A93B2AF740}" destId="{A0172F06-F86D-4884-BE4D-D25FA970B058}" srcOrd="1" destOrd="0" parTransId="{12494B58-CEE0-465B-A30F-32520F1348F0}" sibTransId="{0CD4CA76-27F2-43B9-BBE0-76351A25F11F}"/>
    <dgm:cxn modelId="{F73CA5B6-9DA7-44D5-B893-DA91DBE9EA4B}" srcId="{247B310E-73C9-4D4F-B514-A3A93B2AF740}" destId="{AF1EDAD9-908A-41BA-9967-FFC13C1E3B51}" srcOrd="8" destOrd="0" parTransId="{2429199C-42CF-4C4F-81F8-20B4663DE6B4}" sibTransId="{AF26F021-C9F1-4EAE-B718-F1CE166FCFC8}"/>
    <dgm:cxn modelId="{C82C86CC-EFC4-41E5-86ED-C92D6A128EE8}" type="presOf" srcId="{C4063467-5774-44D9-BD69-7269B7E2DAA6}" destId="{6147AA3F-7653-457D-A22C-AF685FCE53F8}" srcOrd="0" destOrd="0" presId="urn:microsoft.com/office/officeart/2005/8/layout/process5"/>
    <dgm:cxn modelId="{DC4FBED9-DCC5-41DA-99E5-81ABA3F066E4}" type="presOf" srcId="{C9E8F582-7863-40A7-A7A7-FB8C7BDD5373}" destId="{6EA88398-02D3-4FD5-8310-A9536EBEE25F}" srcOrd="0" destOrd="0" presId="urn:microsoft.com/office/officeart/2005/8/layout/process5"/>
    <dgm:cxn modelId="{C934A4DA-043B-40F8-A6E5-4258B9EAEF75}" srcId="{247B310E-73C9-4D4F-B514-A3A93B2AF740}" destId="{51302E7E-1F3D-44ED-8933-5A54C3730104}" srcOrd="9" destOrd="0" parTransId="{B1A39518-72FF-4AA9-999B-C6ED6E3D95D0}" sibTransId="{71E8F432-7E46-498F-89AA-BF5145035EF0}"/>
    <dgm:cxn modelId="{59A2FADE-BE3C-4A7A-9837-4AA3CF6872AF}" type="presOf" srcId="{D140C4ED-571F-475D-8CE6-F9E693057B41}" destId="{75E15277-BF0B-4DAF-82F2-D20ADF63D890}" srcOrd="1" destOrd="0" presId="urn:microsoft.com/office/officeart/2005/8/layout/process5"/>
    <dgm:cxn modelId="{D3001CE4-792E-4E26-8FAA-9314625A568D}" type="presOf" srcId="{5D475106-1089-4D8C-8F55-CE3D21896949}" destId="{BB48AA7E-E321-496F-BC3B-314F0AFB63AB}" srcOrd="0" destOrd="0" presId="urn:microsoft.com/office/officeart/2005/8/layout/process5"/>
    <dgm:cxn modelId="{966376EC-0C87-416B-BCC7-3E0EC26DD6EA}" srcId="{247B310E-73C9-4D4F-B514-A3A93B2AF740}" destId="{46A38FB3-9569-4E5B-A692-C8727948C258}" srcOrd="4" destOrd="0" parTransId="{ACCB75B4-E3FF-4747-8AE7-855FADF8D0D2}" sibTransId="{05D520C6-8E00-4FEF-B4DB-D552FF4E8CAC}"/>
    <dgm:cxn modelId="{6109BCF5-5D99-4273-ACD4-D054B6536A5B}" type="presOf" srcId="{05D520C6-8E00-4FEF-B4DB-D552FF4E8CAC}" destId="{2CA6D0C0-ADE5-4213-BF93-AA21A73CF334}" srcOrd="0" destOrd="0" presId="urn:microsoft.com/office/officeart/2005/8/layout/process5"/>
    <dgm:cxn modelId="{B682121F-49E8-480B-BC5E-7BBD2B03770A}" type="presParOf" srcId="{AF7CB354-DF45-4A31-9D2F-C64BD7FD3B51}" destId="{6147AA3F-7653-457D-A22C-AF685FCE53F8}" srcOrd="0" destOrd="0" presId="urn:microsoft.com/office/officeart/2005/8/layout/process5"/>
    <dgm:cxn modelId="{D0EC3680-2437-4E63-8C05-7EB96998020E}" type="presParOf" srcId="{AF7CB354-DF45-4A31-9D2F-C64BD7FD3B51}" destId="{FC98DE47-2A5D-4208-A829-309F65A2D167}" srcOrd="1" destOrd="0" presId="urn:microsoft.com/office/officeart/2005/8/layout/process5"/>
    <dgm:cxn modelId="{474D3C3F-BDEE-496C-BF86-FCEEC36F4B04}" type="presParOf" srcId="{FC98DE47-2A5D-4208-A829-309F65A2D167}" destId="{5E3088AE-9476-4CD5-AA54-AA8F9768618F}" srcOrd="0" destOrd="0" presId="urn:microsoft.com/office/officeart/2005/8/layout/process5"/>
    <dgm:cxn modelId="{CA8DF5B8-A151-4F19-9B52-E574D11606C9}" type="presParOf" srcId="{AF7CB354-DF45-4A31-9D2F-C64BD7FD3B51}" destId="{7459FB08-747D-4D95-8424-CEA45743A8E0}" srcOrd="2" destOrd="0" presId="urn:microsoft.com/office/officeart/2005/8/layout/process5"/>
    <dgm:cxn modelId="{6F7D2429-AE67-4642-96E2-223AC5767B3E}" type="presParOf" srcId="{AF7CB354-DF45-4A31-9D2F-C64BD7FD3B51}" destId="{7CD6FDA1-9E39-4593-BBA5-34052487FC5B}" srcOrd="3" destOrd="0" presId="urn:microsoft.com/office/officeart/2005/8/layout/process5"/>
    <dgm:cxn modelId="{2358E61A-4764-4409-B08F-5C254F2910FA}" type="presParOf" srcId="{7CD6FDA1-9E39-4593-BBA5-34052487FC5B}" destId="{5277E384-53AE-4BE1-9B49-F42F7CC07F56}" srcOrd="0" destOrd="0" presId="urn:microsoft.com/office/officeart/2005/8/layout/process5"/>
    <dgm:cxn modelId="{786F8FD2-BD9F-4F15-9BAA-E65E4493AD5F}" type="presParOf" srcId="{AF7CB354-DF45-4A31-9D2F-C64BD7FD3B51}" destId="{1377933A-E8B1-4762-9B56-8770E1A8B021}" srcOrd="4" destOrd="0" presId="urn:microsoft.com/office/officeart/2005/8/layout/process5"/>
    <dgm:cxn modelId="{B1B1CCB2-9C7A-4831-A743-3379CB634E2A}" type="presParOf" srcId="{AF7CB354-DF45-4A31-9D2F-C64BD7FD3B51}" destId="{AD5600FA-AD8E-429A-A0F2-F41B4CA526CD}" srcOrd="5" destOrd="0" presId="urn:microsoft.com/office/officeart/2005/8/layout/process5"/>
    <dgm:cxn modelId="{1D90D8F0-C33E-4FDC-B3ED-FED2BA5394FD}" type="presParOf" srcId="{AD5600FA-AD8E-429A-A0F2-F41B4CA526CD}" destId="{75E15277-BF0B-4DAF-82F2-D20ADF63D890}" srcOrd="0" destOrd="0" presId="urn:microsoft.com/office/officeart/2005/8/layout/process5"/>
    <dgm:cxn modelId="{E4B6457E-78A4-4AED-83A6-859B4F46D11F}" type="presParOf" srcId="{AF7CB354-DF45-4A31-9D2F-C64BD7FD3B51}" destId="{BB48AA7E-E321-496F-BC3B-314F0AFB63AB}" srcOrd="6" destOrd="0" presId="urn:microsoft.com/office/officeart/2005/8/layout/process5"/>
    <dgm:cxn modelId="{8548ADE7-A41B-42D1-BA5D-6BBCFC0BD924}" type="presParOf" srcId="{AF7CB354-DF45-4A31-9D2F-C64BD7FD3B51}" destId="{96D13CEC-8F03-48B7-B6A6-2CCBF37D4C21}" srcOrd="7" destOrd="0" presId="urn:microsoft.com/office/officeart/2005/8/layout/process5"/>
    <dgm:cxn modelId="{3EA8CCE8-9991-4C2E-A188-40FAC18CF42F}" type="presParOf" srcId="{96D13CEC-8F03-48B7-B6A6-2CCBF37D4C21}" destId="{AF577378-C3DA-4BD7-8D4B-ADAD56D127C6}" srcOrd="0" destOrd="0" presId="urn:microsoft.com/office/officeart/2005/8/layout/process5"/>
    <dgm:cxn modelId="{24937F07-C533-4E80-BF16-25AE4058EBC6}" type="presParOf" srcId="{AF7CB354-DF45-4A31-9D2F-C64BD7FD3B51}" destId="{D1585DFF-CCE4-4D82-8858-0B54438812BD}" srcOrd="8" destOrd="0" presId="urn:microsoft.com/office/officeart/2005/8/layout/process5"/>
    <dgm:cxn modelId="{F81206B9-315B-4A17-8A5E-136E9BEEA822}" type="presParOf" srcId="{AF7CB354-DF45-4A31-9D2F-C64BD7FD3B51}" destId="{2CA6D0C0-ADE5-4213-BF93-AA21A73CF334}" srcOrd="9" destOrd="0" presId="urn:microsoft.com/office/officeart/2005/8/layout/process5"/>
    <dgm:cxn modelId="{B027D1A2-530F-4E33-BFEF-FC4B8E35BF82}" type="presParOf" srcId="{2CA6D0C0-ADE5-4213-BF93-AA21A73CF334}" destId="{8E2E3D99-BB32-4971-84FC-EFBEC4ED9FAA}" srcOrd="0" destOrd="0" presId="urn:microsoft.com/office/officeart/2005/8/layout/process5"/>
    <dgm:cxn modelId="{FC4BBF8D-65B9-43E9-8F39-F143202C8BAC}" type="presParOf" srcId="{AF7CB354-DF45-4A31-9D2F-C64BD7FD3B51}" destId="{5ECF6663-AE18-4C68-B465-7F2DC0C914D2}" srcOrd="10" destOrd="0" presId="urn:microsoft.com/office/officeart/2005/8/layout/process5"/>
    <dgm:cxn modelId="{A80CCC42-324C-4B41-8D06-E60F1504BA8E}" type="presParOf" srcId="{AF7CB354-DF45-4A31-9D2F-C64BD7FD3B51}" destId="{4D1B56FF-6EF6-4622-870E-564FEFCDE810}" srcOrd="11" destOrd="0" presId="urn:microsoft.com/office/officeart/2005/8/layout/process5"/>
    <dgm:cxn modelId="{FEF9A18C-2C30-444C-8A34-4514A4146F66}" type="presParOf" srcId="{4D1B56FF-6EF6-4622-870E-564FEFCDE810}" destId="{8FEE06B4-DE7E-4AAA-A6BB-1A2369CA9B08}" srcOrd="0" destOrd="0" presId="urn:microsoft.com/office/officeart/2005/8/layout/process5"/>
    <dgm:cxn modelId="{3AE3FFAB-438D-4902-B7E9-94217681AEF6}" type="presParOf" srcId="{AF7CB354-DF45-4A31-9D2F-C64BD7FD3B51}" destId="{28DAB014-F99A-43CF-8DE0-D184DFDF9153}" srcOrd="12" destOrd="0" presId="urn:microsoft.com/office/officeart/2005/8/layout/process5"/>
    <dgm:cxn modelId="{7D079E28-510C-4C88-93E3-8DA3534117ED}" type="presParOf" srcId="{AF7CB354-DF45-4A31-9D2F-C64BD7FD3B51}" destId="{D87961F4-A8BD-4B31-A9C6-57D7F6817AA3}" srcOrd="13" destOrd="0" presId="urn:microsoft.com/office/officeart/2005/8/layout/process5"/>
    <dgm:cxn modelId="{B89AE021-1333-4B65-B753-A4402102A069}" type="presParOf" srcId="{D87961F4-A8BD-4B31-A9C6-57D7F6817AA3}" destId="{D231DFEC-04D5-4C31-BDE6-453D9E717405}" srcOrd="0" destOrd="0" presId="urn:microsoft.com/office/officeart/2005/8/layout/process5"/>
    <dgm:cxn modelId="{D149AADD-4891-495C-A82D-51CE36F8E760}" type="presParOf" srcId="{AF7CB354-DF45-4A31-9D2F-C64BD7FD3B51}" destId="{C158026B-43D5-4735-BD73-55F19A926C9C}" srcOrd="14" destOrd="0" presId="urn:microsoft.com/office/officeart/2005/8/layout/process5"/>
    <dgm:cxn modelId="{77E5E32B-3214-407E-96ED-17B2CD848AAE}" type="presParOf" srcId="{AF7CB354-DF45-4A31-9D2F-C64BD7FD3B51}" destId="{6EA88398-02D3-4FD5-8310-A9536EBEE25F}" srcOrd="15" destOrd="0" presId="urn:microsoft.com/office/officeart/2005/8/layout/process5"/>
    <dgm:cxn modelId="{DDC21340-30A8-4CBC-BEAD-168FB81454DB}" type="presParOf" srcId="{6EA88398-02D3-4FD5-8310-A9536EBEE25F}" destId="{AA65F105-0E31-4346-9327-94D59FD21811}" srcOrd="0" destOrd="0" presId="urn:microsoft.com/office/officeart/2005/8/layout/process5"/>
    <dgm:cxn modelId="{36778410-1B50-4BE4-8E7D-D3E3FDFABA36}" type="presParOf" srcId="{AF7CB354-DF45-4A31-9D2F-C64BD7FD3B51}" destId="{C3D8B71F-C3B7-4B2B-85F5-14C65748091B}" srcOrd="16" destOrd="0" presId="urn:microsoft.com/office/officeart/2005/8/layout/process5"/>
    <dgm:cxn modelId="{DCB4AB92-B938-4E0D-B18E-CDFD19F29F03}" type="presParOf" srcId="{AF7CB354-DF45-4A31-9D2F-C64BD7FD3B51}" destId="{8A599B5B-ABB2-4B8C-91B6-2545EDDEA7C8}" srcOrd="17" destOrd="0" presId="urn:microsoft.com/office/officeart/2005/8/layout/process5"/>
    <dgm:cxn modelId="{973412B7-EC2D-475D-8BA0-F6CAC0556BB9}" type="presParOf" srcId="{8A599B5B-ABB2-4B8C-91B6-2545EDDEA7C8}" destId="{7A6613C1-046A-4DD6-BA12-819770D22F16}" srcOrd="0" destOrd="0" presId="urn:microsoft.com/office/officeart/2005/8/layout/process5"/>
    <dgm:cxn modelId="{85EFD12B-2C5F-4B8B-94F5-6ED2E4817774}" type="presParOf" srcId="{AF7CB354-DF45-4A31-9D2F-C64BD7FD3B51}" destId="{7B311A9F-03C3-4B09-ADFA-05B5644080C9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42D7-4C06-4CC8-8F40-2B45FADBB09F}">
      <dsp:nvSpPr>
        <dsp:cNvPr id="0" name=""/>
        <dsp:cNvSpPr/>
      </dsp:nvSpPr>
      <dsp:spPr>
        <a:xfrm>
          <a:off x="2705100" y="1714499"/>
          <a:ext cx="2095500" cy="2095500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Output</a:t>
          </a:r>
        </a:p>
      </dsp:txBody>
      <dsp:txXfrm>
        <a:off x="3126389" y="2205360"/>
        <a:ext cx="1252922" cy="1077130"/>
      </dsp:txXfrm>
    </dsp:sp>
    <dsp:sp modelId="{77147727-4612-498A-8283-8F1C3A29AEFF}">
      <dsp:nvSpPr>
        <dsp:cNvPr id="0" name=""/>
        <dsp:cNvSpPr/>
      </dsp:nvSpPr>
      <dsp:spPr>
        <a:xfrm>
          <a:off x="1485900" y="1219200"/>
          <a:ext cx="1524000" cy="152400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ML Model</a:t>
          </a:r>
        </a:p>
      </dsp:txBody>
      <dsp:txXfrm>
        <a:off x="1869572" y="1605190"/>
        <a:ext cx="756656" cy="752020"/>
      </dsp:txXfrm>
    </dsp:sp>
    <dsp:sp modelId="{D5D29918-758C-4122-B0E1-65C8E3C2785D}">
      <dsp:nvSpPr>
        <dsp:cNvPr id="0" name=""/>
        <dsp:cNvSpPr/>
      </dsp:nvSpPr>
      <dsp:spPr>
        <a:xfrm rot="20700000">
          <a:off x="2339495" y="167795"/>
          <a:ext cx="1493208" cy="1493208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Input</a:t>
          </a:r>
        </a:p>
      </dsp:txBody>
      <dsp:txXfrm rot="-20700000">
        <a:off x="2667000" y="495299"/>
        <a:ext cx="838200" cy="838200"/>
      </dsp:txXfrm>
    </dsp:sp>
    <dsp:sp modelId="{18480EA7-EE24-43A1-8D4F-EF1CE6A5029B}">
      <dsp:nvSpPr>
        <dsp:cNvPr id="0" name=""/>
        <dsp:cNvSpPr/>
      </dsp:nvSpPr>
      <dsp:spPr>
        <a:xfrm>
          <a:off x="2539799" y="1400657"/>
          <a:ext cx="2682240" cy="2682240"/>
        </a:xfrm>
        <a:prstGeom prst="circularArrow">
          <a:avLst>
            <a:gd name="adj1" fmla="val 4687"/>
            <a:gd name="adj2" fmla="val 299029"/>
            <a:gd name="adj3" fmla="val 2506384"/>
            <a:gd name="adj4" fmla="val 15882512"/>
            <a:gd name="adj5" fmla="val 546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83B7E5-22C9-4D43-8964-2ACFE3461167}">
      <dsp:nvSpPr>
        <dsp:cNvPr id="0" name=""/>
        <dsp:cNvSpPr/>
      </dsp:nvSpPr>
      <dsp:spPr>
        <a:xfrm>
          <a:off x="1216002" y="883645"/>
          <a:ext cx="1948815" cy="19488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67796A-A6B4-4554-99CA-3F705695F405}">
      <dsp:nvSpPr>
        <dsp:cNvPr id="0" name=""/>
        <dsp:cNvSpPr/>
      </dsp:nvSpPr>
      <dsp:spPr>
        <a:xfrm>
          <a:off x="1994100" y="-157624"/>
          <a:ext cx="2101215" cy="210121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AA3F-7653-457D-A22C-AF685FCE53F8}">
      <dsp:nvSpPr>
        <dsp:cNvPr id="0" name=""/>
        <dsp:cNvSpPr/>
      </dsp:nvSpPr>
      <dsp:spPr>
        <a:xfrm>
          <a:off x="457195" y="3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Given Dataset</a:t>
          </a:r>
        </a:p>
      </dsp:txBody>
      <dsp:txXfrm>
        <a:off x="483441" y="26249"/>
        <a:ext cx="1440998" cy="843602"/>
      </dsp:txXfrm>
    </dsp:sp>
    <dsp:sp modelId="{FC98DE47-2A5D-4208-A829-309F65A2D167}">
      <dsp:nvSpPr>
        <dsp:cNvPr id="0" name=""/>
        <dsp:cNvSpPr/>
      </dsp:nvSpPr>
      <dsp:spPr>
        <a:xfrm rot="2308">
          <a:off x="2133093" y="263629"/>
          <a:ext cx="439436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33093" y="337669"/>
        <a:ext cx="328321" cy="222231"/>
      </dsp:txXfrm>
    </dsp:sp>
    <dsp:sp modelId="{7459FB08-747D-4D95-8424-CEA45743A8E0}">
      <dsp:nvSpPr>
        <dsp:cNvPr id="0" name=""/>
        <dsp:cNvSpPr/>
      </dsp:nvSpPr>
      <dsp:spPr>
        <a:xfrm>
          <a:off x="2779811" y="1562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</a:p>
      </dsp:txBody>
      <dsp:txXfrm>
        <a:off x="2806057" y="27808"/>
        <a:ext cx="1440998" cy="843602"/>
      </dsp:txXfrm>
    </dsp:sp>
    <dsp:sp modelId="{7CD6FDA1-9E39-4593-BBA5-34052487FC5B}">
      <dsp:nvSpPr>
        <dsp:cNvPr id="0" name=""/>
        <dsp:cNvSpPr/>
      </dsp:nvSpPr>
      <dsp:spPr>
        <a:xfrm>
          <a:off x="4404729" y="264416"/>
          <a:ext cx="316619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04729" y="338493"/>
        <a:ext cx="221633" cy="222231"/>
      </dsp:txXfrm>
    </dsp:sp>
    <dsp:sp modelId="{1377933A-E8B1-4762-9B56-8770E1A8B021}">
      <dsp:nvSpPr>
        <dsp:cNvPr id="0" name=""/>
        <dsp:cNvSpPr/>
      </dsp:nvSpPr>
      <dsp:spPr>
        <a:xfrm>
          <a:off x="4870698" y="1562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4896944" y="27808"/>
        <a:ext cx="1440998" cy="843602"/>
      </dsp:txXfrm>
    </dsp:sp>
    <dsp:sp modelId="{AD5600FA-AD8E-429A-A0F2-F41B4CA526CD}">
      <dsp:nvSpPr>
        <dsp:cNvPr id="0" name=""/>
        <dsp:cNvSpPr/>
      </dsp:nvSpPr>
      <dsp:spPr>
        <a:xfrm>
          <a:off x="6495615" y="264416"/>
          <a:ext cx="316619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495615" y="338493"/>
        <a:ext cx="221633" cy="222231"/>
      </dsp:txXfrm>
    </dsp:sp>
    <dsp:sp modelId="{BB48AA7E-E321-496F-BC3B-314F0AFB63AB}">
      <dsp:nvSpPr>
        <dsp:cNvPr id="0" name=""/>
        <dsp:cNvSpPr/>
      </dsp:nvSpPr>
      <dsp:spPr>
        <a:xfrm>
          <a:off x="6961584" y="1562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Test split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(80-20)</a:t>
          </a:r>
        </a:p>
      </dsp:txBody>
      <dsp:txXfrm>
        <a:off x="6987830" y="27808"/>
        <a:ext cx="1440998" cy="843602"/>
      </dsp:txXfrm>
    </dsp:sp>
    <dsp:sp modelId="{96D13CEC-8F03-48B7-B6A6-2CCBF37D4C21}">
      <dsp:nvSpPr>
        <dsp:cNvPr id="0" name=""/>
        <dsp:cNvSpPr/>
      </dsp:nvSpPr>
      <dsp:spPr>
        <a:xfrm rot="5407607">
          <a:off x="7540684" y="1016241"/>
          <a:ext cx="331963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595660" y="1035453"/>
        <a:ext cx="222231" cy="232374"/>
      </dsp:txXfrm>
    </dsp:sp>
    <dsp:sp modelId="{D1585DFF-CCE4-4D82-8858-0B54438812BD}">
      <dsp:nvSpPr>
        <dsp:cNvPr id="0" name=""/>
        <dsp:cNvSpPr/>
      </dsp:nvSpPr>
      <dsp:spPr>
        <a:xfrm>
          <a:off x="7010406" y="1524001"/>
          <a:ext cx="1389364" cy="78038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Normalization of the data</a:t>
          </a:r>
        </a:p>
      </dsp:txBody>
      <dsp:txXfrm>
        <a:off x="7033263" y="1546858"/>
        <a:ext cx="1343650" cy="734667"/>
      </dsp:txXfrm>
    </dsp:sp>
    <dsp:sp modelId="{2CA6D0C0-ADE5-4213-BF93-AA21A73CF334}">
      <dsp:nvSpPr>
        <dsp:cNvPr id="0" name=""/>
        <dsp:cNvSpPr/>
      </dsp:nvSpPr>
      <dsp:spPr>
        <a:xfrm rot="10829224">
          <a:off x="6473157" y="1720140"/>
          <a:ext cx="379664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6584270" y="1794689"/>
        <a:ext cx="268549" cy="222231"/>
      </dsp:txXfrm>
    </dsp:sp>
    <dsp:sp modelId="{5ECF6663-AE18-4C68-B465-7F2DC0C914D2}">
      <dsp:nvSpPr>
        <dsp:cNvPr id="0" name=""/>
        <dsp:cNvSpPr/>
      </dsp:nvSpPr>
      <dsp:spPr>
        <a:xfrm>
          <a:off x="4800593" y="1447801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models</a:t>
          </a:r>
        </a:p>
      </dsp:txBody>
      <dsp:txXfrm>
        <a:off x="4826839" y="1474047"/>
        <a:ext cx="1440998" cy="843602"/>
      </dsp:txXfrm>
    </dsp:sp>
    <dsp:sp modelId="{4D1B56FF-6EF6-4622-870E-564FEFCDE810}">
      <dsp:nvSpPr>
        <dsp:cNvPr id="0" name=""/>
        <dsp:cNvSpPr/>
      </dsp:nvSpPr>
      <dsp:spPr>
        <a:xfrm rot="10800000">
          <a:off x="4263362" y="1710656"/>
          <a:ext cx="379643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374477" y="1784733"/>
        <a:ext cx="268528" cy="222231"/>
      </dsp:txXfrm>
    </dsp:sp>
    <dsp:sp modelId="{28DAB014-F99A-43CF-8DE0-D184DFDF9153}">
      <dsp:nvSpPr>
        <dsp:cNvPr id="0" name=""/>
        <dsp:cNvSpPr/>
      </dsp:nvSpPr>
      <dsp:spPr>
        <a:xfrm>
          <a:off x="2590795" y="1447801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Hyper parameter tuning(Grid Search)</a:t>
          </a:r>
        </a:p>
      </dsp:txBody>
      <dsp:txXfrm>
        <a:off x="2617041" y="1474047"/>
        <a:ext cx="1440998" cy="843602"/>
      </dsp:txXfrm>
    </dsp:sp>
    <dsp:sp modelId="{D87961F4-A8BD-4B31-A9C6-57D7F6817AA3}">
      <dsp:nvSpPr>
        <dsp:cNvPr id="0" name=""/>
        <dsp:cNvSpPr/>
      </dsp:nvSpPr>
      <dsp:spPr>
        <a:xfrm rot="10800000">
          <a:off x="2110713" y="1710656"/>
          <a:ext cx="339258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212490" y="1784733"/>
        <a:ext cx="237481" cy="222231"/>
      </dsp:txXfrm>
    </dsp:sp>
    <dsp:sp modelId="{C158026B-43D5-4735-BD73-55F19A926C9C}">
      <dsp:nvSpPr>
        <dsp:cNvPr id="0" name=""/>
        <dsp:cNvSpPr/>
      </dsp:nvSpPr>
      <dsp:spPr>
        <a:xfrm>
          <a:off x="457195" y="1447801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Importance</a:t>
          </a:r>
        </a:p>
      </dsp:txBody>
      <dsp:txXfrm>
        <a:off x="483441" y="1474047"/>
        <a:ext cx="1440998" cy="843602"/>
      </dsp:txXfrm>
    </dsp:sp>
    <dsp:sp modelId="{6EA88398-02D3-4FD5-8310-A9536EBEE25F}">
      <dsp:nvSpPr>
        <dsp:cNvPr id="0" name=""/>
        <dsp:cNvSpPr/>
      </dsp:nvSpPr>
      <dsp:spPr>
        <a:xfrm rot="5400000">
          <a:off x="1057738" y="2426279"/>
          <a:ext cx="292403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92825" y="2465270"/>
        <a:ext cx="222231" cy="204682"/>
      </dsp:txXfrm>
    </dsp:sp>
    <dsp:sp modelId="{C3D8B71F-C3B7-4B2B-85F5-14C65748091B}">
      <dsp:nvSpPr>
        <dsp:cNvPr id="0" name=""/>
        <dsp:cNvSpPr/>
      </dsp:nvSpPr>
      <dsp:spPr>
        <a:xfrm>
          <a:off x="457195" y="2895600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analysis results</a:t>
          </a:r>
        </a:p>
      </dsp:txBody>
      <dsp:txXfrm>
        <a:off x="483441" y="2921846"/>
        <a:ext cx="1440998" cy="843602"/>
      </dsp:txXfrm>
    </dsp:sp>
    <dsp:sp modelId="{8A599B5B-ABB2-4B8C-91B6-2545EDDEA7C8}">
      <dsp:nvSpPr>
        <dsp:cNvPr id="0" name=""/>
        <dsp:cNvSpPr/>
      </dsp:nvSpPr>
      <dsp:spPr>
        <a:xfrm>
          <a:off x="2108273" y="3158454"/>
          <a:ext cx="379643" cy="3703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08273" y="3232531"/>
        <a:ext cx="268528" cy="222231"/>
      </dsp:txXfrm>
    </dsp:sp>
    <dsp:sp modelId="{7B311A9F-03C3-4B09-ADFA-05B5644080C9}">
      <dsp:nvSpPr>
        <dsp:cNvPr id="0" name=""/>
        <dsp:cNvSpPr/>
      </dsp:nvSpPr>
      <dsp:spPr>
        <a:xfrm>
          <a:off x="2666993" y="2895600"/>
          <a:ext cx="1493490" cy="89609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End user visualization</a:t>
          </a:r>
        </a:p>
      </dsp:txBody>
      <dsp:txXfrm>
        <a:off x="2693239" y="2921846"/>
        <a:ext cx="1440998" cy="843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venka\Downloads\screen-capture.mp4" TargetMode="External"/><Relationship Id="rId1" Type="http://schemas.microsoft.com/office/2007/relationships/media" Target="file:///C:\Users\venka\Downloads\screen-capture.mp4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4019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4019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905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1000"/>
            <a:ext cx="284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1371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Domain :</a:t>
            </a:r>
            <a:r>
              <a:rPr lang="en-US" sz="3200" b="1" dirty="0"/>
              <a:t> </a:t>
            </a:r>
            <a:r>
              <a:rPr lang="en-US" sz="3200" dirty="0"/>
              <a:t>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58" y="1295400"/>
            <a:ext cx="891834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0" y="6858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 score Feature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47800"/>
            <a:ext cx="9188594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0" y="6858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 Feature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KUMUDH\Downloads\dv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4387442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0" y="8382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</a:t>
            </a:r>
            <a:r>
              <a:rPr lang="en-US"/>
              <a:t>Features – Count plot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76300"/>
            <a:ext cx="56102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2438400" y="304800"/>
            <a:ext cx="472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704850"/>
            <a:ext cx="48768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2438400" y="0"/>
            <a:ext cx="472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38200"/>
            <a:ext cx="55816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2286000" y="381000"/>
            <a:ext cx="4724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Users\KUMUDH\Downloads\lasso_f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28800"/>
            <a:ext cx="4164834" cy="3276600"/>
          </a:xfrm>
          <a:prstGeom prst="rect">
            <a:avLst/>
          </a:prstGeom>
          <a:noFill/>
        </p:spPr>
      </p:pic>
      <p:pic>
        <p:nvPicPr>
          <p:cNvPr id="13317" name="Picture 5" descr="C:\Users\KUMUDH\Downloads\xgb_f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4429002" cy="3393364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457200" y="1371600"/>
            <a:ext cx="3962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: Lasso Regression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1371600"/>
            <a:ext cx="40386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: </a:t>
            </a:r>
            <a:r>
              <a:rPr lang="en-US" dirty="0" err="1"/>
              <a:t>XGBoost</a:t>
            </a:r>
            <a:r>
              <a:rPr lang="en-US" dirty="0"/>
              <a:t> Regressor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Feature Visualization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5410200"/>
            <a:ext cx="21336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Library : eli5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KUMUDH\Downloads\lasso_fi_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43948"/>
            <a:ext cx="6718174" cy="5014052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1295400" y="1143000"/>
            <a:ext cx="6477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: Lasso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Feature visualization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KUMUDH\Downloads\output.png"/>
          <p:cNvPicPr>
            <a:picLocks noChangeAspect="1" noChangeArrowheads="1"/>
          </p:cNvPicPr>
          <p:nvPr/>
        </p:nvPicPr>
        <p:blipFill>
          <a:blip r:embed="rId4"/>
          <a:srcRect r="3593"/>
          <a:stretch>
            <a:fillRect/>
          </a:stretch>
        </p:blipFill>
        <p:spPr bwMode="auto">
          <a:xfrm>
            <a:off x="0" y="533400"/>
            <a:ext cx="9159658" cy="5715000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685800" y="0"/>
            <a:ext cx="7772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 interface</a:t>
            </a:r>
          </a:p>
        </p:txBody>
      </p:sp>
      <p:pic>
        <p:nvPicPr>
          <p:cNvPr id="5" name="screen-captur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 t="25605" b="8821"/>
          <a:stretch>
            <a:fillRect/>
          </a:stretch>
        </p:blipFill>
        <p:spPr>
          <a:xfrm>
            <a:off x="4495800" y="4114800"/>
            <a:ext cx="4648200" cy="2286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95800" y="3657600"/>
            <a:ext cx="46482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8973C3-71A4-42B7-B3C3-EC87447B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/>
              <a:t>Future Work Extension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B2F336-75B8-4142-9511-695B357BD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5029200" cy="606583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39DD4AB-92C0-461C-865F-390C0EC60AC1}"/>
              </a:ext>
            </a:extLst>
          </p:cNvPr>
          <p:cNvSpPr/>
          <p:nvPr/>
        </p:nvSpPr>
        <p:spPr>
          <a:xfrm>
            <a:off x="4495800" y="2590800"/>
            <a:ext cx="4191000" cy="228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Recommendation Systems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University Recommendations to Students</a:t>
            </a:r>
          </a:p>
        </p:txBody>
      </p:sp>
    </p:spTree>
    <p:extLst>
      <p:ext uri="{BB962C8B-B14F-4D97-AF65-F5344CB8AC3E}">
        <p14:creationId xmlns:p14="http://schemas.microsoft.com/office/powerpoint/2010/main" val="335812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Understanding  the problem statement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838200" y="1676400"/>
          <a:ext cx="579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657600" y="1981200"/>
            <a:ext cx="131064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 Score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1981200"/>
            <a:ext cx="16002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TOEFL 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4200" y="1981200"/>
            <a:ext cx="18288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Rating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2514600"/>
            <a:ext cx="108204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2514600"/>
            <a:ext cx="9144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514600"/>
            <a:ext cx="10668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514600"/>
            <a:ext cx="12954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228600" y="4724400"/>
            <a:ext cx="1676400" cy="533400"/>
          </a:xfrm>
          <a:prstGeom prst="wedgeRectCallout">
            <a:avLst>
              <a:gd name="adj1" fmla="val -2372"/>
              <a:gd name="adj2" fmla="val -1678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Stack : Python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581400" y="1905000"/>
            <a:ext cx="5410200" cy="1066800"/>
          </a:xfrm>
          <a:prstGeom prst="wedgeRectCallout">
            <a:avLst>
              <a:gd name="adj1" fmla="val -65170"/>
              <a:gd name="adj2" fmla="val 222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343400" y="3962400"/>
            <a:ext cx="1676400" cy="533400"/>
          </a:xfrm>
          <a:prstGeom prst="wedgeRectCallout">
            <a:avLst>
              <a:gd name="adj1" fmla="val -93841"/>
              <a:gd name="adj2" fmla="val -333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Chance of Admit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8973C3-71A4-42B7-B3C3-EC87447B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/>
              <a:t>Future Work Extension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DD4AB-92C0-461C-865F-390C0EC60AC1}"/>
              </a:ext>
            </a:extLst>
          </p:cNvPr>
          <p:cNvSpPr/>
          <p:nvPr/>
        </p:nvSpPr>
        <p:spPr>
          <a:xfrm>
            <a:off x="2895600" y="1143000"/>
            <a:ext cx="3162300" cy="14058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 Set Collection for Course Selection to Students based on their past Grade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AB384-7411-4A47-950A-C597B23B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1248"/>
            <a:ext cx="8686800" cy="38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Systematic Approach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0" y="990600"/>
          <a:ext cx="9144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553200" y="3657600"/>
            <a:ext cx="9144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Min Max Scalar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6576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Scalar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8001000" y="3200400"/>
            <a:ext cx="45720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048500" y="3238500"/>
            <a:ext cx="4572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3733800"/>
            <a:ext cx="2057400" cy="2895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1)Lasso Regression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2)Ridge Regression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3)Elastic-Net Regression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4)SVR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5)Decision tree Regressor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6)XG Boost Regressor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7)Random Forest Regressor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8)KNN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9)Gradient Boosting Regressor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10)MLP Regressor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5151120" y="3550126"/>
            <a:ext cx="36576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300" y="5486400"/>
            <a:ext cx="36957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Libraries :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Numpy,Pandas,Matplotlib</a:t>
            </a:r>
            <a:r>
              <a:rPr lang="en-US" sz="1600" dirty="0">
                <a:solidFill>
                  <a:schemeClr val="tx1"/>
                </a:solidFill>
              </a:rPr>
              <a:t>, Seaborn,sklearn,eli5,gradio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About the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2506" y="963262"/>
            <a:ext cx="3631496" cy="17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11087"/>
            <a:ext cx="4953000" cy="16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00400"/>
            <a:ext cx="9144000" cy="351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30087"/>
            <a:ext cx="5334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Given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545068"/>
            <a:ext cx="3657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Info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43200"/>
            <a:ext cx="9144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statistics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14400"/>
            <a:ext cx="541350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Data Visualization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196012" cy="46825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371600" y="1219200"/>
            <a:ext cx="62484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Map (Relation between input </a:t>
            </a:r>
            <a:r>
              <a:rPr lang="en-US" dirty="0" err="1"/>
              <a:t>vs</a:t>
            </a:r>
            <a:r>
              <a:rPr lang="en-US" dirty="0"/>
              <a:t> output variable)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584" y="1219200"/>
            <a:ext cx="9161584" cy="441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0" y="6858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 Feature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915400" cy="449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0" y="5334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Rating Feature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31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0" y="3810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CGPA Feature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5425" cy="44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0" y="685800"/>
            <a:ext cx="91440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TOEFL score Feature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232</Words>
  <Application>Microsoft Office PowerPoint</Application>
  <PresentationFormat>On-screen Show (4:3)</PresentationFormat>
  <Paragraphs>72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Extension</vt:lpstr>
      <vt:lpstr>Future Work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KUMUDH</dc:creator>
  <cp:lastModifiedBy>Venkatesh Elangovan</cp:lastModifiedBy>
  <cp:revision>36</cp:revision>
  <dcterms:created xsi:type="dcterms:W3CDTF">2006-08-16T00:00:00Z</dcterms:created>
  <dcterms:modified xsi:type="dcterms:W3CDTF">2022-03-27T06:33:28Z</dcterms:modified>
</cp:coreProperties>
</file>