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9" r:id="rId4"/>
    <p:sldId id="257" r:id="rId5"/>
    <p:sldId id="279" r:id="rId6"/>
    <p:sldId id="280" r:id="rId7"/>
    <p:sldId id="281" r:id="rId8"/>
    <p:sldId id="282" r:id="rId9"/>
    <p:sldId id="283" r:id="rId10"/>
    <p:sldId id="258" r:id="rId11"/>
    <p:sldId id="269" r:id="rId12"/>
    <p:sldId id="276" r:id="rId13"/>
    <p:sldId id="262" r:id="rId14"/>
    <p:sldId id="263" r:id="rId15"/>
    <p:sldId id="284" r:id="rId16"/>
    <p:sldId id="285" r:id="rId17"/>
    <p:sldId id="265" r:id="rId18"/>
    <p:sldId id="286" r:id="rId19"/>
    <p:sldId id="266" r:id="rId20"/>
    <p:sldId id="287" r:id="rId21"/>
    <p:sldId id="267" r:id="rId22"/>
    <p:sldId id="288" r:id="rId23"/>
    <p:sldId id="274" r:id="rId24"/>
    <p:sldId id="290" r:id="rId25"/>
    <p:sldId id="291" r:id="rId26"/>
    <p:sldId id="29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1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8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3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8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3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3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1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5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nand2306/Associate-Management-System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7DC-5633-45A3-8C2A-5A27E5B6C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961152"/>
            <a:ext cx="10231083" cy="267764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IVE PROJECT</a:t>
            </a: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Associate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DB4E0-2EF9-4BC4-B93A-CC34663CE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0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C150-B609-4644-ADB6-4D757FAC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TABLE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64B4-2EF3-4BD4-931F-74064AAB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the database such as 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Demo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   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Payment Table                                                                                 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 table which consists of trainees details like ID, name, Date of birth, gender, address, email, mobile number, course, fee, discount, status1 and status2.</a:t>
            </a:r>
          </a:p>
        </p:txBody>
      </p:sp>
    </p:spTree>
    <p:extLst>
      <p:ext uri="{BB962C8B-B14F-4D97-AF65-F5344CB8AC3E}">
        <p14:creationId xmlns:p14="http://schemas.microsoft.com/office/powerpoint/2010/main" val="239584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4736-D192-47C7-AA7E-A20FF33C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 table contains the information like Trainee's who’s demo has been completed,  demo has scheduled either in weekend days or week days, who’s demo has not been completed.</a:t>
            </a:r>
          </a:p>
          <a:p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contains the information like joining details ,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day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time.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 table consists of information like amount paid, number of installments and due date.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5A827-E0AB-4AEC-9646-E89036934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78" y="0"/>
            <a:ext cx="10747612" cy="685800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AD70B37-114E-4D23-8155-13394A5E06D7}"/>
              </a:ext>
            </a:extLst>
          </p:cNvPr>
          <p:cNvSpPr/>
          <p:nvPr/>
        </p:nvSpPr>
        <p:spPr>
          <a:xfrm>
            <a:off x="193431" y="3877408"/>
            <a:ext cx="1002323" cy="606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15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EAF7-16C9-46FD-9D33-0F403CAD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73668"/>
            <a:ext cx="8825659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D3BE1E-C8C2-4797-846A-965DAD24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11547"/>
              </p:ext>
            </p:extLst>
          </p:nvPr>
        </p:nvGraphicFramePr>
        <p:xfrm>
          <a:off x="1155700" y="2603500"/>
          <a:ext cx="882491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98819266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712030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422836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 number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</a:t>
                      </a:r>
                      <a:r>
                        <a:rPr lang="en-US" sz="1800" b="0" i="0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Trainee's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5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4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Courses such as bigdata ,machine learning, AI, 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2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9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E10B-FA7D-4A8B-94D3-4A2968BB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CA47BE-55D1-442F-A877-3EAEC6B37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89541"/>
              </p:ext>
            </p:extLst>
          </p:nvPr>
        </p:nvGraphicFramePr>
        <p:xfrm>
          <a:off x="1155700" y="2603500"/>
          <a:ext cx="882491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68345557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2914344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57548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3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Concession in total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2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 Scheduled, Enroll, Demo not Schedule,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Weekday, Weekend (day,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51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E8667E-533D-40DC-BD49-0F6255BCAA72}"/>
              </a:ext>
            </a:extLst>
          </p:cNvPr>
          <p:cNvSpPr txBox="1"/>
          <p:nvPr/>
        </p:nvSpPr>
        <p:spPr>
          <a:xfrm>
            <a:off x="1154954" y="5168348"/>
            <a:ext cx="8825657" cy="50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09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CCEA7-E7C7-41A6-9808-C31808A51325}"/>
              </a:ext>
            </a:extLst>
          </p:cNvPr>
          <p:cNvSpPr txBox="1"/>
          <p:nvPr/>
        </p:nvSpPr>
        <p:spPr>
          <a:xfrm>
            <a:off x="516834" y="0"/>
            <a:ext cx="9356035" cy="707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 table for storing the data for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”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/home/kavyareddy0124/master.txt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'' into table m;</a:t>
            </a:r>
          </a:p>
          <a:p>
            <a:pPr>
              <a:lnSpc>
                <a:spcPct val="115000"/>
              </a:lnSpc>
            </a:pP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master select * from m;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1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B3A94-EF8F-4C3F-AB6C-78A8EDA04736}"/>
              </a:ext>
            </a:extLst>
          </p:cNvPr>
          <p:cNvSpPr/>
          <p:nvPr/>
        </p:nvSpPr>
        <p:spPr>
          <a:xfrm>
            <a:off x="3668091" y="126085"/>
            <a:ext cx="485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MASTER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C9542-3762-40C0-9843-709106D4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" y="1374591"/>
            <a:ext cx="11949195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76C-93A3-4E34-91F3-76C79B8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Demo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316C7-62E8-46CD-9242-88D0C3EF3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87244"/>
              </p:ext>
            </p:extLst>
          </p:nvPr>
        </p:nvGraphicFramePr>
        <p:xfrm>
          <a:off x="1715667" y="2787371"/>
          <a:ext cx="876066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22">
                  <a:extLst>
                    <a:ext uri="{9D8B030D-6E8A-4147-A177-3AD203B41FA5}">
                      <a16:colId xmlns:a16="http://schemas.microsoft.com/office/drawing/2014/main" val="22581474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1838187932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398183913"/>
                    </a:ext>
                  </a:extLst>
                </a:gridCol>
              </a:tblGrid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Column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Datatype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 of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84590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9856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71736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 such as bigdata, IOT, GCP, Tableau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75018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 dirty="0"/>
                        <a:t>Demo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the status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09281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dirty="0"/>
                        <a:t>Demo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4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99A39-206B-4C76-B4F6-D1659C221417}"/>
              </a:ext>
            </a:extLst>
          </p:cNvPr>
          <p:cNvSpPr txBox="1"/>
          <p:nvPr/>
        </p:nvSpPr>
        <p:spPr>
          <a:xfrm>
            <a:off x="1033669" y="1096948"/>
            <a:ext cx="7964557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demo(id int, name string, course string, demo_status string, demo_timing string) stored as orc tblproperties('transactional'='true'); 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demo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demo select id, name, course, status1, status2 from master where status1 = 'Demo Scheduled' or status1 = 'Demo Done';</a:t>
            </a:r>
          </a:p>
        </p:txBody>
      </p:sp>
    </p:spTree>
    <p:extLst>
      <p:ext uri="{BB962C8B-B14F-4D97-AF65-F5344CB8AC3E}">
        <p14:creationId xmlns:p14="http://schemas.microsoft.com/office/powerpoint/2010/main" val="53609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3344-D1CF-4570-86B9-35D8F8B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Enroll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C7920B-41AB-4260-8EA5-61EFF4148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219682"/>
              </p:ext>
            </p:extLst>
          </p:nvPr>
        </p:nvGraphicFramePr>
        <p:xfrm>
          <a:off x="1683544" y="2726592"/>
          <a:ext cx="882491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3098457593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3797850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815924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Bigdata,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status after Enrollment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3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Batch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the batch for enrolled students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6CE6-68B3-4AE2-B344-DDDC0FA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Roles And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DA73-6D40-4FE8-A9E0-A0334BCE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 : Anand </a:t>
            </a:r>
          </a:p>
          <a:p>
            <a:r>
              <a:rPr lang="en-IN" dirty="0"/>
              <a:t>Database Admin : Kavya</a:t>
            </a:r>
          </a:p>
          <a:p>
            <a:r>
              <a:rPr lang="en-IN" dirty="0"/>
              <a:t>Quality Manager : Akhil</a:t>
            </a:r>
          </a:p>
          <a:p>
            <a:r>
              <a:rPr lang="en-IN" dirty="0"/>
              <a:t>Data Analyst : Venkat</a:t>
            </a:r>
          </a:p>
        </p:txBody>
      </p:sp>
    </p:spTree>
    <p:extLst>
      <p:ext uri="{BB962C8B-B14F-4D97-AF65-F5344CB8AC3E}">
        <p14:creationId xmlns:p14="http://schemas.microsoft.com/office/powerpoint/2010/main" val="36531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BBA4-AF20-457A-97F3-9085FCA069F6}"/>
              </a:ext>
            </a:extLst>
          </p:cNvPr>
          <p:cNvSpPr txBox="1"/>
          <p:nvPr/>
        </p:nvSpPr>
        <p:spPr>
          <a:xfrm>
            <a:off x="781878" y="1481758"/>
            <a:ext cx="8362122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enroll(id int, name string, course string, enroll_status string, enroll_status string batch_timing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enroll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enroll select id, name, course, status1, status2 from master where status1 = 'ENROLLED';</a:t>
            </a:r>
          </a:p>
        </p:txBody>
      </p:sp>
    </p:spTree>
    <p:extLst>
      <p:ext uri="{BB962C8B-B14F-4D97-AF65-F5344CB8AC3E}">
        <p14:creationId xmlns:p14="http://schemas.microsoft.com/office/powerpoint/2010/main" val="160502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3D11-6A5D-4F69-BBBF-2374FC52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38" y="498883"/>
            <a:ext cx="8761413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ACCOUNT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3E3E5D-8A24-44E7-A245-44646557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617640"/>
              </p:ext>
            </p:extLst>
          </p:nvPr>
        </p:nvGraphicFramePr>
        <p:xfrm>
          <a:off x="1426137" y="1205847"/>
          <a:ext cx="90247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501">
                  <a:extLst>
                    <a:ext uri="{9D8B030D-6E8A-4147-A177-3AD203B41FA5}">
                      <a16:colId xmlns:a16="http://schemas.microsoft.com/office/drawing/2014/main" val="3366407027"/>
                    </a:ext>
                  </a:extLst>
                </a:gridCol>
                <a:gridCol w="2733499">
                  <a:extLst>
                    <a:ext uri="{9D8B030D-6E8A-4147-A177-3AD203B41FA5}">
                      <a16:colId xmlns:a16="http://schemas.microsoft.com/office/drawing/2014/main" val="737654440"/>
                    </a:ext>
                  </a:extLst>
                </a:gridCol>
                <a:gridCol w="3811730">
                  <a:extLst>
                    <a:ext uri="{9D8B030D-6E8A-4147-A177-3AD203B41FA5}">
                      <a16:colId xmlns:a16="http://schemas.microsoft.com/office/drawing/2014/main" val="2634610299"/>
                    </a:ext>
                  </a:extLst>
                </a:gridCol>
              </a:tblGrid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8015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091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02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4730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4905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AI, Bigdata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5889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amount of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3205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68381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Installements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No.of Installements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36072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IN" dirty="0"/>
                        <a:t>Amount per Installement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much money Trainee's need to pay per installment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51370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Last date of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last date on which the Trainee's has done the payment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6319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due date by which the total fee should be submitted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7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5D601-0F25-4B70-8257-3DC8D29CD1ED}"/>
              </a:ext>
            </a:extLst>
          </p:cNvPr>
          <p:cNvSpPr txBox="1"/>
          <p:nvPr/>
        </p:nvSpPr>
        <p:spPr>
          <a:xfrm>
            <a:off x="172277" y="268519"/>
            <a:ext cx="10455965" cy="601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 for storing data of account table: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‘'file:///home/cloudera/Desktop/account'’ into table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account(id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account: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account select * from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2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07165-3335-46A6-9784-3CE4F1EF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0540"/>
            <a:ext cx="12192000" cy="3639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3374-1A9B-472E-8829-BC7C989A2F56}"/>
              </a:ext>
            </a:extLst>
          </p:cNvPr>
          <p:cNvSpPr/>
          <p:nvPr/>
        </p:nvSpPr>
        <p:spPr>
          <a:xfrm>
            <a:off x="3208030" y="927520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ACCOUNT TABLE</a:t>
            </a:r>
          </a:p>
        </p:txBody>
      </p:sp>
    </p:spTree>
    <p:extLst>
      <p:ext uri="{BB962C8B-B14F-4D97-AF65-F5344CB8AC3E}">
        <p14:creationId xmlns:p14="http://schemas.microsoft.com/office/powerpoint/2010/main" val="311517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7933A-FE38-45F5-A460-5AB66FBC8FB1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BEAA2-88D8-439F-8B3C-77E16D4020B8}"/>
              </a:ext>
            </a:extLst>
          </p:cNvPr>
          <p:cNvSpPr/>
          <p:nvPr/>
        </p:nvSpPr>
        <p:spPr>
          <a:xfrm>
            <a:off x="84559" y="1125553"/>
            <a:ext cx="11943318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Number of Distinct courses.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count(*) from master group by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Number of courses enrolled by each student.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name, course, count(*) from master group by name,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List of Students whose demo has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List of students whose demo has not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are done with their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who haven’t attended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Scheduled";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30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E55DB-6F7B-4682-B6C1-128D549C93C6}"/>
              </a:ext>
            </a:extLst>
          </p:cNvPr>
          <p:cNvSpPr txBox="1"/>
          <p:nvPr/>
        </p:nvSpPr>
        <p:spPr>
          <a:xfrm>
            <a:off x="0" y="967292"/>
            <a:ext cx="107808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List of students who have enrolled in any of the course.</a:t>
            </a: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List of students who attended demo but not enrolled.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 but not 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List of students whose demo was scheduled on Weekday’s.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"WD%";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List of students whose demo was scheduled on Weekend’s.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"WE%";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Number of male and female associates are there.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gender, count(*) from master group by gender;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 Maximum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max(discount) as max_discount from master group by course;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Minimum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min(discount) as min_discount from master group by course;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162F1-F478-4DDD-AE0C-BB46CB9401CD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</p:spTree>
    <p:extLst>
      <p:ext uri="{BB962C8B-B14F-4D97-AF65-F5344CB8AC3E}">
        <p14:creationId xmlns:p14="http://schemas.microsoft.com/office/powerpoint/2010/main" val="401019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71C30-3FB8-4F6C-9326-B1FDA6DF3235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4520B-A370-4D9A-8D64-4686E0E37BDD}"/>
              </a:ext>
            </a:extLst>
          </p:cNvPr>
          <p:cNvSpPr/>
          <p:nvPr/>
        </p:nvSpPr>
        <p:spPr>
          <a:xfrm>
            <a:off x="89046" y="2169476"/>
            <a:ext cx="1186090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fee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sum(total) from account;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 Total paid fees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sum(paid) from account;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 Fee details of enrolled students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-&gt;select master.id, master.name,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master.course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master.fee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master.discount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account.total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account.paid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master, account where master.id=account.id;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6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A479-59BE-4184-93E1-7D639353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                   </a:t>
            </a:r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9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A290-0625-44DC-A78D-312B48C4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32CB-2325-404D-97B4-D0D9080D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  <a:p>
            <a:r>
              <a:rPr lang="en-US" dirty="0"/>
              <a:t>SQ</a:t>
            </a:r>
          </a:p>
          <a:p>
            <a:r>
              <a:rPr lang="en-US" dirty="0"/>
              <a:t>Hadoop</a:t>
            </a:r>
          </a:p>
          <a:p>
            <a:r>
              <a:rPr lang="en-US" dirty="0"/>
              <a:t>CDH5</a:t>
            </a:r>
          </a:p>
          <a:p>
            <a:r>
              <a:rPr lang="en-US" dirty="0"/>
              <a:t>GitHub </a:t>
            </a:r>
          </a:p>
          <a:p>
            <a:r>
              <a:rPr lang="en-US" dirty="0"/>
              <a:t>GitHub Link: </a:t>
            </a:r>
            <a:r>
              <a:rPr lang="en-US" dirty="0">
                <a:hlinkClick r:id="rId2"/>
              </a:rPr>
              <a:t>https://github.com/kanand2306/Associate-Management-System.git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87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AAF4-B7F9-4E0D-8E5C-3DE529A4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81" y="1053181"/>
            <a:ext cx="8761413" cy="706964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D22C-70E2-45AF-A1E9-BA8F5184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aim of this project is to manage the database of an  educational institute which provides the courses in various domain.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consists of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details like how many Trainee's were attended for demo, joined, enrolled for the courses like Bigdata, IOT, machine learning, artificial Intelligence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Whenever the administrator needs the information about the trainees , they should be able to fetch the required data.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EE6D-E752-4B46-B755-05905221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HIVE: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356-9A75-4FF6-B35A-6F51AA26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Data Warehouse Infrastructure tool to process structured data in Hadoop.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product of Facebook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present on the top of the Hadoop , it means it is installed Ina single machine.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stores Schema in a database and processed data into HDFS.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provides SQL type language for querying called called HIVEQL or HQL.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D70-BB49-43A5-BD4E-B911296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ORC METHOD: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CC48-A840-46D1-845A-EE3A1E6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</a:t>
            </a:r>
            <a:r>
              <a:rPr lang="en-US" sz="2000" dirty="0"/>
              <a:t>  -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Row Columnar.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file format provides a highly efficient way to store Hive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ORC files improve performance when Hive is reading, writing and processing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 stores collection of rows in one file and within the collection the row data is stored in a columnar format.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5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8E6-0E32-44D0-A21E-EF5F5DED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ACID PROPERTIES: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ADD0-EE4F-4F6F-B604-E2A33F43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supports all ACID properties which enable us to use transactions, create transactional tables, and run queries like Insert, Update and Delete on tables.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TBLPROPERTIES(‘transactional’ = ‘true’) at the time of creating Managed 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Managed Table should use ORC Format</a:t>
            </a:r>
            <a:r>
              <a:rPr lang="en-US" sz="2000" dirty="0"/>
              <a:t>.</a:t>
            </a:r>
          </a:p>
          <a:p>
            <a:pPr marL="0" indent="0">
              <a:lnSpc>
                <a:spcPct val="115000"/>
              </a:lnSpc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649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3872-A6CF-45AD-B279-C6E77D1E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hive.support.concurrency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hive.enforce.bucketing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hive.exec.dynamic.partition.mode = nonstrict;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hive.txn.manager = org.apache.hadoop.hive.ql.lockmgr.DbTxnManager;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hive.compactor.initiator.on = true;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65D3-AABF-47CA-889E-BDA6EEA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CRUD OPERATION: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66C6-42C1-4691-A1B9-AC8D0ABC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order to perform CREATE, READ, UPDATE, DELETE we have to ensure while creating the table with the following conditions.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format should be in ORC file format with TBLPROPERTIES(‘transactional’=‘true’)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should be CLUSTERED BY with some Buckets.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7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1103</TotalTime>
  <Words>1733</Words>
  <Application>Microsoft Office PowerPoint</Application>
  <PresentationFormat>Widescreen</PresentationFormat>
  <Paragraphs>267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HIVE PROJECT  Associate Management System</vt:lpstr>
      <vt:lpstr>Roles And Responsibilities:</vt:lpstr>
      <vt:lpstr>TOOLS:</vt:lpstr>
      <vt:lpstr>ABSTRACT:</vt:lpstr>
      <vt:lpstr>HIVE:</vt:lpstr>
      <vt:lpstr>ORC METHOD:</vt:lpstr>
      <vt:lpstr>ACID PROPERTIES:</vt:lpstr>
      <vt:lpstr>PowerPoint Presentation</vt:lpstr>
      <vt:lpstr>CRUD OPERATION:</vt:lpstr>
      <vt:lpstr>TABLE DETAILS:</vt:lpstr>
      <vt:lpstr>PowerPoint Presentation</vt:lpstr>
      <vt:lpstr>PowerPoint Presentation</vt:lpstr>
      <vt:lpstr> Master TABLE:</vt:lpstr>
      <vt:lpstr> Master TABLE:</vt:lpstr>
      <vt:lpstr>PowerPoint Presentation</vt:lpstr>
      <vt:lpstr>PowerPoint Presentation</vt:lpstr>
      <vt:lpstr>Demo Table:</vt:lpstr>
      <vt:lpstr>PowerPoint Presentation</vt:lpstr>
      <vt:lpstr>Enroll Table:</vt:lpstr>
      <vt:lpstr>PowerPoint Presentation</vt:lpstr>
      <vt:lpstr>ACCOUNT TABLE: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PROJECT</dc:title>
  <dc:creator>singam kavya</dc:creator>
  <cp:lastModifiedBy>Anand Kumar</cp:lastModifiedBy>
  <cp:revision>23</cp:revision>
  <dcterms:created xsi:type="dcterms:W3CDTF">2021-08-15T18:43:51Z</dcterms:created>
  <dcterms:modified xsi:type="dcterms:W3CDTF">2021-09-17T11:05:24Z</dcterms:modified>
</cp:coreProperties>
</file>