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68" r:id="rId5"/>
    <p:sldId id="274" r:id="rId6"/>
    <p:sldId id="270" r:id="rId7"/>
    <p:sldId id="269" r:id="rId8"/>
    <p:sldId id="272" r:id="rId9"/>
    <p:sldId id="273" r:id="rId10"/>
    <p:sldId id="271" r:id="rId11"/>
    <p:sldId id="286" r:id="rId12"/>
    <p:sldId id="279" r:id="rId13"/>
    <p:sldId id="280" r:id="rId14"/>
    <p:sldId id="281" r:id="rId15"/>
    <p:sldId id="284" r:id="rId16"/>
    <p:sldId id="282" r:id="rId17"/>
    <p:sldId id="287" r:id="rId18"/>
    <p:sldId id="283" r:id="rId19"/>
    <p:sldId id="285" r:id="rId20"/>
    <p:sldId id="275" r:id="rId21"/>
    <p:sldId id="278" r:id="rId22"/>
    <p:sldId id="276" r:id="rId23"/>
    <p:sldId id="277" r:id="rId24"/>
    <p:sldId id="288" r:id="rId25"/>
    <p:sldId id="289" r:id="rId26"/>
    <p:sldId id="290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06-01-2019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linux/docker-ce/ubuntu/" TargetMode="External"/><Relationship Id="rId2" Type="http://schemas.openxmlformats.org/officeDocument/2006/relationships/hyperlink" Target="https://download.docker.com/linux/centos/docker-ce.rep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95736" y="2996952"/>
            <a:ext cx="4896544" cy="1049908"/>
          </a:xfrm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chemeClr val="tx1"/>
                </a:solidFill>
              </a:rPr>
              <a:t>Docker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 Image and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Image is an executable package that includes everything that is needed to run an application – The code, a runtime, libraries, environment variables and configurations.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container is a runtime instance of an Image – what the image becomes in memory when executed </a:t>
            </a:r>
            <a:r>
              <a:rPr lang="en-IN" dirty="0" err="1" smtClean="0"/>
              <a:t>i.e</a:t>
            </a:r>
            <a:r>
              <a:rPr lang="en-IN" dirty="0" smtClean="0"/>
              <a:t> an image with state or a user process.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container life cycle</a:t>
            </a:r>
            <a:endParaRPr lang="en-IN" dirty="0"/>
          </a:p>
        </p:txBody>
      </p:sp>
      <p:pic>
        <p:nvPicPr>
          <p:cNvPr id="1026" name="Picture 2" descr="C:\Users\chakra_ge\Pictures\docker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80928"/>
            <a:ext cx="4593704" cy="1066800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commands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850776"/>
          </a:xfrm>
        </p:spPr>
        <p:txBody>
          <a:bodyPr/>
          <a:lstStyle/>
          <a:p>
            <a:r>
              <a:rPr lang="en-IN" dirty="0" smtClean="0"/>
              <a:t>General Usage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5172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Start a container in background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-d </a:t>
            </a:r>
            <a:r>
              <a:rPr lang="en-IN" b="1" dirty="0" err="1" smtClean="0"/>
              <a:t>jenkins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Start an interactive container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-it </a:t>
            </a:r>
            <a:r>
              <a:rPr lang="en-IN" b="1" dirty="0" err="1" smtClean="0"/>
              <a:t>ubuntu</a:t>
            </a:r>
            <a:r>
              <a:rPr lang="en-IN" b="1" dirty="0" smtClean="0"/>
              <a:t> bash </a:t>
            </a:r>
          </a:p>
          <a:p>
            <a:r>
              <a:rPr lang="en-IN" dirty="0" smtClean="0"/>
              <a:t>Export port from a container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-p 80:80 -d </a:t>
            </a:r>
            <a:r>
              <a:rPr lang="en-IN" b="1" dirty="0" err="1" smtClean="0"/>
              <a:t>nginx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Start a named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--name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Restart a stopped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start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Stop a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stop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Add metadata to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-d \ label=</a:t>
            </a:r>
            <a:r>
              <a:rPr lang="en-IN" b="1" dirty="0" err="1" smtClean="0"/>
              <a:t>traefik.backend</a:t>
            </a:r>
            <a:r>
              <a:rPr lang="en-IN" b="1" dirty="0" smtClean="0"/>
              <a:t>=</a:t>
            </a:r>
            <a:r>
              <a:rPr lang="en-IN" b="1" dirty="0" err="1" smtClean="0"/>
              <a:t>jenkins</a:t>
            </a:r>
            <a:r>
              <a:rPr lang="en-IN" b="1" dirty="0" smtClean="0"/>
              <a:t> </a:t>
            </a:r>
            <a:r>
              <a:rPr lang="en-IN" b="1" dirty="0" err="1" smtClean="0"/>
              <a:t>jenkins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066800"/>
          </a:xfrm>
        </p:spPr>
        <p:txBody>
          <a:bodyPr/>
          <a:lstStyle/>
          <a:p>
            <a:r>
              <a:rPr lang="en-IN" dirty="0" smtClean="0"/>
              <a:t>Building Images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Build an image from </a:t>
            </a:r>
            <a:r>
              <a:rPr lang="en-IN" dirty="0" err="1" smtClean="0"/>
              <a:t>Dockerfile</a:t>
            </a:r>
            <a:r>
              <a:rPr lang="en-IN" dirty="0" smtClean="0"/>
              <a:t> in current directory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build --tag </a:t>
            </a:r>
            <a:r>
              <a:rPr lang="en-IN" b="1" dirty="0" err="1" smtClean="0"/>
              <a:t>myimage</a:t>
            </a:r>
            <a:r>
              <a:rPr lang="en-IN" b="1" dirty="0" smtClean="0"/>
              <a:t> . </a:t>
            </a:r>
          </a:p>
          <a:p>
            <a:r>
              <a:rPr lang="en-IN" dirty="0" smtClean="0"/>
              <a:t>Manage Containers List running containers 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Force rebuild of </a:t>
            </a:r>
            <a:r>
              <a:rPr lang="en-IN" dirty="0" err="1" smtClean="0"/>
              <a:t>Docker</a:t>
            </a:r>
            <a:r>
              <a:rPr lang="en-IN" dirty="0" smtClean="0"/>
              <a:t> image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build --no-cache . </a:t>
            </a:r>
          </a:p>
          <a:p>
            <a:r>
              <a:rPr lang="en-IN" dirty="0" smtClean="0"/>
              <a:t>Convert a container to image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commit c7337 </a:t>
            </a:r>
            <a:r>
              <a:rPr lang="en-IN" b="1" dirty="0" err="1" smtClean="0"/>
              <a:t>myimage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Remove all unused images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rmi</a:t>
            </a:r>
            <a:r>
              <a:rPr lang="en-IN" b="1" dirty="0" smtClean="0"/>
              <a:t> $(</a:t>
            </a:r>
            <a:r>
              <a:rPr lang="en-IN" b="1" dirty="0" err="1" smtClean="0"/>
              <a:t>docker</a:t>
            </a:r>
            <a:r>
              <a:rPr lang="en-IN" b="1" dirty="0" smtClean="0"/>
              <a:t> images \ -q -f "dangling=true"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Containers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List running containers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endParaRPr lang="en-IN" b="1" dirty="0" smtClean="0"/>
          </a:p>
          <a:p>
            <a:r>
              <a:rPr lang="en-IN" dirty="0" smtClean="0"/>
              <a:t>List all containers ( running &amp; stopped 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–a</a:t>
            </a:r>
          </a:p>
          <a:p>
            <a:r>
              <a:rPr lang="en-IN" dirty="0" smtClean="0"/>
              <a:t>Inspect containers metadata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  </a:t>
            </a:r>
            <a:r>
              <a:rPr lang="en-IN" b="1" dirty="0" err="1" smtClean="0"/>
              <a:t>docker</a:t>
            </a:r>
            <a:r>
              <a:rPr lang="en-IN" b="1" dirty="0" smtClean="0"/>
              <a:t> inspect c7337</a:t>
            </a:r>
          </a:p>
          <a:p>
            <a:r>
              <a:rPr lang="en-IN" dirty="0" smtClean="0"/>
              <a:t>List locally available images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images</a:t>
            </a:r>
          </a:p>
          <a:p>
            <a:r>
              <a:rPr lang="en-IN" dirty="0" smtClean="0"/>
              <a:t>Delete all stopped containers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rm</a:t>
            </a:r>
            <a:r>
              <a:rPr lang="en-IN" b="1" dirty="0" smtClean="0"/>
              <a:t> $(</a:t>
            </a:r>
            <a:r>
              <a:rPr lang="en-IN" b="1" dirty="0" err="1" smtClean="0"/>
              <a:t>doker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–filter status=exited –q )</a:t>
            </a:r>
          </a:p>
          <a:p>
            <a:r>
              <a:rPr lang="en-IN" dirty="0" smtClean="0"/>
              <a:t>List all containers with a specific label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–filter label=</a:t>
            </a:r>
            <a:r>
              <a:rPr lang="en-IN" b="1" dirty="0" err="1" smtClean="0"/>
              <a:t>demoproject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/>
          <a:lstStyle/>
          <a:p>
            <a:r>
              <a:rPr lang="en-IN" dirty="0" smtClean="0"/>
              <a:t>Run another process in running container 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exec -it c7337 bash </a:t>
            </a:r>
          </a:p>
          <a:p>
            <a:r>
              <a:rPr lang="en-IN" dirty="0" smtClean="0"/>
              <a:t>Show live logs of running daemon container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logs -f c7337 </a:t>
            </a:r>
          </a:p>
          <a:p>
            <a:r>
              <a:rPr lang="en-IN" dirty="0" smtClean="0"/>
              <a:t>Show exposed ports of a container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port c7337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8229600" cy="1066800"/>
          </a:xfrm>
        </p:spPr>
        <p:txBody>
          <a:bodyPr/>
          <a:lstStyle/>
          <a:p>
            <a:r>
              <a:rPr lang="en-IN" dirty="0" smtClean="0"/>
              <a:t>Stateless and </a:t>
            </a:r>
            <a:r>
              <a:rPr lang="en-IN" dirty="0" err="1" smtClean="0"/>
              <a:t>Statefull</a:t>
            </a:r>
            <a:r>
              <a:rPr lang="en-IN" dirty="0" smtClean="0"/>
              <a:t>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937624"/>
          </a:xfrm>
        </p:spPr>
        <p:txBody>
          <a:bodyPr/>
          <a:lstStyle/>
          <a:p>
            <a:r>
              <a:rPr lang="en-IN" dirty="0" smtClean="0"/>
              <a:t>Stateless application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e.g</a:t>
            </a:r>
            <a:r>
              <a:rPr lang="en-IN" dirty="0" smtClean="0"/>
              <a:t>: spring boot application, </a:t>
            </a:r>
            <a:r>
              <a:rPr lang="en-IN" dirty="0" err="1" smtClean="0"/>
              <a:t>nodejs</a:t>
            </a:r>
            <a:r>
              <a:rPr lang="en-IN" dirty="0" smtClean="0"/>
              <a:t> app</a:t>
            </a:r>
          </a:p>
          <a:p>
            <a:r>
              <a:rPr lang="en-IN" dirty="0" err="1" smtClean="0"/>
              <a:t>Statefull</a:t>
            </a:r>
            <a:r>
              <a:rPr lang="en-IN" dirty="0" smtClean="0"/>
              <a:t> application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e.g</a:t>
            </a:r>
            <a:r>
              <a:rPr lang="en-IN" dirty="0" smtClean="0"/>
              <a:t>: All databases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Volumes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local volume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volume create --name </a:t>
            </a:r>
            <a:r>
              <a:rPr lang="en-IN" b="1" dirty="0" err="1" smtClean="0"/>
              <a:t>myvol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Mounting a volume on container start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-v </a:t>
            </a:r>
            <a:r>
              <a:rPr lang="en-IN" b="1" dirty="0" err="1" smtClean="0"/>
              <a:t>myvol</a:t>
            </a:r>
            <a:r>
              <a:rPr lang="en-IN" b="1" dirty="0" smtClean="0"/>
              <a:t>:/data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Destroy a volume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volume </a:t>
            </a:r>
            <a:r>
              <a:rPr lang="en-IN" b="1" dirty="0" err="1" smtClean="0"/>
              <a:t>rm</a:t>
            </a:r>
            <a:r>
              <a:rPr lang="en-IN" b="1" dirty="0" smtClean="0"/>
              <a:t> </a:t>
            </a:r>
            <a:r>
              <a:rPr lang="en-IN" b="1" dirty="0" err="1" smtClean="0"/>
              <a:t>myvol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List volumes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volume </a:t>
            </a:r>
            <a:r>
              <a:rPr lang="en-IN" b="1" dirty="0" err="1" smtClean="0"/>
              <a:t>ls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local network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network create </a:t>
            </a:r>
            <a:r>
              <a:rPr lang="en-IN" b="1" dirty="0" err="1" smtClean="0"/>
              <a:t>mynet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Attach a container to a network on start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run -d --net </a:t>
            </a:r>
            <a:r>
              <a:rPr lang="en-IN" b="1" dirty="0" err="1" smtClean="0"/>
              <a:t>mynet</a:t>
            </a:r>
            <a:r>
              <a:rPr lang="en-IN" b="1" dirty="0" smtClean="0"/>
              <a:t>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</a:p>
          <a:p>
            <a:r>
              <a:rPr lang="en-IN" dirty="0" smtClean="0"/>
              <a:t>Connect a running container from a network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network connect </a:t>
            </a:r>
            <a:r>
              <a:rPr lang="en-IN" b="1" dirty="0" err="1" smtClean="0"/>
              <a:t>mynet</a:t>
            </a:r>
            <a:r>
              <a:rPr lang="en-IN" b="1" dirty="0" smtClean="0"/>
              <a:t> c7337 </a:t>
            </a:r>
          </a:p>
          <a:p>
            <a:r>
              <a:rPr lang="en-IN" dirty="0" smtClean="0"/>
              <a:t>Disconnect container to a network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network disconnect </a:t>
            </a:r>
            <a:r>
              <a:rPr lang="en-IN" b="1" dirty="0" err="1" smtClean="0"/>
              <a:t>mynet</a:t>
            </a:r>
            <a:r>
              <a:rPr lang="en-IN" b="1" dirty="0" smtClean="0"/>
              <a:t> c7337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Virtualization?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Virtualization is the technique of importing a Guest operating system on top of a Host operating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Advantages</a:t>
            </a:r>
          </a:p>
          <a:p>
            <a:r>
              <a:rPr lang="en-IN" dirty="0" smtClean="0"/>
              <a:t>Multiple operating systems can run on the same machine</a:t>
            </a:r>
          </a:p>
          <a:p>
            <a:r>
              <a:rPr lang="en-IN" dirty="0" smtClean="0"/>
              <a:t>Maintenance and Recovery were easy in case of failure conditions</a:t>
            </a:r>
          </a:p>
          <a:p>
            <a:r>
              <a:rPr lang="en-IN" dirty="0" smtClean="0"/>
              <a:t>Total cost of ownership was also less due to the reduced need for infrastructure</a:t>
            </a:r>
          </a:p>
          <a:p>
            <a:pPr>
              <a:buNone/>
            </a:pP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Dockerfile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Dockerfile</a:t>
            </a:r>
            <a:r>
              <a:rPr lang="en-IN" dirty="0" smtClean="0"/>
              <a:t> is a text document that contains all the commands a user could call on the CLI to assemble an image.</a:t>
            </a:r>
          </a:p>
          <a:p>
            <a:pPr>
              <a:buNone/>
            </a:pPr>
            <a:r>
              <a:rPr lang="en-IN" dirty="0" smtClean="0"/>
              <a:t>Using </a:t>
            </a:r>
            <a:r>
              <a:rPr lang="en-IN" dirty="0" err="1" smtClean="0"/>
              <a:t>docker</a:t>
            </a:r>
            <a:r>
              <a:rPr lang="en-IN" dirty="0" smtClean="0"/>
              <a:t> build command users can create an automated build that executed several command-line instructions in succession.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build -t {IMAGE_NAME}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vs</a:t>
            </a:r>
            <a:r>
              <a:rPr lang="en-IN" dirty="0" smtClean="0"/>
              <a:t>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Image</a:t>
            </a:r>
            <a:r>
              <a:rPr lang="en-IN" dirty="0" smtClean="0"/>
              <a:t>: A </a:t>
            </a:r>
            <a:r>
              <a:rPr lang="en-IN" dirty="0" err="1" smtClean="0"/>
              <a:t>Docker</a:t>
            </a:r>
            <a:r>
              <a:rPr lang="en-IN" dirty="0" smtClean="0"/>
              <a:t> image is built up from a series of </a:t>
            </a:r>
            <a:r>
              <a:rPr lang="en-IN" b="1" dirty="0" smtClean="0"/>
              <a:t>read-only</a:t>
            </a:r>
            <a:r>
              <a:rPr lang="en-IN" dirty="0" smtClean="0"/>
              <a:t> layers</a:t>
            </a:r>
          </a:p>
          <a:p>
            <a:r>
              <a:rPr lang="en-IN" b="1" dirty="0" smtClean="0"/>
              <a:t>Layer</a:t>
            </a:r>
            <a:r>
              <a:rPr lang="en-IN" dirty="0" smtClean="0"/>
              <a:t>: Each layer represents an instruction in the image’s </a:t>
            </a:r>
            <a:r>
              <a:rPr lang="en-IN" dirty="0" err="1" smtClean="0"/>
              <a:t>Dockerfile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instructions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FROM</a:t>
            </a:r>
          </a:p>
          <a:p>
            <a:r>
              <a:rPr lang="en-IN" dirty="0" smtClean="0"/>
              <a:t>RUN</a:t>
            </a:r>
          </a:p>
          <a:p>
            <a:r>
              <a:rPr lang="en-IN" dirty="0" smtClean="0"/>
              <a:t>CMD</a:t>
            </a:r>
          </a:p>
          <a:p>
            <a:r>
              <a:rPr lang="en-IN" dirty="0" smtClean="0"/>
              <a:t>MAINTAINER</a:t>
            </a:r>
          </a:p>
          <a:p>
            <a:r>
              <a:rPr lang="en-IN" dirty="0" smtClean="0"/>
              <a:t>LABEL</a:t>
            </a:r>
          </a:p>
          <a:p>
            <a:r>
              <a:rPr lang="en-IN" dirty="0" smtClean="0"/>
              <a:t>EXPOSE</a:t>
            </a:r>
          </a:p>
          <a:p>
            <a:r>
              <a:rPr lang="en-IN" dirty="0" smtClean="0"/>
              <a:t>ENV</a:t>
            </a:r>
          </a:p>
          <a:p>
            <a:r>
              <a:rPr lang="en-IN" dirty="0" smtClean="0"/>
              <a:t>ADD</a:t>
            </a:r>
          </a:p>
          <a:p>
            <a:r>
              <a:rPr lang="en-IN" dirty="0" smtClean="0"/>
              <a:t>COPY</a:t>
            </a:r>
          </a:p>
          <a:p>
            <a:r>
              <a:rPr lang="en-IN" dirty="0" smtClean="0"/>
              <a:t>ENTRYPOINT</a:t>
            </a:r>
            <a:endParaRPr lang="en-IN" dirty="0" smtClean="0"/>
          </a:p>
          <a:p>
            <a:r>
              <a:rPr lang="en-IN" dirty="0" smtClean="0"/>
              <a:t>VOLUME</a:t>
            </a:r>
          </a:p>
          <a:p>
            <a:r>
              <a:rPr lang="en-IN" dirty="0" smtClean="0"/>
              <a:t>USER</a:t>
            </a:r>
          </a:p>
          <a:p>
            <a:r>
              <a:rPr lang="en-IN" dirty="0" smtClean="0"/>
              <a:t>WORKDIR</a:t>
            </a:r>
          </a:p>
          <a:p>
            <a:r>
              <a:rPr lang="en-IN" dirty="0" smtClean="0"/>
              <a:t>ONBUILD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</a:t>
            </a:r>
            <a:r>
              <a:rPr lang="en-IN" dirty="0" err="1" smtClean="0"/>
              <a:t>docker</a:t>
            </a:r>
            <a:r>
              <a:rPr lang="en-IN" dirty="0" smtClean="0"/>
              <a:t> image from </a:t>
            </a:r>
            <a:r>
              <a:rPr lang="en-IN" dirty="0" err="1" smtClean="0"/>
              <a:t>Dockerfile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-compose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Compose is a tool for defining and running multi-container </a:t>
            </a:r>
            <a:r>
              <a:rPr lang="en-IN" dirty="0" err="1" smtClean="0"/>
              <a:t>Docker</a:t>
            </a:r>
            <a:r>
              <a:rPr lang="en-IN" dirty="0" smtClean="0"/>
              <a:t> applications.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000" dirty="0" smtClean="0"/>
              <a:t>Installation on Linux </a:t>
            </a:r>
            <a:r>
              <a:rPr lang="en-IN" sz="2000" dirty="0" err="1" smtClean="0"/>
              <a:t>Env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pt-BR" sz="1400" dirty="0" smtClean="0"/>
              <a:t>curl -L "https://github.com/docker/compose/releases/download/1.23.2/docker-compose-$(uname -s)-$(uname -m)" -o /usr/bin/docker-compose </a:t>
            </a:r>
          </a:p>
          <a:p>
            <a:pPr>
              <a:buNone/>
            </a:pPr>
            <a:r>
              <a:rPr lang="en-IN" sz="1400" dirty="0" err="1" smtClean="0"/>
              <a:t>chmod</a:t>
            </a:r>
            <a:r>
              <a:rPr lang="en-IN" sz="1400" dirty="0" smtClean="0"/>
              <a:t> +x /</a:t>
            </a:r>
            <a:r>
              <a:rPr lang="en-IN" sz="1400" dirty="0" err="1" smtClean="0"/>
              <a:t>usr</a:t>
            </a:r>
            <a:r>
              <a:rPr lang="en-IN" sz="1400" dirty="0" smtClean="0"/>
              <a:t>/bin/</a:t>
            </a:r>
            <a:r>
              <a:rPr lang="en-IN" sz="1400" dirty="0" err="1" smtClean="0"/>
              <a:t>docker</a:t>
            </a:r>
            <a:r>
              <a:rPr lang="en-IN" sz="1400" dirty="0" smtClean="0"/>
              <a:t>-compose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-compose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89654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Creating </a:t>
            </a:r>
            <a:r>
              <a:rPr lang="en-IN" dirty="0" err="1" smtClean="0"/>
              <a:t>docker</a:t>
            </a:r>
            <a:r>
              <a:rPr lang="en-IN" dirty="0" smtClean="0"/>
              <a:t> multi container environment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up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Destroying multi container environment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down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Starting multi container environment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start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Stopping multi container environment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stop 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Pausing multi container environment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pause 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Unpausing</a:t>
            </a:r>
            <a:r>
              <a:rPr lang="en-IN" dirty="0" smtClean="0"/>
              <a:t> multi container environment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</a:t>
            </a:r>
            <a:r>
              <a:rPr lang="en-IN" dirty="0" err="1" smtClean="0"/>
              <a:t>unpause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 view </a:t>
            </a:r>
            <a:r>
              <a:rPr lang="en-IN" dirty="0" err="1" smtClean="0"/>
              <a:t>docker</a:t>
            </a:r>
            <a:r>
              <a:rPr lang="en-IN" dirty="0" smtClean="0"/>
              <a:t> processes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-compose </a:t>
            </a:r>
            <a:r>
              <a:rPr lang="en-IN" dirty="0" err="1" smtClean="0"/>
              <a:t>ps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24944"/>
            <a:ext cx="8064896" cy="1069848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Running multiple containers using </a:t>
            </a:r>
            <a:r>
              <a:rPr lang="en-IN" sz="3600" dirty="0" err="1" smtClean="0"/>
              <a:t>docker</a:t>
            </a:r>
            <a:r>
              <a:rPr lang="en-IN" sz="3600" dirty="0" smtClean="0"/>
              <a:t>-compose</a:t>
            </a:r>
            <a:endParaRPr lang="en-IN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What is Containerization?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Containerization is the technique of bringing virtualization to the operating system level. While Virtualization brings abstraction to the hardware, Containerization brings abstraction to the operating system.</a:t>
            </a:r>
          </a:p>
          <a:p>
            <a:pPr>
              <a:buNone/>
            </a:pPr>
            <a:r>
              <a:rPr lang="en-IN" b="1" dirty="0" smtClean="0"/>
              <a:t>Advantages</a:t>
            </a:r>
            <a:endParaRPr lang="en-IN" dirty="0" smtClean="0"/>
          </a:p>
          <a:p>
            <a:r>
              <a:rPr lang="en-IN" dirty="0" smtClean="0"/>
              <a:t>Containers on the same OS kernel are lighter and smaller</a:t>
            </a:r>
          </a:p>
          <a:p>
            <a:r>
              <a:rPr lang="en-IN" dirty="0" smtClean="0"/>
              <a:t>Better resource utilization compared to VMs</a:t>
            </a:r>
          </a:p>
          <a:p>
            <a:r>
              <a:rPr lang="en-IN" dirty="0" smtClean="0"/>
              <a:t>Boot-up process is short and takes few seconds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Virtualization </a:t>
            </a:r>
            <a:r>
              <a:rPr lang="en-IN" b="1" dirty="0" err="1" smtClean="0"/>
              <a:t>vs</a:t>
            </a:r>
            <a:r>
              <a:rPr lang="en-IN" b="1" dirty="0" smtClean="0"/>
              <a:t> Containerization</a:t>
            </a:r>
            <a:endParaRPr lang="en-IN" dirty="0"/>
          </a:p>
        </p:txBody>
      </p:sp>
      <p:pic>
        <p:nvPicPr>
          <p:cNvPr id="1026" name="Picture 2" descr="C:\Users\chakra_ge\Pictures\containers-versus-virtual-machines-docker-inc-rightscal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1"/>
            <a:ext cx="6768751" cy="3772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akra_ge\Pictures\2017-03-31_14_50_13-Radom Learnings, Online Whiteboard for Visual Collabo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5165751" cy="47481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5576" y="1196752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Containerization explained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is a containerization platform from which we can build our application, package them along with all dependencies in to a box.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</a:t>
            </a:r>
            <a:r>
              <a:rPr lang="en-IN" dirty="0" err="1" smtClean="0"/>
              <a:t>Docker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err="1" smtClean="0"/>
              <a:t>CentOS</a:t>
            </a:r>
            <a:r>
              <a:rPr lang="en-IN" b="1" dirty="0" smtClean="0"/>
              <a:t>/RHEL</a:t>
            </a:r>
          </a:p>
          <a:p>
            <a:pPr>
              <a:buNone/>
            </a:pPr>
            <a:r>
              <a:rPr lang="en-IN" dirty="0" smtClean="0"/>
              <a:t>yum install -y yum-</a:t>
            </a:r>
            <a:r>
              <a:rPr lang="en-IN" dirty="0" err="1" smtClean="0"/>
              <a:t>utils</a:t>
            </a:r>
            <a:r>
              <a:rPr lang="en-IN" dirty="0" smtClean="0"/>
              <a:t>  device-</a:t>
            </a:r>
            <a:r>
              <a:rPr lang="en-IN" dirty="0" err="1" smtClean="0"/>
              <a:t>mapper</a:t>
            </a:r>
            <a:r>
              <a:rPr lang="en-IN" dirty="0" smtClean="0"/>
              <a:t>-persistent-data  lvm2 </a:t>
            </a:r>
          </a:p>
          <a:p>
            <a:pPr>
              <a:buNone/>
            </a:pPr>
            <a:r>
              <a:rPr lang="en-IN" dirty="0" smtClean="0"/>
              <a:t>yum-</a:t>
            </a:r>
            <a:r>
              <a:rPr lang="en-IN" dirty="0" err="1" smtClean="0"/>
              <a:t>config</a:t>
            </a:r>
            <a:r>
              <a:rPr lang="en-IN" dirty="0" smtClean="0"/>
              <a:t>-manager \ --add-repo \ </a:t>
            </a:r>
            <a:r>
              <a:rPr lang="en-IN" dirty="0" smtClean="0">
                <a:hlinkClick r:id="rId2"/>
              </a:rPr>
              <a:t>https://download.docker.com/linux/centos/docker-ce.repo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yum install </a:t>
            </a:r>
            <a:r>
              <a:rPr lang="en-IN" dirty="0" err="1" smtClean="0"/>
              <a:t>docker-ce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err="1" smtClean="0"/>
              <a:t>Ubuntu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add-apt-repository \ "</a:t>
            </a:r>
            <a:r>
              <a:rPr lang="en-IN" dirty="0" err="1" smtClean="0"/>
              <a:t>deb</a:t>
            </a:r>
            <a:r>
              <a:rPr lang="en-IN" dirty="0" smtClean="0"/>
              <a:t> [arch=amd64] https://download.docker.com/linux/ubuntu \ $(</a:t>
            </a:r>
            <a:r>
              <a:rPr lang="en-IN" dirty="0" err="1" smtClean="0"/>
              <a:t>lsb_release</a:t>
            </a:r>
            <a:r>
              <a:rPr lang="en-IN" dirty="0" smtClean="0"/>
              <a:t> -</a:t>
            </a:r>
            <a:r>
              <a:rPr lang="en-IN" dirty="0" err="1" smtClean="0"/>
              <a:t>cs</a:t>
            </a:r>
            <a:r>
              <a:rPr lang="en-IN" dirty="0" smtClean="0"/>
              <a:t>) \ stable“</a:t>
            </a:r>
          </a:p>
          <a:p>
            <a:pPr>
              <a:buNone/>
            </a:pPr>
            <a:r>
              <a:rPr lang="en-IN" dirty="0" smtClean="0"/>
              <a:t>apt-get install </a:t>
            </a:r>
            <a:r>
              <a:rPr lang="en-IN" dirty="0" err="1" smtClean="0"/>
              <a:t>docker-ce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Source: </a:t>
            </a:r>
            <a:r>
              <a:rPr lang="en-IN" dirty="0" smtClean="0">
                <a:hlinkClick r:id="rId3"/>
              </a:rPr>
              <a:t>https://docs.docker.com/install/linux/docker-ce/ubuntu/#install-docker-ce-1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</a:t>
            </a:r>
            <a:r>
              <a:rPr lang="en-IN" dirty="0" err="1" smtClean="0"/>
              <a:t>Docker</a:t>
            </a:r>
            <a:r>
              <a:rPr lang="en-IN" dirty="0" smtClean="0"/>
              <a:t>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check </a:t>
            </a:r>
            <a:r>
              <a:rPr lang="en-IN" dirty="0" err="1" smtClean="0"/>
              <a:t>docker</a:t>
            </a:r>
            <a:r>
              <a:rPr lang="en-IN" dirty="0" smtClean="0"/>
              <a:t> version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--version</a:t>
            </a:r>
          </a:p>
          <a:p>
            <a:r>
              <a:rPr lang="en-IN" dirty="0" smtClean="0"/>
              <a:t>To view more information about </a:t>
            </a:r>
            <a:r>
              <a:rPr lang="en-IN" dirty="0" err="1" smtClean="0"/>
              <a:t>docker</a:t>
            </a:r>
            <a:r>
              <a:rPr lang="en-IN" dirty="0" smtClean="0"/>
              <a:t> installation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info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Test </a:t>
            </a:r>
            <a:r>
              <a:rPr lang="en-IN" dirty="0" err="1" smtClean="0"/>
              <a:t>docker</a:t>
            </a:r>
            <a:r>
              <a:rPr lang="en-IN" dirty="0" smtClean="0"/>
              <a:t> installation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run hello-world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image locally, If not found, </a:t>
            </a:r>
            <a:r>
              <a:rPr lang="en-IN" dirty="0" err="1" smtClean="0"/>
              <a:t>docker</a:t>
            </a:r>
            <a:r>
              <a:rPr lang="en-IN" dirty="0" smtClean="0"/>
              <a:t> will try to find and pull it from </a:t>
            </a:r>
            <a:r>
              <a:rPr lang="en-IN" dirty="0" err="1" smtClean="0"/>
              <a:t>Docker</a:t>
            </a:r>
            <a:r>
              <a:rPr lang="en-IN" dirty="0" smtClean="0"/>
              <a:t> registry to local image store.</a:t>
            </a:r>
          </a:p>
          <a:p>
            <a:r>
              <a:rPr lang="en-IN" dirty="0" smtClean="0"/>
              <a:t>Extract the image and create a container accordingly.</a:t>
            </a:r>
          </a:p>
          <a:p>
            <a:r>
              <a:rPr lang="en-IN" dirty="0" smtClean="0"/>
              <a:t>Execute the </a:t>
            </a:r>
            <a:r>
              <a:rPr lang="en-IN" dirty="0" err="1" smtClean="0"/>
              <a:t>entrypoint</a:t>
            </a:r>
            <a:r>
              <a:rPr lang="en-IN" dirty="0" smtClean="0"/>
              <a:t> defined in the image with commands which are </a:t>
            </a:r>
            <a:r>
              <a:rPr lang="en-IN" dirty="0" err="1" smtClean="0"/>
              <a:t>args</a:t>
            </a:r>
            <a:r>
              <a:rPr lang="en-IN" dirty="0" smtClean="0"/>
              <a:t> after the image name.</a:t>
            </a:r>
          </a:p>
          <a:p>
            <a:r>
              <a:rPr lang="en-IN" dirty="0" smtClean="0"/>
              <a:t>When the </a:t>
            </a:r>
            <a:r>
              <a:rPr lang="en-IN" dirty="0" err="1" smtClean="0"/>
              <a:t>entrypoint</a:t>
            </a:r>
            <a:r>
              <a:rPr lang="en-IN" dirty="0" smtClean="0"/>
              <a:t> process exited, the container then exists.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946</TotalTime>
  <Words>569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Slide 1</vt:lpstr>
      <vt:lpstr>What is Virtualization? </vt:lpstr>
      <vt:lpstr>What is Containerization?</vt:lpstr>
      <vt:lpstr>Virtualization vs Containerization</vt:lpstr>
      <vt:lpstr>Slide 5</vt:lpstr>
      <vt:lpstr>What is Docker ?</vt:lpstr>
      <vt:lpstr>Installation of Docker </vt:lpstr>
      <vt:lpstr>Test Docker setup</vt:lpstr>
      <vt:lpstr>Behind the scene</vt:lpstr>
      <vt:lpstr>What is Docker Image and Container</vt:lpstr>
      <vt:lpstr>Docker container life cycle</vt:lpstr>
      <vt:lpstr>Docker commands</vt:lpstr>
      <vt:lpstr>General Usage </vt:lpstr>
      <vt:lpstr>Building Images </vt:lpstr>
      <vt:lpstr>Manage Containers </vt:lpstr>
      <vt:lpstr>Debug commands</vt:lpstr>
      <vt:lpstr>Stateless and Statefull application</vt:lpstr>
      <vt:lpstr>Volumes  </vt:lpstr>
      <vt:lpstr>Network </vt:lpstr>
      <vt:lpstr>What is Dockerfile ?</vt:lpstr>
      <vt:lpstr>Docker Image vs Layer</vt:lpstr>
      <vt:lpstr>Dockerfile instructions</vt:lpstr>
      <vt:lpstr>Creating docker image from Dockerfile</vt:lpstr>
      <vt:lpstr>docker-compose </vt:lpstr>
      <vt:lpstr>docker-compose lifecycle</vt:lpstr>
      <vt:lpstr>Running multiple containers using docker-compose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70</cp:revision>
  <dcterms:created xsi:type="dcterms:W3CDTF">2018-12-21T03:53:38Z</dcterms:created>
  <dcterms:modified xsi:type="dcterms:W3CDTF">2019-01-06T06:26:39Z</dcterms:modified>
</cp:coreProperties>
</file>