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B09033-B267-4888-9804-56D91C89B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107CC6-B481-4C54-B670-B6D651DF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4234CE-7682-4BFA-BB75-FB2CF266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A89F62-3D6B-4284-946E-055C6A79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B3EA34-1994-428F-814C-95AF5D8C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80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ED017E-3D87-4C45-A725-D8166511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981567-9765-4D0E-9D1A-AE35D56DF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006B2C-67A7-4E2A-A632-4FBF6C0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671576-7ABA-432F-9520-392BA131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508129-A22F-4614-8127-16263CDE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66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CE0625A-E43E-4C95-9394-446AA583D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0A15ED-72A6-489F-A02D-7DBDC7CF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C32222-F6EE-4213-BAFF-B70992B6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86373D-D3D7-42FD-85D5-63F9D95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EA3A4F-A70B-4511-99CA-79A27F0E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44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42A62-A6CB-4E6E-98AC-A06C0932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124F7D-7CEE-41BF-BAAC-EC19673B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563EB9-9014-4795-9484-11B731B9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FB6CB0-ED8C-4CA9-A8C9-A4435B9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9E97DB-C731-4D7B-8E11-148BA7D7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250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9F30AF-1E2B-4F3A-98F7-115965C0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1FD58F-B2A7-45A2-BC96-743FA78B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E127C1-4656-438A-A41E-0F4E692C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58793F-AB80-4B3A-9322-E9115B93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8EFDD9-6083-4F45-A6CD-CF88BA49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79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70EBE8-51D0-4475-98C9-1AFAF64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4860A3-E277-464F-87C7-8BA8810D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E0AA21-8CCF-4A69-989A-2CB7840E0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909588-1CDD-4289-BC21-E95353FE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6E8351-31B4-44E5-BBD0-86DAB6C0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4EF458-076A-4351-B0DC-373FF42A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335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3D2AE6-A916-4A6B-BFF7-FDC45B3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BEA3EE-B1D5-47C0-80D7-44CB1F6C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B9BBF0-8BF7-491A-AE09-7206A920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6F9144-D88C-4BB2-9336-8054F4F62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C08E771-30D0-4A19-839F-77A6EE702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50E447C-6244-4A6C-993D-FB8C8501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CEA391-0E49-4F11-B7E4-680F40E7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897B636-AF8C-405C-8D4D-377BF7F8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2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86D4B-1861-40F1-A03F-E75CCDFD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AAAF1FF-83D2-484C-9E8F-3BBDA044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6E3AC7-37E6-4B14-8C34-3F25290F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3EEEC9C-1878-49CD-B73E-E83D52CF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860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C1F3E93-58B1-4B8E-81C1-CD8479EE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1DE69E-ED5F-4E12-AC55-A8C003F3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196F38-CE54-4328-8F1B-DCB644F4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23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C6778-7D1A-4605-BF58-9BF09BD9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5416F6-9659-44D3-87A0-9016A9B7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CB4274-D9A4-4C7A-90A7-47072893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FB2518-090F-486A-B569-210228B5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B9F6CD-92F8-4BB8-B145-893C9DF5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8C96AE-6AF6-4375-AA9E-64CE1F4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579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DA3D1-90DC-4DA2-A7E5-078780CF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0B9074-F63B-402C-9F26-32F818158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CBB202B-9E72-4DED-AA3C-F0475081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1ABCCB-AA97-4C36-9CAA-6598E2C6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D504C4-BF60-4CEF-9AC0-E8B198EE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F17554-593B-4888-B9AC-DC620CCA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556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9E2080E-CAF1-4387-AA29-07AC8DE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AF65C5-8E27-41A0-BA36-CDA93894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2EC030-E098-4703-8E0D-E005A994E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2151-CE1A-4B51-8551-35A0AED3C1D0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0D3227-5973-421D-90E3-E5704F5AF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839F14-03EF-4F69-B259-EF751171A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CB49-4D06-4F2B-8BE0-550BA71A9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425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517826B-07AC-47C9-AF25-3AE5C2B565CB}"/>
              </a:ext>
            </a:extLst>
          </p:cNvPr>
          <p:cNvSpPr/>
          <p:nvPr/>
        </p:nvSpPr>
        <p:spPr>
          <a:xfrm>
            <a:off x="8580970" y="2052177"/>
            <a:ext cx="1762830" cy="1132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0C2CAE1-B503-495F-A6D3-2C0E3FDC578E}"/>
              </a:ext>
            </a:extLst>
          </p:cNvPr>
          <p:cNvSpPr txBox="1">
            <a:spLocks/>
          </p:cNvSpPr>
          <p:nvPr/>
        </p:nvSpPr>
        <p:spPr>
          <a:xfrm>
            <a:off x="316093" y="411179"/>
            <a:ext cx="10027707" cy="776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02C47B-06F3-4EB4-9B92-3C34010AC416}"/>
              </a:ext>
            </a:extLst>
          </p:cNvPr>
          <p:cNvSpPr/>
          <p:nvPr/>
        </p:nvSpPr>
        <p:spPr>
          <a:xfrm>
            <a:off x="653507" y="2052178"/>
            <a:ext cx="1372140" cy="1095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25AAD9F-8AC3-4207-AB20-66D41B2B43F5}"/>
              </a:ext>
            </a:extLst>
          </p:cNvPr>
          <p:cNvSpPr/>
          <p:nvPr/>
        </p:nvSpPr>
        <p:spPr>
          <a:xfrm>
            <a:off x="2303006" y="2037705"/>
            <a:ext cx="1788720" cy="1174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21A5D64-F78A-4519-AFFB-CEC5D18C9229}"/>
              </a:ext>
            </a:extLst>
          </p:cNvPr>
          <p:cNvSpPr/>
          <p:nvPr/>
        </p:nvSpPr>
        <p:spPr>
          <a:xfrm>
            <a:off x="4380537" y="2052178"/>
            <a:ext cx="1973413" cy="1156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1CE5D15-640B-40DD-831F-4CDD2B7560AC}"/>
              </a:ext>
            </a:extLst>
          </p:cNvPr>
          <p:cNvSpPr/>
          <p:nvPr/>
        </p:nvSpPr>
        <p:spPr>
          <a:xfrm>
            <a:off x="6465259" y="2074255"/>
            <a:ext cx="1968536" cy="1134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3C75AC93-CAFE-4CCE-ADDD-689A86EB087F}"/>
              </a:ext>
            </a:extLst>
          </p:cNvPr>
          <p:cNvSpPr/>
          <p:nvPr/>
        </p:nvSpPr>
        <p:spPr>
          <a:xfrm>
            <a:off x="6693118" y="4944393"/>
            <a:ext cx="1584823" cy="811541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="" xmlns:a16="http://schemas.microsoft.com/office/drawing/2014/main" id="{95BF2D57-A1C7-41A2-9020-F1F13A962A8A}"/>
              </a:ext>
            </a:extLst>
          </p:cNvPr>
          <p:cNvSpPr/>
          <p:nvPr/>
        </p:nvSpPr>
        <p:spPr>
          <a:xfrm>
            <a:off x="4255783" y="1739964"/>
            <a:ext cx="2209476" cy="200742"/>
          </a:xfrm>
          <a:prstGeom prst="chevr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Continuous Testing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="" xmlns:a16="http://schemas.microsoft.com/office/drawing/2014/main" id="{9BDC071F-B619-4C72-BA8D-85D09C142F6B}"/>
              </a:ext>
            </a:extLst>
          </p:cNvPr>
          <p:cNvSpPr/>
          <p:nvPr/>
        </p:nvSpPr>
        <p:spPr>
          <a:xfrm>
            <a:off x="6465259" y="1748923"/>
            <a:ext cx="2040543" cy="215580"/>
          </a:xfrm>
          <a:prstGeom prst="chevr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Continuous Delivery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="" xmlns:a16="http://schemas.microsoft.com/office/drawing/2014/main" id="{B3342D72-B339-419A-A88B-93EA3D1BFA03}"/>
              </a:ext>
            </a:extLst>
          </p:cNvPr>
          <p:cNvSpPr/>
          <p:nvPr/>
        </p:nvSpPr>
        <p:spPr>
          <a:xfrm>
            <a:off x="8531780" y="1748923"/>
            <a:ext cx="1918973" cy="215580"/>
          </a:xfrm>
          <a:prstGeom prst="chevr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Continuous Monitoring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38BA8EC-9F2A-4925-A92A-B6D4C320E2F7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7449527" y="3208732"/>
            <a:ext cx="36003" cy="17356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5527854-5D57-4792-B5C2-6FA637CDCC84}"/>
              </a:ext>
            </a:extLst>
          </p:cNvPr>
          <p:cNvSpPr txBox="1"/>
          <p:nvPr/>
        </p:nvSpPr>
        <p:spPr>
          <a:xfrm>
            <a:off x="5412628" y="4292187"/>
            <a:ext cx="198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Arial Narrow" panose="020B0606020202030204" pitchFamily="34" charset="0"/>
              </a:rPr>
              <a:t>Huge data been generated by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2DF91A6-8DCB-453E-A27C-CF0C3FE7C793}"/>
              </a:ext>
            </a:extLst>
          </p:cNvPr>
          <p:cNvSpPr txBox="1"/>
          <p:nvPr/>
        </p:nvSpPr>
        <p:spPr>
          <a:xfrm>
            <a:off x="5454889" y="5028064"/>
            <a:ext cx="1306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Continuous Feedback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="" xmlns:a16="http://schemas.microsoft.com/office/drawing/2014/main" id="{380B647B-FC15-453D-9C8A-7096DB145DD0}"/>
              </a:ext>
            </a:extLst>
          </p:cNvPr>
          <p:cNvSpPr/>
          <p:nvPr/>
        </p:nvSpPr>
        <p:spPr>
          <a:xfrm>
            <a:off x="652239" y="1308104"/>
            <a:ext cx="9925061" cy="326785"/>
          </a:xfrm>
          <a:prstGeom prst="homePlat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DevOps flow</a:t>
            </a:r>
          </a:p>
        </p:txBody>
      </p:sp>
      <p:pic>
        <p:nvPicPr>
          <p:cNvPr id="18" name="Picture 2" descr="Image result for maven transparent logo">
            <a:extLst>
              <a:ext uri="{FF2B5EF4-FFF2-40B4-BE49-F238E27FC236}">
                <a16:creationId xmlns="" xmlns:a16="http://schemas.microsoft.com/office/drawing/2014/main" id="{E5C6028A-3C25-4176-B837-46DE330F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11" y="2048451"/>
            <a:ext cx="791325" cy="36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mage result for Sonarqube transparent logo">
            <a:extLst>
              <a:ext uri="{FF2B5EF4-FFF2-40B4-BE49-F238E27FC236}">
                <a16:creationId xmlns="" xmlns:a16="http://schemas.microsoft.com/office/drawing/2014/main" id="{CB80000C-44EC-4213-B869-F2C690A2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98" y="2086379"/>
            <a:ext cx="1279356" cy="4214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Junit transparent logo">
            <a:extLst>
              <a:ext uri="{FF2B5EF4-FFF2-40B4-BE49-F238E27FC236}">
                <a16:creationId xmlns="" xmlns:a16="http://schemas.microsoft.com/office/drawing/2014/main" id="{E14EF809-73CB-4F7B-B6E7-6E8E342A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4" y="2526309"/>
            <a:ext cx="492458" cy="492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Jenkins transparent logo">
            <a:extLst>
              <a:ext uri="{FF2B5EF4-FFF2-40B4-BE49-F238E27FC236}">
                <a16:creationId xmlns="" xmlns:a16="http://schemas.microsoft.com/office/drawing/2014/main" id="{879B94A7-A627-410E-9822-B36DA8F8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07" y="2420374"/>
            <a:ext cx="391103" cy="36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selenium  transparent logo">
            <a:extLst>
              <a:ext uri="{FF2B5EF4-FFF2-40B4-BE49-F238E27FC236}">
                <a16:creationId xmlns="" xmlns:a16="http://schemas.microsoft.com/office/drawing/2014/main" id="{AD6399DD-BEAE-44B9-844B-2F8696AD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59" y="2683768"/>
            <a:ext cx="402578" cy="3643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Image result for jmeter  transparent logo">
            <a:extLst>
              <a:ext uri="{FF2B5EF4-FFF2-40B4-BE49-F238E27FC236}">
                <a16:creationId xmlns="" xmlns:a16="http://schemas.microsoft.com/office/drawing/2014/main" id="{069DDEF9-E48B-4C19-9837-6453D466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46" y="2262123"/>
            <a:ext cx="551254" cy="1872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4" descr="Image result for docker transparent logo">
            <a:extLst>
              <a:ext uri="{FF2B5EF4-FFF2-40B4-BE49-F238E27FC236}">
                <a16:creationId xmlns="" xmlns:a16="http://schemas.microsoft.com/office/drawing/2014/main" id="{C762F6F3-4FA0-4EC7-BA0F-6EBBCDB8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98" y="2312097"/>
            <a:ext cx="956637" cy="323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9BE50B9-3948-40A5-A4B9-1E70B0BD2B43}"/>
              </a:ext>
            </a:extLst>
          </p:cNvPr>
          <p:cNvSpPr/>
          <p:nvPr/>
        </p:nvSpPr>
        <p:spPr>
          <a:xfrm>
            <a:off x="7994451" y="4624608"/>
            <a:ext cx="1232475" cy="322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Business Disruption predictor predicts the Monitoring output and trigger respective DevOps Jobs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="" xmlns:a16="http://schemas.microsoft.com/office/drawing/2014/main" id="{10F81ABD-A605-4F9A-8A2B-7559578FD2AF}"/>
              </a:ext>
            </a:extLst>
          </p:cNvPr>
          <p:cNvSpPr/>
          <p:nvPr/>
        </p:nvSpPr>
        <p:spPr>
          <a:xfrm>
            <a:off x="655128" y="1740486"/>
            <a:ext cx="1443854" cy="257877"/>
          </a:xfrm>
          <a:prstGeom prst="homePlat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Planning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="" xmlns:a16="http://schemas.microsoft.com/office/drawing/2014/main" id="{85CA8528-F875-457A-A8D9-60346A119937}"/>
              </a:ext>
            </a:extLst>
          </p:cNvPr>
          <p:cNvSpPr/>
          <p:nvPr/>
        </p:nvSpPr>
        <p:spPr>
          <a:xfrm>
            <a:off x="2216661" y="1739964"/>
            <a:ext cx="1973412" cy="224682"/>
          </a:xfrm>
          <a:prstGeom prst="chevr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Continuous Integration</a:t>
            </a:r>
          </a:p>
        </p:txBody>
      </p:sp>
      <p:pic>
        <p:nvPicPr>
          <p:cNvPr id="28" name="Picture 2" descr="Image result for JIra transparent logo">
            <a:extLst>
              <a:ext uri="{FF2B5EF4-FFF2-40B4-BE49-F238E27FC236}">
                <a16:creationId xmlns="" xmlns:a16="http://schemas.microsoft.com/office/drawing/2014/main" id="{48D121FC-FCCD-4C81-8FD7-408C1DCF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5" y="2497211"/>
            <a:ext cx="464840" cy="3486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Confluence transparent logo">
            <a:extLst>
              <a:ext uri="{FF2B5EF4-FFF2-40B4-BE49-F238E27FC236}">
                <a16:creationId xmlns="" xmlns:a16="http://schemas.microsoft.com/office/drawing/2014/main" id="{1BEA7BFD-64B0-48F2-BB23-9F4E2C47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1" y="2117700"/>
            <a:ext cx="939590" cy="202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4D93EED-1563-4947-B164-004025C113E7}"/>
              </a:ext>
            </a:extLst>
          </p:cNvPr>
          <p:cNvSpPr/>
          <p:nvPr/>
        </p:nvSpPr>
        <p:spPr>
          <a:xfrm>
            <a:off x="3068545" y="4666441"/>
            <a:ext cx="1328575" cy="322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Success predictor predicts the Sprint success and weak  areas in DevOps which impacts delivery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922522D-52B3-4817-B552-E44694E966B4}"/>
              </a:ext>
            </a:extLst>
          </p:cNvPr>
          <p:cNvSpPr/>
          <p:nvPr/>
        </p:nvSpPr>
        <p:spPr>
          <a:xfrm>
            <a:off x="1903574" y="3716987"/>
            <a:ext cx="2093083" cy="322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Feedback to the team for better planning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331B4A53-D883-48D0-A117-A589FD61683D}"/>
              </a:ext>
            </a:extLst>
          </p:cNvPr>
          <p:cNvSpPr/>
          <p:nvPr/>
        </p:nvSpPr>
        <p:spPr>
          <a:xfrm>
            <a:off x="5638991" y="5586548"/>
            <a:ext cx="1410590" cy="322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 to End dashboard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BFBAD5F5-6F5F-4328-AC7E-19E4B9EE48DE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43120" y="3327846"/>
            <a:ext cx="476707" cy="192286"/>
          </a:xfrm>
          <a:prstGeom prst="rect">
            <a:avLst/>
          </a:prstGeom>
          <a:ln>
            <a:tailEnd type="triangle"/>
          </a:ln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12E09D2-1FCC-4FF3-B6EF-9CE550265DF5}"/>
              </a:ext>
            </a:extLst>
          </p:cNvPr>
          <p:cNvSpPr txBox="1"/>
          <p:nvPr/>
        </p:nvSpPr>
        <p:spPr>
          <a:xfrm>
            <a:off x="3037265" y="3570046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50D9550-4047-4225-AACA-136A1D501C12}"/>
              </a:ext>
            </a:extLst>
          </p:cNvPr>
          <p:cNvSpPr txBox="1"/>
          <p:nvPr/>
        </p:nvSpPr>
        <p:spPr>
          <a:xfrm>
            <a:off x="331018" y="4753852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en-US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D3FD4623-5536-4436-86FF-AB9B0631848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8" y="5077875"/>
            <a:ext cx="535189" cy="535189"/>
          </a:xfrm>
          <a:prstGeom prst="rect">
            <a:avLst/>
          </a:prstGeom>
          <a:ln>
            <a:noFill/>
          </a:ln>
          <a:effectLst/>
        </p:spPr>
      </p:pic>
      <p:sp>
        <p:nvSpPr>
          <p:cNvPr id="38" name="Flowchart: Magnetic Disk 37">
            <a:extLst>
              <a:ext uri="{FF2B5EF4-FFF2-40B4-BE49-F238E27FC236}">
                <a16:creationId xmlns="" xmlns:a16="http://schemas.microsoft.com/office/drawing/2014/main" id="{B89DC4A8-60F5-44A4-9C88-6A6C264CC2C8}"/>
              </a:ext>
            </a:extLst>
          </p:cNvPr>
          <p:cNvSpPr/>
          <p:nvPr/>
        </p:nvSpPr>
        <p:spPr>
          <a:xfrm>
            <a:off x="6086777" y="2951070"/>
            <a:ext cx="567512" cy="366264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Image result for bitbucket image">
            <a:extLst>
              <a:ext uri="{FF2B5EF4-FFF2-40B4-BE49-F238E27FC236}">
                <a16:creationId xmlns="" xmlns:a16="http://schemas.microsoft.com/office/drawing/2014/main" id="{DA03ACF4-FDA2-4A5C-80A4-93D765063F8F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83" y="4089045"/>
            <a:ext cx="898525" cy="24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8" descr="Image result for Jenkins transparent logo">
            <a:extLst>
              <a:ext uri="{FF2B5EF4-FFF2-40B4-BE49-F238E27FC236}">
                <a16:creationId xmlns="" xmlns:a16="http://schemas.microsoft.com/office/drawing/2014/main" id="{8790B335-E1CC-4252-888A-3D0FEB9C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00" y="2510419"/>
            <a:ext cx="391103" cy="36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D88303DD-D441-4910-B26A-F715FFEE1067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21936" y="2649864"/>
            <a:ext cx="852391" cy="335301"/>
          </a:xfrm>
          <a:prstGeom prst="rect">
            <a:avLst/>
          </a:prstGeom>
        </p:spPr>
      </p:pic>
      <p:pic>
        <p:nvPicPr>
          <p:cNvPr id="43" name="Picture 42" descr="C:\Users\venkatesh.madala\AppData\Local\Microsoft\Windows\INetCache\Content.Word\download (2).png">
            <a:extLst>
              <a:ext uri="{FF2B5EF4-FFF2-40B4-BE49-F238E27FC236}">
                <a16:creationId xmlns="" xmlns:a16="http://schemas.microsoft.com/office/drawing/2014/main" id="{D0EEFDBA-1F3E-4FC9-9481-FF4196562F33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97" y="2148653"/>
            <a:ext cx="1301750" cy="39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 descr="C:\Users\venkatesh.madala\AppData\Local\Microsoft\Windows\INetCache\Content.Word\download (3).png">
            <a:extLst>
              <a:ext uri="{FF2B5EF4-FFF2-40B4-BE49-F238E27FC236}">
                <a16:creationId xmlns="" xmlns:a16="http://schemas.microsoft.com/office/drawing/2014/main" id="{FF58444B-9F18-4B85-8A9E-568B44E317C5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59" y="5169716"/>
            <a:ext cx="1480951" cy="486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 descr="C:\Users\venkatesh.madala\AppData\Local\Microsoft\Windows\INetCache\Content.Word\download.jpg">
            <a:extLst>
              <a:ext uri="{FF2B5EF4-FFF2-40B4-BE49-F238E27FC236}">
                <a16:creationId xmlns="" xmlns:a16="http://schemas.microsoft.com/office/drawing/2014/main" id="{50C6EADE-6964-40F0-BC9B-4889D156F2AE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715" y="2656161"/>
            <a:ext cx="1246715" cy="44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 descr="C:\Users\venkatesh.madala\AppData\Local\Microsoft\Windows\INetCache\Content.Word\download (4).png">
            <a:extLst>
              <a:ext uri="{FF2B5EF4-FFF2-40B4-BE49-F238E27FC236}">
                <a16:creationId xmlns="" xmlns:a16="http://schemas.microsoft.com/office/drawing/2014/main" id="{706BC3EC-2805-4461-906E-9CA5CEC504AD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46" y="2692749"/>
            <a:ext cx="912306" cy="30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 descr="C:\Users\venkatesh.madala\AppData\Local\Microsoft\Windows\INetCache\Content.Word\download (1).jpg">
            <a:extLst>
              <a:ext uri="{FF2B5EF4-FFF2-40B4-BE49-F238E27FC236}">
                <a16:creationId xmlns="" xmlns:a16="http://schemas.microsoft.com/office/drawing/2014/main" id="{9F8CAA76-F34B-456C-AC38-A1C119CD22EA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47" y="3950387"/>
            <a:ext cx="755650" cy="4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8" descr="Image result for Jenkins transparent logo">
            <a:extLst>
              <a:ext uri="{FF2B5EF4-FFF2-40B4-BE49-F238E27FC236}">
                <a16:creationId xmlns="" xmlns:a16="http://schemas.microsoft.com/office/drawing/2014/main" id="{E36179F3-96E0-4238-A03D-1EAA7CB6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70" y="2522984"/>
            <a:ext cx="391103" cy="36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D38681A1-57C3-4A36-B6D5-433E92336C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30" y="5042873"/>
            <a:ext cx="535189" cy="53518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0" name="Picture 8" descr="Image result for Jenkins transparent logo">
            <a:extLst>
              <a:ext uri="{FF2B5EF4-FFF2-40B4-BE49-F238E27FC236}">
                <a16:creationId xmlns="" xmlns:a16="http://schemas.microsoft.com/office/drawing/2014/main" id="{0E970C13-F67E-4DDE-8195-C834C81DA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77" y="3498995"/>
            <a:ext cx="391103" cy="36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C:\Users\venkatesh.madala\AppData\Local\Microsoft\Windows\INetCache\Content.Word\download (2).jpg">
            <a:extLst>
              <a:ext uri="{FF2B5EF4-FFF2-40B4-BE49-F238E27FC236}">
                <a16:creationId xmlns="" xmlns:a16="http://schemas.microsoft.com/office/drawing/2014/main" id="{6A8D312C-95C9-4D8D-A723-AD9F14A86489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3" y="4328861"/>
            <a:ext cx="539750" cy="3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Connector: Elbow 54">
            <a:extLst>
              <a:ext uri="{FF2B5EF4-FFF2-40B4-BE49-F238E27FC236}">
                <a16:creationId xmlns="" xmlns:a16="http://schemas.microsoft.com/office/drawing/2014/main" id="{3CD5630C-946D-418B-B48C-630024ABE400}"/>
              </a:ext>
            </a:extLst>
          </p:cNvPr>
          <p:cNvCxnSpPr>
            <a:cxnSpLocks/>
            <a:stCxn id="8" idx="2"/>
            <a:endCxn id="50" idx="0"/>
          </p:cNvCxnSpPr>
          <p:nvPr/>
        </p:nvCxnSpPr>
        <p:spPr>
          <a:xfrm rot="16200000" flipH="1">
            <a:off x="7747747" y="2910512"/>
            <a:ext cx="290263" cy="886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C:\Users\venkatesh.madala\AppData\Local\Microsoft\Windows\INetCache\Content.Word\download (3).jpg">
            <a:extLst>
              <a:ext uri="{FF2B5EF4-FFF2-40B4-BE49-F238E27FC236}">
                <a16:creationId xmlns="" xmlns:a16="http://schemas.microsoft.com/office/drawing/2014/main" id="{8260AEB7-4503-4050-99AC-1447FEAF3B42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035" y="3763665"/>
            <a:ext cx="3048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C:\Users\venkatesh.madala\AppData\Local\Microsoft\Windows\INetCache\Content.Word\download (3).jpg">
            <a:extLst>
              <a:ext uri="{FF2B5EF4-FFF2-40B4-BE49-F238E27FC236}">
                <a16:creationId xmlns="" xmlns:a16="http://schemas.microsoft.com/office/drawing/2014/main" id="{4BB8A770-DA3B-4A31-A37D-FB576F8091BD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02" y="4213274"/>
            <a:ext cx="3048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itle 1">
            <a:extLst>
              <a:ext uri="{FF2B5EF4-FFF2-40B4-BE49-F238E27FC236}">
                <a16:creationId xmlns="" xmlns:a16="http://schemas.microsoft.com/office/drawing/2014/main" id="{8BFD13E7-B771-49E3-8F69-8693B9FAF3C4}"/>
              </a:ext>
            </a:extLst>
          </p:cNvPr>
          <p:cNvSpPr txBox="1">
            <a:spLocks/>
          </p:cNvSpPr>
          <p:nvPr/>
        </p:nvSpPr>
        <p:spPr>
          <a:xfrm>
            <a:off x="521743" y="456824"/>
            <a:ext cx="8367076" cy="646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DevOps Architecture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A98BEF42-33DE-42F5-BA1F-659CD23F19B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44" y="2457864"/>
            <a:ext cx="662683" cy="552236"/>
          </a:xfrm>
          <a:prstGeom prst="rect">
            <a:avLst/>
          </a:prstGeom>
        </p:spPr>
      </p:pic>
      <p:cxnSp>
        <p:nvCxnSpPr>
          <p:cNvPr id="72" name="Connector: Elbow 71">
            <a:extLst>
              <a:ext uri="{FF2B5EF4-FFF2-40B4-BE49-F238E27FC236}">
                <a16:creationId xmlns="" xmlns:a16="http://schemas.microsoft.com/office/drawing/2014/main" id="{ABE79237-30A3-4304-8652-BA9581DCD82B}"/>
              </a:ext>
            </a:extLst>
          </p:cNvPr>
          <p:cNvCxnSpPr>
            <a:stCxn id="37" idx="3"/>
            <a:endCxn id="40" idx="2"/>
          </p:cNvCxnSpPr>
          <p:nvPr/>
        </p:nvCxnSpPr>
        <p:spPr>
          <a:xfrm flipV="1">
            <a:off x="1323407" y="4337503"/>
            <a:ext cx="847439" cy="100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="" xmlns:a16="http://schemas.microsoft.com/office/drawing/2014/main" id="{EE5E051E-7B59-4FA8-BB74-B917796C5C5C}"/>
              </a:ext>
            </a:extLst>
          </p:cNvPr>
          <p:cNvCxnSpPr>
            <a:stCxn id="40" idx="0"/>
            <a:endCxn id="48" idx="2"/>
          </p:cNvCxnSpPr>
          <p:nvPr/>
        </p:nvCxnSpPr>
        <p:spPr>
          <a:xfrm rot="5400000" flipH="1" flipV="1">
            <a:off x="1572743" y="3484166"/>
            <a:ext cx="1202982" cy="6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="" xmlns:a16="http://schemas.microsoft.com/office/drawing/2014/main" id="{7539E14D-1792-4095-BA8B-D2DE7FB24F41}"/>
              </a:ext>
            </a:extLst>
          </p:cNvPr>
          <p:cNvCxnSpPr>
            <a:stCxn id="50" idx="2"/>
          </p:cNvCxnSpPr>
          <p:nvPr/>
        </p:nvCxnSpPr>
        <p:spPr>
          <a:xfrm rot="16200000" flipH="1">
            <a:off x="8346310" y="3851993"/>
            <a:ext cx="707112" cy="727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="" xmlns:a16="http://schemas.microsoft.com/office/drawing/2014/main" id="{0CE55649-B458-4C11-AE7A-C9AFECF142A3}"/>
              </a:ext>
            </a:extLst>
          </p:cNvPr>
          <p:cNvCxnSpPr>
            <a:endCxn id="51" idx="0"/>
          </p:cNvCxnSpPr>
          <p:nvPr/>
        </p:nvCxnSpPr>
        <p:spPr>
          <a:xfrm rot="5400000">
            <a:off x="8825690" y="3692165"/>
            <a:ext cx="1144385" cy="129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="" xmlns:a16="http://schemas.microsoft.com/office/drawing/2014/main" id="{AACF5F33-116A-40E5-BCFA-4BD731EDEBD5}"/>
              </a:ext>
            </a:extLst>
          </p:cNvPr>
          <p:cNvCxnSpPr>
            <a:stCxn id="51" idx="2"/>
            <a:endCxn id="49" idx="1"/>
          </p:cNvCxnSpPr>
          <p:nvPr/>
        </p:nvCxnSpPr>
        <p:spPr>
          <a:xfrm rot="16200000" flipH="1">
            <a:off x="9639751" y="4390788"/>
            <a:ext cx="613307" cy="1226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hakra_ge\Pictures\download (1)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741817" y="5146766"/>
            <a:ext cx="770710" cy="731520"/>
          </a:xfrm>
          <a:prstGeom prst="rect">
            <a:avLst/>
          </a:prstGeom>
          <a:noFill/>
        </p:spPr>
      </p:pic>
      <p:pic>
        <p:nvPicPr>
          <p:cNvPr id="1027" name="Picture 3" descr="C:\Users\chakra_ge\Pictures\downloa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566159" y="5010696"/>
            <a:ext cx="940527" cy="919842"/>
          </a:xfrm>
          <a:prstGeom prst="rect">
            <a:avLst/>
          </a:prstGeom>
          <a:noFill/>
        </p:spPr>
      </p:pic>
      <p:pic>
        <p:nvPicPr>
          <p:cNvPr id="1028" name="Picture 4" descr="C:\Users\chakra_ge\Pictures\download (2)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082834" y="2521132"/>
            <a:ext cx="809897" cy="53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422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57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 DevOps Blueprint</dc:title>
  <dc:creator>Madala, Venkatesh</dc:creator>
  <cp:lastModifiedBy>venkatesh madala</cp:lastModifiedBy>
  <cp:revision>20</cp:revision>
  <dcterms:created xsi:type="dcterms:W3CDTF">2018-10-03T08:06:31Z</dcterms:created>
  <dcterms:modified xsi:type="dcterms:W3CDTF">2018-12-19T04:08:51Z</dcterms:modified>
</cp:coreProperties>
</file>