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00A3043-998B-4D12-B890-019C5CA11EEC}" type="datetimeFigureOut">
              <a:rPr lang="en-IN" smtClean="0"/>
              <a:pPr/>
              <a:t>23-12-2018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23-12-2018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23-12-2018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00A3043-998B-4D12-B890-019C5CA11EEC}" type="datetimeFigureOut">
              <a:rPr lang="en-IN" smtClean="0"/>
              <a:pPr/>
              <a:t>23-12-2018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00A3043-998B-4D12-B890-019C5CA11EEC}" type="datetimeFigureOut">
              <a:rPr lang="en-IN" smtClean="0"/>
              <a:pPr/>
              <a:t>23-12-2018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23-12-2018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23-12-2018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3043-998B-4D12-B890-019C5CA11EEC}" type="datetimeFigureOut">
              <a:rPr lang="en-IN" smtClean="0"/>
              <a:pPr/>
              <a:t>23-12-2018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00A3043-998B-4D12-B890-019C5CA11EEC}" type="datetimeFigureOut">
              <a:rPr lang="en-IN" smtClean="0"/>
              <a:pPr/>
              <a:t>23-12-2018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07BEAB0-4785-4D3E-BA31-CB72BF5D4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vagrantup.com/boxes/searc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3568" y="1988840"/>
            <a:ext cx="7704856" cy="1049908"/>
          </a:xfrm>
        </p:spPr>
        <p:txBody>
          <a:bodyPr>
            <a:noAutofit/>
          </a:bodyPr>
          <a:lstStyle/>
          <a:p>
            <a:r>
              <a:rPr lang="en-IN" sz="4400" b="1" dirty="0" smtClean="0">
                <a:solidFill>
                  <a:schemeClr val="tx1"/>
                </a:solidFill>
              </a:rPr>
              <a:t>Vagrant Tutorial – </a:t>
            </a:r>
            <a:r>
              <a:rPr lang="en-IN" sz="4400" b="1" dirty="0" smtClean="0">
                <a:solidFill>
                  <a:schemeClr val="tx1"/>
                </a:solidFill>
              </a:rPr>
              <a:t>Part </a:t>
            </a:r>
            <a:r>
              <a:rPr lang="en-IN" sz="5400" b="1" dirty="0" smtClean="0">
                <a:solidFill>
                  <a:schemeClr val="tx1"/>
                </a:solidFill>
              </a:rPr>
              <a:t>1</a:t>
            </a:r>
            <a:endParaRPr lang="en-IN" sz="5400" b="1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chakra_ge\Pictures\download (3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284984"/>
            <a:ext cx="1895475" cy="2419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Adding packaged box in another host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20436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vagrant box add </a:t>
            </a:r>
            <a:r>
              <a:rPr lang="en-IN" b="1" dirty="0" err="1" smtClean="0"/>
              <a:t>mynewbox</a:t>
            </a:r>
            <a:r>
              <a:rPr lang="en-IN" b="1" dirty="0" smtClean="0"/>
              <a:t> mynew.box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dirty="0" smtClean="0"/>
              <a:t>☞ This command will add the packaged box on s new machine which will help us to reuse the box.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066800"/>
          </a:xfrm>
        </p:spPr>
        <p:txBody>
          <a:bodyPr/>
          <a:lstStyle/>
          <a:p>
            <a:r>
              <a:rPr lang="en-IN" dirty="0" smtClean="0"/>
              <a:t>Introduction to </a:t>
            </a:r>
            <a:r>
              <a:rPr lang="en-IN" dirty="0" err="1" smtClean="0"/>
              <a:t>Vagrantfile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 err="1" smtClean="0"/>
              <a:t>Vagrant.configure</a:t>
            </a:r>
            <a:r>
              <a:rPr lang="en-IN" dirty="0" smtClean="0"/>
              <a:t>("2") do |</a:t>
            </a:r>
            <a:r>
              <a:rPr lang="en-IN" dirty="0" err="1" smtClean="0"/>
              <a:t>config</a:t>
            </a:r>
            <a:r>
              <a:rPr lang="en-IN" dirty="0" smtClean="0"/>
              <a:t>|</a:t>
            </a:r>
          </a:p>
          <a:p>
            <a:pPr>
              <a:buNone/>
            </a:pPr>
            <a:r>
              <a:rPr lang="en-IN" dirty="0" smtClean="0"/>
              <a:t>  </a:t>
            </a:r>
            <a:r>
              <a:rPr lang="en-IN" dirty="0" err="1" smtClean="0"/>
              <a:t>config.vm.box</a:t>
            </a:r>
            <a:r>
              <a:rPr lang="en-IN" dirty="0" smtClean="0"/>
              <a:t> = "bento/centos-7.3"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</a:t>
            </a:r>
            <a:r>
              <a:rPr lang="en-IN" dirty="0" err="1" smtClean="0"/>
              <a:t>config.vm.box_check_update</a:t>
            </a:r>
            <a:r>
              <a:rPr lang="en-IN" dirty="0" smtClean="0"/>
              <a:t> = false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</a:t>
            </a:r>
            <a:r>
              <a:rPr lang="en-IN" dirty="0" err="1" smtClean="0"/>
              <a:t>config.vm.network</a:t>
            </a:r>
            <a:r>
              <a:rPr lang="en-IN" dirty="0" smtClean="0"/>
              <a:t> "</a:t>
            </a:r>
            <a:r>
              <a:rPr lang="en-IN" dirty="0" err="1" smtClean="0"/>
              <a:t>forwarded_port</a:t>
            </a:r>
            <a:r>
              <a:rPr lang="en-IN" dirty="0" smtClean="0"/>
              <a:t>", guest: 8080, host: 8080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</a:t>
            </a:r>
            <a:r>
              <a:rPr lang="en-IN" dirty="0" err="1" smtClean="0"/>
              <a:t>config.vm.synced_folder</a:t>
            </a:r>
            <a:r>
              <a:rPr lang="en-IN" dirty="0" smtClean="0"/>
              <a:t> "../data", "/</a:t>
            </a:r>
            <a:r>
              <a:rPr lang="en-IN" dirty="0" err="1" smtClean="0"/>
              <a:t>vagrant_data</a:t>
            </a:r>
            <a:r>
              <a:rPr lang="en-IN" dirty="0" smtClean="0"/>
              <a:t>"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</a:t>
            </a:r>
            <a:r>
              <a:rPr lang="en-IN" dirty="0" err="1" smtClean="0"/>
              <a:t>config.vm.provider</a:t>
            </a:r>
            <a:r>
              <a:rPr lang="en-IN" dirty="0" smtClean="0"/>
              <a:t> "</a:t>
            </a:r>
            <a:r>
              <a:rPr lang="en-IN" dirty="0" err="1" smtClean="0"/>
              <a:t>virtualbox</a:t>
            </a:r>
            <a:r>
              <a:rPr lang="en-IN" dirty="0" smtClean="0"/>
              <a:t>" do |</a:t>
            </a:r>
            <a:r>
              <a:rPr lang="en-IN" dirty="0" err="1" smtClean="0"/>
              <a:t>vb</a:t>
            </a:r>
            <a:r>
              <a:rPr lang="en-IN" dirty="0" smtClean="0"/>
              <a:t>|</a:t>
            </a:r>
          </a:p>
          <a:p>
            <a:pPr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vb.memory</a:t>
            </a:r>
            <a:r>
              <a:rPr lang="en-IN" dirty="0" smtClean="0"/>
              <a:t> = "4000"</a:t>
            </a:r>
          </a:p>
          <a:p>
            <a:pPr>
              <a:buNone/>
            </a:pPr>
            <a:r>
              <a:rPr lang="en-IN" dirty="0" smtClean="0"/>
              <a:t>  end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</a:t>
            </a:r>
            <a:r>
              <a:rPr lang="en-IN" dirty="0" err="1" smtClean="0"/>
              <a:t>config.vm.provision</a:t>
            </a:r>
            <a:r>
              <a:rPr lang="en-IN" dirty="0" smtClean="0"/>
              <a:t> "shell", inline: &lt;&lt;-SHELL</a:t>
            </a:r>
          </a:p>
          <a:p>
            <a:pPr>
              <a:buNone/>
            </a:pPr>
            <a:r>
              <a:rPr lang="en-IN" dirty="0" smtClean="0"/>
              <a:t>     yum install -y </a:t>
            </a:r>
            <a:r>
              <a:rPr lang="en-IN" dirty="0" err="1" smtClean="0"/>
              <a:t>httpd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SHELL</a:t>
            </a:r>
          </a:p>
          <a:p>
            <a:pPr>
              <a:buNone/>
            </a:pPr>
            <a:r>
              <a:rPr lang="en-IN" dirty="0" smtClean="0"/>
              <a:t>end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en-IN" dirty="0" smtClean="0"/>
              <a:t>Creating multiple VMs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824536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dirty="0" smtClean="0"/>
              <a:t>VAGRANTFILE_API_VERSION = "2"</a:t>
            </a:r>
          </a:p>
          <a:p>
            <a:pPr>
              <a:buNone/>
            </a:pPr>
            <a:r>
              <a:rPr lang="en-IN" dirty="0" err="1" smtClean="0"/>
              <a:t>Vagrant.configure</a:t>
            </a:r>
            <a:r>
              <a:rPr lang="en-IN" dirty="0" smtClean="0"/>
              <a:t>(VAGRANTFILE_API_VERSION) do |</a:t>
            </a:r>
            <a:r>
              <a:rPr lang="en-IN" dirty="0" err="1" smtClean="0"/>
              <a:t>config</a:t>
            </a:r>
            <a:r>
              <a:rPr lang="en-IN" dirty="0" smtClean="0"/>
              <a:t>|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config.vm.box</a:t>
            </a:r>
            <a:r>
              <a:rPr lang="en-IN" dirty="0" smtClean="0"/>
              <a:t> = "</a:t>
            </a:r>
            <a:r>
              <a:rPr lang="en-IN" dirty="0" err="1" smtClean="0"/>
              <a:t>ubuntu</a:t>
            </a:r>
            <a:r>
              <a:rPr lang="en-IN" dirty="0" smtClean="0"/>
              <a:t>/trusty64"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config.vm.define</a:t>
            </a:r>
            <a:r>
              <a:rPr lang="en-IN" dirty="0" smtClean="0"/>
              <a:t> "control" do |control|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control.vm.network</a:t>
            </a:r>
            <a:r>
              <a:rPr lang="en-IN" dirty="0" smtClean="0"/>
              <a:t> :</a:t>
            </a:r>
            <a:r>
              <a:rPr lang="en-IN" dirty="0" err="1" smtClean="0"/>
              <a:t>private_network</a:t>
            </a:r>
            <a:r>
              <a:rPr lang="en-IN" dirty="0" smtClean="0"/>
              <a:t>, </a:t>
            </a:r>
            <a:r>
              <a:rPr lang="en-IN" dirty="0" err="1" smtClean="0"/>
              <a:t>ip</a:t>
            </a:r>
            <a:r>
              <a:rPr lang="en-IN" dirty="0" smtClean="0"/>
              <a:t>: "192.168.61.10"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config.vm.network</a:t>
            </a:r>
            <a:r>
              <a:rPr lang="en-IN" dirty="0" smtClean="0"/>
              <a:t> "</a:t>
            </a:r>
            <a:r>
              <a:rPr lang="en-IN" dirty="0" err="1" smtClean="0"/>
              <a:t>forwarded_port</a:t>
            </a:r>
            <a:r>
              <a:rPr lang="en-IN" dirty="0" smtClean="0"/>
              <a:t>", guest: 8080, host: 8080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config.vm.network</a:t>
            </a:r>
            <a:r>
              <a:rPr lang="en-IN" dirty="0" smtClean="0"/>
              <a:t> "</a:t>
            </a:r>
            <a:r>
              <a:rPr lang="en-IN" dirty="0" err="1" smtClean="0"/>
              <a:t>forwarded_port</a:t>
            </a:r>
            <a:r>
              <a:rPr lang="en-IN" dirty="0" smtClean="0"/>
              <a:t>", guest: 80, host: 80</a:t>
            </a:r>
          </a:p>
          <a:p>
            <a:pPr>
              <a:buNone/>
            </a:pPr>
            <a:r>
              <a:rPr lang="en-IN" dirty="0" smtClean="0"/>
              <a:t> end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config.vm.define</a:t>
            </a:r>
            <a:r>
              <a:rPr lang="en-IN" dirty="0" smtClean="0"/>
              <a:t> "db" do |db|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db.vm.network</a:t>
            </a:r>
            <a:r>
              <a:rPr lang="en-IN" dirty="0" smtClean="0"/>
              <a:t> :</a:t>
            </a:r>
            <a:r>
              <a:rPr lang="en-IN" dirty="0" err="1" smtClean="0"/>
              <a:t>private_network</a:t>
            </a:r>
            <a:r>
              <a:rPr lang="en-IN" dirty="0" smtClean="0"/>
              <a:t>, </a:t>
            </a:r>
            <a:r>
              <a:rPr lang="en-IN" dirty="0" err="1" smtClean="0"/>
              <a:t>ip</a:t>
            </a:r>
            <a:r>
              <a:rPr lang="en-IN" dirty="0" smtClean="0"/>
              <a:t>: "192.168.61.11"</a:t>
            </a:r>
          </a:p>
          <a:p>
            <a:pPr>
              <a:buNone/>
            </a:pPr>
            <a:r>
              <a:rPr lang="en-IN" dirty="0" smtClean="0"/>
              <a:t>  </a:t>
            </a:r>
            <a:r>
              <a:rPr lang="en-IN" dirty="0" err="1" smtClean="0"/>
              <a:t>config.vm.network</a:t>
            </a:r>
            <a:r>
              <a:rPr lang="en-IN" dirty="0" smtClean="0"/>
              <a:t> "</a:t>
            </a:r>
            <a:r>
              <a:rPr lang="en-IN" dirty="0" err="1" smtClean="0"/>
              <a:t>forwarded_port</a:t>
            </a:r>
            <a:r>
              <a:rPr lang="en-IN" dirty="0" smtClean="0"/>
              <a:t>", guest: 7001, host: 7001</a:t>
            </a:r>
          </a:p>
          <a:p>
            <a:pPr>
              <a:buNone/>
            </a:pPr>
            <a:r>
              <a:rPr lang="en-IN" dirty="0" smtClean="0"/>
              <a:t> end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config.vm.define</a:t>
            </a:r>
            <a:r>
              <a:rPr lang="en-IN" dirty="0" smtClean="0"/>
              <a:t> "</a:t>
            </a:r>
            <a:r>
              <a:rPr lang="en-IN" dirty="0" err="1" smtClean="0"/>
              <a:t>dbel</a:t>
            </a:r>
            <a:r>
              <a:rPr lang="en-IN" dirty="0" smtClean="0"/>
              <a:t>" do |db|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db.vm.network</a:t>
            </a:r>
            <a:r>
              <a:rPr lang="en-IN" dirty="0" smtClean="0"/>
              <a:t> :</a:t>
            </a:r>
            <a:r>
              <a:rPr lang="en-IN" dirty="0" err="1" smtClean="0"/>
              <a:t>private_network</a:t>
            </a:r>
            <a:r>
              <a:rPr lang="en-IN" dirty="0" smtClean="0"/>
              <a:t>, </a:t>
            </a:r>
            <a:r>
              <a:rPr lang="en-IN" dirty="0" err="1" smtClean="0"/>
              <a:t>ip</a:t>
            </a:r>
            <a:r>
              <a:rPr lang="en-IN" dirty="0" smtClean="0"/>
              <a:t>: "192.168.61.14"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db.vm.box</a:t>
            </a:r>
            <a:r>
              <a:rPr lang="en-IN" dirty="0" smtClean="0"/>
              <a:t> = "</a:t>
            </a:r>
            <a:r>
              <a:rPr lang="en-IN" dirty="0" err="1" smtClean="0"/>
              <a:t>ubuntu</a:t>
            </a:r>
            <a:r>
              <a:rPr lang="en-IN" dirty="0" smtClean="0"/>
              <a:t>/trusty64"</a:t>
            </a:r>
          </a:p>
          <a:p>
            <a:pPr>
              <a:buNone/>
            </a:pPr>
            <a:r>
              <a:rPr lang="en-IN" dirty="0" smtClean="0"/>
              <a:t> end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config.vm.define</a:t>
            </a:r>
            <a:r>
              <a:rPr lang="en-IN" dirty="0" smtClean="0"/>
              <a:t> "www" do |www|</a:t>
            </a:r>
          </a:p>
          <a:p>
            <a:pPr>
              <a:buNone/>
            </a:pPr>
            <a:r>
              <a:rPr lang="en-IN" dirty="0" smtClean="0"/>
              <a:t> www.vm.network :</a:t>
            </a:r>
            <a:r>
              <a:rPr lang="en-IN" dirty="0" err="1" smtClean="0"/>
              <a:t>private_network</a:t>
            </a:r>
            <a:r>
              <a:rPr lang="en-IN" dirty="0" smtClean="0"/>
              <a:t>, </a:t>
            </a:r>
            <a:r>
              <a:rPr lang="en-IN" dirty="0" err="1" smtClean="0"/>
              <a:t>ip</a:t>
            </a:r>
            <a:r>
              <a:rPr lang="en-IN" dirty="0" smtClean="0"/>
              <a:t>: "192.168.61.12"</a:t>
            </a:r>
          </a:p>
          <a:p>
            <a:pPr>
              <a:buNone/>
            </a:pPr>
            <a:r>
              <a:rPr lang="en-IN" dirty="0" smtClean="0"/>
              <a:t> end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config.vm.define</a:t>
            </a:r>
            <a:r>
              <a:rPr lang="en-IN" dirty="0" smtClean="0"/>
              <a:t> "lb" do |lb|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lb.vm.network</a:t>
            </a:r>
            <a:r>
              <a:rPr lang="en-IN" dirty="0" smtClean="0"/>
              <a:t> :</a:t>
            </a:r>
            <a:r>
              <a:rPr lang="en-IN" dirty="0" err="1" smtClean="0"/>
              <a:t>private_network</a:t>
            </a:r>
            <a:r>
              <a:rPr lang="en-IN" dirty="0" smtClean="0"/>
              <a:t>, </a:t>
            </a:r>
            <a:r>
              <a:rPr lang="en-IN" dirty="0" err="1" smtClean="0"/>
              <a:t>ip</a:t>
            </a:r>
            <a:r>
              <a:rPr lang="en-IN" dirty="0" smtClean="0"/>
              <a:t>: "192.168.61.13"</a:t>
            </a:r>
          </a:p>
          <a:p>
            <a:pPr>
              <a:buNone/>
            </a:pPr>
            <a:r>
              <a:rPr lang="en-IN" dirty="0" smtClean="0"/>
              <a:t> end</a:t>
            </a:r>
          </a:p>
          <a:p>
            <a:pPr>
              <a:buNone/>
            </a:pPr>
            <a:r>
              <a:rPr lang="en-IN" dirty="0" smtClean="0"/>
              <a:t>end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/>
          <a:lstStyle/>
          <a:p>
            <a:pPr algn="ctr"/>
            <a:r>
              <a:rPr lang="en-IN" b="1" dirty="0" smtClean="0"/>
              <a:t>Questions ?</a:t>
            </a:r>
            <a:endParaRPr lang="en-IN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pPr algn="ctr"/>
            <a:r>
              <a:rPr lang="en-IN" b="1" dirty="0" smtClean="0"/>
              <a:t>Thank you</a:t>
            </a:r>
            <a:endParaRPr lang="en-IN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483832"/>
          </a:xfrm>
        </p:spPr>
        <p:txBody>
          <a:bodyPr/>
          <a:lstStyle/>
          <a:p>
            <a:pPr>
              <a:buNone/>
            </a:pPr>
            <a:r>
              <a:rPr lang="en-IN" dirty="0"/>
              <a:t>☞ Understanding of Vagrant</a:t>
            </a:r>
          </a:p>
          <a:p>
            <a:pPr>
              <a:buNone/>
            </a:pPr>
            <a:r>
              <a:rPr lang="en-IN" dirty="0"/>
              <a:t>☞ Why should we use Vagrant?</a:t>
            </a:r>
          </a:p>
          <a:p>
            <a:pPr>
              <a:buNone/>
            </a:pPr>
            <a:r>
              <a:rPr lang="en-IN" dirty="0"/>
              <a:t>☞ How to Install Vagrant</a:t>
            </a:r>
          </a:p>
          <a:p>
            <a:pPr>
              <a:buNone/>
            </a:pPr>
            <a:r>
              <a:rPr lang="en-IN" dirty="0"/>
              <a:t>☞ </a:t>
            </a:r>
            <a:r>
              <a:rPr lang="en-IN" dirty="0" smtClean="0"/>
              <a:t>Cloning a box to host machine</a:t>
            </a:r>
            <a:endParaRPr lang="en-IN" dirty="0"/>
          </a:p>
          <a:p>
            <a:pPr>
              <a:buNone/>
            </a:pPr>
            <a:r>
              <a:rPr lang="en-IN" dirty="0" smtClean="0"/>
              <a:t>☞Vagrant CLI commands</a:t>
            </a:r>
          </a:p>
          <a:p>
            <a:pPr>
              <a:buNone/>
            </a:pPr>
            <a:r>
              <a:rPr lang="en-IN" dirty="0" smtClean="0"/>
              <a:t>☞ Introduction to </a:t>
            </a:r>
            <a:r>
              <a:rPr lang="en-IN" dirty="0" err="1" smtClean="0"/>
              <a:t>Vagrantfile</a:t>
            </a:r>
            <a:r>
              <a:rPr lang="en-IN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of Vagrant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☞ </a:t>
            </a:r>
            <a:r>
              <a:rPr lang="en-IN" dirty="0"/>
              <a:t>A CLI-based tool for streaming the use of VM environments.</a:t>
            </a:r>
          </a:p>
          <a:p>
            <a:pPr>
              <a:buNone/>
            </a:pPr>
            <a:r>
              <a:rPr lang="en-IN" dirty="0"/>
              <a:t>☞ It is tool for Dev, Production and Test environment.</a:t>
            </a:r>
          </a:p>
          <a:p>
            <a:pPr>
              <a:buNone/>
            </a:pPr>
            <a:r>
              <a:rPr lang="en-IN" dirty="0"/>
              <a:t>☞ It is virtual machine so changes done in it, doesn't actually reflected to </a:t>
            </a:r>
            <a:r>
              <a:rPr lang="en-IN" dirty="0" smtClean="0"/>
              <a:t>host machine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/>
          <a:lstStyle/>
          <a:p>
            <a:r>
              <a:rPr lang="en-IN" dirty="0"/>
              <a:t>Why should we use Vagrant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251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/>
              <a:t>☞ Quick</a:t>
            </a:r>
          </a:p>
          <a:p>
            <a:pPr>
              <a:buNone/>
            </a:pPr>
            <a:r>
              <a:rPr lang="en-IN" dirty="0"/>
              <a:t>☞ Easily replicate production on a Dev Box.</a:t>
            </a:r>
          </a:p>
          <a:p>
            <a:pPr>
              <a:buNone/>
            </a:pPr>
            <a:r>
              <a:rPr lang="en-IN" dirty="0"/>
              <a:t>☞ Easily go production from Dev Box.</a:t>
            </a:r>
          </a:p>
          <a:p>
            <a:pPr>
              <a:buNone/>
            </a:pPr>
            <a:r>
              <a:rPr lang="en-IN" dirty="0"/>
              <a:t>☞ Mature, stable and proven.</a:t>
            </a:r>
          </a:p>
          <a:p>
            <a:pPr>
              <a:buNone/>
            </a:pPr>
            <a:r>
              <a:rPr lang="en-IN" dirty="0"/>
              <a:t>☞ Sharing VM environments with other users.</a:t>
            </a:r>
          </a:p>
          <a:p>
            <a:pPr>
              <a:buNone/>
            </a:pPr>
            <a:r>
              <a:rPr lang="en-IN" dirty="0"/>
              <a:t>☞ Multi-platform (Windows, Linux, OS X).</a:t>
            </a:r>
          </a:p>
          <a:p>
            <a:pPr>
              <a:buNone/>
            </a:pPr>
            <a:r>
              <a:rPr lang="en-IN" dirty="0"/>
              <a:t>☞ CLI (no GUI).</a:t>
            </a:r>
          </a:p>
          <a:p>
            <a:pPr>
              <a:buNone/>
            </a:pPr>
            <a:r>
              <a:rPr lang="en-IN" dirty="0"/>
              <a:t>☞ No need to setup environmental things again and again.</a:t>
            </a:r>
          </a:p>
          <a:p>
            <a:pPr>
              <a:buNone/>
            </a:pPr>
            <a:r>
              <a:rPr lang="en-IN" dirty="0"/>
              <a:t>☞ Lightweight as compared to </a:t>
            </a:r>
            <a:r>
              <a:rPr lang="en-IN" dirty="0" smtClean="0"/>
              <a:t>regular VMs.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1: Install Vagrant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☞ Before installing Vagrant, make sure you have VM installed on your </a:t>
            </a:r>
            <a:r>
              <a:rPr lang="en-IN" dirty="0" smtClean="0"/>
              <a:t>machine (Virtual </a:t>
            </a:r>
            <a:r>
              <a:rPr lang="en-IN" dirty="0"/>
              <a:t>Box, VM Ware).</a:t>
            </a:r>
          </a:p>
          <a:p>
            <a:pPr>
              <a:buNone/>
            </a:pPr>
            <a:r>
              <a:rPr lang="en-IN" dirty="0"/>
              <a:t>☞ Go to this URL: https://www.vagrantup.com/downloads.html</a:t>
            </a:r>
          </a:p>
          <a:p>
            <a:pPr>
              <a:buNone/>
            </a:pPr>
            <a:r>
              <a:rPr lang="en-IN" dirty="0"/>
              <a:t>☞ And download &amp; install vagrant version according to your 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2: Vagrant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☞ </a:t>
            </a:r>
            <a:r>
              <a:rPr lang="en-IN" dirty="0"/>
              <a:t>Then go to this this URL: </a:t>
            </a:r>
            <a:r>
              <a:rPr lang="en-IN" dirty="0" smtClean="0">
                <a:hlinkClick r:id="rId2"/>
              </a:rPr>
              <a:t>https://app.vagrantup.com/boxes/search</a:t>
            </a:r>
            <a:r>
              <a:rPr lang="en-IN" dirty="0" smtClean="0"/>
              <a:t> and download </a:t>
            </a:r>
            <a:r>
              <a:rPr lang="en-IN" dirty="0"/>
              <a:t>box </a:t>
            </a:r>
            <a:r>
              <a:rPr lang="en-IN" dirty="0" smtClean="0"/>
              <a:t>as per </a:t>
            </a:r>
            <a:r>
              <a:rPr lang="en-IN" dirty="0"/>
              <a:t>your requirement.</a:t>
            </a:r>
          </a:p>
          <a:p>
            <a:pPr>
              <a:buNone/>
            </a:pPr>
            <a:r>
              <a:rPr lang="en-IN" dirty="0"/>
              <a:t>☞ For now </a:t>
            </a:r>
            <a:r>
              <a:rPr lang="en-IN" dirty="0" err="1"/>
              <a:t>i’m</a:t>
            </a:r>
            <a:r>
              <a:rPr lang="en-IN" dirty="0"/>
              <a:t> using </a:t>
            </a:r>
            <a:r>
              <a:rPr lang="en-IN" dirty="0" err="1"/>
              <a:t>ubuntu</a:t>
            </a:r>
            <a:r>
              <a:rPr lang="en-IN" dirty="0"/>
              <a:t>/trusty64 box.</a:t>
            </a:r>
          </a:p>
          <a:p>
            <a:pPr>
              <a:buNone/>
            </a:pPr>
            <a:r>
              <a:rPr lang="en-IN" dirty="0"/>
              <a:t>☞ After that follow steps as shown below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b="1" dirty="0" err="1" smtClean="0"/>
              <a:t>mkdir</a:t>
            </a:r>
            <a:r>
              <a:rPr lang="en-IN" b="1" dirty="0" smtClean="0"/>
              <a:t> </a:t>
            </a:r>
            <a:r>
              <a:rPr lang="en-IN" b="1" dirty="0" err="1" smtClean="0"/>
              <a:t>vagrant_poc</a:t>
            </a:r>
            <a:endParaRPr lang="en-IN" b="1" dirty="0" smtClean="0"/>
          </a:p>
          <a:p>
            <a:pPr>
              <a:buNone/>
            </a:pPr>
            <a:r>
              <a:rPr lang="en-IN" b="1" dirty="0" err="1" smtClean="0"/>
              <a:t>cd</a:t>
            </a:r>
            <a:r>
              <a:rPr lang="en-IN" b="1" dirty="0" smtClean="0"/>
              <a:t> </a:t>
            </a:r>
            <a:r>
              <a:rPr lang="en-IN" b="1" dirty="0" err="1" smtClean="0"/>
              <a:t>vagrant_poc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vagrant init </a:t>
            </a:r>
            <a:r>
              <a:rPr lang="en-IN" b="1" dirty="0" err="1" smtClean="0"/>
              <a:t>ubuntu</a:t>
            </a:r>
            <a:r>
              <a:rPr lang="en-IN" b="1" dirty="0" smtClean="0"/>
              <a:t>/trusty64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3: </a:t>
            </a:r>
            <a:r>
              <a:rPr lang="en-IN" dirty="0" smtClean="0"/>
              <a:t>vagrant 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060848"/>
            <a:ext cx="8229600" cy="1612776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Bring up the vagrant machine.</a:t>
            </a:r>
          </a:p>
          <a:p>
            <a:pPr>
              <a:buNone/>
            </a:pPr>
            <a:r>
              <a:rPr lang="en-IN" b="1" dirty="0" smtClean="0"/>
              <a:t>vagrant up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4149080"/>
            <a:ext cx="8229600" cy="1612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Access the VM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vagrant </a:t>
            </a: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ssh</a:t>
            </a:r>
            <a:endParaRPr kumimoji="0" lang="en-I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9552" y="306896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 4: vagrant </a:t>
            </a:r>
            <a:r>
              <a:rPr kumimoji="0" lang="en-IN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ssh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☞ </a:t>
            </a:r>
            <a:r>
              <a:rPr lang="en-IN" b="1" dirty="0"/>
              <a:t>status : </a:t>
            </a:r>
            <a:r>
              <a:rPr lang="en-IN" dirty="0"/>
              <a:t>status of the machine</a:t>
            </a:r>
          </a:p>
          <a:p>
            <a:pPr>
              <a:buNone/>
            </a:pPr>
            <a:r>
              <a:rPr lang="en-IN" dirty="0"/>
              <a:t>☞ </a:t>
            </a:r>
            <a:r>
              <a:rPr lang="en-IN" b="1" dirty="0"/>
              <a:t>halt : </a:t>
            </a:r>
            <a:r>
              <a:rPr lang="en-IN" dirty="0"/>
              <a:t>stop machine</a:t>
            </a:r>
          </a:p>
          <a:p>
            <a:pPr>
              <a:buNone/>
            </a:pPr>
            <a:r>
              <a:rPr lang="en-IN" dirty="0"/>
              <a:t>☞ </a:t>
            </a:r>
            <a:r>
              <a:rPr lang="en-IN" b="1" dirty="0"/>
              <a:t>suspend : </a:t>
            </a:r>
            <a:r>
              <a:rPr lang="en-IN" dirty="0"/>
              <a:t>suspend machine</a:t>
            </a:r>
          </a:p>
          <a:p>
            <a:pPr>
              <a:buNone/>
            </a:pPr>
            <a:r>
              <a:rPr lang="en-IN" dirty="0"/>
              <a:t>☞ </a:t>
            </a:r>
            <a:r>
              <a:rPr lang="en-IN" b="1" dirty="0"/>
              <a:t>reload : </a:t>
            </a:r>
            <a:r>
              <a:rPr lang="en-IN" dirty="0"/>
              <a:t>restart machine (load </a:t>
            </a:r>
            <a:r>
              <a:rPr lang="en-IN" dirty="0" smtClean="0"/>
              <a:t>new </a:t>
            </a:r>
            <a:r>
              <a:rPr lang="en-IN" dirty="0" err="1" smtClean="0"/>
              <a:t>vagrantfile</a:t>
            </a:r>
            <a:r>
              <a:rPr lang="en-IN" dirty="0"/>
              <a:t>)</a:t>
            </a:r>
          </a:p>
          <a:p>
            <a:pPr>
              <a:buNone/>
            </a:pPr>
            <a:r>
              <a:rPr lang="en-IN" dirty="0"/>
              <a:t>☞ </a:t>
            </a:r>
            <a:r>
              <a:rPr lang="en-IN" b="1" dirty="0"/>
              <a:t>resume : </a:t>
            </a:r>
            <a:r>
              <a:rPr lang="en-IN" dirty="0"/>
              <a:t>resume suspended machine</a:t>
            </a:r>
          </a:p>
          <a:p>
            <a:pPr>
              <a:buNone/>
            </a:pPr>
            <a:r>
              <a:rPr lang="en-IN" dirty="0"/>
              <a:t>☞ </a:t>
            </a:r>
            <a:r>
              <a:rPr lang="en-IN" b="1" dirty="0"/>
              <a:t>provision : </a:t>
            </a:r>
            <a:r>
              <a:rPr lang="en-IN" dirty="0"/>
              <a:t>force provisioning machine</a:t>
            </a:r>
          </a:p>
          <a:p>
            <a:pPr>
              <a:buNone/>
            </a:pPr>
            <a:r>
              <a:rPr lang="en-IN" dirty="0"/>
              <a:t>☞ </a:t>
            </a:r>
            <a:r>
              <a:rPr lang="en-IN" b="1" dirty="0"/>
              <a:t>destroy : </a:t>
            </a:r>
            <a:r>
              <a:rPr lang="en-IN" dirty="0"/>
              <a:t>stop and delete machine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Packaging the box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vagrant package</a:t>
            </a:r>
          </a:p>
          <a:p>
            <a:pPr>
              <a:buNone/>
            </a:pPr>
            <a:r>
              <a:rPr lang="en-IN" dirty="0" smtClean="0"/>
              <a:t>☞ This command will take some time and it will generate a file called package.box in the vagrant project folder. Make sure your vagrant machine is up.</a:t>
            </a:r>
          </a:p>
          <a:p>
            <a:pPr>
              <a:buNone/>
            </a:pPr>
            <a:r>
              <a:rPr lang="en-IN" dirty="0" smtClean="0"/>
              <a:t>☞ If you want to change the name of exported box</a:t>
            </a:r>
          </a:p>
          <a:p>
            <a:pPr>
              <a:buNone/>
            </a:pPr>
            <a:r>
              <a:rPr lang="en-IN" b="1" dirty="0" smtClean="0"/>
              <a:t>vagrant package --output mynew.box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61</TotalTime>
  <Words>652</Words>
  <Application>Microsoft Office PowerPoint</Application>
  <PresentationFormat>On-screen Show (4:3)</PresentationFormat>
  <Paragraphs>102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Slide 1</vt:lpstr>
      <vt:lpstr>Agenda</vt:lpstr>
      <vt:lpstr>Understanding of Vagrant</vt:lpstr>
      <vt:lpstr>Why should we use Vagrant ?</vt:lpstr>
      <vt:lpstr>Step 1: Install Vagrant</vt:lpstr>
      <vt:lpstr>Step 2: Vagrant Setup</vt:lpstr>
      <vt:lpstr>Step 3: vagrant up</vt:lpstr>
      <vt:lpstr>More Commands</vt:lpstr>
      <vt:lpstr>Packaging the box</vt:lpstr>
      <vt:lpstr>Adding packaged box in another host</vt:lpstr>
      <vt:lpstr>Introduction to Vagrantfile</vt:lpstr>
      <vt:lpstr>Creating multiple VMs</vt:lpstr>
      <vt:lpstr>Questions ?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venkatesh madala</dc:creator>
  <cp:lastModifiedBy>venkatesh madala</cp:lastModifiedBy>
  <cp:revision>9</cp:revision>
  <dcterms:created xsi:type="dcterms:W3CDTF">2018-12-21T03:53:38Z</dcterms:created>
  <dcterms:modified xsi:type="dcterms:W3CDTF">2018-12-23T12:45:08Z</dcterms:modified>
</cp:coreProperties>
</file>