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67" r:id="rId4"/>
    <p:sldId id="268" r:id="rId5"/>
    <p:sldId id="274" r:id="rId6"/>
    <p:sldId id="270" r:id="rId7"/>
    <p:sldId id="269" r:id="rId8"/>
    <p:sldId id="272" r:id="rId9"/>
    <p:sldId id="273" r:id="rId10"/>
    <p:sldId id="271" r:id="rId11"/>
    <p:sldId id="275" r:id="rId12"/>
    <p:sldId id="278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00A3043-998B-4D12-B890-019C5CA11EEC}" type="datetimeFigureOut">
              <a:rPr lang="en-IN" smtClean="0"/>
              <a:pPr/>
              <a:t>03-01-2019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03-01-2019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03-01-2019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03-01-2019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03-01-2019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03-01-2019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0A3043-998B-4D12-B890-019C5CA11EEC}" type="datetimeFigureOut">
              <a:rPr lang="en-IN" smtClean="0"/>
              <a:pPr/>
              <a:t>03-01-2019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00A3043-998B-4D12-B890-019C5CA11EEC}" type="datetimeFigureOut">
              <a:rPr lang="en-IN" smtClean="0"/>
              <a:pPr/>
              <a:t>03-01-2019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03-01-2019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03-01-2019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03-01-2019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00A3043-998B-4D12-B890-019C5CA11EEC}" type="datetimeFigureOut">
              <a:rPr lang="en-IN" smtClean="0"/>
              <a:pPr/>
              <a:t>03-01-2019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stall/linux/docker-ce/ubuntu/" TargetMode="External"/><Relationship Id="rId2" Type="http://schemas.openxmlformats.org/officeDocument/2006/relationships/hyperlink" Target="https://download.docker.com/linux/centos/docker-ce.rep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95736" y="2996952"/>
            <a:ext cx="4896544" cy="1049908"/>
          </a:xfrm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chemeClr val="tx1"/>
                </a:solidFill>
              </a:rPr>
              <a:t>Docker</a:t>
            </a:r>
            <a:r>
              <a:rPr lang="en-IN" sz="4400" b="1" dirty="0" smtClean="0">
                <a:solidFill>
                  <a:schemeClr val="tx1"/>
                </a:solidFill>
              </a:rPr>
              <a:t> Tutorial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</a:t>
            </a:r>
            <a:r>
              <a:rPr lang="en-IN" dirty="0" err="1" smtClean="0"/>
              <a:t>Docker</a:t>
            </a:r>
            <a:r>
              <a:rPr lang="en-IN" dirty="0" smtClean="0"/>
              <a:t> Image and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 err="1" smtClean="0"/>
              <a:t>Docker</a:t>
            </a:r>
            <a:r>
              <a:rPr lang="en-IN" dirty="0" smtClean="0"/>
              <a:t> Image is an executable package that includes everything that is needed to run an application – The code, a runtime, libraries, environment variables and configurations.</a:t>
            </a:r>
          </a:p>
          <a:p>
            <a:r>
              <a:rPr lang="en-IN" dirty="0" smtClean="0"/>
              <a:t>A </a:t>
            </a:r>
            <a:r>
              <a:rPr lang="en-IN" dirty="0" err="1" smtClean="0"/>
              <a:t>Docker</a:t>
            </a:r>
            <a:r>
              <a:rPr lang="en-IN" dirty="0" smtClean="0"/>
              <a:t> container is a runtime instance of an Image – what the image becomes in memory when executed </a:t>
            </a:r>
            <a:r>
              <a:rPr lang="en-IN" dirty="0" err="1" smtClean="0"/>
              <a:t>i.e</a:t>
            </a:r>
            <a:r>
              <a:rPr lang="en-IN" dirty="0" smtClean="0"/>
              <a:t> an image with state or a user process.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</a:t>
            </a:r>
            <a:r>
              <a:rPr lang="en-IN" dirty="0" err="1" smtClean="0"/>
              <a:t>Dockerfile</a:t>
            </a:r>
            <a:r>
              <a:rPr lang="en-IN" dirty="0" smtClean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 smtClean="0"/>
              <a:t>Dockerfile</a:t>
            </a:r>
            <a:r>
              <a:rPr lang="en-IN" dirty="0" smtClean="0"/>
              <a:t> is a text document that contains all the commands a user could call on the CLI to assemble an image.</a:t>
            </a:r>
          </a:p>
          <a:p>
            <a:pPr>
              <a:buNone/>
            </a:pPr>
            <a:r>
              <a:rPr lang="en-IN" dirty="0" smtClean="0"/>
              <a:t>Using </a:t>
            </a:r>
            <a:r>
              <a:rPr lang="en-IN" dirty="0" err="1" smtClean="0"/>
              <a:t>docker</a:t>
            </a:r>
            <a:r>
              <a:rPr lang="en-IN" dirty="0" smtClean="0"/>
              <a:t> build command users can create an automated build that executed several command-line instructions in succession.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docker</a:t>
            </a:r>
            <a:r>
              <a:rPr lang="en-IN" dirty="0" smtClean="0"/>
              <a:t> build -t {IMAGE_NAME} 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Image </a:t>
            </a:r>
            <a:r>
              <a:rPr lang="en-IN" dirty="0" err="1" smtClean="0"/>
              <a:t>vs</a:t>
            </a:r>
            <a:r>
              <a:rPr lang="en-IN" dirty="0" smtClean="0"/>
              <a:t>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Image</a:t>
            </a:r>
            <a:r>
              <a:rPr lang="en-IN" dirty="0" smtClean="0"/>
              <a:t>: A </a:t>
            </a:r>
            <a:r>
              <a:rPr lang="en-IN" dirty="0" err="1" smtClean="0"/>
              <a:t>Docker</a:t>
            </a:r>
            <a:r>
              <a:rPr lang="en-IN" dirty="0" smtClean="0"/>
              <a:t> image is built up from a series of </a:t>
            </a:r>
            <a:r>
              <a:rPr lang="en-IN" b="1" dirty="0" smtClean="0"/>
              <a:t>read-only</a:t>
            </a:r>
            <a:r>
              <a:rPr lang="en-IN" dirty="0" smtClean="0"/>
              <a:t> layers</a:t>
            </a:r>
          </a:p>
          <a:p>
            <a:r>
              <a:rPr lang="en-IN" b="1" dirty="0" smtClean="0"/>
              <a:t>Layer</a:t>
            </a:r>
            <a:r>
              <a:rPr lang="en-IN" dirty="0" smtClean="0"/>
              <a:t>: Each layer represents an instruction in the image’s </a:t>
            </a:r>
            <a:r>
              <a:rPr lang="en-IN" dirty="0" err="1" smtClean="0"/>
              <a:t>Dockerfile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en-IN" dirty="0" err="1" smtClean="0"/>
              <a:t>Dockerfile</a:t>
            </a:r>
            <a:r>
              <a:rPr lang="en-IN" dirty="0" smtClean="0"/>
              <a:t> instructions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25112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FROM</a:t>
            </a:r>
          </a:p>
          <a:p>
            <a:r>
              <a:rPr lang="en-IN" dirty="0" smtClean="0"/>
              <a:t>RUN</a:t>
            </a:r>
          </a:p>
          <a:p>
            <a:r>
              <a:rPr lang="en-IN" dirty="0" smtClean="0"/>
              <a:t>CMD</a:t>
            </a:r>
          </a:p>
          <a:p>
            <a:r>
              <a:rPr lang="en-IN" dirty="0" smtClean="0"/>
              <a:t>MAINTAINER</a:t>
            </a:r>
          </a:p>
          <a:p>
            <a:r>
              <a:rPr lang="en-IN" dirty="0" smtClean="0"/>
              <a:t>LABEL</a:t>
            </a:r>
          </a:p>
          <a:p>
            <a:r>
              <a:rPr lang="en-IN" dirty="0" smtClean="0"/>
              <a:t>EXPOSE</a:t>
            </a:r>
          </a:p>
          <a:p>
            <a:r>
              <a:rPr lang="en-IN" dirty="0" smtClean="0"/>
              <a:t>ENV</a:t>
            </a:r>
          </a:p>
          <a:p>
            <a:r>
              <a:rPr lang="en-IN" dirty="0" smtClean="0"/>
              <a:t>ADD</a:t>
            </a:r>
          </a:p>
          <a:p>
            <a:r>
              <a:rPr lang="en-IN" dirty="0" smtClean="0"/>
              <a:t>COPY</a:t>
            </a:r>
          </a:p>
          <a:p>
            <a:r>
              <a:rPr lang="en-IN" dirty="0" smtClean="0"/>
              <a:t>ENTYPOINT</a:t>
            </a:r>
          </a:p>
          <a:p>
            <a:r>
              <a:rPr lang="en-IN" dirty="0" smtClean="0"/>
              <a:t>VOLUME</a:t>
            </a:r>
          </a:p>
          <a:p>
            <a:r>
              <a:rPr lang="en-IN" dirty="0" smtClean="0"/>
              <a:t>USER</a:t>
            </a:r>
          </a:p>
          <a:p>
            <a:r>
              <a:rPr lang="en-IN" dirty="0" smtClean="0"/>
              <a:t>WORKDIR</a:t>
            </a:r>
          </a:p>
          <a:p>
            <a:r>
              <a:rPr lang="en-IN" dirty="0" smtClean="0"/>
              <a:t>ONBUILD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Creating </a:t>
            </a:r>
            <a:r>
              <a:rPr lang="en-IN" dirty="0" err="1" smtClean="0"/>
              <a:t>docker</a:t>
            </a:r>
            <a:r>
              <a:rPr lang="en-IN" dirty="0" smtClean="0"/>
              <a:t> image from </a:t>
            </a:r>
            <a:r>
              <a:rPr lang="en-IN" dirty="0" err="1" smtClean="0"/>
              <a:t>Dockerfile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780928"/>
            <a:ext cx="4593704" cy="1066800"/>
          </a:xfrm>
        </p:spPr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commands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850776"/>
          </a:xfrm>
        </p:spPr>
        <p:txBody>
          <a:bodyPr/>
          <a:lstStyle/>
          <a:p>
            <a:r>
              <a:rPr lang="en-IN" dirty="0" smtClean="0"/>
              <a:t>General Usage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51723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Start a container in background 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run -d </a:t>
            </a:r>
            <a:r>
              <a:rPr lang="en-IN" b="1" dirty="0" err="1" smtClean="0"/>
              <a:t>jenkins</a:t>
            </a:r>
            <a:r>
              <a:rPr lang="en-IN" b="1" dirty="0" smtClean="0"/>
              <a:t> </a:t>
            </a:r>
            <a:endParaRPr lang="en-IN" b="1" dirty="0" smtClean="0"/>
          </a:p>
          <a:p>
            <a:r>
              <a:rPr lang="en-IN" dirty="0" smtClean="0"/>
              <a:t>Start </a:t>
            </a:r>
            <a:r>
              <a:rPr lang="en-IN" dirty="0" smtClean="0"/>
              <a:t>an interactive container 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run -it </a:t>
            </a:r>
            <a:r>
              <a:rPr lang="en-IN" b="1" dirty="0" err="1" smtClean="0"/>
              <a:t>ubuntu</a:t>
            </a:r>
            <a:r>
              <a:rPr lang="en-IN" b="1" dirty="0" smtClean="0"/>
              <a:t> bash </a:t>
            </a:r>
            <a:endParaRPr lang="en-IN" b="1" dirty="0" smtClean="0"/>
          </a:p>
          <a:p>
            <a:r>
              <a:rPr lang="en-IN" dirty="0" smtClean="0"/>
              <a:t>Export </a:t>
            </a:r>
            <a:r>
              <a:rPr lang="en-IN" dirty="0" smtClean="0"/>
              <a:t>port from a container 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run -p 80:80 -d </a:t>
            </a:r>
            <a:r>
              <a:rPr lang="en-IN" b="1" dirty="0" err="1" smtClean="0"/>
              <a:t>nginx</a:t>
            </a:r>
            <a:r>
              <a:rPr lang="en-IN" b="1" dirty="0" smtClean="0"/>
              <a:t> </a:t>
            </a:r>
            <a:endParaRPr lang="en-IN" b="1" dirty="0" smtClean="0"/>
          </a:p>
          <a:p>
            <a:r>
              <a:rPr lang="en-IN" dirty="0" smtClean="0"/>
              <a:t>Start </a:t>
            </a:r>
            <a:r>
              <a:rPr lang="en-IN" dirty="0" smtClean="0"/>
              <a:t>a named container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run --name </a:t>
            </a:r>
            <a:r>
              <a:rPr lang="en-IN" b="1" dirty="0" err="1" smtClean="0"/>
              <a:t>mydb</a:t>
            </a:r>
            <a:r>
              <a:rPr lang="en-IN" b="1" dirty="0" smtClean="0"/>
              <a:t> </a:t>
            </a:r>
            <a:r>
              <a:rPr lang="en-IN" b="1" dirty="0" err="1" smtClean="0"/>
              <a:t>redis</a:t>
            </a:r>
            <a:r>
              <a:rPr lang="en-IN" b="1" dirty="0" smtClean="0"/>
              <a:t> </a:t>
            </a:r>
            <a:endParaRPr lang="en-IN" b="1" dirty="0" smtClean="0"/>
          </a:p>
          <a:p>
            <a:r>
              <a:rPr lang="en-IN" dirty="0" smtClean="0"/>
              <a:t>Restart </a:t>
            </a:r>
            <a:r>
              <a:rPr lang="en-IN" dirty="0" smtClean="0"/>
              <a:t>a stopped container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start </a:t>
            </a:r>
            <a:r>
              <a:rPr lang="en-IN" b="1" dirty="0" err="1" smtClean="0"/>
              <a:t>mydb</a:t>
            </a:r>
            <a:r>
              <a:rPr lang="en-IN" b="1" dirty="0" smtClean="0"/>
              <a:t> </a:t>
            </a:r>
            <a:endParaRPr lang="en-IN" b="1" dirty="0" smtClean="0"/>
          </a:p>
          <a:p>
            <a:r>
              <a:rPr lang="en-IN" dirty="0" smtClean="0"/>
              <a:t>Stop </a:t>
            </a:r>
            <a:r>
              <a:rPr lang="en-IN" dirty="0" smtClean="0"/>
              <a:t>a container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stop </a:t>
            </a:r>
            <a:r>
              <a:rPr lang="en-IN" b="1" dirty="0" err="1" smtClean="0"/>
              <a:t>mydb</a:t>
            </a:r>
            <a:r>
              <a:rPr lang="en-IN" b="1" dirty="0" smtClean="0"/>
              <a:t> </a:t>
            </a:r>
            <a:endParaRPr lang="en-IN" b="1" dirty="0" smtClean="0"/>
          </a:p>
          <a:p>
            <a:r>
              <a:rPr lang="en-IN" dirty="0" smtClean="0"/>
              <a:t>Add </a:t>
            </a:r>
            <a:r>
              <a:rPr lang="en-IN" dirty="0" smtClean="0"/>
              <a:t>metadata to container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run -d \ </a:t>
            </a:r>
            <a:r>
              <a:rPr lang="en-IN" b="1" dirty="0" smtClean="0"/>
              <a:t>label=</a:t>
            </a:r>
            <a:r>
              <a:rPr lang="en-IN" b="1" dirty="0" err="1" smtClean="0"/>
              <a:t>traefik.backend</a:t>
            </a:r>
            <a:r>
              <a:rPr lang="en-IN" b="1" dirty="0" smtClean="0"/>
              <a:t>=</a:t>
            </a:r>
            <a:r>
              <a:rPr lang="en-IN" b="1" dirty="0" err="1" smtClean="0"/>
              <a:t>jenkins</a:t>
            </a:r>
            <a:r>
              <a:rPr lang="en-IN" b="1" dirty="0" smtClean="0"/>
              <a:t> </a:t>
            </a:r>
            <a:r>
              <a:rPr lang="en-IN" b="1" dirty="0" err="1" smtClean="0"/>
              <a:t>jenkins</a:t>
            </a:r>
            <a:endParaRPr lang="en-IN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066800"/>
          </a:xfrm>
        </p:spPr>
        <p:txBody>
          <a:bodyPr/>
          <a:lstStyle/>
          <a:p>
            <a:r>
              <a:rPr lang="en-IN" dirty="0" smtClean="0"/>
              <a:t>Building Images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Build an image from </a:t>
            </a:r>
            <a:r>
              <a:rPr lang="en-IN" dirty="0" err="1" smtClean="0"/>
              <a:t>Dockerfile</a:t>
            </a:r>
            <a:r>
              <a:rPr lang="en-IN" dirty="0" smtClean="0"/>
              <a:t> in current directory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build --tag </a:t>
            </a:r>
            <a:r>
              <a:rPr lang="en-IN" b="1" dirty="0" err="1" smtClean="0"/>
              <a:t>myimage</a:t>
            </a:r>
            <a:r>
              <a:rPr lang="en-IN" b="1" dirty="0" smtClean="0"/>
              <a:t> . </a:t>
            </a:r>
            <a:endParaRPr lang="en-IN" b="1" dirty="0" smtClean="0"/>
          </a:p>
          <a:p>
            <a:r>
              <a:rPr lang="en-IN" dirty="0" smtClean="0"/>
              <a:t>Manage </a:t>
            </a:r>
            <a:r>
              <a:rPr lang="en-IN" dirty="0" smtClean="0"/>
              <a:t>Containers List running containers 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err="1" smtClean="0"/>
              <a:t>ps</a:t>
            </a:r>
            <a:r>
              <a:rPr lang="en-IN" b="1" dirty="0" smtClean="0"/>
              <a:t> </a:t>
            </a:r>
            <a:endParaRPr lang="en-IN" b="1" dirty="0" smtClean="0"/>
          </a:p>
          <a:p>
            <a:r>
              <a:rPr lang="en-IN" dirty="0" smtClean="0"/>
              <a:t>Force </a:t>
            </a:r>
            <a:r>
              <a:rPr lang="en-IN" dirty="0" smtClean="0"/>
              <a:t>rebuild of </a:t>
            </a:r>
            <a:r>
              <a:rPr lang="en-IN" dirty="0" err="1" smtClean="0"/>
              <a:t>Docker</a:t>
            </a:r>
            <a:r>
              <a:rPr lang="en-IN" dirty="0" smtClean="0"/>
              <a:t> image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build --no-cache . </a:t>
            </a:r>
            <a:endParaRPr lang="en-IN" b="1" dirty="0" smtClean="0"/>
          </a:p>
          <a:p>
            <a:r>
              <a:rPr lang="en-IN" dirty="0" smtClean="0"/>
              <a:t>Convert </a:t>
            </a:r>
            <a:r>
              <a:rPr lang="en-IN" dirty="0" smtClean="0"/>
              <a:t>a container to image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commit c7337 </a:t>
            </a:r>
            <a:r>
              <a:rPr lang="en-IN" b="1" dirty="0" err="1" smtClean="0"/>
              <a:t>myimage</a:t>
            </a:r>
            <a:r>
              <a:rPr lang="en-IN" b="1" dirty="0" smtClean="0"/>
              <a:t> </a:t>
            </a:r>
            <a:endParaRPr lang="en-IN" b="1" dirty="0" smtClean="0"/>
          </a:p>
          <a:p>
            <a:r>
              <a:rPr lang="en-IN" dirty="0" smtClean="0"/>
              <a:t>Remove all unused </a:t>
            </a:r>
            <a:r>
              <a:rPr lang="en-IN" dirty="0" smtClean="0"/>
              <a:t>images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err="1" smtClean="0"/>
              <a:t>rmi</a:t>
            </a:r>
            <a:r>
              <a:rPr lang="en-IN" b="1" dirty="0" smtClean="0"/>
              <a:t> $(</a:t>
            </a:r>
            <a:r>
              <a:rPr lang="en-IN" b="1" dirty="0" err="1" smtClean="0"/>
              <a:t>docker</a:t>
            </a:r>
            <a:r>
              <a:rPr lang="en-IN" b="1" dirty="0" smtClean="0"/>
              <a:t> images \ -q -f "dangling=true"</a:t>
            </a:r>
            <a:endParaRPr lang="en-IN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Debug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339816"/>
          </a:xfrm>
        </p:spPr>
        <p:txBody>
          <a:bodyPr/>
          <a:lstStyle/>
          <a:p>
            <a:r>
              <a:rPr lang="en-IN" dirty="0" smtClean="0"/>
              <a:t>Run another process in running container 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exec -it c7337 bash </a:t>
            </a:r>
            <a:endParaRPr lang="en-IN" b="1" dirty="0" smtClean="0"/>
          </a:p>
          <a:p>
            <a:r>
              <a:rPr lang="en-IN" dirty="0" smtClean="0"/>
              <a:t>Show </a:t>
            </a:r>
            <a:r>
              <a:rPr lang="en-IN" dirty="0" smtClean="0"/>
              <a:t>live logs of running daemon </a:t>
            </a:r>
            <a:r>
              <a:rPr lang="en-IN" dirty="0" smtClean="0"/>
              <a:t>container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logs -f c7337 </a:t>
            </a:r>
            <a:endParaRPr lang="en-IN" b="1" dirty="0" smtClean="0"/>
          </a:p>
          <a:p>
            <a:r>
              <a:rPr lang="en-IN" dirty="0" smtClean="0"/>
              <a:t>Show </a:t>
            </a:r>
            <a:r>
              <a:rPr lang="en-IN" dirty="0" smtClean="0"/>
              <a:t>exposed ports of a </a:t>
            </a:r>
            <a:r>
              <a:rPr lang="en-IN" dirty="0" smtClean="0"/>
              <a:t>container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port c7337 </a:t>
            </a:r>
            <a:endParaRPr lang="en-IN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Volumes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local volume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volume create --name </a:t>
            </a:r>
            <a:r>
              <a:rPr lang="en-IN" b="1" dirty="0" err="1" smtClean="0"/>
              <a:t>myvol</a:t>
            </a:r>
            <a:r>
              <a:rPr lang="en-IN" b="1" dirty="0" smtClean="0"/>
              <a:t> </a:t>
            </a:r>
            <a:endParaRPr lang="en-IN" b="1" dirty="0" smtClean="0"/>
          </a:p>
          <a:p>
            <a:r>
              <a:rPr lang="en-IN" dirty="0" smtClean="0"/>
              <a:t>Mounting </a:t>
            </a:r>
            <a:r>
              <a:rPr lang="en-IN" dirty="0" smtClean="0"/>
              <a:t>a volume on container start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run -v </a:t>
            </a:r>
            <a:r>
              <a:rPr lang="en-IN" b="1" dirty="0" err="1" smtClean="0"/>
              <a:t>myvol</a:t>
            </a:r>
            <a:r>
              <a:rPr lang="en-IN" b="1" dirty="0" smtClean="0"/>
              <a:t>:/data </a:t>
            </a:r>
            <a:r>
              <a:rPr lang="en-IN" b="1" dirty="0" err="1" smtClean="0"/>
              <a:t>redis</a:t>
            </a:r>
            <a:r>
              <a:rPr lang="en-IN" b="1" dirty="0" smtClean="0"/>
              <a:t> </a:t>
            </a:r>
            <a:endParaRPr lang="en-IN" b="1" dirty="0" smtClean="0"/>
          </a:p>
          <a:p>
            <a:r>
              <a:rPr lang="en-IN" dirty="0" smtClean="0"/>
              <a:t>Destroy </a:t>
            </a:r>
            <a:r>
              <a:rPr lang="en-IN" dirty="0" smtClean="0"/>
              <a:t>a volume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volume </a:t>
            </a:r>
            <a:r>
              <a:rPr lang="en-IN" b="1" dirty="0" err="1" smtClean="0"/>
              <a:t>rm</a:t>
            </a:r>
            <a:r>
              <a:rPr lang="en-IN" b="1" dirty="0" smtClean="0"/>
              <a:t> </a:t>
            </a:r>
            <a:r>
              <a:rPr lang="en-IN" b="1" dirty="0" err="1" smtClean="0"/>
              <a:t>myvol</a:t>
            </a:r>
            <a:r>
              <a:rPr lang="en-IN" b="1" dirty="0" smtClean="0"/>
              <a:t> </a:t>
            </a:r>
            <a:endParaRPr lang="en-IN" b="1" dirty="0" smtClean="0"/>
          </a:p>
          <a:p>
            <a:r>
              <a:rPr lang="en-IN" dirty="0" smtClean="0"/>
              <a:t>List </a:t>
            </a:r>
            <a:r>
              <a:rPr lang="en-IN" dirty="0" smtClean="0"/>
              <a:t>volumes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volume </a:t>
            </a:r>
            <a:r>
              <a:rPr lang="en-IN" b="1" dirty="0" err="1" smtClean="0"/>
              <a:t>ls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What is Virtualization?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Virtualization is the technique of importing a Guest operating system on top of a Host operating system.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Advantages</a:t>
            </a:r>
          </a:p>
          <a:p>
            <a:r>
              <a:rPr lang="en-IN" dirty="0" smtClean="0"/>
              <a:t>Multiple operating systems can run on the same machine</a:t>
            </a:r>
          </a:p>
          <a:p>
            <a:r>
              <a:rPr lang="en-IN" dirty="0" smtClean="0"/>
              <a:t>Maintenance and Recovery were easy in case of failure conditions</a:t>
            </a:r>
          </a:p>
          <a:p>
            <a:r>
              <a:rPr lang="en-IN" dirty="0" smtClean="0"/>
              <a:t>Total cost of ownership was also less due to the reduced need for infrastructure</a:t>
            </a:r>
          </a:p>
          <a:p>
            <a:pPr>
              <a:buNone/>
            </a:pPr>
            <a:r>
              <a:rPr lang="en-IN" dirty="0" smtClean="0"/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 Containers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List running containers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err="1" smtClean="0"/>
              <a:t>ps</a:t>
            </a:r>
            <a:endParaRPr lang="en-IN" b="1" dirty="0" smtClean="0"/>
          </a:p>
          <a:p>
            <a:r>
              <a:rPr lang="en-IN" dirty="0" smtClean="0"/>
              <a:t>List all containers ( running &amp; stopped )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err="1" smtClean="0"/>
              <a:t>ps</a:t>
            </a:r>
            <a:r>
              <a:rPr lang="en-IN" b="1" dirty="0" smtClean="0"/>
              <a:t> –a</a:t>
            </a:r>
          </a:p>
          <a:p>
            <a:r>
              <a:rPr lang="en-IN" dirty="0" smtClean="0"/>
              <a:t>Inspect containers metadata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b="1" dirty="0" smtClean="0"/>
              <a:t>  </a:t>
            </a:r>
            <a:r>
              <a:rPr lang="en-IN" b="1" dirty="0" err="1" smtClean="0"/>
              <a:t>docker</a:t>
            </a:r>
            <a:r>
              <a:rPr lang="en-IN" b="1" dirty="0" smtClean="0"/>
              <a:t> inspect c7337</a:t>
            </a:r>
          </a:p>
          <a:p>
            <a:r>
              <a:rPr lang="en-IN" dirty="0" smtClean="0"/>
              <a:t>List locally available images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images</a:t>
            </a:r>
          </a:p>
          <a:p>
            <a:r>
              <a:rPr lang="en-IN" dirty="0" smtClean="0"/>
              <a:t>Delete all stopped containers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err="1" smtClean="0"/>
              <a:t>rm</a:t>
            </a:r>
            <a:r>
              <a:rPr lang="en-IN" b="1" dirty="0" smtClean="0"/>
              <a:t> $(</a:t>
            </a:r>
            <a:r>
              <a:rPr lang="en-IN" b="1" dirty="0" err="1" smtClean="0"/>
              <a:t>doker</a:t>
            </a:r>
            <a:r>
              <a:rPr lang="en-IN" b="1" dirty="0" smtClean="0"/>
              <a:t> </a:t>
            </a:r>
            <a:r>
              <a:rPr lang="en-IN" b="1" dirty="0" err="1" smtClean="0"/>
              <a:t>ps</a:t>
            </a:r>
            <a:r>
              <a:rPr lang="en-IN" b="1" dirty="0" smtClean="0"/>
              <a:t> –filter status=exited –q )</a:t>
            </a:r>
          </a:p>
          <a:p>
            <a:r>
              <a:rPr lang="en-IN" dirty="0" smtClean="0"/>
              <a:t>List all containers with a specific label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err="1" smtClean="0"/>
              <a:t>ps</a:t>
            </a:r>
            <a:r>
              <a:rPr lang="en-IN" b="1" dirty="0" smtClean="0"/>
              <a:t> –filter label=</a:t>
            </a:r>
            <a:r>
              <a:rPr lang="en-IN" b="1" dirty="0" err="1" smtClean="0"/>
              <a:t>demoproject</a:t>
            </a:r>
            <a:endParaRPr lang="en-IN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local network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network create </a:t>
            </a:r>
            <a:r>
              <a:rPr lang="en-IN" b="1" dirty="0" err="1" smtClean="0"/>
              <a:t>mynet</a:t>
            </a:r>
            <a:r>
              <a:rPr lang="en-IN" b="1" dirty="0" smtClean="0"/>
              <a:t> </a:t>
            </a:r>
            <a:endParaRPr lang="en-IN" b="1" dirty="0" smtClean="0"/>
          </a:p>
          <a:p>
            <a:r>
              <a:rPr lang="en-IN" dirty="0" smtClean="0"/>
              <a:t>Attach </a:t>
            </a:r>
            <a:r>
              <a:rPr lang="en-IN" dirty="0" smtClean="0"/>
              <a:t>a container to a network on start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run -d --net </a:t>
            </a:r>
            <a:r>
              <a:rPr lang="en-IN" b="1" dirty="0" err="1" smtClean="0"/>
              <a:t>mynet</a:t>
            </a:r>
            <a:r>
              <a:rPr lang="en-IN" b="1" dirty="0" smtClean="0"/>
              <a:t> </a:t>
            </a:r>
            <a:r>
              <a:rPr lang="en-IN" b="1" dirty="0" err="1" smtClean="0"/>
              <a:t>redis</a:t>
            </a:r>
            <a:r>
              <a:rPr lang="en-IN" b="1" dirty="0" smtClean="0"/>
              <a:t> </a:t>
            </a:r>
            <a:endParaRPr lang="en-IN" b="1" dirty="0" smtClean="0"/>
          </a:p>
          <a:p>
            <a:r>
              <a:rPr lang="en-IN" dirty="0" smtClean="0"/>
              <a:t>Connect </a:t>
            </a:r>
            <a:r>
              <a:rPr lang="en-IN" dirty="0" smtClean="0"/>
              <a:t>a running container from a </a:t>
            </a:r>
            <a:r>
              <a:rPr lang="en-IN" dirty="0" smtClean="0"/>
              <a:t>network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network connect </a:t>
            </a:r>
            <a:r>
              <a:rPr lang="en-IN" b="1" dirty="0" err="1" smtClean="0"/>
              <a:t>mynet</a:t>
            </a:r>
            <a:r>
              <a:rPr lang="en-IN" b="1" dirty="0" smtClean="0"/>
              <a:t> c7337 </a:t>
            </a:r>
            <a:endParaRPr lang="en-IN" b="1" dirty="0" smtClean="0"/>
          </a:p>
          <a:p>
            <a:r>
              <a:rPr lang="en-IN" dirty="0" smtClean="0"/>
              <a:t>Disconnect </a:t>
            </a:r>
            <a:r>
              <a:rPr lang="en-IN" dirty="0" smtClean="0"/>
              <a:t>container to a network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 smtClean="0"/>
              <a:t>network disconnect </a:t>
            </a:r>
            <a:r>
              <a:rPr lang="en-IN" b="1" dirty="0" err="1" smtClean="0"/>
              <a:t>mynet</a:t>
            </a:r>
            <a:r>
              <a:rPr lang="en-IN" b="1" dirty="0" smtClean="0"/>
              <a:t> c7337</a:t>
            </a:r>
            <a:endParaRPr lang="en-IN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/>
              <a:t>Questions ?</a:t>
            </a:r>
            <a:endParaRPr lang="en-IN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/>
              <a:t>Thank you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What is Containerization?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Containerization is the technique of bringing virtualization to the operating system level. While Virtualization brings abstraction to the hardware, Containerization brings abstraction to the operating system.</a:t>
            </a:r>
          </a:p>
          <a:p>
            <a:pPr>
              <a:buNone/>
            </a:pPr>
            <a:r>
              <a:rPr lang="en-IN" b="1" dirty="0" smtClean="0"/>
              <a:t>Advantages</a:t>
            </a:r>
            <a:endParaRPr lang="en-IN" dirty="0" smtClean="0"/>
          </a:p>
          <a:p>
            <a:r>
              <a:rPr lang="en-IN" dirty="0" smtClean="0"/>
              <a:t>Containers on the same OS kernel are lighter and smaller</a:t>
            </a:r>
          </a:p>
          <a:p>
            <a:r>
              <a:rPr lang="en-IN" dirty="0" smtClean="0"/>
              <a:t>Better resource utilization compared to VMs</a:t>
            </a:r>
          </a:p>
          <a:p>
            <a:r>
              <a:rPr lang="en-IN" dirty="0" smtClean="0"/>
              <a:t>Boot-up process is short and takes few seconds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Virtualization </a:t>
            </a:r>
            <a:r>
              <a:rPr lang="en-IN" b="1" dirty="0" err="1" smtClean="0"/>
              <a:t>vs</a:t>
            </a:r>
            <a:r>
              <a:rPr lang="en-IN" b="1" dirty="0" smtClean="0"/>
              <a:t> Containerization</a:t>
            </a:r>
            <a:endParaRPr lang="en-IN" dirty="0"/>
          </a:p>
        </p:txBody>
      </p:sp>
      <p:pic>
        <p:nvPicPr>
          <p:cNvPr id="1026" name="Picture 2" descr="C:\Users\chakra_ge\Pictures\containers-versus-virtual-machines-docker-inc-rightscal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1"/>
            <a:ext cx="6768751" cy="3772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akra_ge\Pictures\2017-03-31_14_50_13-Radom Learnings, Online Whiteboard for Visual Collabor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844824"/>
            <a:ext cx="5165751" cy="474818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55576" y="1196752"/>
            <a:ext cx="444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Containerization explained</a:t>
            </a:r>
            <a:endParaRPr lang="en-IN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Docker</a:t>
            </a:r>
            <a:r>
              <a:rPr lang="en-IN" dirty="0" smtClean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 smtClean="0"/>
              <a:t>Docker</a:t>
            </a:r>
            <a:r>
              <a:rPr lang="en-IN" dirty="0" smtClean="0"/>
              <a:t> is a containerization platform from which we can build our application, package them along with all dependencies in to a box.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of </a:t>
            </a:r>
            <a:r>
              <a:rPr lang="en-IN" dirty="0" err="1" smtClean="0"/>
              <a:t>Docker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err="1" smtClean="0"/>
              <a:t>CentOS</a:t>
            </a:r>
            <a:r>
              <a:rPr lang="en-IN" b="1" dirty="0" smtClean="0"/>
              <a:t>/RHEL</a:t>
            </a:r>
          </a:p>
          <a:p>
            <a:pPr>
              <a:buNone/>
            </a:pPr>
            <a:r>
              <a:rPr lang="en-IN" dirty="0" smtClean="0"/>
              <a:t>yum install -y yum-</a:t>
            </a:r>
            <a:r>
              <a:rPr lang="en-IN" dirty="0" err="1" smtClean="0"/>
              <a:t>utils</a:t>
            </a:r>
            <a:r>
              <a:rPr lang="en-IN" dirty="0" smtClean="0"/>
              <a:t>  device-</a:t>
            </a:r>
            <a:r>
              <a:rPr lang="en-IN" dirty="0" err="1" smtClean="0"/>
              <a:t>mapper</a:t>
            </a:r>
            <a:r>
              <a:rPr lang="en-IN" dirty="0" smtClean="0"/>
              <a:t>-persistent-data  lvm2 </a:t>
            </a:r>
          </a:p>
          <a:p>
            <a:pPr>
              <a:buNone/>
            </a:pPr>
            <a:r>
              <a:rPr lang="en-IN" dirty="0" smtClean="0"/>
              <a:t>yum-</a:t>
            </a:r>
            <a:r>
              <a:rPr lang="en-IN" dirty="0" err="1" smtClean="0"/>
              <a:t>config</a:t>
            </a:r>
            <a:r>
              <a:rPr lang="en-IN" dirty="0" smtClean="0"/>
              <a:t>-manager \ --add-repo \ </a:t>
            </a:r>
            <a:r>
              <a:rPr lang="en-IN" dirty="0" smtClean="0">
                <a:hlinkClick r:id="rId2"/>
              </a:rPr>
              <a:t>https://download.docker.com/linux/centos/docker-ce.repo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yum install </a:t>
            </a:r>
            <a:r>
              <a:rPr lang="en-IN" dirty="0" err="1" smtClean="0"/>
              <a:t>docker-ce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err="1" smtClean="0"/>
              <a:t>Ubuntu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add-apt-repository \ "</a:t>
            </a:r>
            <a:r>
              <a:rPr lang="en-IN" dirty="0" err="1" smtClean="0"/>
              <a:t>deb</a:t>
            </a:r>
            <a:r>
              <a:rPr lang="en-IN" dirty="0" smtClean="0"/>
              <a:t> [arch=amd64] https://download.docker.com/linux/ubuntu \ $(</a:t>
            </a:r>
            <a:r>
              <a:rPr lang="en-IN" dirty="0" err="1" smtClean="0"/>
              <a:t>lsb_release</a:t>
            </a:r>
            <a:r>
              <a:rPr lang="en-IN" dirty="0" smtClean="0"/>
              <a:t> -</a:t>
            </a:r>
            <a:r>
              <a:rPr lang="en-IN" dirty="0" err="1" smtClean="0"/>
              <a:t>cs</a:t>
            </a:r>
            <a:r>
              <a:rPr lang="en-IN" dirty="0" smtClean="0"/>
              <a:t>) \ stable“</a:t>
            </a:r>
          </a:p>
          <a:p>
            <a:pPr>
              <a:buNone/>
            </a:pPr>
            <a:r>
              <a:rPr lang="en-IN" dirty="0" smtClean="0"/>
              <a:t>apt-get install </a:t>
            </a:r>
            <a:r>
              <a:rPr lang="en-IN" dirty="0" err="1" smtClean="0"/>
              <a:t>docker-ce</a:t>
            </a:r>
            <a:r>
              <a:rPr lang="en-IN" dirty="0" smtClean="0"/>
              <a:t>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Source: </a:t>
            </a:r>
            <a:r>
              <a:rPr lang="en-IN" dirty="0" smtClean="0">
                <a:hlinkClick r:id="rId3"/>
              </a:rPr>
              <a:t>https://docs.docker.com/install/linux/docker-ce/ubuntu/#install-docker-ce-1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</a:t>
            </a:r>
            <a:r>
              <a:rPr lang="en-IN" dirty="0" err="1" smtClean="0"/>
              <a:t>Docker</a:t>
            </a:r>
            <a:r>
              <a:rPr lang="en-IN" dirty="0" smtClean="0"/>
              <a:t>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check </a:t>
            </a:r>
            <a:r>
              <a:rPr lang="en-IN" dirty="0" err="1" smtClean="0"/>
              <a:t>docker</a:t>
            </a:r>
            <a:r>
              <a:rPr lang="en-IN" dirty="0" smtClean="0"/>
              <a:t> version</a:t>
            </a:r>
          </a:p>
          <a:p>
            <a:pPr>
              <a:buNone/>
            </a:pPr>
            <a:r>
              <a:rPr lang="en-IN" dirty="0" err="1" smtClean="0"/>
              <a:t>docker</a:t>
            </a:r>
            <a:r>
              <a:rPr lang="en-IN" dirty="0" smtClean="0"/>
              <a:t> --version</a:t>
            </a:r>
          </a:p>
          <a:p>
            <a:r>
              <a:rPr lang="en-IN" dirty="0" smtClean="0"/>
              <a:t>To view more information about </a:t>
            </a:r>
            <a:r>
              <a:rPr lang="en-IN" dirty="0" err="1" smtClean="0"/>
              <a:t>docker</a:t>
            </a:r>
            <a:r>
              <a:rPr lang="en-IN" dirty="0" smtClean="0"/>
              <a:t> installation</a:t>
            </a:r>
          </a:p>
          <a:p>
            <a:pPr>
              <a:buNone/>
            </a:pPr>
            <a:r>
              <a:rPr lang="en-IN" dirty="0" err="1" smtClean="0"/>
              <a:t>docker</a:t>
            </a:r>
            <a:r>
              <a:rPr lang="en-IN" dirty="0" smtClean="0"/>
              <a:t> info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Test </a:t>
            </a:r>
            <a:r>
              <a:rPr lang="en-IN" dirty="0" err="1" smtClean="0"/>
              <a:t>docker</a:t>
            </a:r>
            <a:r>
              <a:rPr lang="en-IN" dirty="0" smtClean="0"/>
              <a:t> installation</a:t>
            </a:r>
          </a:p>
          <a:p>
            <a:pPr>
              <a:buNone/>
            </a:pPr>
            <a:r>
              <a:rPr lang="en-IN" dirty="0" err="1" smtClean="0"/>
              <a:t>docker</a:t>
            </a:r>
            <a:r>
              <a:rPr lang="en-IN" dirty="0" smtClean="0"/>
              <a:t> run hello-world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Behind the scene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image locally, If not found, </a:t>
            </a:r>
            <a:r>
              <a:rPr lang="en-IN" dirty="0" err="1" smtClean="0"/>
              <a:t>docker</a:t>
            </a:r>
            <a:r>
              <a:rPr lang="en-IN" dirty="0" smtClean="0"/>
              <a:t> will try to find and pull it from </a:t>
            </a:r>
            <a:r>
              <a:rPr lang="en-IN" dirty="0" err="1" smtClean="0"/>
              <a:t>Docker</a:t>
            </a:r>
            <a:r>
              <a:rPr lang="en-IN" dirty="0" smtClean="0"/>
              <a:t> registry to local image store.</a:t>
            </a:r>
          </a:p>
          <a:p>
            <a:r>
              <a:rPr lang="en-IN" dirty="0" smtClean="0"/>
              <a:t>Extract the image and create a container accordingly.</a:t>
            </a:r>
          </a:p>
          <a:p>
            <a:r>
              <a:rPr lang="en-IN" dirty="0" smtClean="0"/>
              <a:t>Execute the </a:t>
            </a:r>
            <a:r>
              <a:rPr lang="en-IN" dirty="0" err="1" smtClean="0"/>
              <a:t>entrypoint</a:t>
            </a:r>
            <a:r>
              <a:rPr lang="en-IN" dirty="0" smtClean="0"/>
              <a:t> defined in the image with commands which are </a:t>
            </a:r>
            <a:r>
              <a:rPr lang="en-IN" dirty="0" err="1" smtClean="0"/>
              <a:t>args</a:t>
            </a:r>
            <a:r>
              <a:rPr lang="en-IN" dirty="0" smtClean="0"/>
              <a:t> after the image name.</a:t>
            </a:r>
          </a:p>
          <a:p>
            <a:r>
              <a:rPr lang="en-IN" dirty="0" smtClean="0"/>
              <a:t>When the </a:t>
            </a:r>
            <a:r>
              <a:rPr lang="en-IN" dirty="0" err="1" smtClean="0"/>
              <a:t>entrypoint</a:t>
            </a:r>
            <a:r>
              <a:rPr lang="en-IN" dirty="0" smtClean="0"/>
              <a:t> process exited, the container then exists.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159</TotalTime>
  <Words>492</Words>
  <Application>Microsoft Office PowerPoint</Application>
  <PresentationFormat>On-screen Show (4:3)</PresentationFormat>
  <Paragraphs>137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</vt:lpstr>
      <vt:lpstr>Slide 1</vt:lpstr>
      <vt:lpstr>What is Virtualization? </vt:lpstr>
      <vt:lpstr>What is Containerization?</vt:lpstr>
      <vt:lpstr>Virtualization vs Containerization</vt:lpstr>
      <vt:lpstr>Slide 5</vt:lpstr>
      <vt:lpstr>What is Docker ?</vt:lpstr>
      <vt:lpstr>Installation of Docker </vt:lpstr>
      <vt:lpstr>Test Docker setup</vt:lpstr>
      <vt:lpstr>Behind the scene</vt:lpstr>
      <vt:lpstr>What is Docker Image and Container</vt:lpstr>
      <vt:lpstr>What is Dockerfile ?</vt:lpstr>
      <vt:lpstr>Docker Image vs Layer</vt:lpstr>
      <vt:lpstr>Dockerfile instructions</vt:lpstr>
      <vt:lpstr>Creating docker image from Dockerfile</vt:lpstr>
      <vt:lpstr>Docker commands</vt:lpstr>
      <vt:lpstr>General Usage </vt:lpstr>
      <vt:lpstr>Building Images </vt:lpstr>
      <vt:lpstr>Debug commands</vt:lpstr>
      <vt:lpstr>Volumes  </vt:lpstr>
      <vt:lpstr>Manage Containers </vt:lpstr>
      <vt:lpstr>Network </vt:lpstr>
      <vt:lpstr>Questions 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venkatesh madala</dc:creator>
  <cp:lastModifiedBy>venkatesh madala</cp:lastModifiedBy>
  <cp:revision>23</cp:revision>
  <dcterms:created xsi:type="dcterms:W3CDTF">2018-12-21T03:53:38Z</dcterms:created>
  <dcterms:modified xsi:type="dcterms:W3CDTF">2019-01-03T15:18:55Z</dcterms:modified>
</cp:coreProperties>
</file>