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6"/>
  </p:notesMasterIdLst>
  <p:sldIdLst>
    <p:sldId id="257" r:id="rId2"/>
    <p:sldId id="258" r:id="rId3"/>
    <p:sldId id="259" r:id="rId4"/>
    <p:sldId id="276" r:id="rId5"/>
    <p:sldId id="267" r:id="rId6"/>
    <p:sldId id="275" r:id="rId7"/>
    <p:sldId id="261" r:id="rId8"/>
    <p:sldId id="264" r:id="rId9"/>
    <p:sldId id="306" r:id="rId10"/>
    <p:sldId id="265" r:id="rId11"/>
    <p:sldId id="278" r:id="rId12"/>
    <p:sldId id="268" r:id="rId13"/>
    <p:sldId id="307" r:id="rId14"/>
    <p:sldId id="273" r:id="rId15"/>
    <p:sldId id="280" r:id="rId16"/>
    <p:sldId id="284" r:id="rId17"/>
    <p:sldId id="285" r:id="rId18"/>
    <p:sldId id="286" r:id="rId19"/>
    <p:sldId id="304" r:id="rId20"/>
    <p:sldId id="287" r:id="rId21"/>
    <p:sldId id="288" r:id="rId22"/>
    <p:sldId id="289" r:id="rId23"/>
    <p:sldId id="290" r:id="rId24"/>
    <p:sldId id="291" r:id="rId25"/>
    <p:sldId id="292" r:id="rId26"/>
    <p:sldId id="300" r:id="rId27"/>
    <p:sldId id="293" r:id="rId28"/>
    <p:sldId id="294" r:id="rId29"/>
    <p:sldId id="295" r:id="rId30"/>
    <p:sldId id="298" r:id="rId31"/>
    <p:sldId id="305" r:id="rId32"/>
    <p:sldId id="297" r:id="rId33"/>
    <p:sldId id="302" r:id="rId34"/>
    <p:sldId id="283" r:id="rId35"/>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Overview" id="{06743CAB-67BC-4C38-9757-5DCEA4BD117C}">
          <p14:sldIdLst>
            <p14:sldId id="256"/>
            <p14:sldId id="257"/>
            <p14:sldId id="258"/>
            <p14:sldId id="259"/>
            <p14:sldId id="276"/>
            <p14:sldId id="267"/>
            <p14:sldId id="275"/>
          </p14:sldIdLst>
        </p14:section>
        <p14:section name="Architecture" id="{50F9B393-0135-476B-B4A9-A06D04FE5DB0}">
          <p14:sldIdLst>
            <p14:sldId id="261"/>
          </p14:sldIdLst>
        </p14:section>
        <p14:section name="Objects" id="{B6C1D9B5-0D45-4388-951D-352EA522B038}">
          <p14:sldIdLst>
            <p14:sldId id="264"/>
            <p14:sldId id="306"/>
            <p14:sldId id="265"/>
            <p14:sldId id="278"/>
            <p14:sldId id="268"/>
            <p14:sldId id="307"/>
            <p14:sldId id="273"/>
          </p14:sldIdLst>
        </p14:section>
        <p14:section name="Container Orchestration" id="{3F8AA148-8332-45B0-AC55-A5718E5381AE}">
          <p14:sldIdLst>
            <p14:sldId id="280"/>
          </p14:sldIdLst>
        </p14:section>
        <p14:section name="PV First &amp; Docker" id="{37E8FDE6-46D4-43B1-B332-E009ABC8AAA5}">
          <p14:sldIdLst>
            <p14:sldId id="284"/>
            <p14:sldId id="285"/>
          </p14:sldIdLst>
        </p14:section>
        <p14:section name="Troubleshooting" id="{FAF3729D-FB7F-4C31-81F4-96E9FEB43C57}">
          <p14:sldIdLst>
            <p14:sldId id="286"/>
            <p14:sldId id="304"/>
            <p14:sldId id="287"/>
            <p14:sldId id="288"/>
            <p14:sldId id="289"/>
            <p14:sldId id="290"/>
            <p14:sldId id="291"/>
            <p14:sldId id="292"/>
            <p14:sldId id="300"/>
            <p14:sldId id="293"/>
            <p14:sldId id="294"/>
            <p14:sldId id="295"/>
            <p14:sldId id="298"/>
            <p14:sldId id="305"/>
            <p14:sldId id="297"/>
            <p14:sldId id="302"/>
          </p14:sldIdLst>
        </p14:section>
        <p14:section name="Training" id="{E5445A84-D354-484C-BDB6-51FB403CA78F}">
          <p14:sldIdLst>
            <p14:sldId id="283"/>
          </p14:sldIdLst>
        </p14:section>
      </p14:sectionLst>
    </p:ext>
    <p:ext uri="{EFAFB233-063F-42B5-8137-9DF3F51BA10A}">
      <p15:sldGuideLst xmlns:p15="http://schemas.microsoft.com/office/powerpoint/2012/main" xmlns="">
        <p15:guide id="1" orient="horz" pos="2161">
          <p15:clr>
            <a:srgbClr val="A4A3A4"/>
          </p15:clr>
        </p15:guide>
        <p15:guide id="2" pos="295">
          <p15:clr>
            <a:srgbClr val="A4A3A4"/>
          </p15:clr>
        </p15:guide>
        <p15:guide id="3" pos="548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4660"/>
  </p:normalViewPr>
  <p:slideViewPr>
    <p:cSldViewPr snapToGrid="0">
      <p:cViewPr varScale="1">
        <p:scale>
          <a:sx n="73" d="100"/>
          <a:sy n="73" d="100"/>
        </p:scale>
        <p:origin x="-1188" y="-102"/>
      </p:cViewPr>
      <p:guideLst>
        <p:guide orient="horz" pos="2161"/>
        <p:guide pos="295"/>
        <p:guide pos="548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D793ED-9223-41FB-AF9D-807E09E323B4}"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en-US"/>
        </a:p>
      </dgm:t>
    </dgm:pt>
    <dgm:pt modelId="{303533FB-2DCF-4881-964C-3295FE1F9E3F}">
      <dgm:prSet/>
      <dgm:spPr/>
      <dgm:t>
        <a:bodyPr/>
        <a:lstStyle/>
        <a:p>
          <a:r>
            <a:rPr lang="en-US" dirty="0"/>
            <a:t>Architecture</a:t>
          </a:r>
        </a:p>
      </dgm:t>
    </dgm:pt>
    <dgm:pt modelId="{60ADAAC8-5FDA-4CED-9961-1656DFD252FC}" type="parTrans" cxnId="{80AA065E-5DDC-432E-9BF0-BD74E139A99F}">
      <dgm:prSet/>
      <dgm:spPr/>
      <dgm:t>
        <a:bodyPr/>
        <a:lstStyle/>
        <a:p>
          <a:endParaRPr lang="en-US"/>
        </a:p>
      </dgm:t>
    </dgm:pt>
    <dgm:pt modelId="{C77A430F-D29B-489F-86F1-DC431C4817B1}" type="sibTrans" cxnId="{80AA065E-5DDC-432E-9BF0-BD74E139A99F}">
      <dgm:prSet/>
      <dgm:spPr/>
      <dgm:t>
        <a:bodyPr/>
        <a:lstStyle/>
        <a:p>
          <a:endParaRPr lang="en-US"/>
        </a:p>
      </dgm:t>
    </dgm:pt>
    <dgm:pt modelId="{F6B488BD-2328-4894-9E48-35B9B18B5E07}">
      <dgm:prSet/>
      <dgm:spPr/>
      <dgm:t>
        <a:bodyPr/>
        <a:lstStyle/>
        <a:p>
          <a:r>
            <a:rPr lang="en-US"/>
            <a:t>Objects</a:t>
          </a:r>
        </a:p>
      </dgm:t>
    </dgm:pt>
    <dgm:pt modelId="{EA072B99-B9D1-43D4-9D39-43C93BDFEC58}" type="parTrans" cxnId="{C116249B-ABD3-49C1-9D50-E4509F9AC4C9}">
      <dgm:prSet/>
      <dgm:spPr/>
      <dgm:t>
        <a:bodyPr/>
        <a:lstStyle/>
        <a:p>
          <a:endParaRPr lang="en-US"/>
        </a:p>
      </dgm:t>
    </dgm:pt>
    <dgm:pt modelId="{F8F3A98C-1F0B-41A2-B180-4B56FD93742A}" type="sibTrans" cxnId="{C116249B-ABD3-49C1-9D50-E4509F9AC4C9}">
      <dgm:prSet/>
      <dgm:spPr/>
      <dgm:t>
        <a:bodyPr/>
        <a:lstStyle/>
        <a:p>
          <a:endParaRPr lang="en-US"/>
        </a:p>
      </dgm:t>
    </dgm:pt>
    <dgm:pt modelId="{BF529DFD-C0C7-4BED-A4A1-9EE26BD30BB5}">
      <dgm:prSet/>
      <dgm:spPr/>
      <dgm:t>
        <a:bodyPr/>
        <a:lstStyle/>
        <a:p>
          <a:r>
            <a:rPr lang="en-US" dirty="0"/>
            <a:t>Container Orchestration</a:t>
          </a:r>
        </a:p>
      </dgm:t>
    </dgm:pt>
    <dgm:pt modelId="{DB347424-AB4A-4B08-A6B4-1B1C92ED4FF1}" type="parTrans" cxnId="{FB872B1C-146E-4AA8-B00C-634EE6B467FB}">
      <dgm:prSet/>
      <dgm:spPr/>
      <dgm:t>
        <a:bodyPr/>
        <a:lstStyle/>
        <a:p>
          <a:endParaRPr lang="en-US"/>
        </a:p>
      </dgm:t>
    </dgm:pt>
    <dgm:pt modelId="{D5685294-0DEF-4871-B36A-F32699A4FE16}" type="sibTrans" cxnId="{FB872B1C-146E-4AA8-B00C-634EE6B467FB}">
      <dgm:prSet/>
      <dgm:spPr/>
      <dgm:t>
        <a:bodyPr/>
        <a:lstStyle/>
        <a:p>
          <a:endParaRPr lang="en-US"/>
        </a:p>
      </dgm:t>
    </dgm:pt>
    <dgm:pt modelId="{1C73CED2-8422-4E8E-A1F6-D6BB26D2E416}">
      <dgm:prSet/>
      <dgm:spPr/>
      <dgm:t>
        <a:bodyPr/>
        <a:lstStyle/>
        <a:p>
          <a:r>
            <a:rPr lang="en-US" dirty="0" err="1" smtClean="0"/>
            <a:t>Docker</a:t>
          </a:r>
          <a:endParaRPr lang="en-US" dirty="0"/>
        </a:p>
      </dgm:t>
    </dgm:pt>
    <dgm:pt modelId="{2268D4E2-AECF-4811-ADBC-70ADC97D7C8F}" type="parTrans" cxnId="{8C4C2B6C-6DD4-4642-B85F-EAA00D9BDEFF}">
      <dgm:prSet/>
      <dgm:spPr/>
      <dgm:t>
        <a:bodyPr/>
        <a:lstStyle/>
        <a:p>
          <a:endParaRPr lang="en-US"/>
        </a:p>
      </dgm:t>
    </dgm:pt>
    <dgm:pt modelId="{3880F801-50E1-4573-871B-AFAA7ED003B1}" type="sibTrans" cxnId="{8C4C2B6C-6DD4-4642-B85F-EAA00D9BDEFF}">
      <dgm:prSet/>
      <dgm:spPr/>
      <dgm:t>
        <a:bodyPr/>
        <a:lstStyle/>
        <a:p>
          <a:endParaRPr lang="en-US"/>
        </a:p>
      </dgm:t>
    </dgm:pt>
    <dgm:pt modelId="{50F665C6-3891-4FE6-AFE6-FBB4DD258AAC}">
      <dgm:prSet/>
      <dgm:spPr/>
      <dgm:t>
        <a:bodyPr/>
        <a:lstStyle/>
        <a:p>
          <a:r>
            <a:rPr lang="en-US"/>
            <a:t>Training</a:t>
          </a:r>
        </a:p>
      </dgm:t>
    </dgm:pt>
    <dgm:pt modelId="{971BE14B-54A4-496C-917C-282944A7407A}" type="parTrans" cxnId="{F9C56320-2656-4E77-AD10-858DB0234876}">
      <dgm:prSet/>
      <dgm:spPr/>
      <dgm:t>
        <a:bodyPr/>
        <a:lstStyle/>
        <a:p>
          <a:endParaRPr lang="en-US"/>
        </a:p>
      </dgm:t>
    </dgm:pt>
    <dgm:pt modelId="{EF83E476-8FB4-49C7-80A6-AFDF67DBF2CB}" type="sibTrans" cxnId="{F9C56320-2656-4E77-AD10-858DB0234876}">
      <dgm:prSet/>
      <dgm:spPr/>
      <dgm:t>
        <a:bodyPr/>
        <a:lstStyle/>
        <a:p>
          <a:endParaRPr lang="en-US"/>
        </a:p>
      </dgm:t>
    </dgm:pt>
    <dgm:pt modelId="{C6B6C7A3-CC16-43E6-8E73-4F353CF14982}">
      <dgm:prSet/>
      <dgm:spPr/>
      <dgm:t>
        <a:bodyPr/>
        <a:lstStyle/>
        <a:p>
          <a:r>
            <a:rPr lang="en-US" dirty="0"/>
            <a:t>Introduction</a:t>
          </a:r>
        </a:p>
      </dgm:t>
    </dgm:pt>
    <dgm:pt modelId="{0E1F3574-0012-4D18-8840-B6DC0FF6576C}" type="parTrans" cxnId="{BF1A967B-F1D7-42B0-89D3-33A65AEC7C85}">
      <dgm:prSet/>
      <dgm:spPr/>
      <dgm:t>
        <a:bodyPr/>
        <a:lstStyle/>
        <a:p>
          <a:endParaRPr lang="en-US"/>
        </a:p>
      </dgm:t>
    </dgm:pt>
    <dgm:pt modelId="{71594F8F-2860-4B75-9E1C-AEA576128324}" type="sibTrans" cxnId="{BF1A967B-F1D7-42B0-89D3-33A65AEC7C85}">
      <dgm:prSet/>
      <dgm:spPr/>
      <dgm:t>
        <a:bodyPr/>
        <a:lstStyle/>
        <a:p>
          <a:endParaRPr lang="en-US"/>
        </a:p>
      </dgm:t>
    </dgm:pt>
    <dgm:pt modelId="{BE9D2460-1CF7-4EF1-831C-0AAA9640E3F8}" type="pres">
      <dgm:prSet presAssocID="{D0D793ED-9223-41FB-AF9D-807E09E323B4}" presName="Name0" presStyleCnt="0">
        <dgm:presLayoutVars>
          <dgm:chMax val="7"/>
          <dgm:chPref val="7"/>
          <dgm:dir/>
        </dgm:presLayoutVars>
      </dgm:prSet>
      <dgm:spPr/>
      <dgm:t>
        <a:bodyPr/>
        <a:lstStyle/>
        <a:p>
          <a:endParaRPr lang="en-IN"/>
        </a:p>
      </dgm:t>
    </dgm:pt>
    <dgm:pt modelId="{7493E1EF-D821-42EC-A888-79C17E1153DC}" type="pres">
      <dgm:prSet presAssocID="{D0D793ED-9223-41FB-AF9D-807E09E323B4}" presName="Name1" presStyleCnt="0"/>
      <dgm:spPr/>
    </dgm:pt>
    <dgm:pt modelId="{6563613B-7D68-4D93-8B54-F4BB5CDECB43}" type="pres">
      <dgm:prSet presAssocID="{D0D793ED-9223-41FB-AF9D-807E09E323B4}" presName="cycle" presStyleCnt="0"/>
      <dgm:spPr/>
    </dgm:pt>
    <dgm:pt modelId="{F4ABE749-0E1B-4125-A014-3AD9598A30B7}" type="pres">
      <dgm:prSet presAssocID="{D0D793ED-9223-41FB-AF9D-807E09E323B4}" presName="srcNode" presStyleLbl="node1" presStyleIdx="0" presStyleCnt="6"/>
      <dgm:spPr/>
    </dgm:pt>
    <dgm:pt modelId="{22B14B24-2DE9-4003-93BC-C1EDAD20FC30}" type="pres">
      <dgm:prSet presAssocID="{D0D793ED-9223-41FB-AF9D-807E09E323B4}" presName="conn" presStyleLbl="parChTrans1D2" presStyleIdx="0" presStyleCnt="1"/>
      <dgm:spPr/>
      <dgm:t>
        <a:bodyPr/>
        <a:lstStyle/>
        <a:p>
          <a:endParaRPr lang="en-IN"/>
        </a:p>
      </dgm:t>
    </dgm:pt>
    <dgm:pt modelId="{4C4C46DD-F72D-4992-A91D-458B29C26043}" type="pres">
      <dgm:prSet presAssocID="{D0D793ED-9223-41FB-AF9D-807E09E323B4}" presName="extraNode" presStyleLbl="node1" presStyleIdx="0" presStyleCnt="6"/>
      <dgm:spPr/>
    </dgm:pt>
    <dgm:pt modelId="{0A1DFC55-14FE-4EE1-A57F-771F98363D2F}" type="pres">
      <dgm:prSet presAssocID="{D0D793ED-9223-41FB-AF9D-807E09E323B4}" presName="dstNode" presStyleLbl="node1" presStyleIdx="0" presStyleCnt="6"/>
      <dgm:spPr/>
    </dgm:pt>
    <dgm:pt modelId="{CCD22F7B-CA59-42B3-8189-5BA9F1EF9731}" type="pres">
      <dgm:prSet presAssocID="{C6B6C7A3-CC16-43E6-8E73-4F353CF14982}" presName="text_1" presStyleLbl="node1" presStyleIdx="0" presStyleCnt="6">
        <dgm:presLayoutVars>
          <dgm:bulletEnabled val="1"/>
        </dgm:presLayoutVars>
      </dgm:prSet>
      <dgm:spPr/>
      <dgm:t>
        <a:bodyPr/>
        <a:lstStyle/>
        <a:p>
          <a:endParaRPr lang="en-IN"/>
        </a:p>
      </dgm:t>
    </dgm:pt>
    <dgm:pt modelId="{1FF27256-8C37-48E7-A545-3F9B9FD3E6ED}" type="pres">
      <dgm:prSet presAssocID="{C6B6C7A3-CC16-43E6-8E73-4F353CF14982}" presName="accent_1" presStyleCnt="0"/>
      <dgm:spPr/>
    </dgm:pt>
    <dgm:pt modelId="{4138FE4E-7DDA-45ED-901B-C1B072A7F8C4}" type="pres">
      <dgm:prSet presAssocID="{C6B6C7A3-CC16-43E6-8E73-4F353CF14982}" presName="accentRepeatNode" presStyleLbl="solidFgAcc1" presStyleIdx="0" presStyleCnt="6"/>
      <dgm:spPr/>
    </dgm:pt>
    <dgm:pt modelId="{2F1D5807-EFA0-430E-A30B-C730B47565B4}" type="pres">
      <dgm:prSet presAssocID="{303533FB-2DCF-4881-964C-3295FE1F9E3F}" presName="text_2" presStyleLbl="node1" presStyleIdx="1" presStyleCnt="6">
        <dgm:presLayoutVars>
          <dgm:bulletEnabled val="1"/>
        </dgm:presLayoutVars>
      </dgm:prSet>
      <dgm:spPr/>
      <dgm:t>
        <a:bodyPr/>
        <a:lstStyle/>
        <a:p>
          <a:endParaRPr lang="en-IN"/>
        </a:p>
      </dgm:t>
    </dgm:pt>
    <dgm:pt modelId="{E10557FF-8820-4AF3-835F-372824E53458}" type="pres">
      <dgm:prSet presAssocID="{303533FB-2DCF-4881-964C-3295FE1F9E3F}" presName="accent_2" presStyleCnt="0"/>
      <dgm:spPr/>
    </dgm:pt>
    <dgm:pt modelId="{CDB0B91F-D5CE-4A1F-845D-C8B73E30D8BF}" type="pres">
      <dgm:prSet presAssocID="{303533FB-2DCF-4881-964C-3295FE1F9E3F}" presName="accentRepeatNode" presStyleLbl="solidFgAcc1" presStyleIdx="1" presStyleCnt="6"/>
      <dgm:spPr/>
    </dgm:pt>
    <dgm:pt modelId="{D1671AD4-CFB2-4FC7-948A-C5D8FC68F35C}" type="pres">
      <dgm:prSet presAssocID="{F6B488BD-2328-4894-9E48-35B9B18B5E07}" presName="text_3" presStyleLbl="node1" presStyleIdx="2" presStyleCnt="6">
        <dgm:presLayoutVars>
          <dgm:bulletEnabled val="1"/>
        </dgm:presLayoutVars>
      </dgm:prSet>
      <dgm:spPr/>
      <dgm:t>
        <a:bodyPr/>
        <a:lstStyle/>
        <a:p>
          <a:endParaRPr lang="en-IN"/>
        </a:p>
      </dgm:t>
    </dgm:pt>
    <dgm:pt modelId="{00A3BB0D-6586-49AC-A1A9-A9617DE9E415}" type="pres">
      <dgm:prSet presAssocID="{F6B488BD-2328-4894-9E48-35B9B18B5E07}" presName="accent_3" presStyleCnt="0"/>
      <dgm:spPr/>
    </dgm:pt>
    <dgm:pt modelId="{BA340AF1-6B80-4119-863E-C0F0836462B4}" type="pres">
      <dgm:prSet presAssocID="{F6B488BD-2328-4894-9E48-35B9B18B5E07}" presName="accentRepeatNode" presStyleLbl="solidFgAcc1" presStyleIdx="2" presStyleCnt="6"/>
      <dgm:spPr/>
    </dgm:pt>
    <dgm:pt modelId="{55DF7DFE-BDE6-4745-9738-F25A0BF7AFE1}" type="pres">
      <dgm:prSet presAssocID="{BF529DFD-C0C7-4BED-A4A1-9EE26BD30BB5}" presName="text_4" presStyleLbl="node1" presStyleIdx="3" presStyleCnt="6">
        <dgm:presLayoutVars>
          <dgm:bulletEnabled val="1"/>
        </dgm:presLayoutVars>
      </dgm:prSet>
      <dgm:spPr/>
      <dgm:t>
        <a:bodyPr/>
        <a:lstStyle/>
        <a:p>
          <a:endParaRPr lang="en-IN"/>
        </a:p>
      </dgm:t>
    </dgm:pt>
    <dgm:pt modelId="{BC96FE5F-7A00-432C-9D3D-97319B2453E1}" type="pres">
      <dgm:prSet presAssocID="{BF529DFD-C0C7-4BED-A4A1-9EE26BD30BB5}" presName="accent_4" presStyleCnt="0"/>
      <dgm:spPr/>
    </dgm:pt>
    <dgm:pt modelId="{731C2305-7854-4704-8EE4-6B5939FEE339}" type="pres">
      <dgm:prSet presAssocID="{BF529DFD-C0C7-4BED-A4A1-9EE26BD30BB5}" presName="accentRepeatNode" presStyleLbl="solidFgAcc1" presStyleIdx="3" presStyleCnt="6"/>
      <dgm:spPr/>
    </dgm:pt>
    <dgm:pt modelId="{FD0CA77D-2650-4619-86C4-09D7E63F9E66}" type="pres">
      <dgm:prSet presAssocID="{1C73CED2-8422-4E8E-A1F6-D6BB26D2E416}" presName="text_5" presStyleLbl="node1" presStyleIdx="4" presStyleCnt="6">
        <dgm:presLayoutVars>
          <dgm:bulletEnabled val="1"/>
        </dgm:presLayoutVars>
      </dgm:prSet>
      <dgm:spPr/>
      <dgm:t>
        <a:bodyPr/>
        <a:lstStyle/>
        <a:p>
          <a:endParaRPr lang="en-IN"/>
        </a:p>
      </dgm:t>
    </dgm:pt>
    <dgm:pt modelId="{912E74C6-072D-4825-933E-4797745061F6}" type="pres">
      <dgm:prSet presAssocID="{1C73CED2-8422-4E8E-A1F6-D6BB26D2E416}" presName="accent_5" presStyleCnt="0"/>
      <dgm:spPr/>
    </dgm:pt>
    <dgm:pt modelId="{91CF794F-92EA-4A97-866D-B2DEE773C7DE}" type="pres">
      <dgm:prSet presAssocID="{1C73CED2-8422-4E8E-A1F6-D6BB26D2E416}" presName="accentRepeatNode" presStyleLbl="solidFgAcc1" presStyleIdx="4" presStyleCnt="6"/>
      <dgm:spPr/>
    </dgm:pt>
    <dgm:pt modelId="{DE72A6D5-171C-4064-8CB9-C5F3B2254AA7}" type="pres">
      <dgm:prSet presAssocID="{50F665C6-3891-4FE6-AFE6-FBB4DD258AAC}" presName="text_6" presStyleLbl="node1" presStyleIdx="5" presStyleCnt="6">
        <dgm:presLayoutVars>
          <dgm:bulletEnabled val="1"/>
        </dgm:presLayoutVars>
      </dgm:prSet>
      <dgm:spPr/>
      <dgm:t>
        <a:bodyPr/>
        <a:lstStyle/>
        <a:p>
          <a:endParaRPr lang="en-IN"/>
        </a:p>
      </dgm:t>
    </dgm:pt>
    <dgm:pt modelId="{16482603-9812-4083-B8E8-C863B23A07B8}" type="pres">
      <dgm:prSet presAssocID="{50F665C6-3891-4FE6-AFE6-FBB4DD258AAC}" presName="accent_6" presStyleCnt="0"/>
      <dgm:spPr/>
    </dgm:pt>
    <dgm:pt modelId="{5960BC4A-AE23-4C86-88E3-8C054E307A74}" type="pres">
      <dgm:prSet presAssocID="{50F665C6-3891-4FE6-AFE6-FBB4DD258AAC}" presName="accentRepeatNode" presStyleLbl="solidFgAcc1" presStyleIdx="5" presStyleCnt="6"/>
      <dgm:spPr/>
    </dgm:pt>
  </dgm:ptLst>
  <dgm:cxnLst>
    <dgm:cxn modelId="{0F8B4ED4-D236-4EE6-BB96-D1D929024B67}" type="presOf" srcId="{BF529DFD-C0C7-4BED-A4A1-9EE26BD30BB5}" destId="{55DF7DFE-BDE6-4745-9738-F25A0BF7AFE1}" srcOrd="0" destOrd="0" presId="urn:microsoft.com/office/officeart/2008/layout/VerticalCurvedList"/>
    <dgm:cxn modelId="{8C4C2B6C-6DD4-4642-B85F-EAA00D9BDEFF}" srcId="{D0D793ED-9223-41FB-AF9D-807E09E323B4}" destId="{1C73CED2-8422-4E8E-A1F6-D6BB26D2E416}" srcOrd="4" destOrd="0" parTransId="{2268D4E2-AECF-4811-ADBC-70ADC97D7C8F}" sibTransId="{3880F801-50E1-4573-871B-AFAA7ED003B1}"/>
    <dgm:cxn modelId="{A00A5A8E-A779-4606-8DFB-55035E4CFC5F}" type="presOf" srcId="{C6B6C7A3-CC16-43E6-8E73-4F353CF14982}" destId="{CCD22F7B-CA59-42B3-8189-5BA9F1EF9731}" srcOrd="0" destOrd="0" presId="urn:microsoft.com/office/officeart/2008/layout/VerticalCurvedList"/>
    <dgm:cxn modelId="{80AA065E-5DDC-432E-9BF0-BD74E139A99F}" srcId="{D0D793ED-9223-41FB-AF9D-807E09E323B4}" destId="{303533FB-2DCF-4881-964C-3295FE1F9E3F}" srcOrd="1" destOrd="0" parTransId="{60ADAAC8-5FDA-4CED-9961-1656DFD252FC}" sibTransId="{C77A430F-D29B-489F-86F1-DC431C4817B1}"/>
    <dgm:cxn modelId="{FB872B1C-146E-4AA8-B00C-634EE6B467FB}" srcId="{D0D793ED-9223-41FB-AF9D-807E09E323B4}" destId="{BF529DFD-C0C7-4BED-A4A1-9EE26BD30BB5}" srcOrd="3" destOrd="0" parTransId="{DB347424-AB4A-4B08-A6B4-1B1C92ED4FF1}" sibTransId="{D5685294-0DEF-4871-B36A-F32699A4FE16}"/>
    <dgm:cxn modelId="{01D602BF-2E56-4000-B479-14CE867CFD46}" type="presOf" srcId="{50F665C6-3891-4FE6-AFE6-FBB4DD258AAC}" destId="{DE72A6D5-171C-4064-8CB9-C5F3B2254AA7}" srcOrd="0" destOrd="0" presId="urn:microsoft.com/office/officeart/2008/layout/VerticalCurvedList"/>
    <dgm:cxn modelId="{BF1A967B-F1D7-42B0-89D3-33A65AEC7C85}" srcId="{D0D793ED-9223-41FB-AF9D-807E09E323B4}" destId="{C6B6C7A3-CC16-43E6-8E73-4F353CF14982}" srcOrd="0" destOrd="0" parTransId="{0E1F3574-0012-4D18-8840-B6DC0FF6576C}" sibTransId="{71594F8F-2860-4B75-9E1C-AEA576128324}"/>
    <dgm:cxn modelId="{C116249B-ABD3-49C1-9D50-E4509F9AC4C9}" srcId="{D0D793ED-9223-41FB-AF9D-807E09E323B4}" destId="{F6B488BD-2328-4894-9E48-35B9B18B5E07}" srcOrd="2" destOrd="0" parTransId="{EA072B99-B9D1-43D4-9D39-43C93BDFEC58}" sibTransId="{F8F3A98C-1F0B-41A2-B180-4B56FD93742A}"/>
    <dgm:cxn modelId="{36117752-B8F6-4882-BF34-C1B7C46580A7}" type="presOf" srcId="{303533FB-2DCF-4881-964C-3295FE1F9E3F}" destId="{2F1D5807-EFA0-430E-A30B-C730B47565B4}" srcOrd="0" destOrd="0" presId="urn:microsoft.com/office/officeart/2008/layout/VerticalCurvedList"/>
    <dgm:cxn modelId="{F9C56320-2656-4E77-AD10-858DB0234876}" srcId="{D0D793ED-9223-41FB-AF9D-807E09E323B4}" destId="{50F665C6-3891-4FE6-AFE6-FBB4DD258AAC}" srcOrd="5" destOrd="0" parTransId="{971BE14B-54A4-496C-917C-282944A7407A}" sibTransId="{EF83E476-8FB4-49C7-80A6-AFDF67DBF2CB}"/>
    <dgm:cxn modelId="{265AA674-3311-4B26-9D92-2DFF82D0622C}" type="presOf" srcId="{F6B488BD-2328-4894-9E48-35B9B18B5E07}" destId="{D1671AD4-CFB2-4FC7-948A-C5D8FC68F35C}" srcOrd="0" destOrd="0" presId="urn:microsoft.com/office/officeart/2008/layout/VerticalCurvedList"/>
    <dgm:cxn modelId="{DCA0BB57-AFB5-4B0C-BA10-ED455BA49283}" type="presOf" srcId="{71594F8F-2860-4B75-9E1C-AEA576128324}" destId="{22B14B24-2DE9-4003-93BC-C1EDAD20FC30}" srcOrd="0" destOrd="0" presId="urn:microsoft.com/office/officeart/2008/layout/VerticalCurvedList"/>
    <dgm:cxn modelId="{147A7245-8667-4FB4-B8AE-FD5A47478E56}" type="presOf" srcId="{D0D793ED-9223-41FB-AF9D-807E09E323B4}" destId="{BE9D2460-1CF7-4EF1-831C-0AAA9640E3F8}" srcOrd="0" destOrd="0" presId="urn:microsoft.com/office/officeart/2008/layout/VerticalCurvedList"/>
    <dgm:cxn modelId="{D2EEF11D-F699-4258-B791-74E5B53ECE26}" type="presOf" srcId="{1C73CED2-8422-4E8E-A1F6-D6BB26D2E416}" destId="{FD0CA77D-2650-4619-86C4-09D7E63F9E66}" srcOrd="0" destOrd="0" presId="urn:microsoft.com/office/officeart/2008/layout/VerticalCurvedList"/>
    <dgm:cxn modelId="{30634A6A-4448-4AF3-BAB3-69F4C32CE10D}" type="presParOf" srcId="{BE9D2460-1CF7-4EF1-831C-0AAA9640E3F8}" destId="{7493E1EF-D821-42EC-A888-79C17E1153DC}" srcOrd="0" destOrd="0" presId="urn:microsoft.com/office/officeart/2008/layout/VerticalCurvedList"/>
    <dgm:cxn modelId="{B5F70D99-BAE2-4A07-B9C0-8AF305521F63}" type="presParOf" srcId="{7493E1EF-D821-42EC-A888-79C17E1153DC}" destId="{6563613B-7D68-4D93-8B54-F4BB5CDECB43}" srcOrd="0" destOrd="0" presId="urn:microsoft.com/office/officeart/2008/layout/VerticalCurvedList"/>
    <dgm:cxn modelId="{74D00B2B-FD4B-4B6A-AC26-DF2B70FF2ED7}" type="presParOf" srcId="{6563613B-7D68-4D93-8B54-F4BB5CDECB43}" destId="{F4ABE749-0E1B-4125-A014-3AD9598A30B7}" srcOrd="0" destOrd="0" presId="urn:microsoft.com/office/officeart/2008/layout/VerticalCurvedList"/>
    <dgm:cxn modelId="{2840A43B-A68B-4FAF-8022-D6F97B7F03BD}" type="presParOf" srcId="{6563613B-7D68-4D93-8B54-F4BB5CDECB43}" destId="{22B14B24-2DE9-4003-93BC-C1EDAD20FC30}" srcOrd="1" destOrd="0" presId="urn:microsoft.com/office/officeart/2008/layout/VerticalCurvedList"/>
    <dgm:cxn modelId="{F17BB220-0F65-40A3-A990-6D75F8DCEBBA}" type="presParOf" srcId="{6563613B-7D68-4D93-8B54-F4BB5CDECB43}" destId="{4C4C46DD-F72D-4992-A91D-458B29C26043}" srcOrd="2" destOrd="0" presId="urn:microsoft.com/office/officeart/2008/layout/VerticalCurvedList"/>
    <dgm:cxn modelId="{D3307EEF-34FA-4FD6-913C-53D4AB57C466}" type="presParOf" srcId="{6563613B-7D68-4D93-8B54-F4BB5CDECB43}" destId="{0A1DFC55-14FE-4EE1-A57F-771F98363D2F}" srcOrd="3" destOrd="0" presId="urn:microsoft.com/office/officeart/2008/layout/VerticalCurvedList"/>
    <dgm:cxn modelId="{6ADB20D0-0393-4419-96EF-8341CBBEE791}" type="presParOf" srcId="{7493E1EF-D821-42EC-A888-79C17E1153DC}" destId="{CCD22F7B-CA59-42B3-8189-5BA9F1EF9731}" srcOrd="1" destOrd="0" presId="urn:microsoft.com/office/officeart/2008/layout/VerticalCurvedList"/>
    <dgm:cxn modelId="{0C162649-9A52-4A20-9EE9-C57D99DDC1E0}" type="presParOf" srcId="{7493E1EF-D821-42EC-A888-79C17E1153DC}" destId="{1FF27256-8C37-48E7-A545-3F9B9FD3E6ED}" srcOrd="2" destOrd="0" presId="urn:microsoft.com/office/officeart/2008/layout/VerticalCurvedList"/>
    <dgm:cxn modelId="{ED8EBA1B-4601-4A79-8312-F38625D9E206}" type="presParOf" srcId="{1FF27256-8C37-48E7-A545-3F9B9FD3E6ED}" destId="{4138FE4E-7DDA-45ED-901B-C1B072A7F8C4}" srcOrd="0" destOrd="0" presId="urn:microsoft.com/office/officeart/2008/layout/VerticalCurvedList"/>
    <dgm:cxn modelId="{E6B9D05A-6FC4-46EC-8245-12CE22C9A7E6}" type="presParOf" srcId="{7493E1EF-D821-42EC-A888-79C17E1153DC}" destId="{2F1D5807-EFA0-430E-A30B-C730B47565B4}" srcOrd="3" destOrd="0" presId="urn:microsoft.com/office/officeart/2008/layout/VerticalCurvedList"/>
    <dgm:cxn modelId="{4767BF3C-48A4-4439-A70E-720464224A88}" type="presParOf" srcId="{7493E1EF-D821-42EC-A888-79C17E1153DC}" destId="{E10557FF-8820-4AF3-835F-372824E53458}" srcOrd="4" destOrd="0" presId="urn:microsoft.com/office/officeart/2008/layout/VerticalCurvedList"/>
    <dgm:cxn modelId="{6A152B7F-2C36-487A-B484-F7C06DCCA165}" type="presParOf" srcId="{E10557FF-8820-4AF3-835F-372824E53458}" destId="{CDB0B91F-D5CE-4A1F-845D-C8B73E30D8BF}" srcOrd="0" destOrd="0" presId="urn:microsoft.com/office/officeart/2008/layout/VerticalCurvedList"/>
    <dgm:cxn modelId="{1DE9EFA1-B085-4462-95BD-B7EDF0061EB3}" type="presParOf" srcId="{7493E1EF-D821-42EC-A888-79C17E1153DC}" destId="{D1671AD4-CFB2-4FC7-948A-C5D8FC68F35C}" srcOrd="5" destOrd="0" presId="urn:microsoft.com/office/officeart/2008/layout/VerticalCurvedList"/>
    <dgm:cxn modelId="{D28E392A-E680-4F93-9329-6D0BA6ED89C2}" type="presParOf" srcId="{7493E1EF-D821-42EC-A888-79C17E1153DC}" destId="{00A3BB0D-6586-49AC-A1A9-A9617DE9E415}" srcOrd="6" destOrd="0" presId="urn:microsoft.com/office/officeart/2008/layout/VerticalCurvedList"/>
    <dgm:cxn modelId="{6AA3E40B-1E7C-446E-99E1-C776D83E3B6A}" type="presParOf" srcId="{00A3BB0D-6586-49AC-A1A9-A9617DE9E415}" destId="{BA340AF1-6B80-4119-863E-C0F0836462B4}" srcOrd="0" destOrd="0" presId="urn:microsoft.com/office/officeart/2008/layout/VerticalCurvedList"/>
    <dgm:cxn modelId="{22E0A62F-2312-4B47-B010-72F48ADC8C79}" type="presParOf" srcId="{7493E1EF-D821-42EC-A888-79C17E1153DC}" destId="{55DF7DFE-BDE6-4745-9738-F25A0BF7AFE1}" srcOrd="7" destOrd="0" presId="urn:microsoft.com/office/officeart/2008/layout/VerticalCurvedList"/>
    <dgm:cxn modelId="{DAF1F6AD-377E-48A3-96B7-DD1C6FC20920}" type="presParOf" srcId="{7493E1EF-D821-42EC-A888-79C17E1153DC}" destId="{BC96FE5F-7A00-432C-9D3D-97319B2453E1}" srcOrd="8" destOrd="0" presId="urn:microsoft.com/office/officeart/2008/layout/VerticalCurvedList"/>
    <dgm:cxn modelId="{6388FD84-6025-4F3B-9561-B3294E12936B}" type="presParOf" srcId="{BC96FE5F-7A00-432C-9D3D-97319B2453E1}" destId="{731C2305-7854-4704-8EE4-6B5939FEE339}" srcOrd="0" destOrd="0" presId="urn:microsoft.com/office/officeart/2008/layout/VerticalCurvedList"/>
    <dgm:cxn modelId="{10B54FA0-EB5F-44A4-9D24-7A906C48169E}" type="presParOf" srcId="{7493E1EF-D821-42EC-A888-79C17E1153DC}" destId="{FD0CA77D-2650-4619-86C4-09D7E63F9E66}" srcOrd="9" destOrd="0" presId="urn:microsoft.com/office/officeart/2008/layout/VerticalCurvedList"/>
    <dgm:cxn modelId="{A9AC3CA8-5B54-4AF9-B0C3-368559729B2D}" type="presParOf" srcId="{7493E1EF-D821-42EC-A888-79C17E1153DC}" destId="{912E74C6-072D-4825-933E-4797745061F6}" srcOrd="10" destOrd="0" presId="urn:microsoft.com/office/officeart/2008/layout/VerticalCurvedList"/>
    <dgm:cxn modelId="{B5DEEED1-BD5C-4A76-8C75-3D55851FB00E}" type="presParOf" srcId="{912E74C6-072D-4825-933E-4797745061F6}" destId="{91CF794F-92EA-4A97-866D-B2DEE773C7DE}" srcOrd="0" destOrd="0" presId="urn:microsoft.com/office/officeart/2008/layout/VerticalCurvedList"/>
    <dgm:cxn modelId="{56C52C02-688C-4EE9-96B4-53609ACA5800}" type="presParOf" srcId="{7493E1EF-D821-42EC-A888-79C17E1153DC}" destId="{DE72A6D5-171C-4064-8CB9-C5F3B2254AA7}" srcOrd="11" destOrd="0" presId="urn:microsoft.com/office/officeart/2008/layout/VerticalCurvedList"/>
    <dgm:cxn modelId="{A5115988-B172-44D5-A560-99DD2B05E086}" type="presParOf" srcId="{7493E1EF-D821-42EC-A888-79C17E1153DC}" destId="{16482603-9812-4083-B8E8-C863B23A07B8}" srcOrd="12" destOrd="0" presId="urn:microsoft.com/office/officeart/2008/layout/VerticalCurvedList"/>
    <dgm:cxn modelId="{BA59CCFF-32FF-4541-A832-C26E2EE00135}" type="presParOf" srcId="{16482603-9812-4083-B8E8-C863B23A07B8}" destId="{5960BC4A-AE23-4C86-88E3-8C054E307A74}" srcOrd="0" destOrd="0" presId="urn:microsoft.com/office/officeart/2008/layout/VerticalCurv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364F8A-8E8F-4807-B39C-AC3C1BC5611E}"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9FA0F6FE-0062-4BE5-A63E-38E058E2CF75}">
      <dgm:prSet custT="1"/>
      <dgm:spPr/>
      <dgm:t>
        <a:bodyPr/>
        <a:lstStyle/>
        <a:p>
          <a:r>
            <a:rPr lang="en-US" sz="1600" dirty="0"/>
            <a:t>Portability</a:t>
          </a:r>
        </a:p>
      </dgm:t>
    </dgm:pt>
    <dgm:pt modelId="{AA0ECFA3-7A10-4D7D-95B6-001BD97405C8}" type="parTrans" cxnId="{ACEEECBC-8B30-43A8-9D2F-30A34F08FA86}">
      <dgm:prSet/>
      <dgm:spPr/>
      <dgm:t>
        <a:bodyPr/>
        <a:lstStyle/>
        <a:p>
          <a:endParaRPr lang="en-US"/>
        </a:p>
      </dgm:t>
    </dgm:pt>
    <dgm:pt modelId="{04D65C9B-4932-4B5A-8ECA-62EB731BB120}" type="sibTrans" cxnId="{ACEEECBC-8B30-43A8-9D2F-30A34F08FA86}">
      <dgm:prSet/>
      <dgm:spPr/>
      <dgm:t>
        <a:bodyPr/>
        <a:lstStyle/>
        <a:p>
          <a:endParaRPr lang="en-US"/>
        </a:p>
      </dgm:t>
    </dgm:pt>
    <dgm:pt modelId="{A14397D8-A4EF-4800-B756-8FD1FB36EF9D}">
      <dgm:prSet custT="1"/>
      <dgm:spPr/>
      <dgm:t>
        <a:bodyPr/>
        <a:lstStyle/>
        <a:p>
          <a:pPr marL="0" indent="0" algn="ctr" rtl="0" eaLnBrk="1" fontAlgn="base" hangingPunct="1">
            <a:spcBef>
              <a:spcPct val="30000"/>
            </a:spcBef>
            <a:spcAft>
              <a:spcPct val="0"/>
            </a:spcAft>
            <a:buClr>
              <a:schemeClr val="tx1"/>
            </a:buClr>
            <a:buFont typeface="Arial" pitchFamily="34" charset="0"/>
            <a:buNone/>
            <a:tabLst>
              <a:tab pos="2400300" algn="l"/>
            </a:tabLst>
          </a:pPr>
          <a:r>
            <a:rPr lang="en-US" sz="1600" dirty="0"/>
            <a:t>Scalability</a:t>
          </a:r>
          <a:endParaRPr lang="en-US" sz="1600" dirty="0">
            <a:solidFill>
              <a:srgbClr val="666666"/>
            </a:solidFill>
            <a:latin typeface="+mn-lt"/>
            <a:ea typeface="+mn-ea"/>
            <a:cs typeface="+mn-cs"/>
          </a:endParaRPr>
        </a:p>
      </dgm:t>
    </dgm:pt>
    <dgm:pt modelId="{9C57A242-AF7A-4CFB-BBED-423C5B8E5ED7}" type="parTrans" cxnId="{0E16B2B6-F308-4568-8FEE-E2FDF8D7592E}">
      <dgm:prSet/>
      <dgm:spPr/>
      <dgm:t>
        <a:bodyPr/>
        <a:lstStyle/>
        <a:p>
          <a:endParaRPr lang="en-US"/>
        </a:p>
      </dgm:t>
    </dgm:pt>
    <dgm:pt modelId="{FFE3D37F-4BFD-4FAD-8554-AE7C99B18183}" type="sibTrans" cxnId="{0E16B2B6-F308-4568-8FEE-E2FDF8D7592E}">
      <dgm:prSet/>
      <dgm:spPr/>
      <dgm:t>
        <a:bodyPr/>
        <a:lstStyle/>
        <a:p>
          <a:endParaRPr lang="en-US"/>
        </a:p>
      </dgm:t>
    </dgm:pt>
    <dgm:pt modelId="{8631CF09-14C2-442D-AAAD-42BF404D89C1}">
      <dgm:prSet custT="1"/>
      <dgm:spPr/>
      <dgm:t>
        <a:bodyPr/>
        <a:lstStyle/>
        <a:p>
          <a:r>
            <a:rPr lang="en-US" sz="1600" dirty="0"/>
            <a:t>Continuous Integration / Continuous Deployment (CI/CD)</a:t>
          </a:r>
        </a:p>
      </dgm:t>
    </dgm:pt>
    <dgm:pt modelId="{255B665B-1C87-4AAB-A955-3C4595B0068F}" type="parTrans" cxnId="{991583F6-A85B-44BF-84AA-06DF3EBC9C5C}">
      <dgm:prSet/>
      <dgm:spPr/>
      <dgm:t>
        <a:bodyPr/>
        <a:lstStyle/>
        <a:p>
          <a:endParaRPr lang="en-US"/>
        </a:p>
      </dgm:t>
    </dgm:pt>
    <dgm:pt modelId="{3E974DFE-2B7F-4BEB-87E2-55A311D1924B}" type="sibTrans" cxnId="{991583F6-A85B-44BF-84AA-06DF3EBC9C5C}">
      <dgm:prSet/>
      <dgm:spPr/>
      <dgm:t>
        <a:bodyPr/>
        <a:lstStyle/>
        <a:p>
          <a:endParaRPr lang="en-US"/>
        </a:p>
      </dgm:t>
    </dgm:pt>
    <dgm:pt modelId="{757E93A7-397F-4299-A9D5-8CB4CFF80886}">
      <dgm:prSet custT="1"/>
      <dgm:spPr>
        <a:solidFill>
          <a:srgbClr val="2F539C">
            <a:alpha val="90000"/>
            <a:tint val="40000"/>
            <a:hueOff val="0"/>
            <a:satOff val="0"/>
            <a:lumOff val="0"/>
            <a:alphaOff val="0"/>
          </a:srgbClr>
        </a:solidFill>
        <a:ln w="25400" cap="flat" cmpd="sng" algn="ctr">
          <a:solidFill>
            <a:srgbClr val="2F539C">
              <a:alpha val="90000"/>
              <a:tint val="40000"/>
              <a:hueOff val="0"/>
              <a:satOff val="0"/>
              <a:lumOff val="0"/>
              <a:alphaOff val="0"/>
            </a:srgbClr>
          </a:solidFill>
          <a:prstDash val="solid"/>
        </a:ln>
        <a:effectLst/>
      </dgm:spPr>
      <dgm:t>
        <a:bodyPr spcFirstLastPara="0" vert="horz" wrap="square" lIns="38100" tIns="19050" rIns="38100" bIns="19050" numCol="1" spcCol="1270" anchor="ctr" anchorCtr="0"/>
        <a:lstStyle/>
        <a:p>
          <a:r>
            <a:rPr lang="en-US" sz="1000" kern="1200" dirty="0">
              <a:latin typeface="+mj-lt"/>
              <a:cs typeface="Calibri" panose="020F0502020204030204" pitchFamily="34" charset="0"/>
            </a:rPr>
            <a:t>Application </a:t>
          </a:r>
          <a:r>
            <a:rPr lang="en-US" sz="1000" kern="1200" dirty="0">
              <a:solidFill>
                <a:srgbClr val="000000">
                  <a:hueOff val="0"/>
                  <a:satOff val="0"/>
                  <a:lumOff val="0"/>
                  <a:alphaOff val="0"/>
                </a:srgbClr>
              </a:solidFill>
              <a:latin typeface="+mj-lt"/>
              <a:ea typeface="+mn-ea"/>
              <a:cs typeface="Calibri" panose="020F0502020204030204" pitchFamily="34" charset="0"/>
            </a:rPr>
            <a:t>deployments</a:t>
          </a:r>
          <a:r>
            <a:rPr lang="en-US" sz="1000" kern="1200" dirty="0">
              <a:latin typeface="+mj-lt"/>
              <a:cs typeface="Calibri" panose="020F0502020204030204" pitchFamily="34" charset="0"/>
            </a:rPr>
            <a:t> can be done in a matter of seconds since the container does not boot an OS.</a:t>
          </a:r>
        </a:p>
      </dgm:t>
    </dgm:pt>
    <dgm:pt modelId="{E2C70FB5-F651-4DD9-B0BD-EC1BB85D225C}" type="parTrans" cxnId="{FDCA3E99-FDEA-4128-8640-E0A4DE9AFD29}">
      <dgm:prSet/>
      <dgm:spPr/>
      <dgm:t>
        <a:bodyPr/>
        <a:lstStyle/>
        <a:p>
          <a:endParaRPr lang="en-US"/>
        </a:p>
      </dgm:t>
    </dgm:pt>
    <dgm:pt modelId="{288FCA88-2D0E-4499-8D71-E6CD5D335937}" type="sibTrans" cxnId="{FDCA3E99-FDEA-4128-8640-E0A4DE9AFD29}">
      <dgm:prSet/>
      <dgm:spPr/>
      <dgm:t>
        <a:bodyPr/>
        <a:lstStyle/>
        <a:p>
          <a:endParaRPr lang="en-US"/>
        </a:p>
      </dgm:t>
    </dgm:pt>
    <dgm:pt modelId="{2172E8BE-E175-4299-B279-E55EFA55D554}">
      <dgm:prSet custT="1"/>
      <dgm:spPr/>
      <dgm:t>
        <a:bodyPr/>
        <a:lstStyle/>
        <a:p>
          <a:r>
            <a:rPr lang="en-US" sz="1600" dirty="0"/>
            <a:t>Isolation</a:t>
          </a:r>
        </a:p>
      </dgm:t>
    </dgm:pt>
    <dgm:pt modelId="{DCA4E933-1594-4183-89F0-934A7AEE4B65}" type="parTrans" cxnId="{C9051AF1-3A7A-4C6F-B68C-1FC9EE18F366}">
      <dgm:prSet/>
      <dgm:spPr/>
      <dgm:t>
        <a:bodyPr/>
        <a:lstStyle/>
        <a:p>
          <a:endParaRPr lang="en-US"/>
        </a:p>
      </dgm:t>
    </dgm:pt>
    <dgm:pt modelId="{F1A8ABDC-AC59-4961-9B67-0913A64873B0}" type="sibTrans" cxnId="{C9051AF1-3A7A-4C6F-B68C-1FC9EE18F366}">
      <dgm:prSet/>
      <dgm:spPr/>
      <dgm:t>
        <a:bodyPr/>
        <a:lstStyle/>
        <a:p>
          <a:endParaRPr lang="en-US"/>
        </a:p>
      </dgm:t>
    </dgm:pt>
    <dgm:pt modelId="{759CBDCD-1530-448F-9EA1-17961C2B00A8}">
      <dgm:prSet/>
      <dgm:spPr/>
      <dgm:t>
        <a:bodyPr/>
        <a:lstStyle/>
        <a:p>
          <a:r>
            <a:rPr lang="en-US" dirty="0">
              <a:solidFill>
                <a:sysClr val="windowText" lastClr="000000">
                  <a:hueOff val="0"/>
                  <a:satOff val="0"/>
                  <a:lumOff val="0"/>
                  <a:alphaOff val="0"/>
                </a:sysClr>
              </a:solidFill>
              <a:latin typeface="+mj-lt"/>
              <a:ea typeface="+mn-ea"/>
              <a:cs typeface="Calibri" panose="020F0502020204030204" pitchFamily="34" charset="0"/>
            </a:rPr>
            <a:t>Externalize application configurations and account credentials without exposing them within the stack configuration and limiting the number of rebuild/recompilation required</a:t>
          </a:r>
          <a:endParaRPr lang="en-US" dirty="0">
            <a:latin typeface="+mj-lt"/>
            <a:cs typeface="Calibri" panose="020F0502020204030204" pitchFamily="34" charset="0"/>
          </a:endParaRPr>
        </a:p>
      </dgm:t>
    </dgm:pt>
    <dgm:pt modelId="{2D640DCC-EEA2-4F62-AD8F-6A99BE75372E}" type="parTrans" cxnId="{2245A54E-FCB3-4A77-AD4A-1F3DF77BC7D2}">
      <dgm:prSet/>
      <dgm:spPr/>
      <dgm:t>
        <a:bodyPr/>
        <a:lstStyle/>
        <a:p>
          <a:endParaRPr lang="en-US"/>
        </a:p>
      </dgm:t>
    </dgm:pt>
    <dgm:pt modelId="{70DEF59E-BF29-4BE3-A450-4CEE3E40C86A}" type="sibTrans" cxnId="{2245A54E-FCB3-4A77-AD4A-1F3DF77BC7D2}">
      <dgm:prSet/>
      <dgm:spPr/>
      <dgm:t>
        <a:bodyPr/>
        <a:lstStyle/>
        <a:p>
          <a:endParaRPr lang="en-US"/>
        </a:p>
      </dgm:t>
    </dgm:pt>
    <dgm:pt modelId="{8B856AA6-7DA0-48F2-8097-7CC73CE77D68}">
      <dgm:prSet/>
      <dgm:spPr/>
      <dgm:t>
        <a:bodyPr/>
        <a:lstStyle/>
        <a:p>
          <a:r>
            <a:rPr lang="en-US" dirty="0">
              <a:latin typeface="+mj-lt"/>
              <a:cs typeface="Calibri" panose="020F0502020204030204" pitchFamily="34" charset="0"/>
            </a:rPr>
            <a:t>Containers can be deployed in local machines to test changes</a:t>
          </a:r>
        </a:p>
      </dgm:t>
    </dgm:pt>
    <dgm:pt modelId="{729D3209-9D7B-45BA-A3FC-C2440BCF7035}" type="parTrans" cxnId="{EA88B5D0-9332-47A3-93EC-9F7B1B4F7706}">
      <dgm:prSet/>
      <dgm:spPr/>
      <dgm:t>
        <a:bodyPr/>
        <a:lstStyle/>
        <a:p>
          <a:endParaRPr lang="en-US"/>
        </a:p>
      </dgm:t>
    </dgm:pt>
    <dgm:pt modelId="{C85206EE-502C-4A8D-A5B5-191FA59773C4}" type="sibTrans" cxnId="{EA88B5D0-9332-47A3-93EC-9F7B1B4F7706}">
      <dgm:prSet/>
      <dgm:spPr/>
      <dgm:t>
        <a:bodyPr/>
        <a:lstStyle/>
        <a:p>
          <a:endParaRPr lang="en-US"/>
        </a:p>
      </dgm:t>
    </dgm:pt>
    <dgm:pt modelId="{FDE93ED8-EB82-441C-B7A5-7F924FD6C766}">
      <dgm:prSet/>
      <dgm:spPr>
        <a:solidFill>
          <a:srgbClr val="2F539C">
            <a:alpha val="90000"/>
            <a:tint val="40000"/>
            <a:hueOff val="0"/>
            <a:satOff val="0"/>
            <a:lumOff val="0"/>
            <a:alphaOff val="0"/>
          </a:srgbClr>
        </a:solidFill>
        <a:ln w="25400" cap="flat" cmpd="sng" algn="ctr">
          <a:solidFill>
            <a:srgbClr val="2F539C">
              <a:alpha val="90000"/>
              <a:tint val="40000"/>
              <a:hueOff val="0"/>
              <a:satOff val="0"/>
              <a:lumOff val="0"/>
              <a:alphaOff val="0"/>
            </a:srgbClr>
          </a:solidFill>
          <a:prstDash val="solid"/>
        </a:ln>
        <a:effectLst/>
      </dgm:spPr>
      <dgm:t>
        <a:bodyPr spcFirstLastPara="0" vert="horz" wrap="square" lIns="38100" tIns="19050" rIns="38100" bIns="19050" numCol="1" spcCol="1270" anchor="ctr" anchorCtr="0"/>
        <a:lstStyle/>
        <a:p>
          <a:r>
            <a:rPr lang="en-US" sz="1000" kern="1200" dirty="0">
              <a:solidFill>
                <a:sysClr val="windowText" lastClr="000000">
                  <a:hueOff val="0"/>
                  <a:satOff val="0"/>
                  <a:lumOff val="0"/>
                  <a:alphaOff val="0"/>
                </a:sysClr>
              </a:solidFill>
              <a:latin typeface="+mj-lt"/>
              <a:ea typeface="+mn-ea"/>
              <a:cs typeface="+mn-cs"/>
            </a:rPr>
            <a:t>Containers can be scaled on the fly to handle any spikes in workloads</a:t>
          </a:r>
          <a:endParaRPr lang="en-US" sz="1000" kern="1200" dirty="0">
            <a:latin typeface="+mj-lt"/>
          </a:endParaRPr>
        </a:p>
      </dgm:t>
    </dgm:pt>
    <dgm:pt modelId="{E320CCFC-EDEB-4B40-AB63-8B61E553E1EB}" type="parTrans" cxnId="{251C8FA3-744C-44B4-90B7-249C8B8ED695}">
      <dgm:prSet/>
      <dgm:spPr/>
      <dgm:t>
        <a:bodyPr/>
        <a:lstStyle/>
        <a:p>
          <a:endParaRPr lang="en-US"/>
        </a:p>
      </dgm:t>
    </dgm:pt>
    <dgm:pt modelId="{669E7AE4-F015-4E1D-9B17-0166F6769FD8}" type="sibTrans" cxnId="{251C8FA3-744C-44B4-90B7-249C8B8ED695}">
      <dgm:prSet/>
      <dgm:spPr/>
      <dgm:t>
        <a:bodyPr/>
        <a:lstStyle/>
        <a:p>
          <a:endParaRPr lang="en-US"/>
        </a:p>
      </dgm:t>
    </dgm:pt>
    <dgm:pt modelId="{400B436E-710C-409F-8962-6A0E697A1F5B}">
      <dgm:prSet/>
      <dgm:spPr/>
      <dgm:t>
        <a:bodyPr/>
        <a:lstStyle/>
        <a:p>
          <a:r>
            <a:rPr lang="en-US" sz="900" dirty="0"/>
            <a:t>A container running in the cloud on an AWS EC2 instance can easily be migrated to an Azure Virtual Machine or an on-site data center.</a:t>
          </a:r>
        </a:p>
      </dgm:t>
    </dgm:pt>
    <dgm:pt modelId="{33C7D2BE-0AFF-4AD5-89E6-9EC22EFAC40C}" type="parTrans" cxnId="{79AC0B2A-CC06-4DD7-B37A-D56C5E0D2177}">
      <dgm:prSet/>
      <dgm:spPr/>
      <dgm:t>
        <a:bodyPr/>
        <a:lstStyle/>
        <a:p>
          <a:endParaRPr lang="en-US"/>
        </a:p>
      </dgm:t>
    </dgm:pt>
    <dgm:pt modelId="{11711E98-6817-41DF-B29E-145F4B6E0822}" type="sibTrans" cxnId="{79AC0B2A-CC06-4DD7-B37A-D56C5E0D2177}">
      <dgm:prSet/>
      <dgm:spPr/>
      <dgm:t>
        <a:bodyPr/>
        <a:lstStyle/>
        <a:p>
          <a:endParaRPr lang="en-US"/>
        </a:p>
      </dgm:t>
    </dgm:pt>
    <dgm:pt modelId="{BCD9C76A-4DDB-4EE3-BC3C-F081C996BBE3}">
      <dgm:prSet/>
      <dgm:spPr/>
      <dgm:t>
        <a:bodyPr/>
        <a:lstStyle/>
        <a:p>
          <a:pPr>
            <a:buFont typeface="Arial" panose="020B0604020202020204" pitchFamily="34" charset="0"/>
            <a:buChar char="•"/>
          </a:pPr>
          <a:r>
            <a:rPr lang="en-US" sz="900" dirty="0"/>
            <a:t>Docker containers are abstracted from the underlying infrastructure and can be deployed on any compatible OS (currently Linux &amp; Windows).*</a:t>
          </a:r>
        </a:p>
      </dgm:t>
    </dgm:pt>
    <dgm:pt modelId="{AEBB7AF4-ADA4-4052-A095-A4ED762E172E}" type="parTrans" cxnId="{8C005EA1-9A45-4FF2-9229-774E65CF28D0}">
      <dgm:prSet/>
      <dgm:spPr/>
      <dgm:t>
        <a:bodyPr/>
        <a:lstStyle/>
        <a:p>
          <a:endParaRPr lang="en-US"/>
        </a:p>
      </dgm:t>
    </dgm:pt>
    <dgm:pt modelId="{8DD76819-6F88-4C82-8A43-E82E3130A533}" type="sibTrans" cxnId="{8C005EA1-9A45-4FF2-9229-774E65CF28D0}">
      <dgm:prSet/>
      <dgm:spPr/>
      <dgm:t>
        <a:bodyPr/>
        <a:lstStyle/>
        <a:p>
          <a:endParaRPr lang="en-US"/>
        </a:p>
      </dgm:t>
    </dgm:pt>
    <dgm:pt modelId="{87330EA3-1F56-49A9-9AD4-E70DDB9CBB2F}">
      <dgm:prSet/>
      <dgm:spPr/>
      <dgm:t>
        <a:bodyPr/>
        <a:lstStyle/>
        <a:p>
          <a:r>
            <a:rPr lang="en-US" sz="900" dirty="0"/>
            <a:t>Applications are bundled into a single, portable image that is independent of the host OS.</a:t>
          </a:r>
        </a:p>
      </dgm:t>
    </dgm:pt>
    <dgm:pt modelId="{31E444D5-A5DE-4811-9602-FCDC0F497342}" type="parTrans" cxnId="{B65CFE11-D014-42AC-BC8C-E8C61850F2CB}">
      <dgm:prSet/>
      <dgm:spPr/>
      <dgm:t>
        <a:bodyPr/>
        <a:lstStyle/>
        <a:p>
          <a:endParaRPr lang="en-US"/>
        </a:p>
      </dgm:t>
    </dgm:pt>
    <dgm:pt modelId="{68508D70-59BE-4F02-A68D-8E4267EBD6CB}" type="sibTrans" cxnId="{B65CFE11-D014-42AC-BC8C-E8C61850F2CB}">
      <dgm:prSet/>
      <dgm:spPr/>
      <dgm:t>
        <a:bodyPr/>
        <a:lstStyle/>
        <a:p>
          <a:endParaRPr lang="en-US"/>
        </a:p>
      </dgm:t>
    </dgm:pt>
    <dgm:pt modelId="{22A88CF1-12BD-476C-AB4F-FA074E1DC86C}">
      <dgm:prSet/>
      <dgm:spPr/>
      <dgm:t>
        <a:bodyPr/>
        <a:lstStyle/>
        <a:p>
          <a:r>
            <a:rPr lang="en-US" dirty="0"/>
            <a:t>Containers have their own resources that are isolated from other containers and the underlying OS.</a:t>
          </a:r>
        </a:p>
      </dgm:t>
    </dgm:pt>
    <dgm:pt modelId="{BDB95EDD-46BD-49D6-B22A-30247E2DBDFD}" type="parTrans" cxnId="{43228962-1C06-4693-B1BA-26A7140BA366}">
      <dgm:prSet/>
      <dgm:spPr/>
      <dgm:t>
        <a:bodyPr/>
        <a:lstStyle/>
        <a:p>
          <a:endParaRPr lang="en-US"/>
        </a:p>
      </dgm:t>
    </dgm:pt>
    <dgm:pt modelId="{A3329070-BC90-4E12-9563-06954568CC22}" type="sibTrans" cxnId="{43228962-1C06-4693-B1BA-26A7140BA366}">
      <dgm:prSet/>
      <dgm:spPr/>
      <dgm:t>
        <a:bodyPr/>
        <a:lstStyle/>
        <a:p>
          <a:endParaRPr lang="en-US"/>
        </a:p>
      </dgm:t>
    </dgm:pt>
    <dgm:pt modelId="{DDA6A500-1E74-491C-8FFF-89AFDBD98A34}">
      <dgm:prSet/>
      <dgm:spPr/>
      <dgm:t>
        <a:bodyPr/>
        <a:lstStyle/>
        <a:p>
          <a:r>
            <a:rPr lang="en-US" dirty="0"/>
            <a:t>OS-level virtualization allows for various containers to be running with completely different technology stacks.</a:t>
          </a:r>
        </a:p>
      </dgm:t>
    </dgm:pt>
    <dgm:pt modelId="{14706F0E-9A47-4DE1-ADC9-7573C459F012}" type="parTrans" cxnId="{CF106E0F-F2F2-4855-B038-FDE144FC4C7F}">
      <dgm:prSet/>
      <dgm:spPr/>
      <dgm:t>
        <a:bodyPr/>
        <a:lstStyle/>
        <a:p>
          <a:endParaRPr lang="en-US"/>
        </a:p>
      </dgm:t>
    </dgm:pt>
    <dgm:pt modelId="{357DF1A6-8402-4FFE-A589-BD2A4E2CD453}" type="sibTrans" cxnId="{CF106E0F-F2F2-4855-B038-FDE144FC4C7F}">
      <dgm:prSet/>
      <dgm:spPr/>
      <dgm:t>
        <a:bodyPr/>
        <a:lstStyle/>
        <a:p>
          <a:endParaRPr lang="en-US"/>
        </a:p>
      </dgm:t>
    </dgm:pt>
    <dgm:pt modelId="{C60C7389-9E04-4EF9-8867-A49ED1C836E5}">
      <dgm:prSet/>
      <dgm:spPr/>
      <dgm:t>
        <a:bodyPr/>
        <a:lstStyle/>
        <a:p>
          <a:r>
            <a:rPr lang="en-US" dirty="0"/>
            <a:t>Docker ensures that each container only uses the resources that have be assigned to them.</a:t>
          </a:r>
        </a:p>
      </dgm:t>
    </dgm:pt>
    <dgm:pt modelId="{C6AEFD60-978F-4EBE-9E3B-89D96A43B6D0}" type="parTrans" cxnId="{23212321-30E6-4D27-AD53-1BDD7900DB24}">
      <dgm:prSet/>
      <dgm:spPr/>
      <dgm:t>
        <a:bodyPr/>
        <a:lstStyle/>
        <a:p>
          <a:endParaRPr lang="en-US"/>
        </a:p>
      </dgm:t>
    </dgm:pt>
    <dgm:pt modelId="{E7A6B413-4AAE-435B-8692-B5B1D08CD158}" type="sibTrans" cxnId="{23212321-30E6-4D27-AD53-1BDD7900DB24}">
      <dgm:prSet/>
      <dgm:spPr/>
      <dgm:t>
        <a:bodyPr/>
        <a:lstStyle/>
        <a:p>
          <a:endParaRPr lang="en-US"/>
        </a:p>
      </dgm:t>
    </dgm:pt>
    <dgm:pt modelId="{004F883A-CDAB-40DB-AC59-E856A9212E58}">
      <dgm:prSet custT="1"/>
      <dgm:spPr/>
      <dgm:t>
        <a:bodyPr/>
        <a:lstStyle/>
        <a:p>
          <a:pPr>
            <a:buNone/>
          </a:pPr>
          <a:r>
            <a:rPr lang="en-US" sz="800" dirty="0"/>
            <a:t>	*Containerization is OS-virtualization which does not solve portability between Windows and Docker. Windows containers still need a Windows node to run. Docker allows for the same tools to be used to manage applications across OS.</a:t>
          </a:r>
        </a:p>
      </dgm:t>
    </dgm:pt>
    <dgm:pt modelId="{618B8323-1D58-44A7-94A5-9F53AADDCDF4}" type="parTrans" cxnId="{FE4B9FC7-D471-40F1-AD9C-FD9B64B094BC}">
      <dgm:prSet/>
      <dgm:spPr/>
      <dgm:t>
        <a:bodyPr/>
        <a:lstStyle/>
        <a:p>
          <a:endParaRPr lang="en-US"/>
        </a:p>
      </dgm:t>
    </dgm:pt>
    <dgm:pt modelId="{0F201B64-26CC-4D20-9790-80F4C3760FD7}" type="sibTrans" cxnId="{FE4B9FC7-D471-40F1-AD9C-FD9B64B094BC}">
      <dgm:prSet/>
      <dgm:spPr/>
      <dgm:t>
        <a:bodyPr/>
        <a:lstStyle/>
        <a:p>
          <a:endParaRPr lang="en-US"/>
        </a:p>
      </dgm:t>
    </dgm:pt>
    <dgm:pt modelId="{EF69F6D3-2052-4930-9DBD-5C3B7A0944BD}" type="pres">
      <dgm:prSet presAssocID="{DC364F8A-8E8F-4807-B39C-AC3C1BC5611E}" presName="Name0" presStyleCnt="0">
        <dgm:presLayoutVars>
          <dgm:dir/>
          <dgm:animLvl val="lvl"/>
          <dgm:resizeHandles val="exact"/>
        </dgm:presLayoutVars>
      </dgm:prSet>
      <dgm:spPr/>
      <dgm:t>
        <a:bodyPr/>
        <a:lstStyle/>
        <a:p>
          <a:endParaRPr lang="en-IN"/>
        </a:p>
      </dgm:t>
    </dgm:pt>
    <dgm:pt modelId="{7C8ADA06-D56F-40FB-994E-B0E58283DCE3}" type="pres">
      <dgm:prSet presAssocID="{9FA0F6FE-0062-4BE5-A63E-38E058E2CF75}" presName="linNode" presStyleCnt="0"/>
      <dgm:spPr/>
    </dgm:pt>
    <dgm:pt modelId="{ED6F2C72-FE35-4971-AAE0-89551B80DBBF}" type="pres">
      <dgm:prSet presAssocID="{9FA0F6FE-0062-4BE5-A63E-38E058E2CF75}" presName="parentText" presStyleLbl="node1" presStyleIdx="0" presStyleCnt="4" custScaleX="70955" custLinFactNeighborX="-8169">
        <dgm:presLayoutVars>
          <dgm:chMax val="1"/>
          <dgm:bulletEnabled val="1"/>
        </dgm:presLayoutVars>
      </dgm:prSet>
      <dgm:spPr/>
      <dgm:t>
        <a:bodyPr/>
        <a:lstStyle/>
        <a:p>
          <a:endParaRPr lang="en-IN"/>
        </a:p>
      </dgm:t>
    </dgm:pt>
    <dgm:pt modelId="{ECBE991D-9E83-4928-9F9E-DBEA33221A0B}" type="pres">
      <dgm:prSet presAssocID="{9FA0F6FE-0062-4BE5-A63E-38E058E2CF75}" presName="descendantText" presStyleLbl="alignAccFollowNode1" presStyleIdx="0" presStyleCnt="4" custScaleX="110571" custLinFactNeighborX="-4536">
        <dgm:presLayoutVars>
          <dgm:bulletEnabled val="1"/>
        </dgm:presLayoutVars>
      </dgm:prSet>
      <dgm:spPr/>
      <dgm:t>
        <a:bodyPr/>
        <a:lstStyle/>
        <a:p>
          <a:endParaRPr lang="en-IN"/>
        </a:p>
      </dgm:t>
    </dgm:pt>
    <dgm:pt modelId="{02ACE856-46FC-4E72-A6EE-FEC8AE169FC9}" type="pres">
      <dgm:prSet presAssocID="{04D65C9B-4932-4B5A-8ECA-62EB731BB120}" presName="sp" presStyleCnt="0"/>
      <dgm:spPr/>
    </dgm:pt>
    <dgm:pt modelId="{5A4A20F5-0B91-4859-8B76-5FA6125963BE}" type="pres">
      <dgm:prSet presAssocID="{A14397D8-A4EF-4800-B756-8FD1FB36EF9D}" presName="linNode" presStyleCnt="0"/>
      <dgm:spPr/>
    </dgm:pt>
    <dgm:pt modelId="{91E738A1-F94E-43D3-A303-C617943C63EE}" type="pres">
      <dgm:prSet presAssocID="{A14397D8-A4EF-4800-B756-8FD1FB36EF9D}" presName="parentText" presStyleLbl="node1" presStyleIdx="1" presStyleCnt="4" custScaleX="70955" custLinFactNeighborX="-8169">
        <dgm:presLayoutVars>
          <dgm:chMax val="1"/>
          <dgm:bulletEnabled val="1"/>
        </dgm:presLayoutVars>
      </dgm:prSet>
      <dgm:spPr/>
      <dgm:t>
        <a:bodyPr/>
        <a:lstStyle/>
        <a:p>
          <a:endParaRPr lang="en-IN"/>
        </a:p>
      </dgm:t>
    </dgm:pt>
    <dgm:pt modelId="{D298F377-286C-4261-9E66-414E4DCEF63F}" type="pres">
      <dgm:prSet presAssocID="{A14397D8-A4EF-4800-B756-8FD1FB36EF9D}" presName="descendantText" presStyleLbl="alignAccFollowNode1" presStyleIdx="1" presStyleCnt="4" custScaleX="110571" custLinFactNeighborX="-4536">
        <dgm:presLayoutVars>
          <dgm:bulletEnabled val="1"/>
        </dgm:presLayoutVars>
      </dgm:prSet>
      <dgm:spPr>
        <a:xfrm rot="5400000">
          <a:off x="5099871" y="-656663"/>
          <a:ext cx="1022566" cy="5281086"/>
        </a:xfrm>
        <a:prstGeom prst="round2SameRect">
          <a:avLst/>
        </a:prstGeom>
      </dgm:spPr>
      <dgm:t>
        <a:bodyPr/>
        <a:lstStyle/>
        <a:p>
          <a:endParaRPr lang="en-IN"/>
        </a:p>
      </dgm:t>
    </dgm:pt>
    <dgm:pt modelId="{35B9ECCA-7911-4A4B-98A3-6085696E0AB8}" type="pres">
      <dgm:prSet presAssocID="{FFE3D37F-4BFD-4FAD-8554-AE7C99B18183}" presName="sp" presStyleCnt="0"/>
      <dgm:spPr/>
    </dgm:pt>
    <dgm:pt modelId="{C48492C1-121B-4E7F-ADC2-2DD7030C74E7}" type="pres">
      <dgm:prSet presAssocID="{2172E8BE-E175-4299-B279-E55EFA55D554}" presName="linNode" presStyleCnt="0"/>
      <dgm:spPr/>
    </dgm:pt>
    <dgm:pt modelId="{212874AE-DF42-4478-89D5-EF86CBE85D76}" type="pres">
      <dgm:prSet presAssocID="{2172E8BE-E175-4299-B279-E55EFA55D554}" presName="parentText" presStyleLbl="node1" presStyleIdx="2" presStyleCnt="4" custScaleX="70955" custLinFactNeighborX="-8169">
        <dgm:presLayoutVars>
          <dgm:chMax val="1"/>
          <dgm:bulletEnabled val="1"/>
        </dgm:presLayoutVars>
      </dgm:prSet>
      <dgm:spPr/>
      <dgm:t>
        <a:bodyPr/>
        <a:lstStyle/>
        <a:p>
          <a:endParaRPr lang="en-IN"/>
        </a:p>
      </dgm:t>
    </dgm:pt>
    <dgm:pt modelId="{35739A90-D85E-4D27-ABF9-2AD6E6D1B4C0}" type="pres">
      <dgm:prSet presAssocID="{2172E8BE-E175-4299-B279-E55EFA55D554}" presName="descendantText" presStyleLbl="alignAccFollowNode1" presStyleIdx="2" presStyleCnt="4" custScaleX="110571" custLinFactNeighborX="-4536">
        <dgm:presLayoutVars>
          <dgm:bulletEnabled val="1"/>
        </dgm:presLayoutVars>
      </dgm:prSet>
      <dgm:spPr/>
      <dgm:t>
        <a:bodyPr/>
        <a:lstStyle/>
        <a:p>
          <a:endParaRPr lang="en-IN"/>
        </a:p>
      </dgm:t>
    </dgm:pt>
    <dgm:pt modelId="{B46F108A-3572-4ED4-9446-DA9169D9860B}" type="pres">
      <dgm:prSet presAssocID="{F1A8ABDC-AC59-4961-9B67-0913A64873B0}" presName="sp" presStyleCnt="0"/>
      <dgm:spPr/>
    </dgm:pt>
    <dgm:pt modelId="{1C3EB778-AAB6-4C3E-9E9C-523F740283B4}" type="pres">
      <dgm:prSet presAssocID="{8631CF09-14C2-442D-AAAD-42BF404D89C1}" presName="linNode" presStyleCnt="0"/>
      <dgm:spPr/>
    </dgm:pt>
    <dgm:pt modelId="{663AD002-17B1-4EA8-8B6F-8A1ED5669C7B}" type="pres">
      <dgm:prSet presAssocID="{8631CF09-14C2-442D-AAAD-42BF404D89C1}" presName="parentText" presStyleLbl="node1" presStyleIdx="3" presStyleCnt="4" custScaleX="70955" custLinFactNeighborX="-8169">
        <dgm:presLayoutVars>
          <dgm:chMax val="1"/>
          <dgm:bulletEnabled val="1"/>
        </dgm:presLayoutVars>
      </dgm:prSet>
      <dgm:spPr/>
      <dgm:t>
        <a:bodyPr/>
        <a:lstStyle/>
        <a:p>
          <a:endParaRPr lang="en-IN"/>
        </a:p>
      </dgm:t>
    </dgm:pt>
    <dgm:pt modelId="{8E809E6C-3406-40D6-AE30-0CFB6DF780EA}" type="pres">
      <dgm:prSet presAssocID="{8631CF09-14C2-442D-AAAD-42BF404D89C1}" presName="descendantText" presStyleLbl="alignAccFollowNode1" presStyleIdx="3" presStyleCnt="4" custScaleX="110571" custLinFactNeighborX="-4536">
        <dgm:presLayoutVars>
          <dgm:bulletEnabled val="1"/>
        </dgm:presLayoutVars>
      </dgm:prSet>
      <dgm:spPr/>
      <dgm:t>
        <a:bodyPr/>
        <a:lstStyle/>
        <a:p>
          <a:endParaRPr lang="en-IN"/>
        </a:p>
      </dgm:t>
    </dgm:pt>
  </dgm:ptLst>
  <dgm:cxnLst>
    <dgm:cxn modelId="{FABD4D97-31C3-46CF-AA3F-A6F09AAD54E9}" type="presOf" srcId="{2172E8BE-E175-4299-B279-E55EFA55D554}" destId="{212874AE-DF42-4478-89D5-EF86CBE85D76}" srcOrd="0" destOrd="0" presId="urn:microsoft.com/office/officeart/2005/8/layout/vList5"/>
    <dgm:cxn modelId="{CF106E0F-F2F2-4855-B038-FDE144FC4C7F}" srcId="{2172E8BE-E175-4299-B279-E55EFA55D554}" destId="{DDA6A500-1E74-491C-8FFF-89AFDBD98A34}" srcOrd="0" destOrd="0" parTransId="{14706F0E-9A47-4DE1-ADC9-7573C459F012}" sibTransId="{357DF1A6-8402-4FFE-A589-BD2A4E2CD453}"/>
    <dgm:cxn modelId="{AA99F1ED-B08F-4A8F-B3CB-80F5423D06C5}" type="presOf" srcId="{87330EA3-1F56-49A9-9AD4-E70DDB9CBB2F}" destId="{ECBE991D-9E83-4928-9F9E-DBEA33221A0B}" srcOrd="0" destOrd="2" presId="urn:microsoft.com/office/officeart/2005/8/layout/vList5"/>
    <dgm:cxn modelId="{9EDA2427-CBAB-4ED2-B226-185B7AE2E441}" type="presOf" srcId="{8631CF09-14C2-442D-AAAD-42BF404D89C1}" destId="{663AD002-17B1-4EA8-8B6F-8A1ED5669C7B}" srcOrd="0" destOrd="0" presId="urn:microsoft.com/office/officeart/2005/8/layout/vList5"/>
    <dgm:cxn modelId="{352A2C88-3D8B-4438-ABB5-010FB8BDB73B}" type="presOf" srcId="{22A88CF1-12BD-476C-AB4F-FA074E1DC86C}" destId="{35739A90-D85E-4D27-ABF9-2AD6E6D1B4C0}" srcOrd="0" destOrd="1" presId="urn:microsoft.com/office/officeart/2005/8/layout/vList5"/>
    <dgm:cxn modelId="{EA88B5D0-9332-47A3-93EC-9F7B1B4F7706}" srcId="{8631CF09-14C2-442D-AAAD-42BF404D89C1}" destId="{8B856AA6-7DA0-48F2-8097-7CC73CE77D68}" srcOrd="1" destOrd="0" parTransId="{729D3209-9D7B-45BA-A3FC-C2440BCF7035}" sibTransId="{C85206EE-502C-4A8D-A5B5-191FA59773C4}"/>
    <dgm:cxn modelId="{DCB28A42-3BCF-4AB5-915C-5FBC39893F50}" type="presOf" srcId="{DC364F8A-8E8F-4807-B39C-AC3C1BC5611E}" destId="{EF69F6D3-2052-4930-9DBD-5C3B7A0944BD}" srcOrd="0" destOrd="0" presId="urn:microsoft.com/office/officeart/2005/8/layout/vList5"/>
    <dgm:cxn modelId="{FDCA3E99-FDEA-4128-8640-E0A4DE9AFD29}" srcId="{A14397D8-A4EF-4800-B756-8FD1FB36EF9D}" destId="{757E93A7-397F-4299-A9D5-8CB4CFF80886}" srcOrd="1" destOrd="0" parTransId="{E2C70FB5-F651-4DD9-B0BD-EC1BB85D225C}" sibTransId="{288FCA88-2D0E-4499-8D71-E6CD5D335937}"/>
    <dgm:cxn modelId="{FA6CDC96-8F05-46F4-82DB-D295F9188A2D}" type="presOf" srcId="{759CBDCD-1530-448F-9EA1-17961C2B00A8}" destId="{8E809E6C-3406-40D6-AE30-0CFB6DF780EA}" srcOrd="0" destOrd="0" presId="urn:microsoft.com/office/officeart/2005/8/layout/vList5"/>
    <dgm:cxn modelId="{79AC0B2A-CC06-4DD7-B37A-D56C5E0D2177}" srcId="{9FA0F6FE-0062-4BE5-A63E-38E058E2CF75}" destId="{400B436E-710C-409F-8962-6A0E697A1F5B}" srcOrd="2" destOrd="0" parTransId="{33C7D2BE-0AFF-4AD5-89E6-9EC22EFAC40C}" sibTransId="{11711E98-6817-41DF-B29E-145F4B6E0822}"/>
    <dgm:cxn modelId="{A9370439-0BE8-4CA8-8930-98DCE65D1FD9}" type="presOf" srcId="{A14397D8-A4EF-4800-B756-8FD1FB36EF9D}" destId="{91E738A1-F94E-43D3-A303-C617943C63EE}" srcOrd="0" destOrd="0" presId="urn:microsoft.com/office/officeart/2005/8/layout/vList5"/>
    <dgm:cxn modelId="{23212321-30E6-4D27-AD53-1BDD7900DB24}" srcId="{2172E8BE-E175-4299-B279-E55EFA55D554}" destId="{C60C7389-9E04-4EF9-8867-A49ED1C836E5}" srcOrd="2" destOrd="0" parTransId="{C6AEFD60-978F-4EBE-9E3B-89D96A43B6D0}" sibTransId="{E7A6B413-4AAE-435B-8692-B5B1D08CD158}"/>
    <dgm:cxn modelId="{8C005EA1-9A45-4FF2-9229-774E65CF28D0}" srcId="{9FA0F6FE-0062-4BE5-A63E-38E058E2CF75}" destId="{BCD9C76A-4DDB-4EE3-BC3C-F081C996BBE3}" srcOrd="0" destOrd="0" parTransId="{AEBB7AF4-ADA4-4052-A095-A4ED762E172E}" sibTransId="{8DD76819-6F88-4C82-8A43-E82E3130A533}"/>
    <dgm:cxn modelId="{EA50E467-4F00-485A-87B9-9491711AF2EB}" type="presOf" srcId="{FDE93ED8-EB82-441C-B7A5-7F924FD6C766}" destId="{D298F377-286C-4261-9E66-414E4DCEF63F}" srcOrd="0" destOrd="0" presId="urn:microsoft.com/office/officeart/2005/8/layout/vList5"/>
    <dgm:cxn modelId="{251C8FA3-744C-44B4-90B7-249C8B8ED695}" srcId="{A14397D8-A4EF-4800-B756-8FD1FB36EF9D}" destId="{FDE93ED8-EB82-441C-B7A5-7F924FD6C766}" srcOrd="0" destOrd="0" parTransId="{E320CCFC-EDEB-4B40-AB63-8B61E553E1EB}" sibTransId="{669E7AE4-F015-4E1D-9B17-0166F6769FD8}"/>
    <dgm:cxn modelId="{35A9F7E0-0083-4B24-851A-CECC84E88D83}" type="presOf" srcId="{BCD9C76A-4DDB-4EE3-BC3C-F081C996BBE3}" destId="{ECBE991D-9E83-4928-9F9E-DBEA33221A0B}" srcOrd="0" destOrd="0" presId="urn:microsoft.com/office/officeart/2005/8/layout/vList5"/>
    <dgm:cxn modelId="{251E7E33-7214-4F03-A159-CBFF202EAFC4}" type="presOf" srcId="{8B856AA6-7DA0-48F2-8097-7CC73CE77D68}" destId="{8E809E6C-3406-40D6-AE30-0CFB6DF780EA}" srcOrd="0" destOrd="1" presId="urn:microsoft.com/office/officeart/2005/8/layout/vList5"/>
    <dgm:cxn modelId="{A1D0E9BE-E32F-4A55-B6D0-9A1C9CBA10A4}" type="presOf" srcId="{C60C7389-9E04-4EF9-8867-A49ED1C836E5}" destId="{35739A90-D85E-4D27-ABF9-2AD6E6D1B4C0}" srcOrd="0" destOrd="2" presId="urn:microsoft.com/office/officeart/2005/8/layout/vList5"/>
    <dgm:cxn modelId="{A4652C19-6918-4851-A9C1-111DAF1E635D}" type="presOf" srcId="{400B436E-710C-409F-8962-6A0E697A1F5B}" destId="{ECBE991D-9E83-4928-9F9E-DBEA33221A0B}" srcOrd="0" destOrd="3" presId="urn:microsoft.com/office/officeart/2005/8/layout/vList5"/>
    <dgm:cxn modelId="{FE4B9FC7-D471-40F1-AD9C-FD9B64B094BC}" srcId="{BCD9C76A-4DDB-4EE3-BC3C-F081C996BBE3}" destId="{004F883A-CDAB-40DB-AC59-E856A9212E58}" srcOrd="0" destOrd="0" parTransId="{618B8323-1D58-44A7-94A5-9F53AADDCDF4}" sibTransId="{0F201B64-26CC-4D20-9790-80F4C3760FD7}"/>
    <dgm:cxn modelId="{2245A54E-FCB3-4A77-AD4A-1F3DF77BC7D2}" srcId="{8631CF09-14C2-442D-AAAD-42BF404D89C1}" destId="{759CBDCD-1530-448F-9EA1-17961C2B00A8}" srcOrd="0" destOrd="0" parTransId="{2D640DCC-EEA2-4F62-AD8F-6A99BE75372E}" sibTransId="{70DEF59E-BF29-4BE3-A450-4CEE3E40C86A}"/>
    <dgm:cxn modelId="{40DABCFD-D59A-48A3-B386-50200E4EAE92}" type="presOf" srcId="{757E93A7-397F-4299-A9D5-8CB4CFF80886}" destId="{D298F377-286C-4261-9E66-414E4DCEF63F}" srcOrd="0" destOrd="1" presId="urn:microsoft.com/office/officeart/2005/8/layout/vList5"/>
    <dgm:cxn modelId="{ACEEECBC-8B30-43A8-9D2F-30A34F08FA86}" srcId="{DC364F8A-8E8F-4807-B39C-AC3C1BC5611E}" destId="{9FA0F6FE-0062-4BE5-A63E-38E058E2CF75}" srcOrd="0" destOrd="0" parTransId="{AA0ECFA3-7A10-4D7D-95B6-001BD97405C8}" sibTransId="{04D65C9B-4932-4B5A-8ECA-62EB731BB120}"/>
    <dgm:cxn modelId="{7C65D719-37EA-40D5-A4A9-0A20755DBE03}" type="presOf" srcId="{9FA0F6FE-0062-4BE5-A63E-38E058E2CF75}" destId="{ED6F2C72-FE35-4971-AAE0-89551B80DBBF}" srcOrd="0" destOrd="0" presId="urn:microsoft.com/office/officeart/2005/8/layout/vList5"/>
    <dgm:cxn modelId="{B65CFE11-D014-42AC-BC8C-E8C61850F2CB}" srcId="{9FA0F6FE-0062-4BE5-A63E-38E058E2CF75}" destId="{87330EA3-1F56-49A9-9AD4-E70DDB9CBB2F}" srcOrd="1" destOrd="0" parTransId="{31E444D5-A5DE-4811-9602-FCDC0F497342}" sibTransId="{68508D70-59BE-4F02-A68D-8E4267EBD6CB}"/>
    <dgm:cxn modelId="{997950E0-D853-4EB0-9FB0-3DCD7A9C40A7}" type="presOf" srcId="{DDA6A500-1E74-491C-8FFF-89AFDBD98A34}" destId="{35739A90-D85E-4D27-ABF9-2AD6E6D1B4C0}" srcOrd="0" destOrd="0" presId="urn:microsoft.com/office/officeart/2005/8/layout/vList5"/>
    <dgm:cxn modelId="{C9051AF1-3A7A-4C6F-B68C-1FC9EE18F366}" srcId="{DC364F8A-8E8F-4807-B39C-AC3C1BC5611E}" destId="{2172E8BE-E175-4299-B279-E55EFA55D554}" srcOrd="2" destOrd="0" parTransId="{DCA4E933-1594-4183-89F0-934A7AEE4B65}" sibTransId="{F1A8ABDC-AC59-4961-9B67-0913A64873B0}"/>
    <dgm:cxn modelId="{43228962-1C06-4693-B1BA-26A7140BA366}" srcId="{2172E8BE-E175-4299-B279-E55EFA55D554}" destId="{22A88CF1-12BD-476C-AB4F-FA074E1DC86C}" srcOrd="1" destOrd="0" parTransId="{BDB95EDD-46BD-49D6-B22A-30247E2DBDFD}" sibTransId="{A3329070-BC90-4E12-9563-06954568CC22}"/>
    <dgm:cxn modelId="{991583F6-A85B-44BF-84AA-06DF3EBC9C5C}" srcId="{DC364F8A-8E8F-4807-B39C-AC3C1BC5611E}" destId="{8631CF09-14C2-442D-AAAD-42BF404D89C1}" srcOrd="3" destOrd="0" parTransId="{255B665B-1C87-4AAB-A955-3C4595B0068F}" sibTransId="{3E974DFE-2B7F-4BEB-87E2-55A311D1924B}"/>
    <dgm:cxn modelId="{6BB9A3D6-BA96-47F3-A460-DF9E0B82F9BF}" type="presOf" srcId="{004F883A-CDAB-40DB-AC59-E856A9212E58}" destId="{ECBE991D-9E83-4928-9F9E-DBEA33221A0B}" srcOrd="0" destOrd="1" presId="urn:microsoft.com/office/officeart/2005/8/layout/vList5"/>
    <dgm:cxn modelId="{0E16B2B6-F308-4568-8FEE-E2FDF8D7592E}" srcId="{DC364F8A-8E8F-4807-B39C-AC3C1BC5611E}" destId="{A14397D8-A4EF-4800-B756-8FD1FB36EF9D}" srcOrd="1" destOrd="0" parTransId="{9C57A242-AF7A-4CFB-BBED-423C5B8E5ED7}" sibTransId="{FFE3D37F-4BFD-4FAD-8554-AE7C99B18183}"/>
    <dgm:cxn modelId="{F3B10561-0D8D-45AD-B2A2-5DCE3E7F49AC}" type="presParOf" srcId="{EF69F6D3-2052-4930-9DBD-5C3B7A0944BD}" destId="{7C8ADA06-D56F-40FB-994E-B0E58283DCE3}" srcOrd="0" destOrd="0" presId="urn:microsoft.com/office/officeart/2005/8/layout/vList5"/>
    <dgm:cxn modelId="{8F5A4DF1-4E8B-4823-BFC3-E509E63BFC05}" type="presParOf" srcId="{7C8ADA06-D56F-40FB-994E-B0E58283DCE3}" destId="{ED6F2C72-FE35-4971-AAE0-89551B80DBBF}" srcOrd="0" destOrd="0" presId="urn:microsoft.com/office/officeart/2005/8/layout/vList5"/>
    <dgm:cxn modelId="{EA73AAD7-ABC6-4389-8162-7295CCA023AF}" type="presParOf" srcId="{7C8ADA06-D56F-40FB-994E-B0E58283DCE3}" destId="{ECBE991D-9E83-4928-9F9E-DBEA33221A0B}" srcOrd="1" destOrd="0" presId="urn:microsoft.com/office/officeart/2005/8/layout/vList5"/>
    <dgm:cxn modelId="{16443B06-7D40-4F30-A1F0-2D6504AD5BE1}" type="presParOf" srcId="{EF69F6D3-2052-4930-9DBD-5C3B7A0944BD}" destId="{02ACE856-46FC-4E72-A6EE-FEC8AE169FC9}" srcOrd="1" destOrd="0" presId="urn:microsoft.com/office/officeart/2005/8/layout/vList5"/>
    <dgm:cxn modelId="{7FC00F09-CAE0-4119-8C1F-C6FF87BBE10A}" type="presParOf" srcId="{EF69F6D3-2052-4930-9DBD-5C3B7A0944BD}" destId="{5A4A20F5-0B91-4859-8B76-5FA6125963BE}" srcOrd="2" destOrd="0" presId="urn:microsoft.com/office/officeart/2005/8/layout/vList5"/>
    <dgm:cxn modelId="{8F2C66B5-3848-451C-BBBE-91F49C55D82F}" type="presParOf" srcId="{5A4A20F5-0B91-4859-8B76-5FA6125963BE}" destId="{91E738A1-F94E-43D3-A303-C617943C63EE}" srcOrd="0" destOrd="0" presId="urn:microsoft.com/office/officeart/2005/8/layout/vList5"/>
    <dgm:cxn modelId="{D0F2E8E2-E804-40AD-BFE0-4056B4583926}" type="presParOf" srcId="{5A4A20F5-0B91-4859-8B76-5FA6125963BE}" destId="{D298F377-286C-4261-9E66-414E4DCEF63F}" srcOrd="1" destOrd="0" presId="urn:microsoft.com/office/officeart/2005/8/layout/vList5"/>
    <dgm:cxn modelId="{8114BCE9-AD3E-4323-B250-3A1E7E39F206}" type="presParOf" srcId="{EF69F6D3-2052-4930-9DBD-5C3B7A0944BD}" destId="{35B9ECCA-7911-4A4B-98A3-6085696E0AB8}" srcOrd="3" destOrd="0" presId="urn:microsoft.com/office/officeart/2005/8/layout/vList5"/>
    <dgm:cxn modelId="{88653E42-CF5C-43A8-9042-089D90CF6DF6}" type="presParOf" srcId="{EF69F6D3-2052-4930-9DBD-5C3B7A0944BD}" destId="{C48492C1-121B-4E7F-ADC2-2DD7030C74E7}" srcOrd="4" destOrd="0" presId="urn:microsoft.com/office/officeart/2005/8/layout/vList5"/>
    <dgm:cxn modelId="{0D24407D-78A4-4FCF-89A5-0C68DF9F2572}" type="presParOf" srcId="{C48492C1-121B-4E7F-ADC2-2DD7030C74E7}" destId="{212874AE-DF42-4478-89D5-EF86CBE85D76}" srcOrd="0" destOrd="0" presId="urn:microsoft.com/office/officeart/2005/8/layout/vList5"/>
    <dgm:cxn modelId="{B58628F7-3E45-4C58-BC49-3E21CC28F443}" type="presParOf" srcId="{C48492C1-121B-4E7F-ADC2-2DD7030C74E7}" destId="{35739A90-D85E-4D27-ABF9-2AD6E6D1B4C0}" srcOrd="1" destOrd="0" presId="urn:microsoft.com/office/officeart/2005/8/layout/vList5"/>
    <dgm:cxn modelId="{7885E0E4-4825-473B-BE51-C48ED699D512}" type="presParOf" srcId="{EF69F6D3-2052-4930-9DBD-5C3B7A0944BD}" destId="{B46F108A-3572-4ED4-9446-DA9169D9860B}" srcOrd="5" destOrd="0" presId="urn:microsoft.com/office/officeart/2005/8/layout/vList5"/>
    <dgm:cxn modelId="{57743F5C-9888-4A3B-B493-1A886DD39D77}" type="presParOf" srcId="{EF69F6D3-2052-4930-9DBD-5C3B7A0944BD}" destId="{1C3EB778-AAB6-4C3E-9E9C-523F740283B4}" srcOrd="6" destOrd="0" presId="urn:microsoft.com/office/officeart/2005/8/layout/vList5"/>
    <dgm:cxn modelId="{2AFC579A-2370-4149-9726-FFC551F05942}" type="presParOf" srcId="{1C3EB778-AAB6-4C3E-9E9C-523F740283B4}" destId="{663AD002-17B1-4EA8-8B6F-8A1ED5669C7B}" srcOrd="0" destOrd="0" presId="urn:microsoft.com/office/officeart/2005/8/layout/vList5"/>
    <dgm:cxn modelId="{58619993-6300-4F33-892E-3697615C1C1E}" type="presParOf" srcId="{1C3EB778-AAB6-4C3E-9E9C-523F740283B4}" destId="{8E809E6C-3406-40D6-AE30-0CFB6DF780E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12E59-A8F0-4B59-8322-31DE8B175EBC}" type="doc">
      <dgm:prSet loTypeId="urn:microsoft.com/office/officeart/2005/8/layout/target3" loCatId="relationship" qsTypeId="urn:microsoft.com/office/officeart/2005/8/quickstyle/simple1" qsCatId="simple" csTypeId="urn:microsoft.com/office/officeart/2005/8/colors/accent4_2" csCatId="accent4" phldr="1"/>
      <dgm:spPr/>
      <dgm:t>
        <a:bodyPr/>
        <a:lstStyle/>
        <a:p>
          <a:endParaRPr lang="en-US"/>
        </a:p>
      </dgm:t>
    </dgm:pt>
    <dgm:pt modelId="{4A269C95-201E-4BF4-B9CC-440827C13F6E}">
      <dgm:prSet/>
      <dgm:spPr/>
      <dgm:t>
        <a:bodyPr/>
        <a:lstStyle/>
        <a:p>
          <a:r>
            <a:rPr lang="en-US" dirty="0"/>
            <a:t>Containers should be ephemeral</a:t>
          </a:r>
        </a:p>
      </dgm:t>
    </dgm:pt>
    <dgm:pt modelId="{F47DCF16-7763-4A4E-B23E-1EB8120A81C1}" type="parTrans" cxnId="{59D49C30-918C-478A-971A-05AAB2D98E12}">
      <dgm:prSet/>
      <dgm:spPr/>
      <dgm:t>
        <a:bodyPr/>
        <a:lstStyle/>
        <a:p>
          <a:endParaRPr lang="en-US"/>
        </a:p>
      </dgm:t>
    </dgm:pt>
    <dgm:pt modelId="{99519B37-1975-4657-83BC-46AF6F9E7D1E}" type="sibTrans" cxnId="{59D49C30-918C-478A-971A-05AAB2D98E12}">
      <dgm:prSet/>
      <dgm:spPr/>
      <dgm:t>
        <a:bodyPr/>
        <a:lstStyle/>
        <a:p>
          <a:endParaRPr lang="en-US"/>
        </a:p>
      </dgm:t>
    </dgm:pt>
    <dgm:pt modelId="{4B226582-55E5-4CC9-B1E1-56CBB6284183}">
      <dgm:prSet/>
      <dgm:spPr/>
      <dgm:t>
        <a:bodyPr/>
        <a:lstStyle/>
        <a:p>
          <a:r>
            <a:rPr lang="en-US" dirty="0"/>
            <a:t>A container should be able to be stopped, destroyed and a new one rebuilt with minimal set-up and configuration.</a:t>
          </a:r>
        </a:p>
      </dgm:t>
    </dgm:pt>
    <dgm:pt modelId="{9FCE63F3-FECD-446F-B847-F005F52156D8}" type="parTrans" cxnId="{20F7112C-D4C5-4811-9DB2-B3450687565C}">
      <dgm:prSet/>
      <dgm:spPr/>
      <dgm:t>
        <a:bodyPr/>
        <a:lstStyle/>
        <a:p>
          <a:endParaRPr lang="en-US"/>
        </a:p>
      </dgm:t>
    </dgm:pt>
    <dgm:pt modelId="{C2D8F205-7A0D-4762-A18D-DF9DD45D3D97}" type="sibTrans" cxnId="{20F7112C-D4C5-4811-9DB2-B3450687565C}">
      <dgm:prSet/>
      <dgm:spPr/>
      <dgm:t>
        <a:bodyPr/>
        <a:lstStyle/>
        <a:p>
          <a:endParaRPr lang="en-US"/>
        </a:p>
      </dgm:t>
    </dgm:pt>
    <dgm:pt modelId="{255F8758-B13B-4994-9EC3-4B056EA9846B}">
      <dgm:prSet/>
      <dgm:spPr/>
      <dgm:t>
        <a:bodyPr/>
        <a:lstStyle/>
        <a:p>
          <a:r>
            <a:rPr lang="en-US" dirty="0"/>
            <a:t>Use multi-stage builds</a:t>
          </a:r>
        </a:p>
      </dgm:t>
    </dgm:pt>
    <dgm:pt modelId="{617B7318-2995-4EFB-BA41-1D4BEE030B59}" type="parTrans" cxnId="{64218AD3-17C6-4B90-9C2C-61A418DBA414}">
      <dgm:prSet/>
      <dgm:spPr/>
      <dgm:t>
        <a:bodyPr/>
        <a:lstStyle/>
        <a:p>
          <a:endParaRPr lang="en-US"/>
        </a:p>
      </dgm:t>
    </dgm:pt>
    <dgm:pt modelId="{2A00AB93-202E-4021-897B-64A694050F57}" type="sibTrans" cxnId="{64218AD3-17C6-4B90-9C2C-61A418DBA414}">
      <dgm:prSet/>
      <dgm:spPr/>
      <dgm:t>
        <a:bodyPr/>
        <a:lstStyle/>
        <a:p>
          <a:endParaRPr lang="en-US"/>
        </a:p>
      </dgm:t>
    </dgm:pt>
    <dgm:pt modelId="{82A6C3E2-762C-4BDF-AA70-84147E8436C6}">
      <dgm:prSet/>
      <dgm:spPr/>
      <dgm:t>
        <a:bodyPr/>
        <a:lstStyle/>
        <a:p>
          <a:r>
            <a:rPr lang="en-US" dirty="0"/>
            <a:t>By using multi-stage builds, the Docker image is comprised of several layers which will only be recreated on an as-needed basis.</a:t>
          </a:r>
        </a:p>
      </dgm:t>
    </dgm:pt>
    <dgm:pt modelId="{659D16E3-DA77-4AD7-A3F6-06F97355D870}" type="parTrans" cxnId="{83C4DF0F-0DBE-4F89-9D10-D43EFDC9A708}">
      <dgm:prSet/>
      <dgm:spPr/>
      <dgm:t>
        <a:bodyPr/>
        <a:lstStyle/>
        <a:p>
          <a:endParaRPr lang="en-US"/>
        </a:p>
      </dgm:t>
    </dgm:pt>
    <dgm:pt modelId="{44B526AA-07EF-4771-B11A-98B6DA09C6F5}" type="sibTrans" cxnId="{83C4DF0F-0DBE-4F89-9D10-D43EFDC9A708}">
      <dgm:prSet/>
      <dgm:spPr/>
      <dgm:t>
        <a:bodyPr/>
        <a:lstStyle/>
        <a:p>
          <a:endParaRPr lang="en-US"/>
        </a:p>
      </dgm:t>
    </dgm:pt>
    <dgm:pt modelId="{5CEF2DA4-275A-4BF9-96F7-F8995AC9B509}">
      <dgm:prSet custT="1"/>
      <dgm:spPr>
        <a:solidFill>
          <a:srgbClr val="FFFFFF">
            <a:alpha val="90000"/>
            <a:hueOff val="0"/>
            <a:satOff val="0"/>
            <a:lumOff val="0"/>
            <a:alphaOff val="0"/>
          </a:srgbClr>
        </a:solidFill>
        <a:ln w="25400" cap="flat" cmpd="sng" algn="ctr">
          <a:solidFill>
            <a:srgbClr val="2F539C">
              <a:hueOff val="0"/>
              <a:satOff val="0"/>
              <a:lumOff val="0"/>
              <a:alphaOff val="0"/>
            </a:srgbClr>
          </a:solidFill>
          <a:prstDash val="solid"/>
        </a:ln>
        <a:effectLst/>
      </dgm:spPr>
      <dgm:t>
        <a:bodyPr spcFirstLastPara="0" vert="horz" wrap="square" lIns="72390" tIns="72390" rIns="72390" bIns="72390" numCol="1" spcCol="1270" anchor="ctr" anchorCtr="0"/>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Avoid installing unnecessary packages</a:t>
          </a:r>
        </a:p>
      </dgm:t>
    </dgm:pt>
    <dgm:pt modelId="{B384B1A8-8A53-495D-BE33-CFEAD8B0F3D1}" type="parTrans" cxnId="{A442552B-F4AE-4047-B991-5ACCA860E9ED}">
      <dgm:prSet/>
      <dgm:spPr/>
      <dgm:t>
        <a:bodyPr/>
        <a:lstStyle/>
        <a:p>
          <a:endParaRPr lang="en-US"/>
        </a:p>
      </dgm:t>
    </dgm:pt>
    <dgm:pt modelId="{8987BD0A-5416-4786-A2EF-CDC866DAA3A5}" type="sibTrans" cxnId="{A442552B-F4AE-4047-B991-5ACCA860E9ED}">
      <dgm:prSet/>
      <dgm:spPr/>
      <dgm:t>
        <a:bodyPr/>
        <a:lstStyle/>
        <a:p>
          <a:endParaRPr lang="en-US"/>
        </a:p>
      </dgm:t>
    </dgm:pt>
    <dgm:pt modelId="{950FD9A3-4751-42E7-A0AE-BA824E3B1C69}">
      <dgm:prSet/>
      <dgm:spPr/>
      <dgm:t>
        <a:bodyPr/>
        <a:lstStyle/>
        <a:p>
          <a:r>
            <a:rPr lang="en-US"/>
            <a:t>In order to reduce complexity, dependencies, file sizes and build times, limit the number of extra or unnecessary packages that may be “nice to have”.</a:t>
          </a:r>
        </a:p>
      </dgm:t>
    </dgm:pt>
    <dgm:pt modelId="{3A344AF4-FCDB-455F-A252-2A66C5FE2635}" type="parTrans" cxnId="{1A2AB8CD-D818-4D74-981F-19658A90945B}">
      <dgm:prSet/>
      <dgm:spPr/>
      <dgm:t>
        <a:bodyPr/>
        <a:lstStyle/>
        <a:p>
          <a:endParaRPr lang="en-US"/>
        </a:p>
      </dgm:t>
    </dgm:pt>
    <dgm:pt modelId="{F9BAB2A4-A25D-4D2F-832B-27D404352883}" type="sibTrans" cxnId="{1A2AB8CD-D818-4D74-981F-19658A90945B}">
      <dgm:prSet/>
      <dgm:spPr/>
      <dgm:t>
        <a:bodyPr/>
        <a:lstStyle/>
        <a:p>
          <a:endParaRPr lang="en-US"/>
        </a:p>
      </dgm:t>
    </dgm:pt>
    <dgm:pt modelId="{24B81BD9-5502-45A9-8559-A35ADF931976}">
      <dgm:prSet/>
      <dgm:spPr/>
      <dgm:t>
        <a:bodyPr/>
        <a:lstStyle/>
        <a:p>
          <a:r>
            <a:rPr lang="en-US"/>
            <a:t>Each container should have only one concern</a:t>
          </a:r>
        </a:p>
      </dgm:t>
    </dgm:pt>
    <dgm:pt modelId="{ACD1EE4E-C682-4CE8-9EBE-9EE9C73CD703}" type="parTrans" cxnId="{044EDF95-D3E6-46C9-92E9-0642C9A1D282}">
      <dgm:prSet/>
      <dgm:spPr/>
      <dgm:t>
        <a:bodyPr/>
        <a:lstStyle/>
        <a:p>
          <a:endParaRPr lang="en-US"/>
        </a:p>
      </dgm:t>
    </dgm:pt>
    <dgm:pt modelId="{F86491C9-F4AB-446E-89F3-FC3F906DCEAB}" type="sibTrans" cxnId="{044EDF95-D3E6-46C9-92E9-0642C9A1D282}">
      <dgm:prSet/>
      <dgm:spPr/>
      <dgm:t>
        <a:bodyPr/>
        <a:lstStyle/>
        <a:p>
          <a:endParaRPr lang="en-US"/>
        </a:p>
      </dgm:t>
    </dgm:pt>
    <dgm:pt modelId="{D32EEB7B-972D-429B-9090-87A5F69656F6}">
      <dgm:prSet/>
      <dgm:spPr/>
      <dgm:t>
        <a:bodyPr/>
        <a:lstStyle/>
        <a:p>
          <a:r>
            <a:rPr lang="en-US" dirty="0"/>
            <a:t>Decoupling an application into microservices which are each an individual container makes horizontal scaling easier</a:t>
          </a:r>
        </a:p>
      </dgm:t>
    </dgm:pt>
    <dgm:pt modelId="{E03BC277-EBCD-4A80-B01A-FCEB10E67695}" type="parTrans" cxnId="{714A1D99-24CB-41D6-BA3B-6897B69437E3}">
      <dgm:prSet/>
      <dgm:spPr/>
      <dgm:t>
        <a:bodyPr/>
        <a:lstStyle/>
        <a:p>
          <a:endParaRPr lang="en-US"/>
        </a:p>
      </dgm:t>
    </dgm:pt>
    <dgm:pt modelId="{D7307FA6-A530-4060-9FCB-CC8299F89A21}" type="sibTrans" cxnId="{714A1D99-24CB-41D6-BA3B-6897B69437E3}">
      <dgm:prSet/>
      <dgm:spPr/>
      <dgm:t>
        <a:bodyPr/>
        <a:lstStyle/>
        <a:p>
          <a:endParaRPr lang="en-US"/>
        </a:p>
      </dgm:t>
    </dgm:pt>
    <dgm:pt modelId="{FED340DF-0359-4DBE-B706-03B9BAB18370}">
      <dgm:prSet/>
      <dgm:spPr/>
      <dgm:t>
        <a:bodyPr/>
        <a:lstStyle/>
        <a:p>
          <a:r>
            <a:rPr lang="en-US" dirty="0"/>
            <a:t>Utilize build caches</a:t>
          </a:r>
        </a:p>
      </dgm:t>
    </dgm:pt>
    <dgm:pt modelId="{90AEDA35-4528-4CAB-ABFB-5B2B6DC50576}" type="parTrans" cxnId="{0FD69F67-3566-4047-9B93-83784DB0562D}">
      <dgm:prSet/>
      <dgm:spPr/>
      <dgm:t>
        <a:bodyPr/>
        <a:lstStyle/>
        <a:p>
          <a:endParaRPr lang="en-US"/>
        </a:p>
      </dgm:t>
    </dgm:pt>
    <dgm:pt modelId="{A7AAC9D9-3F65-4749-B78B-79852A088E86}" type="sibTrans" cxnId="{0FD69F67-3566-4047-9B93-83784DB0562D}">
      <dgm:prSet/>
      <dgm:spPr/>
      <dgm:t>
        <a:bodyPr/>
        <a:lstStyle/>
        <a:p>
          <a:endParaRPr lang="en-US"/>
        </a:p>
      </dgm:t>
    </dgm:pt>
    <dgm:pt modelId="{3381CA7C-C86F-49E7-955F-AFA3D93BBAB4}">
      <dgm:prSet/>
      <dgm:spPr/>
      <dgm:t>
        <a:bodyPr/>
        <a:lstStyle/>
        <a:p>
          <a:r>
            <a:rPr lang="en-US" b="0" i="0" dirty="0"/>
            <a:t>As each instruction is examined Docker will look for an existing image in its cache that it can reuse, rather than creating a new (duplicate) image.</a:t>
          </a:r>
          <a:endParaRPr lang="en-US" dirty="0"/>
        </a:p>
      </dgm:t>
    </dgm:pt>
    <dgm:pt modelId="{0FAE8530-222D-47B8-8C6F-DA6DA6BAA5B0}" type="parTrans" cxnId="{E266C34D-8A00-45F6-8804-E77A1F031943}">
      <dgm:prSet/>
      <dgm:spPr/>
      <dgm:t>
        <a:bodyPr/>
        <a:lstStyle/>
        <a:p>
          <a:endParaRPr lang="en-US"/>
        </a:p>
      </dgm:t>
    </dgm:pt>
    <dgm:pt modelId="{CE96643A-EF55-4295-85D9-9073A5F7AF06}" type="sibTrans" cxnId="{E266C34D-8A00-45F6-8804-E77A1F031943}">
      <dgm:prSet/>
      <dgm:spPr/>
      <dgm:t>
        <a:bodyPr/>
        <a:lstStyle/>
        <a:p>
          <a:endParaRPr lang="en-US"/>
        </a:p>
      </dgm:t>
    </dgm:pt>
    <dgm:pt modelId="{325BEB1A-2C27-427D-A034-B0B3D104BD6A}" type="pres">
      <dgm:prSet presAssocID="{11912E59-A8F0-4B59-8322-31DE8B175EBC}" presName="Name0" presStyleCnt="0">
        <dgm:presLayoutVars>
          <dgm:chMax val="7"/>
          <dgm:dir/>
          <dgm:animLvl val="lvl"/>
          <dgm:resizeHandles val="exact"/>
        </dgm:presLayoutVars>
      </dgm:prSet>
      <dgm:spPr/>
      <dgm:t>
        <a:bodyPr/>
        <a:lstStyle/>
        <a:p>
          <a:endParaRPr lang="en-IN"/>
        </a:p>
      </dgm:t>
    </dgm:pt>
    <dgm:pt modelId="{C752D625-D439-435C-8C01-7C3BF775C319}" type="pres">
      <dgm:prSet presAssocID="{4A269C95-201E-4BF4-B9CC-440827C13F6E}" presName="circle1" presStyleLbl="node1" presStyleIdx="0" presStyleCnt="5"/>
      <dgm:spPr/>
    </dgm:pt>
    <dgm:pt modelId="{956E34A8-A471-419D-9779-A089B5E2E150}" type="pres">
      <dgm:prSet presAssocID="{4A269C95-201E-4BF4-B9CC-440827C13F6E}" presName="space" presStyleCnt="0"/>
      <dgm:spPr/>
    </dgm:pt>
    <dgm:pt modelId="{D08CD237-98B2-43D4-87AE-9E51BF94DE63}" type="pres">
      <dgm:prSet presAssocID="{4A269C95-201E-4BF4-B9CC-440827C13F6E}" presName="rect1" presStyleLbl="alignAcc1" presStyleIdx="0" presStyleCnt="5" custLinFactNeighborY="7362"/>
      <dgm:spPr/>
      <dgm:t>
        <a:bodyPr/>
        <a:lstStyle/>
        <a:p>
          <a:endParaRPr lang="en-IN"/>
        </a:p>
      </dgm:t>
    </dgm:pt>
    <dgm:pt modelId="{8D150F45-D95E-4E33-99A2-556A8507E8DB}" type="pres">
      <dgm:prSet presAssocID="{255F8758-B13B-4994-9EC3-4B056EA9846B}" presName="vertSpace2" presStyleLbl="node1" presStyleIdx="0" presStyleCnt="5"/>
      <dgm:spPr/>
    </dgm:pt>
    <dgm:pt modelId="{244E2352-1A40-4304-8D53-FE1FF0DF7A59}" type="pres">
      <dgm:prSet presAssocID="{255F8758-B13B-4994-9EC3-4B056EA9846B}" presName="circle2" presStyleLbl="node1" presStyleIdx="1" presStyleCnt="5"/>
      <dgm:spPr/>
    </dgm:pt>
    <dgm:pt modelId="{373FB17E-7265-4AD1-9F56-1FB2EE37AA3E}" type="pres">
      <dgm:prSet presAssocID="{255F8758-B13B-4994-9EC3-4B056EA9846B}" presName="rect2" presStyleLbl="alignAcc1" presStyleIdx="1" presStyleCnt="5"/>
      <dgm:spPr/>
      <dgm:t>
        <a:bodyPr/>
        <a:lstStyle/>
        <a:p>
          <a:endParaRPr lang="en-IN"/>
        </a:p>
      </dgm:t>
    </dgm:pt>
    <dgm:pt modelId="{8CCFFE66-99F5-470A-B30F-0137CF0ACB8C}" type="pres">
      <dgm:prSet presAssocID="{5CEF2DA4-275A-4BF9-96F7-F8995AC9B509}" presName="vertSpace3" presStyleLbl="node1" presStyleIdx="1" presStyleCnt="5"/>
      <dgm:spPr/>
    </dgm:pt>
    <dgm:pt modelId="{CFA6349B-A0BF-45B8-9B81-40A492444533}" type="pres">
      <dgm:prSet presAssocID="{5CEF2DA4-275A-4BF9-96F7-F8995AC9B509}" presName="circle3" presStyleLbl="node1" presStyleIdx="2" presStyleCnt="5"/>
      <dgm:spPr/>
    </dgm:pt>
    <dgm:pt modelId="{75A4B144-2A4B-45DB-AEE1-1F8B71B12669}" type="pres">
      <dgm:prSet presAssocID="{5CEF2DA4-275A-4BF9-96F7-F8995AC9B509}" presName="rect3" presStyleLbl="alignAcc1" presStyleIdx="2" presStyleCnt="5"/>
      <dgm:spPr>
        <a:xfrm>
          <a:off x="2024386" y="1295607"/>
          <a:ext cx="6227311" cy="2348288"/>
        </a:xfrm>
        <a:prstGeom prst="rect">
          <a:avLst/>
        </a:prstGeom>
      </dgm:spPr>
      <dgm:t>
        <a:bodyPr/>
        <a:lstStyle/>
        <a:p>
          <a:endParaRPr lang="en-IN"/>
        </a:p>
      </dgm:t>
    </dgm:pt>
    <dgm:pt modelId="{8039BF63-1C35-4E03-BCF2-45B5E27C4780}" type="pres">
      <dgm:prSet presAssocID="{24B81BD9-5502-45A9-8559-A35ADF931976}" presName="vertSpace4" presStyleLbl="node1" presStyleIdx="2" presStyleCnt="5"/>
      <dgm:spPr/>
    </dgm:pt>
    <dgm:pt modelId="{7AF9F99A-7092-43F3-9991-059A918CC476}" type="pres">
      <dgm:prSet presAssocID="{24B81BD9-5502-45A9-8559-A35ADF931976}" presName="circle4" presStyleLbl="node1" presStyleIdx="3" presStyleCnt="5"/>
      <dgm:spPr/>
    </dgm:pt>
    <dgm:pt modelId="{37C9DB6C-F1ED-4128-A799-40E28E9FFF89}" type="pres">
      <dgm:prSet presAssocID="{24B81BD9-5502-45A9-8559-A35ADF931976}" presName="rect4" presStyleLbl="alignAcc1" presStyleIdx="3" presStyleCnt="5"/>
      <dgm:spPr/>
      <dgm:t>
        <a:bodyPr/>
        <a:lstStyle/>
        <a:p>
          <a:endParaRPr lang="en-IN"/>
        </a:p>
      </dgm:t>
    </dgm:pt>
    <dgm:pt modelId="{A0E539FF-5ECB-423E-8B21-AD7C2B582C2F}" type="pres">
      <dgm:prSet presAssocID="{FED340DF-0359-4DBE-B706-03B9BAB18370}" presName="vertSpace5" presStyleLbl="node1" presStyleIdx="3" presStyleCnt="5"/>
      <dgm:spPr/>
    </dgm:pt>
    <dgm:pt modelId="{B3E1D062-BD9A-45C8-9B87-818A6B7FB9D7}" type="pres">
      <dgm:prSet presAssocID="{FED340DF-0359-4DBE-B706-03B9BAB18370}" presName="circle5" presStyleLbl="node1" presStyleIdx="4" presStyleCnt="5"/>
      <dgm:spPr/>
    </dgm:pt>
    <dgm:pt modelId="{E6B6F494-6E14-4ABA-B152-F580FD21794F}" type="pres">
      <dgm:prSet presAssocID="{FED340DF-0359-4DBE-B706-03B9BAB18370}" presName="rect5" presStyleLbl="alignAcc1" presStyleIdx="4" presStyleCnt="5"/>
      <dgm:spPr/>
      <dgm:t>
        <a:bodyPr/>
        <a:lstStyle/>
        <a:p>
          <a:endParaRPr lang="en-IN"/>
        </a:p>
      </dgm:t>
    </dgm:pt>
    <dgm:pt modelId="{EF27D55A-241B-44D1-8FE3-6D70F66435CA}" type="pres">
      <dgm:prSet presAssocID="{4A269C95-201E-4BF4-B9CC-440827C13F6E}" presName="rect1ParTx" presStyleLbl="alignAcc1" presStyleIdx="4" presStyleCnt="5">
        <dgm:presLayoutVars>
          <dgm:chMax val="1"/>
          <dgm:bulletEnabled val="1"/>
        </dgm:presLayoutVars>
      </dgm:prSet>
      <dgm:spPr/>
      <dgm:t>
        <a:bodyPr/>
        <a:lstStyle/>
        <a:p>
          <a:endParaRPr lang="en-IN"/>
        </a:p>
      </dgm:t>
    </dgm:pt>
    <dgm:pt modelId="{71A44C26-736A-43A1-B0F3-D66DB3EC097A}" type="pres">
      <dgm:prSet presAssocID="{4A269C95-201E-4BF4-B9CC-440827C13F6E}" presName="rect1ChTx" presStyleLbl="alignAcc1" presStyleIdx="4" presStyleCnt="5">
        <dgm:presLayoutVars>
          <dgm:bulletEnabled val="1"/>
        </dgm:presLayoutVars>
      </dgm:prSet>
      <dgm:spPr/>
      <dgm:t>
        <a:bodyPr/>
        <a:lstStyle/>
        <a:p>
          <a:endParaRPr lang="en-IN"/>
        </a:p>
      </dgm:t>
    </dgm:pt>
    <dgm:pt modelId="{0D0F2141-656C-4931-B636-AB11615DA949}" type="pres">
      <dgm:prSet presAssocID="{255F8758-B13B-4994-9EC3-4B056EA9846B}" presName="rect2ParTx" presStyleLbl="alignAcc1" presStyleIdx="4" presStyleCnt="5">
        <dgm:presLayoutVars>
          <dgm:chMax val="1"/>
          <dgm:bulletEnabled val="1"/>
        </dgm:presLayoutVars>
      </dgm:prSet>
      <dgm:spPr/>
      <dgm:t>
        <a:bodyPr/>
        <a:lstStyle/>
        <a:p>
          <a:endParaRPr lang="en-IN"/>
        </a:p>
      </dgm:t>
    </dgm:pt>
    <dgm:pt modelId="{9876905A-28E6-4523-A113-899079788ADB}" type="pres">
      <dgm:prSet presAssocID="{255F8758-B13B-4994-9EC3-4B056EA9846B}" presName="rect2ChTx" presStyleLbl="alignAcc1" presStyleIdx="4" presStyleCnt="5">
        <dgm:presLayoutVars>
          <dgm:bulletEnabled val="1"/>
        </dgm:presLayoutVars>
      </dgm:prSet>
      <dgm:spPr/>
      <dgm:t>
        <a:bodyPr/>
        <a:lstStyle/>
        <a:p>
          <a:endParaRPr lang="en-IN"/>
        </a:p>
      </dgm:t>
    </dgm:pt>
    <dgm:pt modelId="{D60A5436-7A5C-4F98-903E-13E62D464599}" type="pres">
      <dgm:prSet presAssocID="{5CEF2DA4-275A-4BF9-96F7-F8995AC9B509}" presName="rect3ParTx" presStyleLbl="alignAcc1" presStyleIdx="4" presStyleCnt="5">
        <dgm:presLayoutVars>
          <dgm:chMax val="1"/>
          <dgm:bulletEnabled val="1"/>
        </dgm:presLayoutVars>
      </dgm:prSet>
      <dgm:spPr/>
      <dgm:t>
        <a:bodyPr/>
        <a:lstStyle/>
        <a:p>
          <a:endParaRPr lang="en-IN"/>
        </a:p>
      </dgm:t>
    </dgm:pt>
    <dgm:pt modelId="{5B6E17A5-858B-43A7-827E-FEA2451832F0}" type="pres">
      <dgm:prSet presAssocID="{5CEF2DA4-275A-4BF9-96F7-F8995AC9B509}" presName="rect3ChTx" presStyleLbl="alignAcc1" presStyleIdx="4" presStyleCnt="5">
        <dgm:presLayoutVars>
          <dgm:bulletEnabled val="1"/>
        </dgm:presLayoutVars>
      </dgm:prSet>
      <dgm:spPr/>
      <dgm:t>
        <a:bodyPr/>
        <a:lstStyle/>
        <a:p>
          <a:endParaRPr lang="en-IN"/>
        </a:p>
      </dgm:t>
    </dgm:pt>
    <dgm:pt modelId="{5BA8DF6B-36B9-4C21-8149-5C10B0AC5A7E}" type="pres">
      <dgm:prSet presAssocID="{24B81BD9-5502-45A9-8559-A35ADF931976}" presName="rect4ParTx" presStyleLbl="alignAcc1" presStyleIdx="4" presStyleCnt="5">
        <dgm:presLayoutVars>
          <dgm:chMax val="1"/>
          <dgm:bulletEnabled val="1"/>
        </dgm:presLayoutVars>
      </dgm:prSet>
      <dgm:spPr/>
      <dgm:t>
        <a:bodyPr/>
        <a:lstStyle/>
        <a:p>
          <a:endParaRPr lang="en-IN"/>
        </a:p>
      </dgm:t>
    </dgm:pt>
    <dgm:pt modelId="{21253BC1-C9A5-4CD0-992B-453850F7228A}" type="pres">
      <dgm:prSet presAssocID="{24B81BD9-5502-45A9-8559-A35ADF931976}" presName="rect4ChTx" presStyleLbl="alignAcc1" presStyleIdx="4" presStyleCnt="5">
        <dgm:presLayoutVars>
          <dgm:bulletEnabled val="1"/>
        </dgm:presLayoutVars>
      </dgm:prSet>
      <dgm:spPr/>
      <dgm:t>
        <a:bodyPr/>
        <a:lstStyle/>
        <a:p>
          <a:endParaRPr lang="en-IN"/>
        </a:p>
      </dgm:t>
    </dgm:pt>
    <dgm:pt modelId="{BE601F22-E99A-434B-BF7B-561044720DC6}" type="pres">
      <dgm:prSet presAssocID="{FED340DF-0359-4DBE-B706-03B9BAB18370}" presName="rect5ParTx" presStyleLbl="alignAcc1" presStyleIdx="4" presStyleCnt="5">
        <dgm:presLayoutVars>
          <dgm:chMax val="1"/>
          <dgm:bulletEnabled val="1"/>
        </dgm:presLayoutVars>
      </dgm:prSet>
      <dgm:spPr/>
      <dgm:t>
        <a:bodyPr/>
        <a:lstStyle/>
        <a:p>
          <a:endParaRPr lang="en-IN"/>
        </a:p>
      </dgm:t>
    </dgm:pt>
    <dgm:pt modelId="{07C73815-C5BE-490A-B07B-16CA555D4B06}" type="pres">
      <dgm:prSet presAssocID="{FED340DF-0359-4DBE-B706-03B9BAB18370}" presName="rect5ChTx" presStyleLbl="alignAcc1" presStyleIdx="4" presStyleCnt="5">
        <dgm:presLayoutVars>
          <dgm:bulletEnabled val="1"/>
        </dgm:presLayoutVars>
      </dgm:prSet>
      <dgm:spPr/>
      <dgm:t>
        <a:bodyPr/>
        <a:lstStyle/>
        <a:p>
          <a:endParaRPr lang="en-IN"/>
        </a:p>
      </dgm:t>
    </dgm:pt>
  </dgm:ptLst>
  <dgm:cxnLst>
    <dgm:cxn modelId="{E266C34D-8A00-45F6-8804-E77A1F031943}" srcId="{FED340DF-0359-4DBE-B706-03B9BAB18370}" destId="{3381CA7C-C86F-49E7-955F-AFA3D93BBAB4}" srcOrd="0" destOrd="0" parTransId="{0FAE8530-222D-47B8-8C6F-DA6DA6BAA5B0}" sibTransId="{CE96643A-EF55-4295-85D9-9073A5F7AF06}"/>
    <dgm:cxn modelId="{1A2AB8CD-D818-4D74-981F-19658A90945B}" srcId="{5CEF2DA4-275A-4BF9-96F7-F8995AC9B509}" destId="{950FD9A3-4751-42E7-A0AE-BA824E3B1C69}" srcOrd="0" destOrd="0" parTransId="{3A344AF4-FCDB-455F-A252-2A66C5FE2635}" sibTransId="{F9BAB2A4-A25D-4D2F-832B-27D404352883}"/>
    <dgm:cxn modelId="{20F7112C-D4C5-4811-9DB2-B3450687565C}" srcId="{4A269C95-201E-4BF4-B9CC-440827C13F6E}" destId="{4B226582-55E5-4CC9-B1E1-56CBB6284183}" srcOrd="0" destOrd="0" parTransId="{9FCE63F3-FECD-446F-B847-F005F52156D8}" sibTransId="{C2D8F205-7A0D-4762-A18D-DF9DD45D3D97}"/>
    <dgm:cxn modelId="{0A123D1B-EA19-4ACF-879B-9DDF05568BDA}" type="presOf" srcId="{5CEF2DA4-275A-4BF9-96F7-F8995AC9B509}" destId="{D60A5436-7A5C-4F98-903E-13E62D464599}" srcOrd="1" destOrd="0" presId="urn:microsoft.com/office/officeart/2005/8/layout/target3"/>
    <dgm:cxn modelId="{714A1D99-24CB-41D6-BA3B-6897B69437E3}" srcId="{24B81BD9-5502-45A9-8559-A35ADF931976}" destId="{D32EEB7B-972D-429B-9090-87A5F69656F6}" srcOrd="0" destOrd="0" parTransId="{E03BC277-EBCD-4A80-B01A-FCEB10E67695}" sibTransId="{D7307FA6-A530-4060-9FCB-CC8299F89A21}"/>
    <dgm:cxn modelId="{BA6DD3C3-0A52-4882-AF46-7E9720E2A05D}" type="presOf" srcId="{255F8758-B13B-4994-9EC3-4B056EA9846B}" destId="{0D0F2141-656C-4931-B636-AB11615DA949}" srcOrd="1" destOrd="0" presId="urn:microsoft.com/office/officeart/2005/8/layout/target3"/>
    <dgm:cxn modelId="{0D213EDB-AEF0-419C-A750-4A4E1025FCE0}" type="presOf" srcId="{4A269C95-201E-4BF4-B9CC-440827C13F6E}" destId="{D08CD237-98B2-43D4-87AE-9E51BF94DE63}" srcOrd="0" destOrd="0" presId="urn:microsoft.com/office/officeart/2005/8/layout/target3"/>
    <dgm:cxn modelId="{0F14F318-9793-4277-88F8-EFDC3A87B605}" type="presOf" srcId="{950FD9A3-4751-42E7-A0AE-BA824E3B1C69}" destId="{5B6E17A5-858B-43A7-827E-FEA2451832F0}" srcOrd="0" destOrd="0" presId="urn:microsoft.com/office/officeart/2005/8/layout/target3"/>
    <dgm:cxn modelId="{A442552B-F4AE-4047-B991-5ACCA860E9ED}" srcId="{11912E59-A8F0-4B59-8322-31DE8B175EBC}" destId="{5CEF2DA4-275A-4BF9-96F7-F8995AC9B509}" srcOrd="2" destOrd="0" parTransId="{B384B1A8-8A53-495D-BE33-CFEAD8B0F3D1}" sibTransId="{8987BD0A-5416-4786-A2EF-CDC866DAA3A5}"/>
    <dgm:cxn modelId="{602250DC-6EBF-4633-8260-7C59F8F5C28F}" type="presOf" srcId="{D32EEB7B-972D-429B-9090-87A5F69656F6}" destId="{21253BC1-C9A5-4CD0-992B-453850F7228A}" srcOrd="0" destOrd="0" presId="urn:microsoft.com/office/officeart/2005/8/layout/target3"/>
    <dgm:cxn modelId="{044EDF95-D3E6-46C9-92E9-0642C9A1D282}" srcId="{11912E59-A8F0-4B59-8322-31DE8B175EBC}" destId="{24B81BD9-5502-45A9-8559-A35ADF931976}" srcOrd="3" destOrd="0" parTransId="{ACD1EE4E-C682-4CE8-9EBE-9EE9C73CD703}" sibTransId="{F86491C9-F4AB-446E-89F3-FC3F906DCEAB}"/>
    <dgm:cxn modelId="{0BB611BB-AC7C-43D9-AA77-5CD014B9D3E1}" type="presOf" srcId="{11912E59-A8F0-4B59-8322-31DE8B175EBC}" destId="{325BEB1A-2C27-427D-A034-B0B3D104BD6A}" srcOrd="0" destOrd="0" presId="urn:microsoft.com/office/officeart/2005/8/layout/target3"/>
    <dgm:cxn modelId="{268A9916-D810-47B4-A1BF-063E10C53547}" type="presOf" srcId="{24B81BD9-5502-45A9-8559-A35ADF931976}" destId="{5BA8DF6B-36B9-4C21-8149-5C10B0AC5A7E}" srcOrd="1" destOrd="0" presId="urn:microsoft.com/office/officeart/2005/8/layout/target3"/>
    <dgm:cxn modelId="{83C4DF0F-0DBE-4F89-9D10-D43EFDC9A708}" srcId="{255F8758-B13B-4994-9EC3-4B056EA9846B}" destId="{82A6C3E2-762C-4BDF-AA70-84147E8436C6}" srcOrd="0" destOrd="0" parTransId="{659D16E3-DA77-4AD7-A3F6-06F97355D870}" sibTransId="{44B526AA-07EF-4771-B11A-98B6DA09C6F5}"/>
    <dgm:cxn modelId="{0FD69F67-3566-4047-9B93-83784DB0562D}" srcId="{11912E59-A8F0-4B59-8322-31DE8B175EBC}" destId="{FED340DF-0359-4DBE-B706-03B9BAB18370}" srcOrd="4" destOrd="0" parTransId="{90AEDA35-4528-4CAB-ABFB-5B2B6DC50576}" sibTransId="{A7AAC9D9-3F65-4749-B78B-79852A088E86}"/>
    <dgm:cxn modelId="{64218AD3-17C6-4B90-9C2C-61A418DBA414}" srcId="{11912E59-A8F0-4B59-8322-31DE8B175EBC}" destId="{255F8758-B13B-4994-9EC3-4B056EA9846B}" srcOrd="1" destOrd="0" parTransId="{617B7318-2995-4EFB-BA41-1D4BEE030B59}" sibTransId="{2A00AB93-202E-4021-897B-64A694050F57}"/>
    <dgm:cxn modelId="{D816E0F8-7A3F-4266-B92E-7593FA367B39}" type="presOf" srcId="{FED340DF-0359-4DBE-B706-03B9BAB18370}" destId="{E6B6F494-6E14-4ABA-B152-F580FD21794F}" srcOrd="0" destOrd="0" presId="urn:microsoft.com/office/officeart/2005/8/layout/target3"/>
    <dgm:cxn modelId="{22FAE140-D2FB-440C-93EB-8A0567FD4562}" type="presOf" srcId="{82A6C3E2-762C-4BDF-AA70-84147E8436C6}" destId="{9876905A-28E6-4523-A113-899079788ADB}" srcOrd="0" destOrd="0" presId="urn:microsoft.com/office/officeart/2005/8/layout/target3"/>
    <dgm:cxn modelId="{4E2182CA-D6C9-4859-A946-1FB0EBE4E431}" type="presOf" srcId="{255F8758-B13B-4994-9EC3-4B056EA9846B}" destId="{373FB17E-7265-4AD1-9F56-1FB2EE37AA3E}" srcOrd="0" destOrd="0" presId="urn:microsoft.com/office/officeart/2005/8/layout/target3"/>
    <dgm:cxn modelId="{138FBCB4-162C-4557-87BA-DD310931645A}" type="presOf" srcId="{3381CA7C-C86F-49E7-955F-AFA3D93BBAB4}" destId="{07C73815-C5BE-490A-B07B-16CA555D4B06}" srcOrd="0" destOrd="0" presId="urn:microsoft.com/office/officeart/2005/8/layout/target3"/>
    <dgm:cxn modelId="{DFE860EC-4D9D-4371-910C-38A8539875B2}" type="presOf" srcId="{4B226582-55E5-4CC9-B1E1-56CBB6284183}" destId="{71A44C26-736A-43A1-B0F3-D66DB3EC097A}" srcOrd="0" destOrd="0" presId="urn:microsoft.com/office/officeart/2005/8/layout/target3"/>
    <dgm:cxn modelId="{59D49C30-918C-478A-971A-05AAB2D98E12}" srcId="{11912E59-A8F0-4B59-8322-31DE8B175EBC}" destId="{4A269C95-201E-4BF4-B9CC-440827C13F6E}" srcOrd="0" destOrd="0" parTransId="{F47DCF16-7763-4A4E-B23E-1EB8120A81C1}" sibTransId="{99519B37-1975-4657-83BC-46AF6F9E7D1E}"/>
    <dgm:cxn modelId="{C45C7245-53D5-4EE5-A6A6-7B96341E1663}" type="presOf" srcId="{FED340DF-0359-4DBE-B706-03B9BAB18370}" destId="{BE601F22-E99A-434B-BF7B-561044720DC6}" srcOrd="1" destOrd="0" presId="urn:microsoft.com/office/officeart/2005/8/layout/target3"/>
    <dgm:cxn modelId="{3E70D5D1-A8B5-4273-B570-4911DCA31A90}" type="presOf" srcId="{5CEF2DA4-275A-4BF9-96F7-F8995AC9B509}" destId="{75A4B144-2A4B-45DB-AEE1-1F8B71B12669}" srcOrd="0" destOrd="0" presId="urn:microsoft.com/office/officeart/2005/8/layout/target3"/>
    <dgm:cxn modelId="{075B8F17-B61E-4C73-A627-C36BE31EB05E}" type="presOf" srcId="{24B81BD9-5502-45A9-8559-A35ADF931976}" destId="{37C9DB6C-F1ED-4128-A799-40E28E9FFF89}" srcOrd="0" destOrd="0" presId="urn:microsoft.com/office/officeart/2005/8/layout/target3"/>
    <dgm:cxn modelId="{7FF104C8-067A-4771-B14F-9C78F304D7C0}" type="presOf" srcId="{4A269C95-201E-4BF4-B9CC-440827C13F6E}" destId="{EF27D55A-241B-44D1-8FE3-6D70F66435CA}" srcOrd="1" destOrd="0" presId="urn:microsoft.com/office/officeart/2005/8/layout/target3"/>
    <dgm:cxn modelId="{30888BB3-BF77-4626-969F-0EABC446716A}" type="presParOf" srcId="{325BEB1A-2C27-427D-A034-B0B3D104BD6A}" destId="{C752D625-D439-435C-8C01-7C3BF775C319}" srcOrd="0" destOrd="0" presId="urn:microsoft.com/office/officeart/2005/8/layout/target3"/>
    <dgm:cxn modelId="{F7FD403B-43D0-4CA7-8C4C-59D089926BC4}" type="presParOf" srcId="{325BEB1A-2C27-427D-A034-B0B3D104BD6A}" destId="{956E34A8-A471-419D-9779-A089B5E2E150}" srcOrd="1" destOrd="0" presId="urn:microsoft.com/office/officeart/2005/8/layout/target3"/>
    <dgm:cxn modelId="{60D2F258-3EF0-42B0-B612-1708F37AC0FA}" type="presParOf" srcId="{325BEB1A-2C27-427D-A034-B0B3D104BD6A}" destId="{D08CD237-98B2-43D4-87AE-9E51BF94DE63}" srcOrd="2" destOrd="0" presId="urn:microsoft.com/office/officeart/2005/8/layout/target3"/>
    <dgm:cxn modelId="{013F0537-BFE8-4747-9FE9-456EEBEC60F3}" type="presParOf" srcId="{325BEB1A-2C27-427D-A034-B0B3D104BD6A}" destId="{8D150F45-D95E-4E33-99A2-556A8507E8DB}" srcOrd="3" destOrd="0" presId="urn:microsoft.com/office/officeart/2005/8/layout/target3"/>
    <dgm:cxn modelId="{C2907C12-C081-4F3A-BC77-36FE7FB5CDD5}" type="presParOf" srcId="{325BEB1A-2C27-427D-A034-B0B3D104BD6A}" destId="{244E2352-1A40-4304-8D53-FE1FF0DF7A59}" srcOrd="4" destOrd="0" presId="urn:microsoft.com/office/officeart/2005/8/layout/target3"/>
    <dgm:cxn modelId="{904F9607-2341-4D92-89F4-3CD338370318}" type="presParOf" srcId="{325BEB1A-2C27-427D-A034-B0B3D104BD6A}" destId="{373FB17E-7265-4AD1-9F56-1FB2EE37AA3E}" srcOrd="5" destOrd="0" presId="urn:microsoft.com/office/officeart/2005/8/layout/target3"/>
    <dgm:cxn modelId="{7B1AABB3-61A5-4F39-B2DF-F695BED66D56}" type="presParOf" srcId="{325BEB1A-2C27-427D-A034-B0B3D104BD6A}" destId="{8CCFFE66-99F5-470A-B30F-0137CF0ACB8C}" srcOrd="6" destOrd="0" presId="urn:microsoft.com/office/officeart/2005/8/layout/target3"/>
    <dgm:cxn modelId="{D94F73AF-D9C5-4F42-BE6C-3C30A1B17B77}" type="presParOf" srcId="{325BEB1A-2C27-427D-A034-B0B3D104BD6A}" destId="{CFA6349B-A0BF-45B8-9B81-40A492444533}" srcOrd="7" destOrd="0" presId="urn:microsoft.com/office/officeart/2005/8/layout/target3"/>
    <dgm:cxn modelId="{77C99429-64C5-49BF-9FF0-A2A663FE6654}" type="presParOf" srcId="{325BEB1A-2C27-427D-A034-B0B3D104BD6A}" destId="{75A4B144-2A4B-45DB-AEE1-1F8B71B12669}" srcOrd="8" destOrd="0" presId="urn:microsoft.com/office/officeart/2005/8/layout/target3"/>
    <dgm:cxn modelId="{CDFD53B1-9223-4346-9360-4310194658C7}" type="presParOf" srcId="{325BEB1A-2C27-427D-A034-B0B3D104BD6A}" destId="{8039BF63-1C35-4E03-BCF2-45B5E27C4780}" srcOrd="9" destOrd="0" presId="urn:microsoft.com/office/officeart/2005/8/layout/target3"/>
    <dgm:cxn modelId="{E4D6173A-41E1-482A-A5A1-6B4F7FB76D8E}" type="presParOf" srcId="{325BEB1A-2C27-427D-A034-B0B3D104BD6A}" destId="{7AF9F99A-7092-43F3-9991-059A918CC476}" srcOrd="10" destOrd="0" presId="urn:microsoft.com/office/officeart/2005/8/layout/target3"/>
    <dgm:cxn modelId="{8ADDB1F1-3642-48F9-8AAD-808F6572D76E}" type="presParOf" srcId="{325BEB1A-2C27-427D-A034-B0B3D104BD6A}" destId="{37C9DB6C-F1ED-4128-A799-40E28E9FFF89}" srcOrd="11" destOrd="0" presId="urn:microsoft.com/office/officeart/2005/8/layout/target3"/>
    <dgm:cxn modelId="{DC47D5FF-8FEE-488F-89A5-782B1D310BD9}" type="presParOf" srcId="{325BEB1A-2C27-427D-A034-B0B3D104BD6A}" destId="{A0E539FF-5ECB-423E-8B21-AD7C2B582C2F}" srcOrd="12" destOrd="0" presId="urn:microsoft.com/office/officeart/2005/8/layout/target3"/>
    <dgm:cxn modelId="{6538FF05-410C-4B96-9C59-6F24AF76DA08}" type="presParOf" srcId="{325BEB1A-2C27-427D-A034-B0B3D104BD6A}" destId="{B3E1D062-BD9A-45C8-9B87-818A6B7FB9D7}" srcOrd="13" destOrd="0" presId="urn:microsoft.com/office/officeart/2005/8/layout/target3"/>
    <dgm:cxn modelId="{8D797007-098A-4406-853A-4B416969BD82}" type="presParOf" srcId="{325BEB1A-2C27-427D-A034-B0B3D104BD6A}" destId="{E6B6F494-6E14-4ABA-B152-F580FD21794F}" srcOrd="14" destOrd="0" presId="urn:microsoft.com/office/officeart/2005/8/layout/target3"/>
    <dgm:cxn modelId="{3AD78D19-A2F1-4EA2-80F9-DD60E0D7C379}" type="presParOf" srcId="{325BEB1A-2C27-427D-A034-B0B3D104BD6A}" destId="{EF27D55A-241B-44D1-8FE3-6D70F66435CA}" srcOrd="15" destOrd="0" presId="urn:microsoft.com/office/officeart/2005/8/layout/target3"/>
    <dgm:cxn modelId="{FA3B266D-721B-4A0B-A8A8-2AE33A4F442D}" type="presParOf" srcId="{325BEB1A-2C27-427D-A034-B0B3D104BD6A}" destId="{71A44C26-736A-43A1-B0F3-D66DB3EC097A}" srcOrd="16" destOrd="0" presId="urn:microsoft.com/office/officeart/2005/8/layout/target3"/>
    <dgm:cxn modelId="{2DF8B8E7-CBEE-4755-A312-27DB9E4BC0C1}" type="presParOf" srcId="{325BEB1A-2C27-427D-A034-B0B3D104BD6A}" destId="{0D0F2141-656C-4931-B636-AB11615DA949}" srcOrd="17" destOrd="0" presId="urn:microsoft.com/office/officeart/2005/8/layout/target3"/>
    <dgm:cxn modelId="{1697042F-BB98-41E6-AC15-EE38F56DA079}" type="presParOf" srcId="{325BEB1A-2C27-427D-A034-B0B3D104BD6A}" destId="{9876905A-28E6-4523-A113-899079788ADB}" srcOrd="18" destOrd="0" presId="urn:microsoft.com/office/officeart/2005/8/layout/target3"/>
    <dgm:cxn modelId="{8190D853-13ED-47FC-BACC-952329F146BF}" type="presParOf" srcId="{325BEB1A-2C27-427D-A034-B0B3D104BD6A}" destId="{D60A5436-7A5C-4F98-903E-13E62D464599}" srcOrd="19" destOrd="0" presId="urn:microsoft.com/office/officeart/2005/8/layout/target3"/>
    <dgm:cxn modelId="{B6629803-1D69-4A0F-AC89-1617E3CC43C6}" type="presParOf" srcId="{325BEB1A-2C27-427D-A034-B0B3D104BD6A}" destId="{5B6E17A5-858B-43A7-827E-FEA2451832F0}" srcOrd="20" destOrd="0" presId="urn:microsoft.com/office/officeart/2005/8/layout/target3"/>
    <dgm:cxn modelId="{A02FB5E4-96E1-4676-8698-47E098AE8E3E}" type="presParOf" srcId="{325BEB1A-2C27-427D-A034-B0B3D104BD6A}" destId="{5BA8DF6B-36B9-4C21-8149-5C10B0AC5A7E}" srcOrd="21" destOrd="0" presId="urn:microsoft.com/office/officeart/2005/8/layout/target3"/>
    <dgm:cxn modelId="{9D1B6EE2-4620-4AD4-9F5B-A2FC42DEEDC9}" type="presParOf" srcId="{325BEB1A-2C27-427D-A034-B0B3D104BD6A}" destId="{21253BC1-C9A5-4CD0-992B-453850F7228A}" srcOrd="22" destOrd="0" presId="urn:microsoft.com/office/officeart/2005/8/layout/target3"/>
    <dgm:cxn modelId="{F3D411C6-ED97-442D-8B9C-2E6AB7D2CEFD}" type="presParOf" srcId="{325BEB1A-2C27-427D-A034-B0B3D104BD6A}" destId="{BE601F22-E99A-434B-BF7B-561044720DC6}" srcOrd="23" destOrd="0" presId="urn:microsoft.com/office/officeart/2005/8/layout/target3"/>
    <dgm:cxn modelId="{726979E2-DFD2-48AE-AABC-1A283A3E78A4}" type="presParOf" srcId="{325BEB1A-2C27-427D-A034-B0B3D104BD6A}" destId="{07C73815-C5BE-490A-B07B-16CA555D4B06}" srcOrd="24"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B573DE-4541-473A-9A37-1375BA02FA98}"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BDA7590E-A560-471A-B1CF-CA78925C3617}">
      <dgm:prSet/>
      <dgm:spPr/>
      <dgm:t>
        <a:bodyPr/>
        <a:lstStyle/>
        <a:p>
          <a:r>
            <a:rPr lang="en-US" dirty="0"/>
            <a:t>Horizontal Scaling:</a:t>
          </a:r>
        </a:p>
      </dgm:t>
    </dgm:pt>
    <dgm:pt modelId="{475BD522-85DD-4F70-A80A-5611035DB3E6}" type="parTrans" cxnId="{0A61923A-DBD3-452B-9E28-7B2474B79CF6}">
      <dgm:prSet/>
      <dgm:spPr/>
      <dgm:t>
        <a:bodyPr/>
        <a:lstStyle/>
        <a:p>
          <a:endParaRPr lang="en-US"/>
        </a:p>
      </dgm:t>
    </dgm:pt>
    <dgm:pt modelId="{A153FF88-83C7-42BF-BF9D-FB037C9205C5}" type="sibTrans" cxnId="{0A61923A-DBD3-452B-9E28-7B2474B79CF6}">
      <dgm:prSet/>
      <dgm:spPr/>
      <dgm:t>
        <a:bodyPr/>
        <a:lstStyle/>
        <a:p>
          <a:endParaRPr lang="en-US"/>
        </a:p>
      </dgm:t>
    </dgm:pt>
    <dgm:pt modelId="{D1C86918-6E53-4CF4-86FD-01F6A02F5E5F}">
      <dgm:prSet/>
      <dgm:spPr/>
      <dgm:t>
        <a:bodyPr/>
        <a:lstStyle/>
        <a:p>
          <a:r>
            <a:rPr lang="en-US" dirty="0"/>
            <a:t>Self-healing:</a:t>
          </a:r>
        </a:p>
      </dgm:t>
    </dgm:pt>
    <dgm:pt modelId="{BC512CCA-D7A1-40B2-9679-D87644310750}" type="parTrans" cxnId="{16C2DEEA-01AC-4220-AC3A-CB3F907FB702}">
      <dgm:prSet/>
      <dgm:spPr/>
      <dgm:t>
        <a:bodyPr/>
        <a:lstStyle/>
        <a:p>
          <a:endParaRPr lang="en-US"/>
        </a:p>
      </dgm:t>
    </dgm:pt>
    <dgm:pt modelId="{9CF28E8E-8E57-4711-BD36-2914ED6CC2B3}" type="sibTrans" cxnId="{16C2DEEA-01AC-4220-AC3A-CB3F907FB702}">
      <dgm:prSet/>
      <dgm:spPr/>
      <dgm:t>
        <a:bodyPr/>
        <a:lstStyle/>
        <a:p>
          <a:endParaRPr lang="en-US"/>
        </a:p>
      </dgm:t>
    </dgm:pt>
    <dgm:pt modelId="{F9531060-6B83-42A5-B04B-36D968C524CD}">
      <dgm:prSet/>
      <dgm:spPr/>
      <dgm:t>
        <a:bodyPr/>
        <a:lstStyle/>
        <a:p>
          <a:r>
            <a:rPr lang="en-US" dirty="0"/>
            <a:t>Service Discovery</a:t>
          </a:r>
        </a:p>
      </dgm:t>
    </dgm:pt>
    <dgm:pt modelId="{E55E7B16-540C-42E9-98B2-C644718B49C9}" type="parTrans" cxnId="{8547059C-D31D-4CF5-BA1F-7F65EEFBC150}">
      <dgm:prSet/>
      <dgm:spPr/>
      <dgm:t>
        <a:bodyPr/>
        <a:lstStyle/>
        <a:p>
          <a:endParaRPr lang="en-US"/>
        </a:p>
      </dgm:t>
    </dgm:pt>
    <dgm:pt modelId="{3EBBE3E8-F994-4F06-8C64-663E1292933E}" type="sibTrans" cxnId="{8547059C-D31D-4CF5-BA1F-7F65EEFBC150}">
      <dgm:prSet/>
      <dgm:spPr/>
      <dgm:t>
        <a:bodyPr/>
        <a:lstStyle/>
        <a:p>
          <a:endParaRPr lang="en-US"/>
        </a:p>
      </dgm:t>
    </dgm:pt>
    <dgm:pt modelId="{E8B5A47E-8475-48D7-AF1C-4BCAF74AEE26}">
      <dgm:prSet/>
      <dgm:spPr/>
      <dgm:t>
        <a:bodyPr/>
        <a:lstStyle/>
        <a:p>
          <a:r>
            <a:rPr lang="en-US" dirty="0"/>
            <a:t>Automatic Deployment:</a:t>
          </a:r>
        </a:p>
      </dgm:t>
    </dgm:pt>
    <dgm:pt modelId="{2A5E4E6B-67C3-4568-B476-5B1B9520A377}" type="parTrans" cxnId="{ABDC0E2E-F252-464C-B24E-2F634AB872BF}">
      <dgm:prSet/>
      <dgm:spPr/>
      <dgm:t>
        <a:bodyPr/>
        <a:lstStyle/>
        <a:p>
          <a:endParaRPr lang="en-US"/>
        </a:p>
      </dgm:t>
    </dgm:pt>
    <dgm:pt modelId="{ECCDB02B-72B4-4F80-806A-2495C3F81CB8}" type="sibTrans" cxnId="{ABDC0E2E-F252-464C-B24E-2F634AB872BF}">
      <dgm:prSet/>
      <dgm:spPr/>
      <dgm:t>
        <a:bodyPr/>
        <a:lstStyle/>
        <a:p>
          <a:endParaRPr lang="en-US"/>
        </a:p>
      </dgm:t>
    </dgm:pt>
    <dgm:pt modelId="{609015F6-CBAA-4937-9119-E1FEED35659B}">
      <dgm:prSet/>
      <dgm:spPr/>
      <dgm:t>
        <a:bodyPr/>
        <a:lstStyle/>
        <a:p>
          <a:r>
            <a:rPr lang="en-US" dirty="0"/>
            <a:t>Metrics:</a:t>
          </a:r>
        </a:p>
      </dgm:t>
    </dgm:pt>
    <dgm:pt modelId="{FD9B532E-BA5D-4FBD-B3E6-2AF37AD128BF}" type="parTrans" cxnId="{F3A32E65-7EC7-40C6-9974-C4F692DA1A47}">
      <dgm:prSet/>
      <dgm:spPr/>
      <dgm:t>
        <a:bodyPr/>
        <a:lstStyle/>
        <a:p>
          <a:endParaRPr lang="en-US"/>
        </a:p>
      </dgm:t>
    </dgm:pt>
    <dgm:pt modelId="{E022EF61-5BFF-4C1B-8964-865C9895AEFB}" type="sibTrans" cxnId="{F3A32E65-7EC7-40C6-9974-C4F692DA1A47}">
      <dgm:prSet/>
      <dgm:spPr/>
      <dgm:t>
        <a:bodyPr/>
        <a:lstStyle/>
        <a:p>
          <a:endParaRPr lang="en-US"/>
        </a:p>
      </dgm:t>
    </dgm:pt>
    <dgm:pt modelId="{67CE3226-D1CB-4E95-94DF-722348F4EF90}">
      <dgm:prSet/>
      <dgm:spPr/>
      <dgm:t>
        <a:bodyPr/>
        <a:lstStyle/>
        <a:p>
          <a:r>
            <a:rPr lang="en-US" dirty="0"/>
            <a:t>Scale the containers on the fly to handle any spikes in workloads</a:t>
          </a:r>
        </a:p>
      </dgm:t>
    </dgm:pt>
    <dgm:pt modelId="{E69F85C0-354F-4C0E-89B7-AD91F1DA4C9A}" type="parTrans" cxnId="{67AF894B-908B-4981-9537-631C93FFD3DF}">
      <dgm:prSet/>
      <dgm:spPr/>
      <dgm:t>
        <a:bodyPr/>
        <a:lstStyle/>
        <a:p>
          <a:endParaRPr lang="en-US"/>
        </a:p>
      </dgm:t>
    </dgm:pt>
    <dgm:pt modelId="{700E4646-E964-43F7-899E-224C52539CEB}" type="sibTrans" cxnId="{67AF894B-908B-4981-9537-631C93FFD3DF}">
      <dgm:prSet/>
      <dgm:spPr/>
      <dgm:t>
        <a:bodyPr/>
        <a:lstStyle/>
        <a:p>
          <a:endParaRPr lang="en-US"/>
        </a:p>
      </dgm:t>
    </dgm:pt>
    <dgm:pt modelId="{13C1FB65-4C9E-4AA3-AEA6-FF6236F1D5A1}">
      <dgm:prSet/>
      <dgm:spPr/>
      <dgm:t>
        <a:bodyPr/>
        <a:lstStyle/>
        <a:p>
          <a:r>
            <a:rPr lang="en-US" dirty="0"/>
            <a:t>Automatically restart and redeploy containers if they are identified as “unhealthy”</a:t>
          </a:r>
        </a:p>
      </dgm:t>
    </dgm:pt>
    <dgm:pt modelId="{C555B9F2-115E-4102-8073-706A3E922C65}" type="parTrans" cxnId="{D20A3180-8D82-4E27-AB28-431071EF2410}">
      <dgm:prSet/>
      <dgm:spPr/>
      <dgm:t>
        <a:bodyPr/>
        <a:lstStyle/>
        <a:p>
          <a:endParaRPr lang="en-US"/>
        </a:p>
      </dgm:t>
    </dgm:pt>
    <dgm:pt modelId="{0F09CBD2-34A5-4D42-A353-D0E4B81F9B84}" type="sibTrans" cxnId="{D20A3180-8D82-4E27-AB28-431071EF2410}">
      <dgm:prSet/>
      <dgm:spPr/>
      <dgm:t>
        <a:bodyPr/>
        <a:lstStyle/>
        <a:p>
          <a:endParaRPr lang="en-US"/>
        </a:p>
      </dgm:t>
    </dgm:pt>
    <dgm:pt modelId="{182F0671-E6B7-482C-8167-A9307058EDF8}">
      <dgm:prSet/>
      <dgm:spPr/>
      <dgm:t>
        <a:bodyPr/>
        <a:lstStyle/>
        <a:p>
          <a:r>
            <a:rPr lang="en-US" b="0" i="0" dirty="0"/>
            <a:t>A unique DNS name can be configured which load balances running containers.</a:t>
          </a:r>
          <a:endParaRPr lang="en-US" dirty="0"/>
        </a:p>
      </dgm:t>
    </dgm:pt>
    <dgm:pt modelId="{01948917-5416-4C71-84FB-96422EF07A29}" type="parTrans" cxnId="{04511F4D-5A8B-4B35-BF78-4A217C91B622}">
      <dgm:prSet/>
      <dgm:spPr/>
      <dgm:t>
        <a:bodyPr/>
        <a:lstStyle/>
        <a:p>
          <a:endParaRPr lang="en-US"/>
        </a:p>
      </dgm:t>
    </dgm:pt>
    <dgm:pt modelId="{73A2C729-3EF7-4B48-AFAF-6B17B439568D}" type="sibTrans" cxnId="{04511F4D-5A8B-4B35-BF78-4A217C91B622}">
      <dgm:prSet/>
      <dgm:spPr/>
      <dgm:t>
        <a:bodyPr/>
        <a:lstStyle/>
        <a:p>
          <a:endParaRPr lang="en-US"/>
        </a:p>
      </dgm:t>
    </dgm:pt>
    <dgm:pt modelId="{01AEC6A0-25D7-49E8-BC1F-2651CFFF56A0}">
      <dgm:prSet/>
      <dgm:spPr/>
      <dgm:t>
        <a:bodyPr/>
        <a:lstStyle/>
        <a:p>
          <a:r>
            <a:rPr lang="en-US" dirty="0"/>
            <a:t>Based on resource requirements and availability, containers are deployed to nodes to best balance the application workload</a:t>
          </a:r>
        </a:p>
      </dgm:t>
    </dgm:pt>
    <dgm:pt modelId="{352E9A4E-5E94-40A2-B4E4-1451D73967FC}" type="parTrans" cxnId="{EA8C2957-2252-481C-A80D-24B850EE57D7}">
      <dgm:prSet/>
      <dgm:spPr/>
      <dgm:t>
        <a:bodyPr/>
        <a:lstStyle/>
        <a:p>
          <a:endParaRPr lang="en-US"/>
        </a:p>
      </dgm:t>
    </dgm:pt>
    <dgm:pt modelId="{E8B9D23B-3E05-4338-AB73-1466FFD77E42}" type="sibTrans" cxnId="{EA8C2957-2252-481C-A80D-24B850EE57D7}">
      <dgm:prSet/>
      <dgm:spPr/>
      <dgm:t>
        <a:bodyPr/>
        <a:lstStyle/>
        <a:p>
          <a:endParaRPr lang="en-US"/>
        </a:p>
      </dgm:t>
    </dgm:pt>
    <dgm:pt modelId="{38166BB6-4835-43AA-8A0C-F0069FDA8664}">
      <dgm:prSet/>
      <dgm:spPr/>
      <dgm:t>
        <a:bodyPr/>
        <a:lstStyle/>
        <a:p>
          <a:r>
            <a:rPr lang="en-US"/>
            <a:t>Monitor </a:t>
          </a:r>
          <a:r>
            <a:rPr lang="en-US" dirty="0"/>
            <a:t>and gather resource usage and performance metrics</a:t>
          </a:r>
        </a:p>
      </dgm:t>
    </dgm:pt>
    <dgm:pt modelId="{9FF41B2A-78C9-4D22-8853-28994B48FD6A}" type="parTrans" cxnId="{D382B02C-ED54-4C35-BDFE-CF67C291C817}">
      <dgm:prSet/>
      <dgm:spPr/>
      <dgm:t>
        <a:bodyPr/>
        <a:lstStyle/>
        <a:p>
          <a:endParaRPr lang="en-US"/>
        </a:p>
      </dgm:t>
    </dgm:pt>
    <dgm:pt modelId="{6C1FF9CC-3E88-431F-9FC6-A03B42A20AE2}" type="sibTrans" cxnId="{D382B02C-ED54-4C35-BDFE-CF67C291C817}">
      <dgm:prSet/>
      <dgm:spPr/>
      <dgm:t>
        <a:bodyPr/>
        <a:lstStyle/>
        <a:p>
          <a:endParaRPr lang="en-US"/>
        </a:p>
      </dgm:t>
    </dgm:pt>
    <dgm:pt modelId="{17142900-28C4-4F11-A88A-FC28723DCE87}" type="pres">
      <dgm:prSet presAssocID="{71B573DE-4541-473A-9A37-1375BA02FA98}" presName="Name0" presStyleCnt="0">
        <dgm:presLayoutVars>
          <dgm:dir/>
          <dgm:animLvl val="lvl"/>
          <dgm:resizeHandles val="exact"/>
        </dgm:presLayoutVars>
      </dgm:prSet>
      <dgm:spPr/>
      <dgm:t>
        <a:bodyPr/>
        <a:lstStyle/>
        <a:p>
          <a:endParaRPr lang="en-IN"/>
        </a:p>
      </dgm:t>
    </dgm:pt>
    <dgm:pt modelId="{CDC9D051-6915-43A4-924E-0651C3C08D55}" type="pres">
      <dgm:prSet presAssocID="{BDA7590E-A560-471A-B1CF-CA78925C3617}" presName="linNode" presStyleCnt="0"/>
      <dgm:spPr/>
    </dgm:pt>
    <dgm:pt modelId="{6685968A-C2AA-46C0-BC07-64B8D3BCDB2D}" type="pres">
      <dgm:prSet presAssocID="{BDA7590E-A560-471A-B1CF-CA78925C3617}" presName="parentText" presStyleLbl="node1" presStyleIdx="0" presStyleCnt="5" custScaleX="83699" custLinFactNeighborX="-4585" custLinFactNeighborY="-229">
        <dgm:presLayoutVars>
          <dgm:chMax val="1"/>
          <dgm:bulletEnabled val="1"/>
        </dgm:presLayoutVars>
      </dgm:prSet>
      <dgm:spPr/>
      <dgm:t>
        <a:bodyPr/>
        <a:lstStyle/>
        <a:p>
          <a:endParaRPr lang="en-IN"/>
        </a:p>
      </dgm:t>
    </dgm:pt>
    <dgm:pt modelId="{DFC0224F-DCE3-42E4-8C94-3E18880AAC06}" type="pres">
      <dgm:prSet presAssocID="{BDA7590E-A560-471A-B1CF-CA78925C3617}" presName="descendantText" presStyleLbl="alignAccFollowNode1" presStyleIdx="0" presStyleCnt="5" custScaleX="108403" custLinFactNeighborX="-1300">
        <dgm:presLayoutVars>
          <dgm:bulletEnabled val="1"/>
        </dgm:presLayoutVars>
      </dgm:prSet>
      <dgm:spPr/>
      <dgm:t>
        <a:bodyPr/>
        <a:lstStyle/>
        <a:p>
          <a:endParaRPr lang="en-IN"/>
        </a:p>
      </dgm:t>
    </dgm:pt>
    <dgm:pt modelId="{EB7D3A9C-D1D5-43E2-8445-4C3DF55F774E}" type="pres">
      <dgm:prSet presAssocID="{A153FF88-83C7-42BF-BF9D-FB037C9205C5}" presName="sp" presStyleCnt="0"/>
      <dgm:spPr/>
    </dgm:pt>
    <dgm:pt modelId="{FA8D3098-E4D7-4D5C-A830-1C86221980C7}" type="pres">
      <dgm:prSet presAssocID="{D1C86918-6E53-4CF4-86FD-01F6A02F5E5F}" presName="linNode" presStyleCnt="0"/>
      <dgm:spPr/>
    </dgm:pt>
    <dgm:pt modelId="{5820F9C1-C433-46E2-BB03-CFD9C5F2A91A}" type="pres">
      <dgm:prSet presAssocID="{D1C86918-6E53-4CF4-86FD-01F6A02F5E5F}" presName="parentText" presStyleLbl="node1" presStyleIdx="1" presStyleCnt="5" custScaleX="83699" custLinFactNeighborX="-4585" custLinFactNeighborY="-229">
        <dgm:presLayoutVars>
          <dgm:chMax val="1"/>
          <dgm:bulletEnabled val="1"/>
        </dgm:presLayoutVars>
      </dgm:prSet>
      <dgm:spPr/>
      <dgm:t>
        <a:bodyPr/>
        <a:lstStyle/>
        <a:p>
          <a:endParaRPr lang="en-IN"/>
        </a:p>
      </dgm:t>
    </dgm:pt>
    <dgm:pt modelId="{26CF315F-A1FC-4555-B6A5-9D07FA283F0F}" type="pres">
      <dgm:prSet presAssocID="{D1C86918-6E53-4CF4-86FD-01F6A02F5E5F}" presName="descendantText" presStyleLbl="alignAccFollowNode1" presStyleIdx="1" presStyleCnt="5" custScaleX="108403" custLinFactNeighborX="-1300">
        <dgm:presLayoutVars>
          <dgm:bulletEnabled val="1"/>
        </dgm:presLayoutVars>
      </dgm:prSet>
      <dgm:spPr/>
      <dgm:t>
        <a:bodyPr/>
        <a:lstStyle/>
        <a:p>
          <a:endParaRPr lang="en-IN"/>
        </a:p>
      </dgm:t>
    </dgm:pt>
    <dgm:pt modelId="{6A60FA55-5A88-4965-92DE-4A0FB506A05D}" type="pres">
      <dgm:prSet presAssocID="{9CF28E8E-8E57-4711-BD36-2914ED6CC2B3}" presName="sp" presStyleCnt="0"/>
      <dgm:spPr/>
    </dgm:pt>
    <dgm:pt modelId="{3F9D185D-8460-4CD0-9177-B615E761DA38}" type="pres">
      <dgm:prSet presAssocID="{F9531060-6B83-42A5-B04B-36D968C524CD}" presName="linNode" presStyleCnt="0"/>
      <dgm:spPr/>
    </dgm:pt>
    <dgm:pt modelId="{99D89C5C-9EAA-4377-8609-5E2F5B424298}" type="pres">
      <dgm:prSet presAssocID="{F9531060-6B83-42A5-B04B-36D968C524CD}" presName="parentText" presStyleLbl="node1" presStyleIdx="2" presStyleCnt="5" custScaleX="83699" custLinFactNeighborX="-4585" custLinFactNeighborY="-229">
        <dgm:presLayoutVars>
          <dgm:chMax val="1"/>
          <dgm:bulletEnabled val="1"/>
        </dgm:presLayoutVars>
      </dgm:prSet>
      <dgm:spPr/>
      <dgm:t>
        <a:bodyPr/>
        <a:lstStyle/>
        <a:p>
          <a:endParaRPr lang="en-IN"/>
        </a:p>
      </dgm:t>
    </dgm:pt>
    <dgm:pt modelId="{E89E41CA-2000-4339-AC4E-61B5FC58C20E}" type="pres">
      <dgm:prSet presAssocID="{F9531060-6B83-42A5-B04B-36D968C524CD}" presName="descendantText" presStyleLbl="alignAccFollowNode1" presStyleIdx="2" presStyleCnt="5" custScaleX="108403" custLinFactNeighborX="-1300">
        <dgm:presLayoutVars>
          <dgm:bulletEnabled val="1"/>
        </dgm:presLayoutVars>
      </dgm:prSet>
      <dgm:spPr/>
      <dgm:t>
        <a:bodyPr/>
        <a:lstStyle/>
        <a:p>
          <a:endParaRPr lang="en-IN"/>
        </a:p>
      </dgm:t>
    </dgm:pt>
    <dgm:pt modelId="{BCDC4A33-A8C4-4EB4-9F6F-51F1D24E6E9D}" type="pres">
      <dgm:prSet presAssocID="{3EBBE3E8-F994-4F06-8C64-663E1292933E}" presName="sp" presStyleCnt="0"/>
      <dgm:spPr/>
    </dgm:pt>
    <dgm:pt modelId="{213F6208-A424-4AF9-A092-F18028D4D186}" type="pres">
      <dgm:prSet presAssocID="{E8B5A47E-8475-48D7-AF1C-4BCAF74AEE26}" presName="linNode" presStyleCnt="0"/>
      <dgm:spPr/>
    </dgm:pt>
    <dgm:pt modelId="{BE8D356C-E46B-488E-BDFE-32045241FC1F}" type="pres">
      <dgm:prSet presAssocID="{E8B5A47E-8475-48D7-AF1C-4BCAF74AEE26}" presName="parentText" presStyleLbl="node1" presStyleIdx="3" presStyleCnt="5" custScaleX="83699" custLinFactNeighborX="-4585" custLinFactNeighborY="-229">
        <dgm:presLayoutVars>
          <dgm:chMax val="1"/>
          <dgm:bulletEnabled val="1"/>
        </dgm:presLayoutVars>
      </dgm:prSet>
      <dgm:spPr/>
      <dgm:t>
        <a:bodyPr/>
        <a:lstStyle/>
        <a:p>
          <a:endParaRPr lang="en-IN"/>
        </a:p>
      </dgm:t>
    </dgm:pt>
    <dgm:pt modelId="{448F19F6-7372-4EBD-9632-C071EF12A9DF}" type="pres">
      <dgm:prSet presAssocID="{E8B5A47E-8475-48D7-AF1C-4BCAF74AEE26}" presName="descendantText" presStyleLbl="alignAccFollowNode1" presStyleIdx="3" presStyleCnt="5" custScaleX="108403" custLinFactNeighborX="-1300">
        <dgm:presLayoutVars>
          <dgm:bulletEnabled val="1"/>
        </dgm:presLayoutVars>
      </dgm:prSet>
      <dgm:spPr/>
      <dgm:t>
        <a:bodyPr/>
        <a:lstStyle/>
        <a:p>
          <a:endParaRPr lang="en-IN"/>
        </a:p>
      </dgm:t>
    </dgm:pt>
    <dgm:pt modelId="{DEC376B4-DD22-44EA-94BC-2D30282C6AB1}" type="pres">
      <dgm:prSet presAssocID="{ECCDB02B-72B4-4F80-806A-2495C3F81CB8}" presName="sp" presStyleCnt="0"/>
      <dgm:spPr/>
    </dgm:pt>
    <dgm:pt modelId="{4624B9F1-CA8E-4177-820E-5F7EE7093E4F}" type="pres">
      <dgm:prSet presAssocID="{609015F6-CBAA-4937-9119-E1FEED35659B}" presName="linNode" presStyleCnt="0"/>
      <dgm:spPr/>
    </dgm:pt>
    <dgm:pt modelId="{59C4945B-1765-4E36-953F-B0A1D4478958}" type="pres">
      <dgm:prSet presAssocID="{609015F6-CBAA-4937-9119-E1FEED35659B}" presName="parentText" presStyleLbl="node1" presStyleIdx="4" presStyleCnt="5" custScaleX="83699" custLinFactNeighborX="-4585" custLinFactNeighborY="-229">
        <dgm:presLayoutVars>
          <dgm:chMax val="1"/>
          <dgm:bulletEnabled val="1"/>
        </dgm:presLayoutVars>
      </dgm:prSet>
      <dgm:spPr/>
      <dgm:t>
        <a:bodyPr/>
        <a:lstStyle/>
        <a:p>
          <a:endParaRPr lang="en-IN"/>
        </a:p>
      </dgm:t>
    </dgm:pt>
    <dgm:pt modelId="{B7291303-55D1-4ACC-895E-DEF3EE58AE66}" type="pres">
      <dgm:prSet presAssocID="{609015F6-CBAA-4937-9119-E1FEED35659B}" presName="descendantText" presStyleLbl="alignAccFollowNode1" presStyleIdx="4" presStyleCnt="5" custScaleX="108403" custLinFactNeighborX="-1300">
        <dgm:presLayoutVars>
          <dgm:bulletEnabled val="1"/>
        </dgm:presLayoutVars>
      </dgm:prSet>
      <dgm:spPr/>
      <dgm:t>
        <a:bodyPr/>
        <a:lstStyle/>
        <a:p>
          <a:endParaRPr lang="en-IN"/>
        </a:p>
      </dgm:t>
    </dgm:pt>
  </dgm:ptLst>
  <dgm:cxnLst>
    <dgm:cxn modelId="{F3A32E65-7EC7-40C6-9974-C4F692DA1A47}" srcId="{71B573DE-4541-473A-9A37-1375BA02FA98}" destId="{609015F6-CBAA-4937-9119-E1FEED35659B}" srcOrd="4" destOrd="0" parTransId="{FD9B532E-BA5D-4FBD-B3E6-2AF37AD128BF}" sibTransId="{E022EF61-5BFF-4C1B-8964-865C9895AEFB}"/>
    <dgm:cxn modelId="{8547059C-D31D-4CF5-BA1F-7F65EEFBC150}" srcId="{71B573DE-4541-473A-9A37-1375BA02FA98}" destId="{F9531060-6B83-42A5-B04B-36D968C524CD}" srcOrd="2" destOrd="0" parTransId="{E55E7B16-540C-42E9-98B2-C644718B49C9}" sibTransId="{3EBBE3E8-F994-4F06-8C64-663E1292933E}"/>
    <dgm:cxn modelId="{33DA02FB-BEA2-4EFC-AE9B-1700971D2E2E}" type="presOf" srcId="{609015F6-CBAA-4937-9119-E1FEED35659B}" destId="{59C4945B-1765-4E36-953F-B0A1D4478958}" srcOrd="0" destOrd="0" presId="urn:microsoft.com/office/officeart/2005/8/layout/vList5"/>
    <dgm:cxn modelId="{76F2B23F-EBAF-47B6-B268-DF494235F871}" type="presOf" srcId="{BDA7590E-A560-471A-B1CF-CA78925C3617}" destId="{6685968A-C2AA-46C0-BC07-64B8D3BCDB2D}" srcOrd="0" destOrd="0" presId="urn:microsoft.com/office/officeart/2005/8/layout/vList5"/>
    <dgm:cxn modelId="{67AF894B-908B-4981-9537-631C93FFD3DF}" srcId="{BDA7590E-A560-471A-B1CF-CA78925C3617}" destId="{67CE3226-D1CB-4E95-94DF-722348F4EF90}" srcOrd="0" destOrd="0" parTransId="{E69F85C0-354F-4C0E-89B7-AD91F1DA4C9A}" sibTransId="{700E4646-E964-43F7-899E-224C52539CEB}"/>
    <dgm:cxn modelId="{D5B779DF-3BD1-43BC-ABC2-4D4AE52FA583}" type="presOf" srcId="{38166BB6-4835-43AA-8A0C-F0069FDA8664}" destId="{B7291303-55D1-4ACC-895E-DEF3EE58AE66}" srcOrd="0" destOrd="0" presId="urn:microsoft.com/office/officeart/2005/8/layout/vList5"/>
    <dgm:cxn modelId="{9ED761C1-6595-4231-BD00-B21207600B6B}" type="presOf" srcId="{E8B5A47E-8475-48D7-AF1C-4BCAF74AEE26}" destId="{BE8D356C-E46B-488E-BDFE-32045241FC1F}" srcOrd="0" destOrd="0" presId="urn:microsoft.com/office/officeart/2005/8/layout/vList5"/>
    <dgm:cxn modelId="{D382B02C-ED54-4C35-BDFE-CF67C291C817}" srcId="{609015F6-CBAA-4937-9119-E1FEED35659B}" destId="{38166BB6-4835-43AA-8A0C-F0069FDA8664}" srcOrd="0" destOrd="0" parTransId="{9FF41B2A-78C9-4D22-8853-28994B48FD6A}" sibTransId="{6C1FF9CC-3E88-431F-9FC6-A03B42A20AE2}"/>
    <dgm:cxn modelId="{D20A3180-8D82-4E27-AB28-431071EF2410}" srcId="{D1C86918-6E53-4CF4-86FD-01F6A02F5E5F}" destId="{13C1FB65-4C9E-4AA3-AEA6-FF6236F1D5A1}" srcOrd="0" destOrd="0" parTransId="{C555B9F2-115E-4102-8073-706A3E922C65}" sibTransId="{0F09CBD2-34A5-4D42-A353-D0E4B81F9B84}"/>
    <dgm:cxn modelId="{3A9DC002-1F01-4ED6-B57F-8AEA24559439}" type="presOf" srcId="{F9531060-6B83-42A5-B04B-36D968C524CD}" destId="{99D89C5C-9EAA-4377-8609-5E2F5B424298}" srcOrd="0" destOrd="0" presId="urn:microsoft.com/office/officeart/2005/8/layout/vList5"/>
    <dgm:cxn modelId="{BB7D6484-CDAB-4D3E-9BAB-465E00B4F849}" type="presOf" srcId="{01AEC6A0-25D7-49E8-BC1F-2651CFFF56A0}" destId="{448F19F6-7372-4EBD-9632-C071EF12A9DF}" srcOrd="0" destOrd="0" presId="urn:microsoft.com/office/officeart/2005/8/layout/vList5"/>
    <dgm:cxn modelId="{0A61923A-DBD3-452B-9E28-7B2474B79CF6}" srcId="{71B573DE-4541-473A-9A37-1375BA02FA98}" destId="{BDA7590E-A560-471A-B1CF-CA78925C3617}" srcOrd="0" destOrd="0" parTransId="{475BD522-85DD-4F70-A80A-5611035DB3E6}" sibTransId="{A153FF88-83C7-42BF-BF9D-FB037C9205C5}"/>
    <dgm:cxn modelId="{E7771D2C-2727-4868-BFE3-DC83610B99A5}" type="presOf" srcId="{71B573DE-4541-473A-9A37-1375BA02FA98}" destId="{17142900-28C4-4F11-A88A-FC28723DCE87}" srcOrd="0" destOrd="0" presId="urn:microsoft.com/office/officeart/2005/8/layout/vList5"/>
    <dgm:cxn modelId="{04511F4D-5A8B-4B35-BF78-4A217C91B622}" srcId="{F9531060-6B83-42A5-B04B-36D968C524CD}" destId="{182F0671-E6B7-482C-8167-A9307058EDF8}" srcOrd="0" destOrd="0" parTransId="{01948917-5416-4C71-84FB-96422EF07A29}" sibTransId="{73A2C729-3EF7-4B48-AFAF-6B17B439568D}"/>
    <dgm:cxn modelId="{560B959F-EC52-45F4-A25A-EEA9FFFC4FAB}" type="presOf" srcId="{67CE3226-D1CB-4E95-94DF-722348F4EF90}" destId="{DFC0224F-DCE3-42E4-8C94-3E18880AAC06}" srcOrd="0" destOrd="0" presId="urn:microsoft.com/office/officeart/2005/8/layout/vList5"/>
    <dgm:cxn modelId="{16C2DEEA-01AC-4220-AC3A-CB3F907FB702}" srcId="{71B573DE-4541-473A-9A37-1375BA02FA98}" destId="{D1C86918-6E53-4CF4-86FD-01F6A02F5E5F}" srcOrd="1" destOrd="0" parTransId="{BC512CCA-D7A1-40B2-9679-D87644310750}" sibTransId="{9CF28E8E-8E57-4711-BD36-2914ED6CC2B3}"/>
    <dgm:cxn modelId="{C84ED094-5BBF-46BE-A2CE-B6F3EA912C06}" type="presOf" srcId="{182F0671-E6B7-482C-8167-A9307058EDF8}" destId="{E89E41CA-2000-4339-AC4E-61B5FC58C20E}" srcOrd="0" destOrd="0" presId="urn:microsoft.com/office/officeart/2005/8/layout/vList5"/>
    <dgm:cxn modelId="{752D6E90-BD51-4E92-847B-501E5B4B85FB}" type="presOf" srcId="{D1C86918-6E53-4CF4-86FD-01F6A02F5E5F}" destId="{5820F9C1-C433-46E2-BB03-CFD9C5F2A91A}" srcOrd="0" destOrd="0" presId="urn:microsoft.com/office/officeart/2005/8/layout/vList5"/>
    <dgm:cxn modelId="{767E5BAD-238F-4B47-BA48-13924970A52B}" type="presOf" srcId="{13C1FB65-4C9E-4AA3-AEA6-FF6236F1D5A1}" destId="{26CF315F-A1FC-4555-B6A5-9D07FA283F0F}" srcOrd="0" destOrd="0" presId="urn:microsoft.com/office/officeart/2005/8/layout/vList5"/>
    <dgm:cxn modelId="{ABDC0E2E-F252-464C-B24E-2F634AB872BF}" srcId="{71B573DE-4541-473A-9A37-1375BA02FA98}" destId="{E8B5A47E-8475-48D7-AF1C-4BCAF74AEE26}" srcOrd="3" destOrd="0" parTransId="{2A5E4E6B-67C3-4568-B476-5B1B9520A377}" sibTransId="{ECCDB02B-72B4-4F80-806A-2495C3F81CB8}"/>
    <dgm:cxn modelId="{EA8C2957-2252-481C-A80D-24B850EE57D7}" srcId="{E8B5A47E-8475-48D7-AF1C-4BCAF74AEE26}" destId="{01AEC6A0-25D7-49E8-BC1F-2651CFFF56A0}" srcOrd="0" destOrd="0" parTransId="{352E9A4E-5E94-40A2-B4E4-1451D73967FC}" sibTransId="{E8B9D23B-3E05-4338-AB73-1466FFD77E42}"/>
    <dgm:cxn modelId="{99801B7C-B15F-47CD-ABFB-97B781263C2B}" type="presParOf" srcId="{17142900-28C4-4F11-A88A-FC28723DCE87}" destId="{CDC9D051-6915-43A4-924E-0651C3C08D55}" srcOrd="0" destOrd="0" presId="urn:microsoft.com/office/officeart/2005/8/layout/vList5"/>
    <dgm:cxn modelId="{36881A09-215E-4822-B6A3-924B9D010910}" type="presParOf" srcId="{CDC9D051-6915-43A4-924E-0651C3C08D55}" destId="{6685968A-C2AA-46C0-BC07-64B8D3BCDB2D}" srcOrd="0" destOrd="0" presId="urn:microsoft.com/office/officeart/2005/8/layout/vList5"/>
    <dgm:cxn modelId="{95960ED7-353B-4C71-AE46-E55686F9906F}" type="presParOf" srcId="{CDC9D051-6915-43A4-924E-0651C3C08D55}" destId="{DFC0224F-DCE3-42E4-8C94-3E18880AAC06}" srcOrd="1" destOrd="0" presId="urn:microsoft.com/office/officeart/2005/8/layout/vList5"/>
    <dgm:cxn modelId="{0235F3B2-EAFD-4E06-A990-A85A0108F48C}" type="presParOf" srcId="{17142900-28C4-4F11-A88A-FC28723DCE87}" destId="{EB7D3A9C-D1D5-43E2-8445-4C3DF55F774E}" srcOrd="1" destOrd="0" presId="urn:microsoft.com/office/officeart/2005/8/layout/vList5"/>
    <dgm:cxn modelId="{775CD413-9133-4D97-BC34-13869412D435}" type="presParOf" srcId="{17142900-28C4-4F11-A88A-FC28723DCE87}" destId="{FA8D3098-E4D7-4D5C-A830-1C86221980C7}" srcOrd="2" destOrd="0" presId="urn:microsoft.com/office/officeart/2005/8/layout/vList5"/>
    <dgm:cxn modelId="{06133AF9-96EA-4796-8297-45FFFB1CE972}" type="presParOf" srcId="{FA8D3098-E4D7-4D5C-A830-1C86221980C7}" destId="{5820F9C1-C433-46E2-BB03-CFD9C5F2A91A}" srcOrd="0" destOrd="0" presId="urn:microsoft.com/office/officeart/2005/8/layout/vList5"/>
    <dgm:cxn modelId="{137B9863-892C-4662-834C-B2834F502302}" type="presParOf" srcId="{FA8D3098-E4D7-4D5C-A830-1C86221980C7}" destId="{26CF315F-A1FC-4555-B6A5-9D07FA283F0F}" srcOrd="1" destOrd="0" presId="urn:microsoft.com/office/officeart/2005/8/layout/vList5"/>
    <dgm:cxn modelId="{4D823E97-9326-4506-A7F6-BEED1CA28DE0}" type="presParOf" srcId="{17142900-28C4-4F11-A88A-FC28723DCE87}" destId="{6A60FA55-5A88-4965-92DE-4A0FB506A05D}" srcOrd="3" destOrd="0" presId="urn:microsoft.com/office/officeart/2005/8/layout/vList5"/>
    <dgm:cxn modelId="{980728B8-E5D0-4211-967C-00E42B9444A9}" type="presParOf" srcId="{17142900-28C4-4F11-A88A-FC28723DCE87}" destId="{3F9D185D-8460-4CD0-9177-B615E761DA38}" srcOrd="4" destOrd="0" presId="urn:microsoft.com/office/officeart/2005/8/layout/vList5"/>
    <dgm:cxn modelId="{34358325-FB9A-40D7-BBD8-8330858E5189}" type="presParOf" srcId="{3F9D185D-8460-4CD0-9177-B615E761DA38}" destId="{99D89C5C-9EAA-4377-8609-5E2F5B424298}" srcOrd="0" destOrd="0" presId="urn:microsoft.com/office/officeart/2005/8/layout/vList5"/>
    <dgm:cxn modelId="{5D1623CF-6B38-46F9-BDB6-DD28F45C27D4}" type="presParOf" srcId="{3F9D185D-8460-4CD0-9177-B615E761DA38}" destId="{E89E41CA-2000-4339-AC4E-61B5FC58C20E}" srcOrd="1" destOrd="0" presId="urn:microsoft.com/office/officeart/2005/8/layout/vList5"/>
    <dgm:cxn modelId="{C4D155C5-B913-4BC7-AEEA-E8C58A92A1D2}" type="presParOf" srcId="{17142900-28C4-4F11-A88A-FC28723DCE87}" destId="{BCDC4A33-A8C4-4EB4-9F6F-51F1D24E6E9D}" srcOrd="5" destOrd="0" presId="urn:microsoft.com/office/officeart/2005/8/layout/vList5"/>
    <dgm:cxn modelId="{2D2A8957-6C37-4A56-88CC-D80ECE520A75}" type="presParOf" srcId="{17142900-28C4-4F11-A88A-FC28723DCE87}" destId="{213F6208-A424-4AF9-A092-F18028D4D186}" srcOrd="6" destOrd="0" presId="urn:microsoft.com/office/officeart/2005/8/layout/vList5"/>
    <dgm:cxn modelId="{BC740DEB-8B48-4E9C-8F8D-0B125C623624}" type="presParOf" srcId="{213F6208-A424-4AF9-A092-F18028D4D186}" destId="{BE8D356C-E46B-488E-BDFE-32045241FC1F}" srcOrd="0" destOrd="0" presId="urn:microsoft.com/office/officeart/2005/8/layout/vList5"/>
    <dgm:cxn modelId="{139D44E8-1990-441B-913E-FD9955BB9415}" type="presParOf" srcId="{213F6208-A424-4AF9-A092-F18028D4D186}" destId="{448F19F6-7372-4EBD-9632-C071EF12A9DF}" srcOrd="1" destOrd="0" presId="urn:microsoft.com/office/officeart/2005/8/layout/vList5"/>
    <dgm:cxn modelId="{76B0EA3A-16C9-44B3-9A08-0A4EA3629AF4}" type="presParOf" srcId="{17142900-28C4-4F11-A88A-FC28723DCE87}" destId="{DEC376B4-DD22-44EA-94BC-2D30282C6AB1}" srcOrd="7" destOrd="0" presId="urn:microsoft.com/office/officeart/2005/8/layout/vList5"/>
    <dgm:cxn modelId="{345BC6F5-4B04-4712-81DB-30CBA92AB736}" type="presParOf" srcId="{17142900-28C4-4F11-A88A-FC28723DCE87}" destId="{4624B9F1-CA8E-4177-820E-5F7EE7093E4F}" srcOrd="8" destOrd="0" presId="urn:microsoft.com/office/officeart/2005/8/layout/vList5"/>
    <dgm:cxn modelId="{22006DE7-884F-4F5B-938F-BE978805B91A}" type="presParOf" srcId="{4624B9F1-CA8E-4177-820E-5F7EE7093E4F}" destId="{59C4945B-1765-4E36-953F-B0A1D4478958}" srcOrd="0" destOrd="0" presId="urn:microsoft.com/office/officeart/2005/8/layout/vList5"/>
    <dgm:cxn modelId="{0F18F25B-0606-46EA-8D02-C7A575953327}" type="presParOf" srcId="{4624B9F1-CA8E-4177-820E-5F7EE7093E4F}" destId="{B7291303-55D1-4ACC-895E-DEF3EE58AE66}"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B14B24-2DE9-4003-93BC-C1EDAD20FC30}">
      <dsp:nvSpPr>
        <dsp:cNvPr id="0" name=""/>
        <dsp:cNvSpPr/>
      </dsp:nvSpPr>
      <dsp:spPr>
        <a:xfrm>
          <a:off x="-2076247" y="-321591"/>
          <a:ext cx="2481508" cy="2481508"/>
        </a:xfrm>
        <a:prstGeom prst="blockArc">
          <a:avLst>
            <a:gd name="adj1" fmla="val 18900000"/>
            <a:gd name="adj2" fmla="val 2700000"/>
            <a:gd name="adj3" fmla="val 870"/>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22F7B-CA59-42B3-8189-5BA9F1EF9731}">
      <dsp:nvSpPr>
        <dsp:cNvPr id="0" name=""/>
        <dsp:cNvSpPr/>
      </dsp:nvSpPr>
      <dsp:spPr>
        <a:xfrm>
          <a:off x="153319" y="96806"/>
          <a:ext cx="7751445"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dirty="0"/>
            <a:t>Introduction</a:t>
          </a:r>
        </a:p>
      </dsp:txBody>
      <dsp:txXfrm>
        <a:off x="153319" y="96806"/>
        <a:ext cx="7751445" cy="193538"/>
      </dsp:txXfrm>
    </dsp:sp>
    <dsp:sp modelId="{4138FE4E-7DDA-45ED-901B-C1B072A7F8C4}">
      <dsp:nvSpPr>
        <dsp:cNvPr id="0" name=""/>
        <dsp:cNvSpPr/>
      </dsp:nvSpPr>
      <dsp:spPr>
        <a:xfrm>
          <a:off x="32357" y="72613"/>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D5807-EFA0-430E-A30B-C730B47565B4}">
      <dsp:nvSpPr>
        <dsp:cNvPr id="0" name=""/>
        <dsp:cNvSpPr/>
      </dsp:nvSpPr>
      <dsp:spPr>
        <a:xfrm>
          <a:off x="312518" y="387077"/>
          <a:ext cx="7592247"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dirty="0"/>
            <a:t>Architecture</a:t>
          </a:r>
        </a:p>
      </dsp:txBody>
      <dsp:txXfrm>
        <a:off x="312518" y="387077"/>
        <a:ext cx="7592247" cy="193538"/>
      </dsp:txXfrm>
    </dsp:sp>
    <dsp:sp modelId="{CDB0B91F-D5CE-4A1F-845D-C8B73E30D8BF}">
      <dsp:nvSpPr>
        <dsp:cNvPr id="0" name=""/>
        <dsp:cNvSpPr/>
      </dsp:nvSpPr>
      <dsp:spPr>
        <a:xfrm>
          <a:off x="191556" y="362885"/>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71AD4-CFB2-4FC7-948A-C5D8FC68F35C}">
      <dsp:nvSpPr>
        <dsp:cNvPr id="0" name=""/>
        <dsp:cNvSpPr/>
      </dsp:nvSpPr>
      <dsp:spPr>
        <a:xfrm>
          <a:off x="385316" y="677349"/>
          <a:ext cx="7519449"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a:t>Objects</a:t>
          </a:r>
        </a:p>
      </dsp:txBody>
      <dsp:txXfrm>
        <a:off x="385316" y="677349"/>
        <a:ext cx="7519449" cy="193538"/>
      </dsp:txXfrm>
    </dsp:sp>
    <dsp:sp modelId="{BA340AF1-6B80-4119-863E-C0F0836462B4}">
      <dsp:nvSpPr>
        <dsp:cNvPr id="0" name=""/>
        <dsp:cNvSpPr/>
      </dsp:nvSpPr>
      <dsp:spPr>
        <a:xfrm>
          <a:off x="264354" y="653156"/>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DF7DFE-BDE6-4745-9738-F25A0BF7AFE1}">
      <dsp:nvSpPr>
        <dsp:cNvPr id="0" name=""/>
        <dsp:cNvSpPr/>
      </dsp:nvSpPr>
      <dsp:spPr>
        <a:xfrm>
          <a:off x="385316" y="967436"/>
          <a:ext cx="7519449"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dirty="0"/>
            <a:t>Container Orchestration</a:t>
          </a:r>
        </a:p>
      </dsp:txBody>
      <dsp:txXfrm>
        <a:off x="385316" y="967436"/>
        <a:ext cx="7519449" cy="193538"/>
      </dsp:txXfrm>
    </dsp:sp>
    <dsp:sp modelId="{731C2305-7854-4704-8EE4-6B5939FEE339}">
      <dsp:nvSpPr>
        <dsp:cNvPr id="0" name=""/>
        <dsp:cNvSpPr/>
      </dsp:nvSpPr>
      <dsp:spPr>
        <a:xfrm>
          <a:off x="264354" y="943244"/>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0CA77D-2650-4619-86C4-09D7E63F9E66}">
      <dsp:nvSpPr>
        <dsp:cNvPr id="0" name=""/>
        <dsp:cNvSpPr/>
      </dsp:nvSpPr>
      <dsp:spPr>
        <a:xfrm>
          <a:off x="312518" y="1257708"/>
          <a:ext cx="7592247"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dirty="0" err="1" smtClean="0"/>
            <a:t>Docker</a:t>
          </a:r>
          <a:endParaRPr lang="en-US" sz="1000" kern="1200" dirty="0"/>
        </a:p>
      </dsp:txBody>
      <dsp:txXfrm>
        <a:off x="312518" y="1257708"/>
        <a:ext cx="7592247" cy="193538"/>
      </dsp:txXfrm>
    </dsp:sp>
    <dsp:sp modelId="{91CF794F-92EA-4A97-866D-B2DEE773C7DE}">
      <dsp:nvSpPr>
        <dsp:cNvPr id="0" name=""/>
        <dsp:cNvSpPr/>
      </dsp:nvSpPr>
      <dsp:spPr>
        <a:xfrm>
          <a:off x="191556" y="1233516"/>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72A6D5-171C-4064-8CB9-C5F3B2254AA7}">
      <dsp:nvSpPr>
        <dsp:cNvPr id="0" name=""/>
        <dsp:cNvSpPr/>
      </dsp:nvSpPr>
      <dsp:spPr>
        <a:xfrm>
          <a:off x="153319" y="1547979"/>
          <a:ext cx="7751445" cy="1935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3621" tIns="25400" rIns="25400" bIns="25400" numCol="1" spcCol="1270" anchor="ctr" anchorCtr="0">
          <a:noAutofit/>
        </a:bodyPr>
        <a:lstStyle/>
        <a:p>
          <a:pPr lvl="0" algn="l" defTabSz="444500">
            <a:lnSpc>
              <a:spcPct val="90000"/>
            </a:lnSpc>
            <a:spcBef>
              <a:spcPct val="0"/>
            </a:spcBef>
            <a:spcAft>
              <a:spcPct val="35000"/>
            </a:spcAft>
          </a:pPr>
          <a:r>
            <a:rPr lang="en-US" sz="1000" kern="1200"/>
            <a:t>Training</a:t>
          </a:r>
        </a:p>
      </dsp:txBody>
      <dsp:txXfrm>
        <a:off x="153319" y="1547979"/>
        <a:ext cx="7751445" cy="193538"/>
      </dsp:txXfrm>
    </dsp:sp>
    <dsp:sp modelId="{5960BC4A-AE23-4C86-88E3-8C054E307A74}">
      <dsp:nvSpPr>
        <dsp:cNvPr id="0" name=""/>
        <dsp:cNvSpPr/>
      </dsp:nvSpPr>
      <dsp:spPr>
        <a:xfrm>
          <a:off x="32357" y="1523787"/>
          <a:ext cx="241923" cy="241923"/>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BE991D-9E83-4928-9F9E-DBEA33221A0B}">
      <dsp:nvSpPr>
        <dsp:cNvPr id="0" name=""/>
        <dsp:cNvSpPr/>
      </dsp:nvSpPr>
      <dsp:spPr>
        <a:xfrm rot="5400000">
          <a:off x="4668128" y="-2581826"/>
          <a:ext cx="354021" cy="5608019"/>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kern="1200" dirty="0"/>
            <a:t>Docker containers are abstracted from the underlying infrastructure and can be deployed on any compatible OS (currently Linux &amp; Windows).*</a:t>
          </a:r>
        </a:p>
        <a:p>
          <a:pPr marL="114300" lvl="2" indent="-57150" algn="l" defTabSz="355600">
            <a:lnSpc>
              <a:spcPct val="90000"/>
            </a:lnSpc>
            <a:spcBef>
              <a:spcPct val="0"/>
            </a:spcBef>
            <a:spcAft>
              <a:spcPct val="15000"/>
            </a:spcAft>
            <a:buChar char="••"/>
          </a:pPr>
          <a:r>
            <a:rPr lang="en-US" sz="800" kern="1200" dirty="0"/>
            <a:t>	*Containerization is OS-virtualization which does not solve portability between Windows and Docker. Windows containers still need a Windows node to run. Docker allows for the same tools to be used to manage applications across OS.</a:t>
          </a:r>
        </a:p>
        <a:p>
          <a:pPr marL="57150" lvl="1" indent="-57150" algn="l" defTabSz="400050">
            <a:lnSpc>
              <a:spcPct val="90000"/>
            </a:lnSpc>
            <a:spcBef>
              <a:spcPct val="0"/>
            </a:spcBef>
            <a:spcAft>
              <a:spcPct val="15000"/>
            </a:spcAft>
            <a:buChar char="••"/>
          </a:pPr>
          <a:r>
            <a:rPr lang="en-US" sz="900" kern="1200" dirty="0"/>
            <a:t>Applications are bundled into a single, portable image that is independent of the host OS.</a:t>
          </a:r>
        </a:p>
        <a:p>
          <a:pPr marL="57150" lvl="1" indent="-57150" algn="l" defTabSz="400050">
            <a:lnSpc>
              <a:spcPct val="90000"/>
            </a:lnSpc>
            <a:spcBef>
              <a:spcPct val="0"/>
            </a:spcBef>
            <a:spcAft>
              <a:spcPct val="15000"/>
            </a:spcAft>
            <a:buChar char="••"/>
          </a:pPr>
          <a:r>
            <a:rPr lang="en-US" sz="900" kern="1200" dirty="0"/>
            <a:t>A container running in the cloud on an AWS EC2 instance can easily be migrated to an Azure Virtual Machine or an on-site data center.</a:t>
          </a:r>
        </a:p>
      </dsp:txBody>
      <dsp:txXfrm rot="5400000">
        <a:off x="4668128" y="-2581826"/>
        <a:ext cx="354021" cy="5608019"/>
      </dsp:txXfrm>
    </dsp:sp>
    <dsp:sp modelId="{ED6F2C72-FE35-4971-AAE0-89551B80DBBF}">
      <dsp:nvSpPr>
        <dsp:cNvPr id="0" name=""/>
        <dsp:cNvSpPr/>
      </dsp:nvSpPr>
      <dsp:spPr>
        <a:xfrm>
          <a:off x="0" y="920"/>
          <a:ext cx="2024295" cy="4425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a:t>Portability</a:t>
          </a:r>
        </a:p>
      </dsp:txBody>
      <dsp:txXfrm>
        <a:off x="0" y="920"/>
        <a:ext cx="2024295" cy="442526"/>
      </dsp:txXfrm>
    </dsp:sp>
    <dsp:sp modelId="{D298F377-286C-4261-9E66-414E4DCEF63F}">
      <dsp:nvSpPr>
        <dsp:cNvPr id="0" name=""/>
        <dsp:cNvSpPr/>
      </dsp:nvSpPr>
      <dsp:spPr>
        <a:xfrm rot="5400000">
          <a:off x="4668128" y="-2117173"/>
          <a:ext cx="354021" cy="5608019"/>
        </a:xfrm>
        <a:prstGeom prst="round2SameRect">
          <a:avLst/>
        </a:prstGeom>
        <a:solidFill>
          <a:srgbClr val="2F539C">
            <a:alpha val="90000"/>
            <a:tint val="40000"/>
            <a:hueOff val="0"/>
            <a:satOff val="0"/>
            <a:lumOff val="0"/>
            <a:alphaOff val="0"/>
          </a:srgbClr>
        </a:solidFill>
        <a:ln w="25400" cap="flat" cmpd="sng" algn="ctr">
          <a:solidFill>
            <a:srgbClr val="2F539C">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mj-lt"/>
              <a:ea typeface="+mn-ea"/>
              <a:cs typeface="+mn-cs"/>
            </a:rPr>
            <a:t>Containers can be scaled on the fly to handle any spikes in workloads</a:t>
          </a:r>
          <a:endParaRPr lang="en-US" sz="1000" kern="1200" dirty="0">
            <a:latin typeface="+mj-lt"/>
          </a:endParaRPr>
        </a:p>
        <a:p>
          <a:pPr marL="57150" lvl="1" indent="-57150" algn="l" defTabSz="444500">
            <a:lnSpc>
              <a:spcPct val="90000"/>
            </a:lnSpc>
            <a:spcBef>
              <a:spcPct val="0"/>
            </a:spcBef>
            <a:spcAft>
              <a:spcPct val="15000"/>
            </a:spcAft>
            <a:buChar char="••"/>
          </a:pPr>
          <a:r>
            <a:rPr lang="en-US" sz="1000" kern="1200" dirty="0">
              <a:latin typeface="+mj-lt"/>
              <a:cs typeface="Calibri" panose="020F0502020204030204" pitchFamily="34" charset="0"/>
            </a:rPr>
            <a:t>Application </a:t>
          </a:r>
          <a:r>
            <a:rPr lang="en-US" sz="1000" kern="1200" dirty="0">
              <a:solidFill>
                <a:srgbClr val="000000">
                  <a:hueOff val="0"/>
                  <a:satOff val="0"/>
                  <a:lumOff val="0"/>
                  <a:alphaOff val="0"/>
                </a:srgbClr>
              </a:solidFill>
              <a:latin typeface="+mj-lt"/>
              <a:ea typeface="+mn-ea"/>
              <a:cs typeface="Calibri" panose="020F0502020204030204" pitchFamily="34" charset="0"/>
            </a:rPr>
            <a:t>deployments</a:t>
          </a:r>
          <a:r>
            <a:rPr lang="en-US" sz="1000" kern="1200" dirty="0">
              <a:latin typeface="+mj-lt"/>
              <a:cs typeface="Calibri" panose="020F0502020204030204" pitchFamily="34" charset="0"/>
            </a:rPr>
            <a:t> can be done in a matter of seconds since the container does not boot an OS.</a:t>
          </a:r>
        </a:p>
      </dsp:txBody>
      <dsp:txXfrm rot="5400000">
        <a:off x="4668128" y="-2117173"/>
        <a:ext cx="354021" cy="5608019"/>
      </dsp:txXfrm>
    </dsp:sp>
    <dsp:sp modelId="{91E738A1-F94E-43D3-A303-C617943C63EE}">
      <dsp:nvSpPr>
        <dsp:cNvPr id="0" name=""/>
        <dsp:cNvSpPr/>
      </dsp:nvSpPr>
      <dsp:spPr>
        <a:xfrm>
          <a:off x="0" y="465572"/>
          <a:ext cx="2024295" cy="4425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eaLnBrk="1" fontAlgn="base" hangingPunct="1">
            <a:lnSpc>
              <a:spcPct val="90000"/>
            </a:lnSpc>
            <a:spcBef>
              <a:spcPct val="0"/>
            </a:spcBef>
            <a:spcAft>
              <a:spcPct val="0"/>
            </a:spcAft>
            <a:buClr>
              <a:schemeClr val="tx1"/>
            </a:buClr>
            <a:buFont typeface="Arial" pitchFamily="34" charset="0"/>
            <a:buNone/>
            <a:tabLst>
              <a:tab pos="2400300" algn="l"/>
            </a:tabLst>
          </a:pPr>
          <a:r>
            <a:rPr lang="en-US" sz="1600" kern="1200" dirty="0"/>
            <a:t>Scalability</a:t>
          </a:r>
          <a:endParaRPr lang="en-US" sz="1600" kern="1200" dirty="0">
            <a:solidFill>
              <a:srgbClr val="666666"/>
            </a:solidFill>
            <a:latin typeface="+mn-lt"/>
            <a:ea typeface="+mn-ea"/>
            <a:cs typeface="+mn-cs"/>
          </a:endParaRPr>
        </a:p>
      </dsp:txBody>
      <dsp:txXfrm>
        <a:off x="0" y="465572"/>
        <a:ext cx="2024295" cy="442526"/>
      </dsp:txXfrm>
    </dsp:sp>
    <dsp:sp modelId="{35739A90-D85E-4D27-ABF9-2AD6E6D1B4C0}">
      <dsp:nvSpPr>
        <dsp:cNvPr id="0" name=""/>
        <dsp:cNvSpPr/>
      </dsp:nvSpPr>
      <dsp:spPr>
        <a:xfrm rot="5400000">
          <a:off x="4668128" y="-1652520"/>
          <a:ext cx="354021" cy="5608019"/>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Char char="••"/>
          </a:pPr>
          <a:r>
            <a:rPr lang="en-US" sz="600" kern="1200" dirty="0"/>
            <a:t>OS-level virtualization allows for various containers to be running with completely different technology stacks.</a:t>
          </a:r>
        </a:p>
        <a:p>
          <a:pPr marL="57150" lvl="1" indent="-57150" algn="l" defTabSz="266700">
            <a:lnSpc>
              <a:spcPct val="90000"/>
            </a:lnSpc>
            <a:spcBef>
              <a:spcPct val="0"/>
            </a:spcBef>
            <a:spcAft>
              <a:spcPct val="15000"/>
            </a:spcAft>
            <a:buChar char="••"/>
          </a:pPr>
          <a:r>
            <a:rPr lang="en-US" sz="600" kern="1200" dirty="0"/>
            <a:t>Containers have their own resources that are isolated from other containers and the underlying OS.</a:t>
          </a:r>
        </a:p>
        <a:p>
          <a:pPr marL="57150" lvl="1" indent="-57150" algn="l" defTabSz="266700">
            <a:lnSpc>
              <a:spcPct val="90000"/>
            </a:lnSpc>
            <a:spcBef>
              <a:spcPct val="0"/>
            </a:spcBef>
            <a:spcAft>
              <a:spcPct val="15000"/>
            </a:spcAft>
            <a:buChar char="••"/>
          </a:pPr>
          <a:r>
            <a:rPr lang="en-US" sz="600" kern="1200" dirty="0"/>
            <a:t>Docker ensures that each container only uses the resources that have be assigned to them.</a:t>
          </a:r>
        </a:p>
      </dsp:txBody>
      <dsp:txXfrm rot="5400000">
        <a:off x="4668128" y="-1652520"/>
        <a:ext cx="354021" cy="5608019"/>
      </dsp:txXfrm>
    </dsp:sp>
    <dsp:sp modelId="{212874AE-DF42-4478-89D5-EF86CBE85D76}">
      <dsp:nvSpPr>
        <dsp:cNvPr id="0" name=""/>
        <dsp:cNvSpPr/>
      </dsp:nvSpPr>
      <dsp:spPr>
        <a:xfrm>
          <a:off x="0" y="930225"/>
          <a:ext cx="2024295" cy="4425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a:t>Isolation</a:t>
          </a:r>
        </a:p>
      </dsp:txBody>
      <dsp:txXfrm>
        <a:off x="0" y="930225"/>
        <a:ext cx="2024295" cy="442526"/>
      </dsp:txXfrm>
    </dsp:sp>
    <dsp:sp modelId="{8E809E6C-3406-40D6-AE30-0CFB6DF780EA}">
      <dsp:nvSpPr>
        <dsp:cNvPr id="0" name=""/>
        <dsp:cNvSpPr/>
      </dsp:nvSpPr>
      <dsp:spPr>
        <a:xfrm rot="5400000">
          <a:off x="4668128" y="-1187868"/>
          <a:ext cx="354021" cy="5608019"/>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22860" bIns="11430" numCol="1" spcCol="1270" anchor="ctr" anchorCtr="0">
          <a:noAutofit/>
        </a:bodyPr>
        <a:lstStyle/>
        <a:p>
          <a:pPr marL="57150" lvl="1" indent="-57150" algn="l" defTabSz="266700">
            <a:lnSpc>
              <a:spcPct val="90000"/>
            </a:lnSpc>
            <a:spcBef>
              <a:spcPct val="0"/>
            </a:spcBef>
            <a:spcAft>
              <a:spcPct val="15000"/>
            </a:spcAft>
            <a:buChar char="••"/>
          </a:pPr>
          <a:r>
            <a:rPr lang="en-US" sz="600" kern="1200" dirty="0">
              <a:solidFill>
                <a:sysClr val="windowText" lastClr="000000">
                  <a:hueOff val="0"/>
                  <a:satOff val="0"/>
                  <a:lumOff val="0"/>
                  <a:alphaOff val="0"/>
                </a:sysClr>
              </a:solidFill>
              <a:latin typeface="+mj-lt"/>
              <a:ea typeface="+mn-ea"/>
              <a:cs typeface="Calibri" panose="020F0502020204030204" pitchFamily="34" charset="0"/>
            </a:rPr>
            <a:t>Externalize application configurations and account credentials without exposing them within the stack configuration and limiting the number of rebuild/recompilation required</a:t>
          </a:r>
          <a:endParaRPr lang="en-US" sz="600" kern="1200" dirty="0">
            <a:latin typeface="+mj-lt"/>
            <a:cs typeface="Calibri" panose="020F0502020204030204" pitchFamily="34" charset="0"/>
          </a:endParaRPr>
        </a:p>
        <a:p>
          <a:pPr marL="57150" lvl="1" indent="-57150" algn="l" defTabSz="266700">
            <a:lnSpc>
              <a:spcPct val="90000"/>
            </a:lnSpc>
            <a:spcBef>
              <a:spcPct val="0"/>
            </a:spcBef>
            <a:spcAft>
              <a:spcPct val="15000"/>
            </a:spcAft>
            <a:buChar char="••"/>
          </a:pPr>
          <a:r>
            <a:rPr lang="en-US" sz="600" kern="1200" dirty="0">
              <a:latin typeface="+mj-lt"/>
              <a:cs typeface="Calibri" panose="020F0502020204030204" pitchFamily="34" charset="0"/>
            </a:rPr>
            <a:t>Containers can be deployed in local machines to test changes</a:t>
          </a:r>
        </a:p>
      </dsp:txBody>
      <dsp:txXfrm rot="5400000">
        <a:off x="4668128" y="-1187868"/>
        <a:ext cx="354021" cy="5608019"/>
      </dsp:txXfrm>
    </dsp:sp>
    <dsp:sp modelId="{663AD002-17B1-4EA8-8B6F-8A1ED5669C7B}">
      <dsp:nvSpPr>
        <dsp:cNvPr id="0" name=""/>
        <dsp:cNvSpPr/>
      </dsp:nvSpPr>
      <dsp:spPr>
        <a:xfrm>
          <a:off x="0" y="1394878"/>
          <a:ext cx="2024295" cy="44252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a:t>Continuous Integration / Continuous Deployment (CI/CD)</a:t>
          </a:r>
        </a:p>
      </dsp:txBody>
      <dsp:txXfrm>
        <a:off x="0" y="1394878"/>
        <a:ext cx="2024295" cy="44252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52D625-D439-435C-8C01-7C3BF775C319}">
      <dsp:nvSpPr>
        <dsp:cNvPr id="0" name=""/>
        <dsp:cNvSpPr/>
      </dsp:nvSpPr>
      <dsp:spPr>
        <a:xfrm>
          <a:off x="0" y="0"/>
          <a:ext cx="1838325" cy="1838325"/>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8CD237-98B2-43D4-87AE-9E51BF94DE63}">
      <dsp:nvSpPr>
        <dsp:cNvPr id="0" name=""/>
        <dsp:cNvSpPr/>
      </dsp:nvSpPr>
      <dsp:spPr>
        <a:xfrm>
          <a:off x="919162" y="0"/>
          <a:ext cx="7005637" cy="183832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Containers should be ephemeral</a:t>
          </a:r>
        </a:p>
      </dsp:txBody>
      <dsp:txXfrm>
        <a:off x="919162" y="0"/>
        <a:ext cx="3502818" cy="294131"/>
      </dsp:txXfrm>
    </dsp:sp>
    <dsp:sp modelId="{244E2352-1A40-4304-8D53-FE1FF0DF7A59}">
      <dsp:nvSpPr>
        <dsp:cNvPr id="0" name=""/>
        <dsp:cNvSpPr/>
      </dsp:nvSpPr>
      <dsp:spPr>
        <a:xfrm>
          <a:off x="193024" y="294132"/>
          <a:ext cx="1452276" cy="1452276"/>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FB17E-7265-4AD1-9F56-1FB2EE37AA3E}">
      <dsp:nvSpPr>
        <dsp:cNvPr id="0" name=""/>
        <dsp:cNvSpPr/>
      </dsp:nvSpPr>
      <dsp:spPr>
        <a:xfrm>
          <a:off x="919162" y="294132"/>
          <a:ext cx="7005637" cy="1452276"/>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Use multi-stage builds</a:t>
          </a:r>
        </a:p>
      </dsp:txBody>
      <dsp:txXfrm>
        <a:off x="919162" y="294132"/>
        <a:ext cx="3502818" cy="294131"/>
      </dsp:txXfrm>
    </dsp:sp>
    <dsp:sp modelId="{CFA6349B-A0BF-45B8-9B81-40A492444533}">
      <dsp:nvSpPr>
        <dsp:cNvPr id="0" name=""/>
        <dsp:cNvSpPr/>
      </dsp:nvSpPr>
      <dsp:spPr>
        <a:xfrm>
          <a:off x="386048" y="588263"/>
          <a:ext cx="1066228" cy="1066228"/>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B144-2A4B-45DB-AEE1-1F8B71B12669}">
      <dsp:nvSpPr>
        <dsp:cNvPr id="0" name=""/>
        <dsp:cNvSpPr/>
      </dsp:nvSpPr>
      <dsp:spPr>
        <a:xfrm>
          <a:off x="919162" y="588263"/>
          <a:ext cx="7005637" cy="1066228"/>
        </a:xfrm>
        <a:prstGeom prst="rect">
          <a:avLst/>
        </a:prstGeom>
        <a:solidFill>
          <a:srgbClr val="FFFFFF">
            <a:alpha val="90000"/>
            <a:hueOff val="0"/>
            <a:satOff val="0"/>
            <a:lumOff val="0"/>
            <a:alphaOff val="0"/>
          </a:srgbClr>
        </a:solidFill>
        <a:ln w="25400" cap="flat" cmpd="sng" algn="ctr">
          <a:solidFill>
            <a:srgbClr val="2F539C">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rgbClr val="000000">
                  <a:hueOff val="0"/>
                  <a:satOff val="0"/>
                  <a:lumOff val="0"/>
                  <a:alphaOff val="0"/>
                </a:srgbClr>
              </a:solidFill>
              <a:latin typeface="Arial"/>
              <a:ea typeface="+mn-ea"/>
              <a:cs typeface="+mn-cs"/>
            </a:rPr>
            <a:t>Avoid installing unnecessary packages</a:t>
          </a:r>
        </a:p>
      </dsp:txBody>
      <dsp:txXfrm>
        <a:off x="919162" y="588263"/>
        <a:ext cx="3502818" cy="294132"/>
      </dsp:txXfrm>
    </dsp:sp>
    <dsp:sp modelId="{7AF9F99A-7092-43F3-9991-059A918CC476}">
      <dsp:nvSpPr>
        <dsp:cNvPr id="0" name=""/>
        <dsp:cNvSpPr/>
      </dsp:nvSpPr>
      <dsp:spPr>
        <a:xfrm>
          <a:off x="579072" y="882395"/>
          <a:ext cx="680180" cy="680180"/>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9DB6C-F1ED-4128-A799-40E28E9FFF89}">
      <dsp:nvSpPr>
        <dsp:cNvPr id="0" name=""/>
        <dsp:cNvSpPr/>
      </dsp:nvSpPr>
      <dsp:spPr>
        <a:xfrm>
          <a:off x="919162" y="882395"/>
          <a:ext cx="7005637" cy="68018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Each container should have only one concern</a:t>
          </a:r>
        </a:p>
      </dsp:txBody>
      <dsp:txXfrm>
        <a:off x="919162" y="882395"/>
        <a:ext cx="3502818" cy="294131"/>
      </dsp:txXfrm>
    </dsp:sp>
    <dsp:sp modelId="{B3E1D062-BD9A-45C8-9B87-818A6B7FB9D7}">
      <dsp:nvSpPr>
        <dsp:cNvPr id="0" name=""/>
        <dsp:cNvSpPr/>
      </dsp:nvSpPr>
      <dsp:spPr>
        <a:xfrm>
          <a:off x="772096" y="1176527"/>
          <a:ext cx="294131" cy="294131"/>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6F494-6E14-4ABA-B152-F580FD21794F}">
      <dsp:nvSpPr>
        <dsp:cNvPr id="0" name=""/>
        <dsp:cNvSpPr/>
      </dsp:nvSpPr>
      <dsp:spPr>
        <a:xfrm>
          <a:off x="919162" y="1176527"/>
          <a:ext cx="7005637" cy="294131"/>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Utilize build caches</a:t>
          </a:r>
        </a:p>
      </dsp:txBody>
      <dsp:txXfrm>
        <a:off x="919162" y="1176527"/>
        <a:ext cx="3502818" cy="294131"/>
      </dsp:txXfrm>
    </dsp:sp>
    <dsp:sp modelId="{71A44C26-736A-43A1-B0F3-D66DB3EC097A}">
      <dsp:nvSpPr>
        <dsp:cNvPr id="0" name=""/>
        <dsp:cNvSpPr/>
      </dsp:nvSpPr>
      <dsp:spPr>
        <a:xfrm>
          <a:off x="4421981" y="0"/>
          <a:ext cx="3502818" cy="294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en-US" sz="700" kern="1200" dirty="0"/>
            <a:t>A container should be able to be stopped, destroyed and a new one rebuilt with minimal set-up and configuration.</a:t>
          </a:r>
        </a:p>
      </dsp:txBody>
      <dsp:txXfrm>
        <a:off x="4421981" y="0"/>
        <a:ext cx="3502818" cy="294131"/>
      </dsp:txXfrm>
    </dsp:sp>
    <dsp:sp modelId="{9876905A-28E6-4523-A113-899079788ADB}">
      <dsp:nvSpPr>
        <dsp:cNvPr id="0" name=""/>
        <dsp:cNvSpPr/>
      </dsp:nvSpPr>
      <dsp:spPr>
        <a:xfrm>
          <a:off x="4421981" y="294132"/>
          <a:ext cx="3502818" cy="294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en-US" sz="700" kern="1200" dirty="0"/>
            <a:t>By using multi-stage builds, the Docker image is comprised of several layers which will only be recreated on an as-needed basis.</a:t>
          </a:r>
        </a:p>
      </dsp:txBody>
      <dsp:txXfrm>
        <a:off x="4421981" y="294132"/>
        <a:ext cx="3502818" cy="294131"/>
      </dsp:txXfrm>
    </dsp:sp>
    <dsp:sp modelId="{5B6E17A5-858B-43A7-827E-FEA2451832F0}">
      <dsp:nvSpPr>
        <dsp:cNvPr id="0" name=""/>
        <dsp:cNvSpPr/>
      </dsp:nvSpPr>
      <dsp:spPr>
        <a:xfrm>
          <a:off x="4421981" y="588263"/>
          <a:ext cx="3502818" cy="29413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en-US" sz="700" kern="1200"/>
            <a:t>In order to reduce complexity, dependencies, file sizes and build times, limit the number of extra or unnecessary packages that may be “nice to have”.</a:t>
          </a:r>
        </a:p>
      </dsp:txBody>
      <dsp:txXfrm>
        <a:off x="4421981" y="588263"/>
        <a:ext cx="3502818" cy="294132"/>
      </dsp:txXfrm>
    </dsp:sp>
    <dsp:sp modelId="{21253BC1-C9A5-4CD0-992B-453850F7228A}">
      <dsp:nvSpPr>
        <dsp:cNvPr id="0" name=""/>
        <dsp:cNvSpPr/>
      </dsp:nvSpPr>
      <dsp:spPr>
        <a:xfrm>
          <a:off x="4421981" y="882395"/>
          <a:ext cx="3502818" cy="294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en-US" sz="700" kern="1200" dirty="0"/>
            <a:t>Decoupling an application into microservices which are each an individual container makes horizontal scaling easier</a:t>
          </a:r>
        </a:p>
      </dsp:txBody>
      <dsp:txXfrm>
        <a:off x="4421981" y="882395"/>
        <a:ext cx="3502818" cy="294131"/>
      </dsp:txXfrm>
    </dsp:sp>
    <dsp:sp modelId="{07C73815-C5BE-490A-B07B-16CA555D4B06}">
      <dsp:nvSpPr>
        <dsp:cNvPr id="0" name=""/>
        <dsp:cNvSpPr/>
      </dsp:nvSpPr>
      <dsp:spPr>
        <a:xfrm>
          <a:off x="4421981" y="1176527"/>
          <a:ext cx="3502818" cy="294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en-US" sz="700" b="0" i="0" kern="1200" dirty="0"/>
            <a:t>As each instruction is examined Docker will look for an existing image in its cache that it can reuse, rather than creating a new (duplicate) image.</a:t>
          </a:r>
          <a:endParaRPr lang="en-US" sz="700" kern="1200" dirty="0"/>
        </a:p>
      </dsp:txBody>
      <dsp:txXfrm>
        <a:off x="4421981" y="1176527"/>
        <a:ext cx="3502818" cy="29413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C0224F-DCE3-42E4-8C94-3E18880AAC06}">
      <dsp:nvSpPr>
        <dsp:cNvPr id="0" name=""/>
        <dsp:cNvSpPr/>
      </dsp:nvSpPr>
      <dsp:spPr>
        <a:xfrm rot="5400000">
          <a:off x="4035658" y="-1987690"/>
          <a:ext cx="499371" cy="46024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Scale the containers on the fly to handle any spikes in workloads</a:t>
          </a:r>
        </a:p>
      </dsp:txBody>
      <dsp:txXfrm rot="5400000">
        <a:off x="4035658" y="-1987690"/>
        <a:ext cx="499371" cy="4602450"/>
      </dsp:txXfrm>
    </dsp:sp>
    <dsp:sp modelId="{6685968A-C2AA-46C0-BC07-64B8D3BCDB2D}">
      <dsp:nvSpPr>
        <dsp:cNvPr id="0" name=""/>
        <dsp:cNvSpPr/>
      </dsp:nvSpPr>
      <dsp:spPr>
        <a:xfrm>
          <a:off x="0" y="0"/>
          <a:ext cx="1998898" cy="6242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Horizontal Scaling:</a:t>
          </a:r>
        </a:p>
      </dsp:txBody>
      <dsp:txXfrm>
        <a:off x="0" y="0"/>
        <a:ext cx="1998898" cy="624213"/>
      </dsp:txXfrm>
    </dsp:sp>
    <dsp:sp modelId="{26CF315F-A1FC-4555-B6A5-9D07FA283F0F}">
      <dsp:nvSpPr>
        <dsp:cNvPr id="0" name=""/>
        <dsp:cNvSpPr/>
      </dsp:nvSpPr>
      <dsp:spPr>
        <a:xfrm rot="5400000">
          <a:off x="4035658" y="-1332266"/>
          <a:ext cx="499371" cy="46024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Automatically restart and redeploy containers if they are identified as “unhealthy”</a:t>
          </a:r>
        </a:p>
      </dsp:txBody>
      <dsp:txXfrm rot="5400000">
        <a:off x="4035658" y="-1332266"/>
        <a:ext cx="499371" cy="4602450"/>
      </dsp:txXfrm>
    </dsp:sp>
    <dsp:sp modelId="{5820F9C1-C433-46E2-BB03-CFD9C5F2A91A}">
      <dsp:nvSpPr>
        <dsp:cNvPr id="0" name=""/>
        <dsp:cNvSpPr/>
      </dsp:nvSpPr>
      <dsp:spPr>
        <a:xfrm>
          <a:off x="0" y="655422"/>
          <a:ext cx="1998898" cy="6242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Self-healing:</a:t>
          </a:r>
        </a:p>
      </dsp:txBody>
      <dsp:txXfrm>
        <a:off x="0" y="655422"/>
        <a:ext cx="1998898" cy="624213"/>
      </dsp:txXfrm>
    </dsp:sp>
    <dsp:sp modelId="{E89E41CA-2000-4339-AC4E-61B5FC58C20E}">
      <dsp:nvSpPr>
        <dsp:cNvPr id="0" name=""/>
        <dsp:cNvSpPr/>
      </dsp:nvSpPr>
      <dsp:spPr>
        <a:xfrm rot="5400000">
          <a:off x="4035658" y="-676841"/>
          <a:ext cx="499371" cy="46024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A unique DNS name can be configured which load balances running containers.</a:t>
          </a:r>
          <a:endParaRPr lang="en-US" sz="1200" kern="1200" dirty="0"/>
        </a:p>
      </dsp:txBody>
      <dsp:txXfrm rot="5400000">
        <a:off x="4035658" y="-676841"/>
        <a:ext cx="499371" cy="4602450"/>
      </dsp:txXfrm>
    </dsp:sp>
    <dsp:sp modelId="{99D89C5C-9EAA-4377-8609-5E2F5B424298}">
      <dsp:nvSpPr>
        <dsp:cNvPr id="0" name=""/>
        <dsp:cNvSpPr/>
      </dsp:nvSpPr>
      <dsp:spPr>
        <a:xfrm>
          <a:off x="0" y="1310847"/>
          <a:ext cx="1998898" cy="6242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Service Discovery</a:t>
          </a:r>
        </a:p>
      </dsp:txBody>
      <dsp:txXfrm>
        <a:off x="0" y="1310847"/>
        <a:ext cx="1998898" cy="624213"/>
      </dsp:txXfrm>
    </dsp:sp>
    <dsp:sp modelId="{448F19F6-7372-4EBD-9632-C071EF12A9DF}">
      <dsp:nvSpPr>
        <dsp:cNvPr id="0" name=""/>
        <dsp:cNvSpPr/>
      </dsp:nvSpPr>
      <dsp:spPr>
        <a:xfrm rot="5400000">
          <a:off x="4035658" y="-21417"/>
          <a:ext cx="499371" cy="46024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Based on resource requirements and availability, containers are deployed to nodes to best balance the application workload</a:t>
          </a:r>
        </a:p>
      </dsp:txBody>
      <dsp:txXfrm rot="5400000">
        <a:off x="4035658" y="-21417"/>
        <a:ext cx="499371" cy="4602450"/>
      </dsp:txXfrm>
    </dsp:sp>
    <dsp:sp modelId="{BE8D356C-E46B-488E-BDFE-32045241FC1F}">
      <dsp:nvSpPr>
        <dsp:cNvPr id="0" name=""/>
        <dsp:cNvSpPr/>
      </dsp:nvSpPr>
      <dsp:spPr>
        <a:xfrm>
          <a:off x="0" y="1966271"/>
          <a:ext cx="1998898" cy="6242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Automatic Deployment:</a:t>
          </a:r>
        </a:p>
      </dsp:txBody>
      <dsp:txXfrm>
        <a:off x="0" y="1966271"/>
        <a:ext cx="1998898" cy="624213"/>
      </dsp:txXfrm>
    </dsp:sp>
    <dsp:sp modelId="{B7291303-55D1-4ACC-895E-DEF3EE58AE66}">
      <dsp:nvSpPr>
        <dsp:cNvPr id="0" name=""/>
        <dsp:cNvSpPr/>
      </dsp:nvSpPr>
      <dsp:spPr>
        <a:xfrm rot="5400000">
          <a:off x="4035658" y="634007"/>
          <a:ext cx="499371" cy="46024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Monitor </a:t>
          </a:r>
          <a:r>
            <a:rPr lang="en-US" sz="1200" kern="1200" dirty="0"/>
            <a:t>and gather resource usage and performance metrics</a:t>
          </a:r>
        </a:p>
      </dsp:txBody>
      <dsp:txXfrm rot="5400000">
        <a:off x="4035658" y="634007"/>
        <a:ext cx="499371" cy="4602450"/>
      </dsp:txXfrm>
    </dsp:sp>
    <dsp:sp modelId="{59C4945B-1765-4E36-953F-B0A1D4478958}">
      <dsp:nvSpPr>
        <dsp:cNvPr id="0" name=""/>
        <dsp:cNvSpPr/>
      </dsp:nvSpPr>
      <dsp:spPr>
        <a:xfrm>
          <a:off x="0" y="2621696"/>
          <a:ext cx="1998898" cy="62421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Metrics:</a:t>
          </a:r>
        </a:p>
      </dsp:txBody>
      <dsp:txXfrm>
        <a:off x="0" y="2621696"/>
        <a:ext cx="1998898" cy="62421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38288AEC-7480-4F93-A39C-CEEE42E66B11}" type="datetimeFigureOut">
              <a:rPr lang="en-IN" smtClean="0"/>
              <a:t>31-12-2018</a:t>
            </a:fld>
            <a:endParaRPr lang="en-IN"/>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6F5030E-C977-49CD-BAC8-753CD292C50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F5030E-C977-49CD-BAC8-753CD292C50A}"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8" descr="105781941-blue-liquid-being-poured-into-measuring-cup-gettyimages.jpg"/>
          <p:cNvPicPr>
            <a:picLocks noChangeAspect="1"/>
          </p:cNvPicPr>
          <p:nvPr/>
        </p:nvPicPr>
        <p:blipFill>
          <a:blip r:embed="rId2" cstate="print"/>
          <a:srcRect l="28769" t="18600" b="28719"/>
          <a:stretch>
            <a:fillRect/>
          </a:stretch>
        </p:blipFill>
        <p:spPr bwMode="auto">
          <a:xfrm>
            <a:off x="2184400" y="0"/>
            <a:ext cx="6959600" cy="6858000"/>
          </a:xfrm>
          <a:prstGeom prst="rect">
            <a:avLst/>
          </a:prstGeom>
          <a:noFill/>
          <a:ln w="9525">
            <a:noFill/>
            <a:miter lim="800000"/>
            <a:headEnd/>
            <a:tailEnd/>
          </a:ln>
        </p:spPr>
      </p:pic>
      <p:pic>
        <p:nvPicPr>
          <p:cNvPr id="3" name="Picture 19" descr="ACC_GreaterThanLockup_blk_GrassGreenRGB.png"/>
          <p:cNvPicPr>
            <a:picLocks noChangeAspect="1"/>
          </p:cNvPicPr>
          <p:nvPr/>
        </p:nvPicPr>
        <p:blipFill>
          <a:blip r:embed="rId3" cstate="print"/>
          <a:srcRect/>
          <a:stretch>
            <a:fillRect/>
          </a:stretch>
        </p:blipFill>
        <p:spPr bwMode="auto">
          <a:xfrm>
            <a:off x="5365750" y="3278188"/>
            <a:ext cx="3395663" cy="2286000"/>
          </a:xfrm>
          <a:prstGeom prst="rect">
            <a:avLst/>
          </a:prstGeom>
          <a:noFill/>
          <a:ln w="9525">
            <a:noFill/>
            <a:miter lim="800000"/>
            <a:headEnd/>
            <a:tailEnd/>
          </a:ln>
        </p:spPr>
      </p:pic>
      <p:pic>
        <p:nvPicPr>
          <p:cNvPr id="4" name="Picture 10" descr="Acc_Sig_blk_GrassGreenRGB.png"/>
          <p:cNvPicPr>
            <a:picLocks noChangeAspect="1"/>
          </p:cNvPicPr>
          <p:nvPr/>
        </p:nvPicPr>
        <p:blipFill>
          <a:blip r:embed="rId4" cstate="print"/>
          <a:srcRect/>
          <a:stretch>
            <a:fillRect/>
          </a:stretch>
        </p:blipFill>
        <p:spPr bwMode="auto">
          <a:xfrm>
            <a:off x="457200" y="263525"/>
            <a:ext cx="2428875" cy="695325"/>
          </a:xfrm>
          <a:prstGeom prst="rect">
            <a:avLst/>
          </a:prstGeom>
          <a:noFill/>
          <a:ln w="9525">
            <a:noFill/>
            <a:miter lim="800000"/>
            <a:headEnd/>
            <a:tailEnd/>
          </a:ln>
        </p:spPr>
      </p:pic>
      <p:cxnSp>
        <p:nvCxnSpPr>
          <p:cNvPr id="5" name="Straight Connector 16"/>
          <p:cNvCxnSpPr>
            <a:cxnSpLocks noChangeShapeType="1"/>
          </p:cNvCxnSpPr>
          <p:nvPr/>
        </p:nvCxnSpPr>
        <p:spPr bwMode="auto">
          <a:xfrm>
            <a:off x="492125" y="1138238"/>
            <a:ext cx="8675688" cy="1587"/>
          </a:xfrm>
          <a:prstGeom prst="line">
            <a:avLst/>
          </a:prstGeom>
          <a:noFill/>
          <a:ln w="12700" algn="ctr">
            <a:solidFill>
              <a:schemeClr val="tx1"/>
            </a:solidFill>
            <a:round/>
            <a:headEnd/>
            <a:tailEnd/>
          </a:ln>
        </p:spPr>
      </p:cxnSp>
      <p:pic>
        <p:nvPicPr>
          <p:cNvPr id="6" name="Picture 17" descr="Acc_StrategyLine_blk_RGB.png"/>
          <p:cNvPicPr>
            <a:picLocks noChangeAspect="1"/>
          </p:cNvPicPr>
          <p:nvPr/>
        </p:nvPicPr>
        <p:blipFill>
          <a:blip r:embed="rId5" cstate="print"/>
          <a:srcRect/>
          <a:stretch>
            <a:fillRect/>
          </a:stretch>
        </p:blipFill>
        <p:spPr bwMode="auto">
          <a:xfrm>
            <a:off x="5851525" y="800100"/>
            <a:ext cx="2840038" cy="204788"/>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2"/>
          <p:cNvSpPr>
            <a:spLocks noGrp="1" noChangeArrowheads="1"/>
          </p:cNvSpPr>
          <p:nvPr>
            <p:ph type="ftr" sz="quarter" idx="10"/>
          </p:nvPr>
        </p:nvSpPr>
        <p:spPr>
          <a:xfrm>
            <a:off x="388938" y="6324600"/>
            <a:ext cx="3627437" cy="457200"/>
          </a:xfrm>
        </p:spPr>
        <p:txBody>
          <a:bodyPr/>
          <a:lstStyle>
            <a:lvl1pPr>
              <a:defRPr/>
            </a:lvl1pPr>
          </a:lstStyle>
          <a:p>
            <a:pPr>
              <a:defRPr/>
            </a:pPr>
            <a:r>
              <a:rPr lang="en-US"/>
              <a:t>© 2011 Accenture  All Rights Reserved.</a:t>
            </a:r>
          </a:p>
        </p:txBody>
      </p:sp>
      <p:sp>
        <p:nvSpPr>
          <p:cNvPr id="5" name="Rectangle 83"/>
          <p:cNvSpPr>
            <a:spLocks noGrp="1" noChangeArrowheads="1"/>
          </p:cNvSpPr>
          <p:nvPr>
            <p:ph type="sldNum" sz="quarter" idx="11"/>
          </p:nvPr>
        </p:nvSpPr>
        <p:spPr/>
        <p:txBody>
          <a:bodyPr/>
          <a:lstStyle>
            <a:lvl1pPr>
              <a:defRPr/>
            </a:lvl1pPr>
          </a:lstStyle>
          <a:p>
            <a:pPr>
              <a:defRPr/>
            </a:pPr>
            <a:fld id="{425CA8FD-F2F6-4DDC-A8BD-5DD15EA4024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gray">
          <a:xfrm>
            <a:off x="479425" y="101600"/>
            <a:ext cx="6505575" cy="919163"/>
          </a:xfrm>
          <a:prstGeom prst="rect">
            <a:avLst/>
          </a:prstGeom>
          <a:noFill/>
          <a:ln>
            <a:noFill/>
          </a:ln>
          <a:extLst/>
        </p:spPr>
        <p:txBody>
          <a:bodyPr lIns="45720" rIns="45720" anchor="b"/>
          <a:lstStyle/>
          <a:p>
            <a:pPr eaLnBrk="0" hangingPunct="0">
              <a:defRPr/>
            </a:pPr>
            <a:r>
              <a:rPr lang="en-US" sz="2200" b="1" kern="0" dirty="0">
                <a:solidFill>
                  <a:schemeClr val="bg1"/>
                </a:solidFill>
                <a:latin typeface="+mj-lt"/>
                <a:ea typeface="+mj-ea"/>
                <a:cs typeface="+mj-cs"/>
              </a:rPr>
              <a:t>Click to edit Master title style</a:t>
            </a:r>
          </a:p>
        </p:txBody>
      </p:sp>
      <p:sp>
        <p:nvSpPr>
          <p:cNvPr id="2" name="Title 1"/>
          <p:cNvSpPr>
            <a:spLocks noGrp="1"/>
          </p:cNvSpPr>
          <p:nvPr>
            <p:ph type="title"/>
          </p:nvPr>
        </p:nvSpPr>
        <p:spPr>
          <a:xfrm>
            <a:off x="479425" y="4406900"/>
            <a:ext cx="8015288"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479425" y="1312433"/>
            <a:ext cx="8015288" cy="30944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5"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6" name="Rectangle 83"/>
          <p:cNvSpPr>
            <a:spLocks noGrp="1" noChangeArrowheads="1"/>
          </p:cNvSpPr>
          <p:nvPr>
            <p:ph type="sldNum" sz="quarter" idx="11"/>
          </p:nvPr>
        </p:nvSpPr>
        <p:spPr/>
        <p:txBody>
          <a:bodyPr/>
          <a:lstStyle>
            <a:lvl1pPr>
              <a:defRPr/>
            </a:lvl1pPr>
          </a:lstStyle>
          <a:p>
            <a:pPr>
              <a:defRPr/>
            </a:pPr>
            <a:fld id="{97A34199-BCFE-4E4D-A390-FA44DD99147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527" y="1346246"/>
            <a:ext cx="3800475"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21402" y="1346246"/>
            <a:ext cx="3802062" cy="1822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6" name="Rectangle 83"/>
          <p:cNvSpPr>
            <a:spLocks noGrp="1" noChangeArrowheads="1"/>
          </p:cNvSpPr>
          <p:nvPr>
            <p:ph type="sldNum" sz="quarter" idx="11"/>
          </p:nvPr>
        </p:nvSpPr>
        <p:spPr/>
        <p:txBody>
          <a:bodyPr/>
          <a:lstStyle>
            <a:lvl1pPr>
              <a:defRPr/>
            </a:lvl1pPr>
          </a:lstStyle>
          <a:p>
            <a:pPr>
              <a:defRPr/>
            </a:pPr>
            <a:fld id="{1BB05939-55BC-4252-9299-FF5807641BE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479425" y="102061"/>
            <a:ext cx="6506166" cy="918666"/>
          </a:xfrm>
        </p:spPr>
        <p:txBody>
          <a:bodyPr/>
          <a:lstStyle/>
          <a:p>
            <a:r>
              <a:rPr lang="en-US"/>
              <a:t>Click to edit Master title style</a:t>
            </a:r>
          </a:p>
        </p:txBody>
      </p:sp>
      <p:sp>
        <p:nvSpPr>
          <p:cNvPr id="7"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8" name="Rectangle 83"/>
          <p:cNvSpPr>
            <a:spLocks noGrp="1" noChangeArrowheads="1"/>
          </p:cNvSpPr>
          <p:nvPr>
            <p:ph type="sldNum" sz="quarter" idx="11"/>
          </p:nvPr>
        </p:nvSpPr>
        <p:spPr/>
        <p:txBody>
          <a:bodyPr/>
          <a:lstStyle>
            <a:lvl1pPr>
              <a:defRPr/>
            </a:lvl1pPr>
          </a:lstStyle>
          <a:p>
            <a:pPr>
              <a:defRPr/>
            </a:pPr>
            <a:fld id="{C74E4F68-D6F3-40C7-9809-376042DFAF9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80"/>
          <p:cNvSpPr>
            <a:spLocks noGrp="1" noChangeArrowheads="1"/>
          </p:cNvSpPr>
          <p:nvPr>
            <p:ph idx="1"/>
          </p:nvPr>
        </p:nvSpPr>
        <p:spPr bwMode="auto">
          <a:xfrm>
            <a:off x="209690" y="1403498"/>
            <a:ext cx="7924800" cy="1837939"/>
          </a:xfrm>
          <a:prstGeom prst="rect">
            <a:avLst/>
          </a:prstGeom>
          <a:noFill/>
          <a:ln>
            <a:noFill/>
          </a:ln>
          <a:extLst/>
        </p:spPr>
        <p:txBody>
          <a:bodyPr/>
          <a:lstStyle>
            <a:lvl1pPr marL="228600" marR="0" indent="-228600"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1pPr>
            <a:lvl2pPr marL="455613" marR="0" indent="-225425"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2pPr>
            <a:lvl3pPr marL="6842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3pPr>
            <a:lvl4pPr marL="9128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4pPr>
            <a:lvl5pPr marL="11414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5" name="Rectangle 83"/>
          <p:cNvSpPr>
            <a:spLocks noGrp="1" noChangeArrowheads="1"/>
          </p:cNvSpPr>
          <p:nvPr>
            <p:ph type="sldNum" sz="quarter" idx="11"/>
          </p:nvPr>
        </p:nvSpPr>
        <p:spPr/>
        <p:txBody>
          <a:bodyPr/>
          <a:lstStyle>
            <a:lvl1pPr>
              <a:defRPr/>
            </a:lvl1pPr>
          </a:lstStyle>
          <a:p>
            <a:pPr>
              <a:defRPr/>
            </a:pPr>
            <a:fld id="{75A5074F-4A4B-4AF4-B96B-33836EBBEC9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2"/>
          <p:cNvSpPr>
            <a:spLocks noGrp="1" noChangeArrowheads="1"/>
          </p:cNvSpPr>
          <p:nvPr>
            <p:ph type="ftr" sz="quarter" idx="10"/>
          </p:nvPr>
        </p:nvSpPr>
        <p:spPr>
          <a:xfrm>
            <a:off x="479425" y="6324600"/>
            <a:ext cx="3627438" cy="457200"/>
          </a:xfrm>
        </p:spPr>
        <p:txBody>
          <a:bodyPr/>
          <a:lstStyle>
            <a:lvl1pPr>
              <a:defRPr/>
            </a:lvl1pPr>
          </a:lstStyle>
          <a:p>
            <a:pPr>
              <a:defRPr/>
            </a:pPr>
            <a:r>
              <a:rPr lang="en-US"/>
              <a:t>© 2011 Accenture  All Rights Reserved.</a:t>
            </a:r>
          </a:p>
        </p:txBody>
      </p:sp>
      <p:sp>
        <p:nvSpPr>
          <p:cNvPr id="3" name="Rectangle 83"/>
          <p:cNvSpPr>
            <a:spLocks noGrp="1" noChangeArrowheads="1"/>
          </p:cNvSpPr>
          <p:nvPr>
            <p:ph type="sldNum" sz="quarter" idx="11"/>
          </p:nvPr>
        </p:nvSpPr>
        <p:spPr/>
        <p:txBody>
          <a:bodyPr/>
          <a:lstStyle>
            <a:lvl1pPr>
              <a:defRPr/>
            </a:lvl1pPr>
          </a:lstStyle>
          <a:p>
            <a:pPr>
              <a:defRPr/>
            </a:pPr>
            <a:fld id="{FCFA2532-6A92-42E6-B57D-61A4DC92F86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3_Title and Text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47330" y="168846"/>
            <a:ext cx="8229600" cy="783655"/>
          </a:xfrm>
          <a:prstGeom prst="rect">
            <a:avLst/>
          </a:prstGeom>
        </p:spPr>
        <p:txBody>
          <a:bodyPr lIns="0" bIns="0" anchor="b" anchorCtr="0">
            <a:normAutofit/>
          </a:bodyPr>
          <a:lstStyle>
            <a:lvl1pPr>
              <a:lnSpc>
                <a:spcPts val="2600"/>
              </a:lnSpc>
              <a:defRPr sz="2800" spc="0" baseline="0">
                <a:solidFill>
                  <a:srgbClr val="00BBEE"/>
                </a:solidFill>
              </a:defRPr>
            </a:lvl1pPr>
          </a:lstStyle>
          <a:p>
            <a:r>
              <a:rPr lang="en-US" dirty="0"/>
              <a:t>Click to edit Master text styles</a:t>
            </a:r>
          </a:p>
        </p:txBody>
      </p:sp>
      <p:cxnSp>
        <p:nvCxnSpPr>
          <p:cNvPr id="11" name="Straight Connector 10"/>
          <p:cNvCxnSpPr/>
          <p:nvPr/>
        </p:nvCxnSpPr>
        <p:spPr>
          <a:xfrm>
            <a:off x="444629" y="1119192"/>
            <a:ext cx="8694611" cy="0"/>
          </a:xfrm>
          <a:prstGeom prst="line">
            <a:avLst/>
          </a:prstGeom>
          <a:ln w="12700" cap="flat" cmpd="sng" algn="ctr">
            <a:solidFill>
              <a:srgbClr val="00BBE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Content Placeholder 21"/>
          <p:cNvSpPr>
            <a:spLocks noGrp="1"/>
          </p:cNvSpPr>
          <p:nvPr>
            <p:ph sz="quarter" idx="11"/>
          </p:nvPr>
        </p:nvSpPr>
        <p:spPr>
          <a:xfrm>
            <a:off x="444627" y="1262063"/>
            <a:ext cx="8251698" cy="4856291"/>
          </a:xfrm>
          <a:prstGeom prst="rect">
            <a:avLst/>
          </a:prstGeom>
        </p:spPr>
        <p:txBody>
          <a:bodyPr lIns="0"/>
          <a:lstStyle>
            <a:lvl1pPr marL="225425" indent="-225425">
              <a:buFont typeface="Arial" pitchFamily="34" charset="0"/>
              <a:buChar char="•"/>
              <a:defRPr sz="2200">
                <a:solidFill>
                  <a:srgbClr val="666666"/>
                </a:solidFill>
              </a:defRPr>
            </a:lvl1pPr>
            <a:lvl2pPr marL="461963" indent="-236538">
              <a:buFont typeface="Arial" pitchFamily="34" charset="0"/>
              <a:buChar char="−"/>
              <a:defRPr sz="2000">
                <a:solidFill>
                  <a:srgbClr val="666666"/>
                </a:solidFill>
              </a:defRPr>
            </a:lvl2pPr>
            <a:lvl3pPr marL="688975" indent="-227013">
              <a:buFont typeface="Arial" pitchFamily="34" charset="0"/>
              <a:buChar char="•"/>
              <a:defRPr sz="1800">
                <a:solidFill>
                  <a:srgbClr val="666666"/>
                </a:solidFill>
              </a:defRPr>
            </a:lvl3pPr>
            <a:lvl4pPr marL="914400" indent="-225425">
              <a:buFont typeface="Arial" pitchFamily="34" charset="0"/>
              <a:buChar char="−"/>
              <a:defRPr sz="1600">
                <a:solidFill>
                  <a:srgbClr val="666666"/>
                </a:solidFill>
              </a:defRPr>
            </a:lvl4pPr>
            <a:lvl5pPr>
              <a:defRPr sz="2600"/>
            </a:lvl5pPr>
          </a:lstStyle>
          <a:p>
            <a:pPr lvl="0"/>
            <a:r>
              <a:rPr lang="en-US"/>
              <a:t>Edit Master text styles</a:t>
            </a:r>
          </a:p>
          <a:p>
            <a:pPr lvl="1"/>
            <a:r>
              <a:rPr lang="en-US"/>
              <a:t>Second level</a:t>
            </a:r>
          </a:p>
          <a:p>
            <a:pPr lvl="2"/>
            <a:r>
              <a:rPr lang="en-US"/>
              <a:t>Third level</a:t>
            </a:r>
          </a:p>
          <a:p>
            <a:pPr lvl="3"/>
            <a:r>
              <a:rPr lang="en-US"/>
              <a:t>Fourth level</a:t>
            </a:r>
          </a:p>
        </p:txBody>
      </p:sp>
      <p:sp>
        <p:nvSpPr>
          <p:cNvPr id="23" name="Slide Number Placeholder 4"/>
          <p:cNvSpPr>
            <a:spLocks noGrp="1"/>
          </p:cNvSpPr>
          <p:nvPr>
            <p:ph type="sldNum" sz="quarter" idx="4"/>
          </p:nvPr>
        </p:nvSpPr>
        <p:spPr>
          <a:xfrm>
            <a:off x="8159752" y="6571942"/>
            <a:ext cx="536575" cy="246063"/>
          </a:xfrm>
          <a:prstGeom prst="rect">
            <a:avLst/>
          </a:prstGeom>
        </p:spPr>
        <p:txBody>
          <a:bodyPr vert="horz" wrap="square" lIns="91440" tIns="45720" rIns="0" bIns="45720" numCol="1" anchor="ctr" anchorCtr="0" compatLnSpc="1">
            <a:prstTxWarp prst="textNoShape">
              <a:avLst/>
            </a:prstTxWarp>
          </a:bodyPr>
          <a:lstStyle>
            <a:lvl1pPr algn="r">
              <a:defRPr sz="900">
                <a:solidFill>
                  <a:srgbClr val="666666"/>
                </a:solidFill>
              </a:defRPr>
            </a:lvl1pPr>
          </a:lstStyle>
          <a:p>
            <a:pPr>
              <a:defRPr/>
            </a:pPr>
            <a:fld id="{90CBDC3A-D49F-4631-A8C7-55D59B33E5FA}" type="slidenum">
              <a:rPr lang="en-US" smtClean="0"/>
              <a:pPr>
                <a:defRPr/>
              </a:pPr>
              <a:t>‹#›</a:t>
            </a:fld>
            <a:endParaRPr lang="en-US" dirty="0"/>
          </a:p>
        </p:txBody>
      </p:sp>
      <p:sp>
        <p:nvSpPr>
          <p:cNvPr id="24" name="TextBox 23"/>
          <p:cNvSpPr txBox="1"/>
          <p:nvPr/>
        </p:nvSpPr>
        <p:spPr>
          <a:xfrm>
            <a:off x="447675" y="6571943"/>
            <a:ext cx="2562560" cy="230832"/>
          </a:xfrm>
          <a:prstGeom prst="rect">
            <a:avLst/>
          </a:prstGeom>
          <a:noFill/>
        </p:spPr>
        <p:txBody>
          <a:bodyPr wrap="none" lIns="0">
            <a:spAutoFit/>
          </a:bodyPr>
          <a:lstStyle/>
          <a:p>
            <a:pPr algn="ctr">
              <a:defRPr/>
            </a:pPr>
            <a:r>
              <a:rPr lang="en-US" sz="900" dirty="0">
                <a:solidFill>
                  <a:srgbClr val="666666"/>
                </a:solidFill>
              </a:rPr>
              <a:t>Copyright © 2015 Accenture  All rights reserved.</a:t>
            </a:r>
          </a:p>
        </p:txBody>
      </p:sp>
    </p:spTree>
    <p:extLst>
      <p:ext uri="{BB962C8B-B14F-4D97-AF65-F5344CB8AC3E}">
        <p14:creationId xmlns:p14="http://schemas.microsoft.com/office/powerpoint/2010/main" xmlns="" val="21322009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0"/>
          <p:cNvSpPr>
            <a:spLocks noGrp="1" noChangeArrowheads="1"/>
          </p:cNvSpPr>
          <p:nvPr>
            <p:ph type="body" idx="1"/>
          </p:nvPr>
        </p:nvSpPr>
        <p:spPr bwMode="auto">
          <a:xfrm>
            <a:off x="209550" y="1589088"/>
            <a:ext cx="7924800" cy="1838325"/>
          </a:xfrm>
          <a:prstGeom prst="rect">
            <a:avLst/>
          </a:prstGeom>
          <a:noFill/>
          <a:ln w="9525">
            <a:noFill/>
            <a:miter lim="800000"/>
            <a:headEnd/>
            <a:tailEnd/>
          </a:ln>
        </p:spPr>
        <p:txBody>
          <a:bodyPr vert="horz" wrap="square" lIns="45720" tIns="44450" rIns="45720" bIns="44450" numCol="1" anchor="t" anchorCtr="0" compatLnSpc="1">
            <a:prstTxWarp prst="textNoShape">
              <a:avLst/>
            </a:prstTxWarp>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81"/>
          <p:cNvSpPr>
            <a:spLocks noGrp="1" noChangeArrowheads="1"/>
          </p:cNvSpPr>
          <p:nvPr>
            <p:ph type="title"/>
          </p:nvPr>
        </p:nvSpPr>
        <p:spPr bwMode="gray">
          <a:xfrm>
            <a:off x="434975" y="322263"/>
            <a:ext cx="8275638" cy="919162"/>
          </a:xfrm>
          <a:prstGeom prst="rect">
            <a:avLst/>
          </a:prstGeom>
          <a:noFill/>
          <a:ln w="9525">
            <a:noFill/>
            <a:miter lim="800000"/>
            <a:headEnd/>
            <a:tailEnd/>
          </a:ln>
        </p:spPr>
        <p:txBody>
          <a:bodyPr vert="horz" wrap="square" lIns="45720" tIns="45720" rIns="45720" bIns="45720" numCol="1" anchor="b" anchorCtr="0" compatLnSpc="1">
            <a:prstTxWarp prst="textNoShape">
              <a:avLst/>
            </a:prstTxWarp>
          </a:bodyPr>
          <a:lstStyle/>
          <a:p>
            <a:pPr lvl="0"/>
            <a:r>
              <a:rPr lang="en-US"/>
              <a:t>Click to edit Master title style</a:t>
            </a:r>
          </a:p>
        </p:txBody>
      </p:sp>
      <p:sp>
        <p:nvSpPr>
          <p:cNvPr id="1106" name="Rectangle 82"/>
          <p:cNvSpPr>
            <a:spLocks noGrp="1" noChangeArrowheads="1"/>
          </p:cNvSpPr>
          <p:nvPr>
            <p:ph type="ftr" sz="quarter" idx="3"/>
          </p:nvPr>
        </p:nvSpPr>
        <p:spPr bwMode="auto">
          <a:xfrm>
            <a:off x="403225" y="6324600"/>
            <a:ext cx="3276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900"/>
            </a:lvl1pPr>
          </a:lstStyle>
          <a:p>
            <a:pPr>
              <a:defRPr/>
            </a:pPr>
            <a:r>
              <a:rPr lang="en-US"/>
              <a:t>© 2012 Accenture  All Rights Reserved.</a:t>
            </a:r>
          </a:p>
        </p:txBody>
      </p:sp>
      <p:sp>
        <p:nvSpPr>
          <p:cNvPr id="1107" name="Rectangle 83"/>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900"/>
            </a:lvl1pPr>
          </a:lstStyle>
          <a:p>
            <a:pPr>
              <a:defRPr/>
            </a:pPr>
            <a:fld id="{B7BCE54D-7A1C-46EC-ACCF-C8F285B23F27}" type="slidenum">
              <a:rPr lang="en-US"/>
              <a:pPr>
                <a:defRPr/>
              </a:pPr>
              <a:t>‹#›</a:t>
            </a:fld>
            <a:endParaRPr lang="en-US" dirty="0"/>
          </a:p>
        </p:txBody>
      </p:sp>
      <p:cxnSp>
        <p:nvCxnSpPr>
          <p:cNvPr id="6" name="Straight Connector 5"/>
          <p:cNvCxnSpPr/>
          <p:nvPr/>
        </p:nvCxnSpPr>
        <p:spPr>
          <a:xfrm>
            <a:off x="458788" y="1284288"/>
            <a:ext cx="86852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dt="0"/>
  <p:txStyles>
    <p:titleStyle>
      <a:lvl1pPr algn="l" rtl="0" eaLnBrk="1" fontAlgn="base" hangingPunct="1">
        <a:spcBef>
          <a:spcPct val="0"/>
        </a:spcBef>
        <a:spcAft>
          <a:spcPct val="0"/>
        </a:spcAft>
        <a:defRPr sz="2600" b="1">
          <a:solidFill>
            <a:srgbClr val="66AA44"/>
          </a:solidFill>
          <a:latin typeface="+mj-lt"/>
          <a:ea typeface="+mj-ea"/>
          <a:cs typeface="+mj-cs"/>
        </a:defRPr>
      </a:lvl1pPr>
      <a:lvl2pPr algn="l" rtl="0" eaLnBrk="1" fontAlgn="base" hangingPunct="1">
        <a:spcBef>
          <a:spcPct val="0"/>
        </a:spcBef>
        <a:spcAft>
          <a:spcPct val="0"/>
        </a:spcAft>
        <a:defRPr sz="2600" b="1">
          <a:solidFill>
            <a:srgbClr val="66AA44"/>
          </a:solidFill>
          <a:latin typeface="Arial" charset="0"/>
        </a:defRPr>
      </a:lvl2pPr>
      <a:lvl3pPr algn="l" rtl="0" eaLnBrk="1" fontAlgn="base" hangingPunct="1">
        <a:spcBef>
          <a:spcPct val="0"/>
        </a:spcBef>
        <a:spcAft>
          <a:spcPct val="0"/>
        </a:spcAft>
        <a:defRPr sz="2600" b="1">
          <a:solidFill>
            <a:srgbClr val="66AA44"/>
          </a:solidFill>
          <a:latin typeface="Arial" charset="0"/>
        </a:defRPr>
      </a:lvl3pPr>
      <a:lvl4pPr algn="l" rtl="0" eaLnBrk="1" fontAlgn="base" hangingPunct="1">
        <a:spcBef>
          <a:spcPct val="0"/>
        </a:spcBef>
        <a:spcAft>
          <a:spcPct val="0"/>
        </a:spcAft>
        <a:defRPr sz="2600" b="1">
          <a:solidFill>
            <a:srgbClr val="66AA44"/>
          </a:solidFill>
          <a:latin typeface="Arial" charset="0"/>
        </a:defRPr>
      </a:lvl4pPr>
      <a:lvl5pPr algn="l" rtl="0" eaLnBrk="1" fontAlgn="base" hangingPunct="1">
        <a:spcBef>
          <a:spcPct val="0"/>
        </a:spcBef>
        <a:spcAft>
          <a:spcPct val="0"/>
        </a:spcAft>
        <a:defRPr sz="2600" b="1">
          <a:solidFill>
            <a:srgbClr val="66AA44"/>
          </a:solidFill>
          <a:latin typeface="Arial" charset="0"/>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marL="228600" indent="-228600" algn="l" rtl="0" eaLnBrk="1" fontAlgn="base" hangingPunct="1">
        <a:spcBef>
          <a:spcPct val="30000"/>
        </a:spcBef>
        <a:spcAft>
          <a:spcPct val="0"/>
        </a:spcAft>
        <a:buClr>
          <a:schemeClr val="tx1"/>
        </a:buClr>
        <a:buChar char="•"/>
        <a:tabLst>
          <a:tab pos="2400300" algn="l"/>
        </a:tabLst>
        <a:defRPr sz="2000">
          <a:solidFill>
            <a:schemeClr val="tx1"/>
          </a:solidFill>
          <a:latin typeface="+mn-lt"/>
          <a:ea typeface="+mn-ea"/>
          <a:cs typeface="+mn-cs"/>
        </a:defRPr>
      </a:lvl1pPr>
      <a:lvl2pPr marL="455613" indent="-225425" algn="l" rtl="0" eaLnBrk="1" fontAlgn="base" hangingPunct="1">
        <a:spcBef>
          <a:spcPct val="30000"/>
        </a:spcBef>
        <a:spcAft>
          <a:spcPct val="0"/>
        </a:spcAft>
        <a:buClr>
          <a:schemeClr val="tx1"/>
        </a:buClr>
        <a:buChar char="–"/>
        <a:tabLst>
          <a:tab pos="2400300" algn="l"/>
        </a:tabLst>
        <a:defRPr>
          <a:solidFill>
            <a:schemeClr val="tx1"/>
          </a:solidFill>
          <a:latin typeface="+mn-lt"/>
        </a:defRPr>
      </a:lvl2pPr>
      <a:lvl3pPr marL="684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3pPr>
      <a:lvl4pPr marL="912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22.png"/><Relationship Id="rId5" Type="http://schemas.openxmlformats.org/officeDocument/2006/relationships/diagramColors" Target="../diagrams/colors4.xml"/><Relationship Id="rId10" Type="http://schemas.openxmlformats.org/officeDocument/2006/relationships/image" Target="../media/image21.png"/><Relationship Id="rId4" Type="http://schemas.openxmlformats.org/officeDocument/2006/relationships/diagramQuickStyle" Target="../diagrams/quickStyle4.xml"/><Relationship Id="rId9" Type="http://schemas.openxmlformats.org/officeDocument/2006/relationships/image" Target="../media/image20.emf"/></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docker.com/engine/install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docker.com/engine/reference/commandline/dock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docker.com/engine/reference/commandline/dock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digitalocean.com/community/tutorials/how-to-remove-docker-images-containers-and-volum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docker/labs/tree/master/developer-tools/nodejs/porting" TargetMode="External"/><Relationship Id="rId13" Type="http://schemas.openxmlformats.org/officeDocument/2006/relationships/hyperlink" Target="https://docs.docker.com/samples/" TargetMode="External"/><Relationship Id="rId3" Type="http://schemas.openxmlformats.org/officeDocument/2006/relationships/hyperlink" Target="https://docs.docker.com/engine/userguide/eng-image/dockerfile_best-practices/" TargetMode="External"/><Relationship Id="rId7" Type="http://schemas.openxmlformats.org/officeDocument/2006/relationships/hyperlink" Target="https://github.com/docker/labs/tree/master/developer-tools/java/" TargetMode="External"/><Relationship Id="rId12" Type="http://schemas.openxmlformats.org/officeDocument/2006/relationships/hyperlink" Target="https://docs.docker.com/reference/" TargetMode="External"/><Relationship Id="rId2" Type="http://schemas.openxmlformats.org/officeDocument/2006/relationships/hyperlink" Target="https://docs.docker.com/develop/" TargetMode="External"/><Relationship Id="rId1" Type="http://schemas.openxmlformats.org/officeDocument/2006/relationships/slideLayout" Target="../slideLayouts/slideLayout2.xml"/><Relationship Id="rId6" Type="http://schemas.openxmlformats.org/officeDocument/2006/relationships/hyperlink" Target="https://docs.docker.com/engine/admin/volumes/volumes/" TargetMode="External"/><Relationship Id="rId11" Type="http://schemas.openxmlformats.org/officeDocument/2006/relationships/hyperlink" Target="https://docs.docker.com/manuals/" TargetMode="External"/><Relationship Id="rId5" Type="http://schemas.openxmlformats.org/officeDocument/2006/relationships/hyperlink" Target="https://docs.docker.com/engine/userguide/eng-image/multistage-build/" TargetMode="External"/><Relationship Id="rId15" Type="http://schemas.openxmlformats.org/officeDocument/2006/relationships/hyperlink" Target="https://connectedlearning.accenture.com/learningboard/docker" TargetMode="External"/><Relationship Id="rId10" Type="http://schemas.openxmlformats.org/officeDocument/2006/relationships/hyperlink" Target="https://docs.docker.com/engine/installation/linux/docker-ce/ubuntu/" TargetMode="External"/><Relationship Id="rId4" Type="http://schemas.openxmlformats.org/officeDocument/2006/relationships/hyperlink" Target="https://docs.docker.com/get-started/part2/" TargetMode="External"/><Relationship Id="rId9" Type="http://schemas.openxmlformats.org/officeDocument/2006/relationships/hyperlink" Target="https://training.docker.com/" TargetMode="External"/><Relationship Id="rId14" Type="http://schemas.openxmlformats.org/officeDocument/2006/relationships/hyperlink" Target="https://mylearning.accenture.com/myl-ui/learner/channelMatrix?channelTitle=Skill&amp;channelValue=80013258&amp;TargetPopulationName=Skill&amp;TargetPopulationValue=Docker%20Software&amp;Referer=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_/ubuntu/"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Table of Contents</a:t>
            </a:r>
          </a:p>
        </p:txBody>
      </p:sp>
      <p:graphicFrame>
        <p:nvGraphicFramePr>
          <p:cNvPr id="5" name="Content Placeholder 4">
            <a:extLst>
              <a:ext uri="{FF2B5EF4-FFF2-40B4-BE49-F238E27FC236}">
                <a16:creationId xmlns:a16="http://schemas.microsoft.com/office/drawing/2014/main" xmlns="" id="{19E52831-966B-4117-9C14-39FB60976AC7}"/>
              </a:ext>
            </a:extLst>
          </p:cNvPr>
          <p:cNvGraphicFramePr>
            <a:graphicFrameLocks noGrp="1"/>
          </p:cNvGraphicFramePr>
          <p:nvPr>
            <p:ph idx="1"/>
            <p:extLst>
              <p:ext uri="{D42A27DB-BD31-4B8C-83A1-F6EECF244321}">
                <p14:modId xmlns:p14="http://schemas.microsoft.com/office/powerpoint/2010/main" xmlns="" val="4227158767"/>
              </p:ext>
            </p:extLst>
          </p:nvPr>
        </p:nvGraphicFramePr>
        <p:xfrm>
          <a:off x="209550" y="1589088"/>
          <a:ext cx="7924800" cy="1838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a:t>
            </a:fld>
            <a:endParaRPr lang="en-US" dirty="0"/>
          </a:p>
        </p:txBody>
      </p:sp>
    </p:spTree>
    <p:extLst>
      <p:ext uri="{BB962C8B-B14F-4D97-AF65-F5344CB8AC3E}">
        <p14:creationId xmlns:p14="http://schemas.microsoft.com/office/powerpoint/2010/main" xmlns="" val="161575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Docker Containers</a:t>
            </a:r>
          </a:p>
        </p:txBody>
      </p:sp>
      <p:sp>
        <p:nvSpPr>
          <p:cNvPr id="3" name="Content Placeholder 2"/>
          <p:cNvSpPr>
            <a:spLocks noGrp="1"/>
          </p:cNvSpPr>
          <p:nvPr>
            <p:ph idx="1"/>
          </p:nvPr>
        </p:nvSpPr>
        <p:spPr>
          <a:noFill/>
          <a:ln w="9525">
            <a:noFill/>
            <a:miter lim="800000"/>
            <a:headEnd/>
            <a:tailEnd/>
          </a:ln>
        </p:spPr>
        <p:txBody>
          <a:bodyPr vert="horz" wrap="square" lIns="0" tIns="44450" rIns="45720" bIns="44450" numCol="1" anchor="t" anchorCtr="0" compatLnSpc="1">
            <a:prstTxWarp prst="textNoShape">
              <a:avLst/>
            </a:prstTxWarp>
            <a:spAutoFit/>
          </a:bodyPr>
          <a:lstStyle/>
          <a:p>
            <a:pPr marL="0" indent="0">
              <a:buNone/>
            </a:pPr>
            <a:r>
              <a:rPr lang="en-US" sz="1400" dirty="0"/>
              <a:t>A container is a runnable instance of a Docker image. These containers can be created, restarted, stopped, moved or deleted through the Docker API or CLI. Containers are defined by its image as well as any configuration options provided upon creation or start. A container and its’ storage are ephemeral in nature and unless configured, the data will not be persisted.</a:t>
            </a:r>
          </a:p>
          <a:p>
            <a:pPr marL="0" indent="0">
              <a:buNone/>
            </a:pPr>
            <a:r>
              <a:rPr lang="en-US" sz="1400" dirty="0"/>
              <a:t>By default, containers are relatively isolated from other containers and the host machine. However, you can control the container’s level of isolation to other containers or the host infrastructure through the container’s network, storage and underlying subsystems.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10</a:t>
            </a:fld>
            <a:endParaRPr lang="en-US" dirty="0"/>
          </a:p>
        </p:txBody>
      </p:sp>
      <p:pic>
        <p:nvPicPr>
          <p:cNvPr id="9" name="Picture 6" descr="infographic image">
            <a:extLst>
              <a:ext uri="{FF2B5EF4-FFF2-40B4-BE49-F238E27FC236}">
                <a16:creationId xmlns:a16="http://schemas.microsoft.com/office/drawing/2014/main" xmlns="" id="{652E8BC1-658E-4ECF-8305-7A14EBE05FF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9165" y="3234131"/>
            <a:ext cx="4105930" cy="32665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730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Docker Volumes</a:t>
            </a:r>
          </a:p>
        </p:txBody>
      </p:sp>
      <p:sp>
        <p:nvSpPr>
          <p:cNvPr id="3" name="Content Placeholder 2"/>
          <p:cNvSpPr>
            <a:spLocks noGrp="1"/>
          </p:cNvSpPr>
          <p:nvPr>
            <p:ph idx="1"/>
          </p:nvPr>
        </p:nvSpPr>
        <p:spPr/>
        <p:txBody>
          <a:bodyPr/>
          <a:lstStyle/>
          <a:p>
            <a:pPr marL="0" indent="0">
              <a:buNone/>
            </a:pPr>
            <a:r>
              <a:rPr lang="en-US" sz="1400" dirty="0"/>
              <a:t>Data can be stored within the writable layer of a container. However, data does not persist when the container is no longer running. In order to persist the data and to provide access to the data outside of the container, Docker provides three different types of data mounts:</a:t>
            </a:r>
          </a:p>
          <a:p>
            <a:pPr lvl="1"/>
            <a:r>
              <a:rPr lang="en-US" sz="1200" dirty="0"/>
              <a:t>Volumes: </a:t>
            </a:r>
          </a:p>
          <a:p>
            <a:pPr lvl="2"/>
            <a:r>
              <a:rPr lang="en-US" sz="1100" dirty="0"/>
              <a:t>Volumes are the preferred mechanism for persisting the container’s data and are completely managed by Docker.</a:t>
            </a:r>
          </a:p>
          <a:p>
            <a:pPr lvl="2"/>
            <a:r>
              <a:rPr lang="en-US" sz="1100" dirty="0"/>
              <a:t>Using a volume does not increase the size of containers using it and the contents exist outside the lifecycle of a container.</a:t>
            </a:r>
          </a:p>
          <a:p>
            <a:pPr lvl="1"/>
            <a:r>
              <a:rPr lang="en-US" sz="1200" dirty="0"/>
              <a:t>Bind Mount</a:t>
            </a:r>
          </a:p>
          <a:p>
            <a:pPr lvl="2"/>
            <a:r>
              <a:rPr lang="en-US" sz="1100" dirty="0"/>
              <a:t>When you use a bind mount, a file or directory on the host machine is mounted into a container.</a:t>
            </a:r>
          </a:p>
          <a:p>
            <a:pPr lvl="2"/>
            <a:r>
              <a:rPr lang="en-US" sz="1100" dirty="0"/>
              <a:t>The file or directory is referenced by its full or relative path on the host machine and rely on the host machine’s filesystem having a specific directory structure available.</a:t>
            </a:r>
          </a:p>
          <a:p>
            <a:pPr lvl="1"/>
            <a:r>
              <a:rPr lang="en-US" sz="1200" dirty="0" err="1"/>
              <a:t>Tmpfs</a:t>
            </a:r>
            <a:r>
              <a:rPr lang="en-US" sz="1200" dirty="0"/>
              <a:t> Mounts</a:t>
            </a:r>
          </a:p>
          <a:p>
            <a:pPr lvl="2"/>
            <a:r>
              <a:rPr lang="en-US" sz="1100" dirty="0"/>
              <a:t>The container’s data is not stored on the host machine or the container’s writeable layer. Once the container is stopped, the </a:t>
            </a:r>
            <a:r>
              <a:rPr lang="en-US" sz="1100" dirty="0" err="1"/>
              <a:t>tmpfs</a:t>
            </a:r>
            <a:r>
              <a:rPr lang="en-US" sz="1100" dirty="0"/>
              <a:t> mount is removed.</a:t>
            </a:r>
          </a:p>
          <a:p>
            <a:pPr lvl="2"/>
            <a:r>
              <a:rPr lang="en-US" sz="1100" dirty="0"/>
              <a:t>The container has access to the data without writing it anywhere permanently which is only stored in the host machine’s memory (or swap). </a:t>
            </a:r>
          </a:p>
          <a:p>
            <a:pPr lvl="2"/>
            <a:endParaRPr lang="en-US" sz="10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11</a:t>
            </a:fld>
            <a:endParaRPr lang="en-US" dirty="0"/>
          </a:p>
        </p:txBody>
      </p:sp>
      <p:pic>
        <p:nvPicPr>
          <p:cNvPr id="9218" name="Picture 2" descr="types of mounts and where they live on the Docker host">
            <a:extLst>
              <a:ext uri="{FF2B5EF4-FFF2-40B4-BE49-F238E27FC236}">
                <a16:creationId xmlns:a16="http://schemas.microsoft.com/office/drawing/2014/main" xmlns="" id="{38863548-E904-45B6-8015-BDBBDAB5842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89600" y="4563978"/>
            <a:ext cx="3945060" cy="20079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3385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Docker Networking</a:t>
            </a:r>
          </a:p>
        </p:txBody>
      </p:sp>
      <p:sp>
        <p:nvSpPr>
          <p:cNvPr id="3" name="Content Placeholder 2"/>
          <p:cNvSpPr>
            <a:spLocks noGrp="1"/>
          </p:cNvSpPr>
          <p:nvPr>
            <p:ph idx="1"/>
          </p:nvPr>
        </p:nvSpPr>
        <p:spPr/>
        <p:txBody>
          <a:bodyPr/>
          <a:lstStyle/>
          <a:p>
            <a:pPr marL="0" indent="0">
              <a:buNone/>
            </a:pPr>
            <a:r>
              <a:rPr lang="en-US" sz="1400" dirty="0"/>
              <a:t>When Docker is installed, there are three networks created automatically, bridge, host and none.</a:t>
            </a:r>
          </a:p>
          <a:p>
            <a:pPr lvl="1"/>
            <a:r>
              <a:rPr lang="en-US" sz="1200" dirty="0"/>
              <a:t>Bridge Network: The default bridge network is present on all Docker hosts. If you do not specify a different network, new containers are automatically connected to the default bridge network.</a:t>
            </a:r>
          </a:p>
          <a:p>
            <a:pPr lvl="1"/>
            <a:r>
              <a:rPr lang="en-US" sz="1200" dirty="0"/>
              <a:t>Host Network: The host network adds a container on the host’s network stack. As far as the network is concerned, there is no isolation between the host machine and the container.</a:t>
            </a:r>
          </a:p>
          <a:p>
            <a:pPr lvl="1"/>
            <a:r>
              <a:rPr lang="en-US" sz="1200" dirty="0"/>
              <a:t>None Network: The none network adds a container to a container-specific network stack. That container lacks a network interface.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12</a:t>
            </a:fld>
            <a:endParaRPr lang="en-US" dirty="0"/>
          </a:p>
        </p:txBody>
      </p:sp>
      <p:pic>
        <p:nvPicPr>
          <p:cNvPr id="5" name="Picture 2" descr="Container Networking Model">
            <a:extLst>
              <a:ext uri="{FF2B5EF4-FFF2-40B4-BE49-F238E27FC236}">
                <a16:creationId xmlns:a16="http://schemas.microsoft.com/office/drawing/2014/main" xmlns="" id="{6C05D1CB-A5DC-44AB-A18F-7EE4036F3FA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91819" y="3151032"/>
            <a:ext cx="5357314" cy="32069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2250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Deep Dive into Bridge Networking</a:t>
            </a:r>
          </a:p>
        </p:txBody>
      </p:sp>
      <p:sp>
        <p:nvSpPr>
          <p:cNvPr id="3" name="Content Placeholder 2"/>
          <p:cNvSpPr>
            <a:spLocks noGrp="1"/>
          </p:cNvSpPr>
          <p:nvPr>
            <p:ph idx="1"/>
          </p:nvPr>
        </p:nvSpPr>
        <p:spPr/>
        <p:txBody>
          <a:bodyPr/>
          <a:lstStyle/>
          <a:p>
            <a:pPr marL="0" indent="0">
              <a:buNone/>
            </a:pPr>
            <a:r>
              <a:rPr lang="en-US" sz="1400" dirty="0"/>
              <a:t>Containers connected to the default bridge network can communicate with each other by IP address. Docker </a:t>
            </a:r>
            <a:r>
              <a:rPr lang="en-US" sz="1400" b="1" u="sng" dirty="0"/>
              <a:t>does not</a:t>
            </a:r>
            <a:r>
              <a:rPr lang="en-US" sz="1400" dirty="0"/>
              <a:t> support automatic service discovery on the default bridge network. If you want containers to be able to resolve IP addresses by container name, you should use user-defined networks instead.</a:t>
            </a:r>
          </a:p>
          <a:p>
            <a:pPr marL="0" indent="0">
              <a:buNone/>
            </a:pPr>
            <a:r>
              <a:rPr lang="en-US" sz="1400" dirty="0"/>
              <a:t>The containers you launch into this network must reside on the same Docker host. Each container in the network can immediately communicate with other containers in the network. Though, the network itself isolates the containers from external networks.</a:t>
            </a:r>
            <a:endParaRPr lang="en-US" sz="12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13</a:t>
            </a:fld>
            <a:endParaRPr lang="en-US" dirty="0"/>
          </a:p>
        </p:txBody>
      </p:sp>
      <p:pic>
        <p:nvPicPr>
          <p:cNvPr id="1026" name="Picture 2" descr="An isolated network">
            <a:extLst>
              <a:ext uri="{FF2B5EF4-FFF2-40B4-BE49-F238E27FC236}">
                <a16:creationId xmlns:a16="http://schemas.microsoft.com/office/drawing/2014/main" xmlns="" id="{9440D016-4301-431A-923D-EAEA00968C6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76525" y="3729652"/>
            <a:ext cx="3790950" cy="2428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001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Development Best Practices</a:t>
            </a:r>
          </a:p>
        </p:txBody>
      </p:sp>
      <p:graphicFrame>
        <p:nvGraphicFramePr>
          <p:cNvPr id="5" name="Content Placeholder 4">
            <a:extLst>
              <a:ext uri="{FF2B5EF4-FFF2-40B4-BE49-F238E27FC236}">
                <a16:creationId xmlns:a16="http://schemas.microsoft.com/office/drawing/2014/main" xmlns="" id="{543FEEDB-F5DF-4EB7-91F1-33CEBE421637}"/>
              </a:ext>
            </a:extLst>
          </p:cNvPr>
          <p:cNvGraphicFramePr>
            <a:graphicFrameLocks noGrp="1"/>
          </p:cNvGraphicFramePr>
          <p:nvPr>
            <p:ph idx="1"/>
            <p:extLst>
              <p:ext uri="{D42A27DB-BD31-4B8C-83A1-F6EECF244321}">
                <p14:modId xmlns:p14="http://schemas.microsoft.com/office/powerpoint/2010/main" xmlns="" val="2527797171"/>
              </p:ext>
            </p:extLst>
          </p:nvPr>
        </p:nvGraphicFramePr>
        <p:xfrm>
          <a:off x="209550" y="1589088"/>
          <a:ext cx="7924800" cy="183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14</a:t>
            </a:fld>
            <a:endParaRPr lang="en-US" dirty="0"/>
          </a:p>
        </p:txBody>
      </p:sp>
      <p:sp>
        <p:nvSpPr>
          <p:cNvPr id="6" name="Content Placeholder 2">
            <a:extLst>
              <a:ext uri="{FF2B5EF4-FFF2-40B4-BE49-F238E27FC236}">
                <a16:creationId xmlns:a16="http://schemas.microsoft.com/office/drawing/2014/main" xmlns="" id="{87DB0C7E-5359-47D2-A5FD-DD66A588A95E}"/>
              </a:ext>
            </a:extLst>
          </p:cNvPr>
          <p:cNvSpPr txBox="1">
            <a:spLocks/>
          </p:cNvSpPr>
          <p:nvPr/>
        </p:nvSpPr>
        <p:spPr bwMode="auto">
          <a:xfrm>
            <a:off x="444627" y="1262063"/>
            <a:ext cx="8251698" cy="951543"/>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None/>
            </a:pPr>
            <a:r>
              <a:rPr lang="en-US" sz="1400" kern="0" dirty="0"/>
              <a:t>Docker can build images automatically by reading the instructions from a </a:t>
            </a:r>
            <a:r>
              <a:rPr lang="en-US" sz="1400" kern="0" dirty="0" err="1"/>
              <a:t>Dockerfile</a:t>
            </a:r>
            <a:r>
              <a:rPr lang="en-US" sz="1400" kern="0" dirty="0"/>
              <a:t>, a text file that contains all the commands, in order, needed to build a given image. </a:t>
            </a:r>
            <a:r>
              <a:rPr lang="en-US" sz="1400" kern="0" dirty="0" err="1"/>
              <a:t>Dockerfiles</a:t>
            </a:r>
            <a:r>
              <a:rPr lang="en-US" sz="1400" kern="0" dirty="0"/>
              <a:t> adhere to a specific format and use a specific set of instructions. Below  covers the best practices and methods recommended by Docker, Inc. and the Docker community for building efficient images. </a:t>
            </a:r>
          </a:p>
        </p:txBody>
      </p:sp>
    </p:spTree>
    <p:extLst>
      <p:ext uri="{BB962C8B-B14F-4D97-AF65-F5344CB8AC3E}">
        <p14:creationId xmlns:p14="http://schemas.microsoft.com/office/powerpoint/2010/main" xmlns="" val="344028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Kubernetes</a:t>
            </a:r>
          </a:p>
        </p:txBody>
      </p:sp>
      <p:sp>
        <p:nvSpPr>
          <p:cNvPr id="3" name="Content Placeholder 2"/>
          <p:cNvSpPr>
            <a:spLocks noGrp="1"/>
          </p:cNvSpPr>
          <p:nvPr>
            <p:ph idx="1"/>
          </p:nvPr>
        </p:nvSpPr>
        <p:spPr/>
        <p:txBody>
          <a:bodyPr/>
          <a:lstStyle/>
          <a:p>
            <a:pPr marL="0" indent="0">
              <a:buNone/>
            </a:pPr>
            <a:r>
              <a:rPr lang="en-US" sz="1400" dirty="0"/>
              <a:t>Container orchestration tools help with the management and operational aspects of complex, multi-container workloads that are deployed on a cluster of machines. Container orchestration helps automate the deployment, scaling and management of containerized applications.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15</a:t>
            </a:fld>
            <a:endParaRPr lang="en-US" dirty="0"/>
          </a:p>
        </p:txBody>
      </p:sp>
      <p:graphicFrame>
        <p:nvGraphicFramePr>
          <p:cNvPr id="5" name="Diagram 4">
            <a:extLst>
              <a:ext uri="{FF2B5EF4-FFF2-40B4-BE49-F238E27FC236}">
                <a16:creationId xmlns:a16="http://schemas.microsoft.com/office/drawing/2014/main" xmlns="" id="{79B81F8E-EB7A-46FD-84B1-7489F9E6B8E3}"/>
              </a:ext>
            </a:extLst>
          </p:cNvPr>
          <p:cNvGraphicFramePr/>
          <p:nvPr>
            <p:extLst>
              <p:ext uri="{D42A27DB-BD31-4B8C-83A1-F6EECF244321}">
                <p14:modId xmlns:p14="http://schemas.microsoft.com/office/powerpoint/2010/main" xmlns="" val="3467645550"/>
              </p:ext>
            </p:extLst>
          </p:nvPr>
        </p:nvGraphicFramePr>
        <p:xfrm>
          <a:off x="1245188" y="2007965"/>
          <a:ext cx="6633884" cy="324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0" name="Group 19">
            <a:extLst>
              <a:ext uri="{FF2B5EF4-FFF2-40B4-BE49-F238E27FC236}">
                <a16:creationId xmlns:a16="http://schemas.microsoft.com/office/drawing/2014/main" xmlns="" id="{676B15EE-085A-4E28-A47E-E26571188597}"/>
              </a:ext>
            </a:extLst>
          </p:cNvPr>
          <p:cNvGrpSpPr/>
          <p:nvPr/>
        </p:nvGrpSpPr>
        <p:grpSpPr>
          <a:xfrm>
            <a:off x="602968" y="5266535"/>
            <a:ext cx="7918323" cy="1321887"/>
            <a:chOff x="444627" y="5250055"/>
            <a:chExt cx="7918323" cy="1321887"/>
          </a:xfrm>
        </p:grpSpPr>
        <p:grpSp>
          <p:nvGrpSpPr>
            <p:cNvPr id="17" name="Group 16">
              <a:extLst>
                <a:ext uri="{FF2B5EF4-FFF2-40B4-BE49-F238E27FC236}">
                  <a16:creationId xmlns:a16="http://schemas.microsoft.com/office/drawing/2014/main" xmlns="" id="{9ACDE62F-C0C8-48EC-A798-DEF99E69D4EA}"/>
                </a:ext>
              </a:extLst>
            </p:cNvPr>
            <p:cNvGrpSpPr/>
            <p:nvPr/>
          </p:nvGrpSpPr>
          <p:grpSpPr>
            <a:xfrm>
              <a:off x="444627" y="5250512"/>
              <a:ext cx="1430986" cy="1321430"/>
              <a:chOff x="444627" y="1998162"/>
              <a:chExt cx="1430986" cy="1321430"/>
            </a:xfrm>
          </p:grpSpPr>
          <p:pic>
            <p:nvPicPr>
              <p:cNvPr id="2052" name="Picture 4" descr="https://raw.githubusercontent.com/docker-library/docs/471fa6e4cb58062ccbf91afc111980f9c7004981/swarm/logo.png">
                <a:extLst>
                  <a:ext uri="{FF2B5EF4-FFF2-40B4-BE49-F238E27FC236}">
                    <a16:creationId xmlns:a16="http://schemas.microsoft.com/office/drawing/2014/main" xmlns="" id="{134FE1D6-FB4D-4936-93B4-7D8265C3F5F7}"/>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44627" y="1998162"/>
                <a:ext cx="1430986" cy="119062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1CF987C7-9C3D-4928-A482-48740A392549}"/>
                  </a:ext>
                </a:extLst>
              </p:cNvPr>
              <p:cNvSpPr txBox="1"/>
              <p:nvPr/>
            </p:nvSpPr>
            <p:spPr>
              <a:xfrm>
                <a:off x="605320" y="3057982"/>
                <a:ext cx="1109599" cy="261610"/>
              </a:xfrm>
              <a:prstGeom prst="rect">
                <a:avLst/>
              </a:prstGeom>
              <a:noFill/>
            </p:spPr>
            <p:txBody>
              <a:bodyPr wrap="none" rtlCol="0">
                <a:spAutoFit/>
              </a:bodyPr>
              <a:lstStyle/>
              <a:p>
                <a:r>
                  <a:rPr lang="en-US" sz="1100" dirty="0">
                    <a:solidFill>
                      <a:srgbClr val="666666"/>
                    </a:solidFill>
                    <a:latin typeface="+mn-lt"/>
                  </a:rPr>
                  <a:t>Docker Swarm</a:t>
                </a:r>
              </a:p>
            </p:txBody>
          </p:sp>
        </p:grpSp>
        <p:grpSp>
          <p:nvGrpSpPr>
            <p:cNvPr id="15" name="Group 14">
              <a:extLst>
                <a:ext uri="{FF2B5EF4-FFF2-40B4-BE49-F238E27FC236}">
                  <a16:creationId xmlns:a16="http://schemas.microsoft.com/office/drawing/2014/main" xmlns="" id="{E4385623-00AE-4B63-85A6-95EFD354208B}"/>
                </a:ext>
              </a:extLst>
            </p:cNvPr>
            <p:cNvGrpSpPr/>
            <p:nvPr/>
          </p:nvGrpSpPr>
          <p:grpSpPr>
            <a:xfrm>
              <a:off x="2270172" y="5250512"/>
              <a:ext cx="1059363" cy="1321430"/>
              <a:chOff x="3141162" y="1998162"/>
              <a:chExt cx="1059363" cy="1321430"/>
            </a:xfrm>
          </p:grpSpPr>
          <p:pic>
            <p:nvPicPr>
              <p:cNvPr id="2054" name="Picture 6" descr="Image result for Kubernetes">
                <a:extLst>
                  <a:ext uri="{FF2B5EF4-FFF2-40B4-BE49-F238E27FC236}">
                    <a16:creationId xmlns:a16="http://schemas.microsoft.com/office/drawing/2014/main" xmlns="" id="{A6F01CE0-4E62-44D7-A2D1-C1BF4220D57E}"/>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141162" y="1998162"/>
                <a:ext cx="1059363" cy="1059363"/>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20A1C11B-5D8D-433B-86A5-1E6DFFFD16AA}"/>
                  </a:ext>
                </a:extLst>
              </p:cNvPr>
              <p:cNvSpPr txBox="1"/>
              <p:nvPr/>
            </p:nvSpPr>
            <p:spPr>
              <a:xfrm>
                <a:off x="3217495" y="3057982"/>
                <a:ext cx="906017" cy="261610"/>
              </a:xfrm>
              <a:prstGeom prst="rect">
                <a:avLst/>
              </a:prstGeom>
              <a:noFill/>
            </p:spPr>
            <p:txBody>
              <a:bodyPr wrap="none" rtlCol="0">
                <a:spAutoFit/>
              </a:bodyPr>
              <a:lstStyle/>
              <a:p>
                <a:r>
                  <a:rPr lang="en-US" sz="1100" dirty="0">
                    <a:solidFill>
                      <a:srgbClr val="666666"/>
                    </a:solidFill>
                    <a:latin typeface="+mn-lt"/>
                  </a:rPr>
                  <a:t>Kubernetes</a:t>
                </a:r>
              </a:p>
            </p:txBody>
          </p:sp>
        </p:grpSp>
        <p:grpSp>
          <p:nvGrpSpPr>
            <p:cNvPr id="19" name="Group 18">
              <a:extLst>
                <a:ext uri="{FF2B5EF4-FFF2-40B4-BE49-F238E27FC236}">
                  <a16:creationId xmlns:a16="http://schemas.microsoft.com/office/drawing/2014/main" xmlns="" id="{F45A14AD-6123-452C-B043-62197C11D20D}"/>
                </a:ext>
              </a:extLst>
            </p:cNvPr>
            <p:cNvGrpSpPr/>
            <p:nvPr/>
          </p:nvGrpSpPr>
          <p:grpSpPr>
            <a:xfrm>
              <a:off x="5429844" y="5250512"/>
              <a:ext cx="1121558" cy="1320973"/>
              <a:chOff x="5466074" y="1998162"/>
              <a:chExt cx="1121558" cy="1320973"/>
            </a:xfrm>
          </p:grpSpPr>
          <p:pic>
            <p:nvPicPr>
              <p:cNvPr id="12" name="Picture 11">
                <a:extLst>
                  <a:ext uri="{FF2B5EF4-FFF2-40B4-BE49-F238E27FC236}">
                    <a16:creationId xmlns:a16="http://schemas.microsoft.com/office/drawing/2014/main" xmlns="" id="{C2FCF701-428B-49C5-B1B5-0240E5E421E6}"/>
                  </a:ext>
                </a:extLst>
              </p:cNvPr>
              <p:cNvPicPr>
                <a:picLocks noChangeAspect="1"/>
              </p:cNvPicPr>
              <p:nvPr/>
            </p:nvPicPr>
            <p:blipFill>
              <a:blip r:embed="rId9" cstate="print"/>
              <a:stretch>
                <a:fillRect/>
              </a:stretch>
            </p:blipFill>
            <p:spPr>
              <a:xfrm>
                <a:off x="5466074" y="1998162"/>
                <a:ext cx="1121558" cy="1059363"/>
              </a:xfrm>
              <a:prstGeom prst="rect">
                <a:avLst/>
              </a:prstGeom>
            </p:spPr>
          </p:pic>
          <p:sp>
            <p:nvSpPr>
              <p:cNvPr id="16" name="TextBox 15">
                <a:extLst>
                  <a:ext uri="{FF2B5EF4-FFF2-40B4-BE49-F238E27FC236}">
                    <a16:creationId xmlns:a16="http://schemas.microsoft.com/office/drawing/2014/main" xmlns="" id="{7254D48F-5A49-4FA6-86F4-2A03155E3FF7}"/>
                  </a:ext>
                </a:extLst>
              </p:cNvPr>
              <p:cNvSpPr txBox="1"/>
              <p:nvPr/>
            </p:nvSpPr>
            <p:spPr>
              <a:xfrm>
                <a:off x="5510525" y="3057525"/>
                <a:ext cx="1032655" cy="261610"/>
              </a:xfrm>
              <a:prstGeom prst="rect">
                <a:avLst/>
              </a:prstGeom>
              <a:noFill/>
            </p:spPr>
            <p:txBody>
              <a:bodyPr wrap="none" rtlCol="0">
                <a:spAutoFit/>
              </a:bodyPr>
              <a:lstStyle/>
              <a:p>
                <a:r>
                  <a:rPr lang="en-US" sz="1100" dirty="0">
                    <a:solidFill>
                      <a:srgbClr val="666666"/>
                    </a:solidFill>
                    <a:latin typeface="+mn-lt"/>
                  </a:rPr>
                  <a:t>Amazon ECS</a:t>
                </a:r>
              </a:p>
            </p:txBody>
          </p:sp>
        </p:grpSp>
        <p:pic>
          <p:nvPicPr>
            <p:cNvPr id="2056" name="Picture 8" descr="Azure Container Service">
              <a:extLst>
                <a:ext uri="{FF2B5EF4-FFF2-40B4-BE49-F238E27FC236}">
                  <a16:creationId xmlns:a16="http://schemas.microsoft.com/office/drawing/2014/main" xmlns="" id="{C8A99D99-FECF-49EB-8893-667A92C65211}"/>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945963" y="5250512"/>
              <a:ext cx="1416987" cy="131661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8" name="Group 17">
              <a:extLst>
                <a:ext uri="{FF2B5EF4-FFF2-40B4-BE49-F238E27FC236}">
                  <a16:creationId xmlns:a16="http://schemas.microsoft.com/office/drawing/2014/main" xmlns="" id="{527E8DCD-9ECB-4A6C-A650-7D9EA06CD87C}"/>
                </a:ext>
              </a:extLst>
            </p:cNvPr>
            <p:cNvGrpSpPr/>
            <p:nvPr/>
          </p:nvGrpSpPr>
          <p:grpSpPr>
            <a:xfrm>
              <a:off x="3724094" y="5250055"/>
              <a:ext cx="1311191" cy="1317074"/>
              <a:chOff x="4167963" y="1997705"/>
              <a:chExt cx="1311191" cy="1317074"/>
            </a:xfrm>
          </p:grpSpPr>
          <p:pic>
            <p:nvPicPr>
              <p:cNvPr id="2060" name="Picture 12" descr="Image result for Google Container Engine">
                <a:extLst>
                  <a:ext uri="{FF2B5EF4-FFF2-40B4-BE49-F238E27FC236}">
                    <a16:creationId xmlns:a16="http://schemas.microsoft.com/office/drawing/2014/main" xmlns="" id="{C2BAA72F-3829-40DA-9F10-74F04CB15EF2}"/>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4167963" y="1997705"/>
                <a:ext cx="1311191" cy="105623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TextBox 21">
                <a:extLst>
                  <a:ext uri="{FF2B5EF4-FFF2-40B4-BE49-F238E27FC236}">
                    <a16:creationId xmlns:a16="http://schemas.microsoft.com/office/drawing/2014/main" xmlns="" id="{4B11E396-98CE-4E50-8DAF-A0E04E1F2BEE}"/>
                  </a:ext>
                </a:extLst>
              </p:cNvPr>
              <p:cNvSpPr txBox="1"/>
              <p:nvPr/>
            </p:nvSpPr>
            <p:spPr>
              <a:xfrm>
                <a:off x="4335284" y="3053169"/>
                <a:ext cx="976549" cy="261610"/>
              </a:xfrm>
              <a:prstGeom prst="rect">
                <a:avLst/>
              </a:prstGeom>
              <a:noFill/>
            </p:spPr>
            <p:txBody>
              <a:bodyPr wrap="none" rtlCol="0">
                <a:spAutoFit/>
              </a:bodyPr>
              <a:lstStyle/>
              <a:p>
                <a:r>
                  <a:rPr lang="en-US" sz="1100" dirty="0">
                    <a:solidFill>
                      <a:srgbClr val="666666"/>
                    </a:solidFill>
                    <a:latin typeface="+mn-lt"/>
                  </a:rPr>
                  <a:t>Google GKE</a:t>
                </a:r>
              </a:p>
            </p:txBody>
          </p:sp>
        </p:grpSp>
      </p:grpSp>
    </p:spTree>
    <p:extLst>
      <p:ext uri="{BB962C8B-B14F-4D97-AF65-F5344CB8AC3E}">
        <p14:creationId xmlns:p14="http://schemas.microsoft.com/office/powerpoint/2010/main" xmlns="" val="260192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PV First &amp; Docker</a:t>
            </a:r>
          </a:p>
        </p:txBody>
      </p:sp>
      <p:sp>
        <p:nvSpPr>
          <p:cNvPr id="3" name="Content Placeholder 2"/>
          <p:cNvSpPr>
            <a:spLocks noGrp="1"/>
          </p:cNvSpPr>
          <p:nvPr>
            <p:ph idx="1"/>
          </p:nvPr>
        </p:nvSpPr>
        <p:spPr/>
        <p:txBody>
          <a:bodyPr/>
          <a:lstStyle/>
          <a:p>
            <a:pPr marL="0" indent="0">
              <a:buNone/>
            </a:pPr>
            <a:r>
              <a:rPr lang="en-US" sz="1400" dirty="0"/>
              <a:t>The cognitive model is built with light-weight, containerized microservices which provides PV First with flexibility and scalability. The cognitive model can be deployed via Docker containers within a matter of seconds and scaled to meet the file intake workload. PV First utilizes Kafka as a message broker to move through the pipeline.</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16</a:t>
            </a:fld>
            <a:endParaRPr lang="en-US" dirty="0"/>
          </a:p>
        </p:txBody>
      </p:sp>
      <p:pic>
        <p:nvPicPr>
          <p:cNvPr id="6" name="Content Placeholder 8">
            <a:extLst>
              <a:ext uri="{FF2B5EF4-FFF2-40B4-BE49-F238E27FC236}">
                <a16:creationId xmlns:a16="http://schemas.microsoft.com/office/drawing/2014/main" xmlns="" id="{747E3086-1509-4617-9953-B8900BC9F556}"/>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444627" y="2444714"/>
            <a:ext cx="8426465" cy="3896120"/>
          </a:xfrm>
          <a:prstGeom prst="rect">
            <a:avLst/>
          </a:prstGeom>
        </p:spPr>
      </p:pic>
    </p:spTree>
    <p:extLst>
      <p:ext uri="{BB962C8B-B14F-4D97-AF65-F5344CB8AC3E}">
        <p14:creationId xmlns:p14="http://schemas.microsoft.com/office/powerpoint/2010/main" xmlns="" val="4923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PV First Operations</a:t>
            </a:r>
          </a:p>
        </p:txBody>
      </p:sp>
      <p:sp>
        <p:nvSpPr>
          <p:cNvPr id="3" name="Content Placeholder 2"/>
          <p:cNvSpPr>
            <a:spLocks noGrp="1"/>
          </p:cNvSpPr>
          <p:nvPr>
            <p:ph idx="1"/>
          </p:nvPr>
        </p:nvSpPr>
        <p:spPr/>
        <p:txBody>
          <a:bodyPr/>
          <a:lstStyle/>
          <a:p>
            <a:pPr marL="0" indent="0">
              <a:buNone/>
            </a:pPr>
            <a:r>
              <a:rPr lang="en-US" sz="1400" dirty="0"/>
              <a:t>PV First utilize Accenture’s DockerHub for an image repository.</a:t>
            </a:r>
          </a:p>
          <a:p>
            <a:pPr marL="0" indent="0">
              <a:buNone/>
            </a:pPr>
            <a:endParaRPr lang="en-US" sz="1400" dirty="0"/>
          </a:p>
          <a:p>
            <a:pPr marL="0" indent="0">
              <a:buNone/>
            </a:pPr>
            <a:r>
              <a:rPr lang="en-US" sz="1400" dirty="0"/>
              <a:t>PV First utilizes Kubernetes as a container orchestration tool. As such, the DevOps team does not directly interface with Docker. However, the developers have direct access to Docker to check application logs and connect to the individual microservices for troubleshooting.</a:t>
            </a:r>
          </a:p>
          <a:p>
            <a:pPr marL="0" indent="0">
              <a:buNone/>
            </a:pPr>
            <a:endParaRPr lang="en-US" sz="1400" dirty="0"/>
          </a:p>
          <a:p>
            <a:pPr marL="0" indent="0">
              <a:buNone/>
            </a:pPr>
            <a:r>
              <a:rPr lang="en-US" sz="1400" dirty="0"/>
              <a:t>For more information on Kubernetes, there is a separate deck for Kubernetes &amp; PV First.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17</a:t>
            </a:fld>
            <a:endParaRPr lang="en-US" dirty="0"/>
          </a:p>
        </p:txBody>
      </p:sp>
    </p:spTree>
    <p:extLst>
      <p:ext uri="{BB962C8B-B14F-4D97-AF65-F5344CB8AC3E}">
        <p14:creationId xmlns:p14="http://schemas.microsoft.com/office/powerpoint/2010/main" xmlns="" val="123759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Common Docker Commands</a:t>
            </a:r>
          </a:p>
        </p:txBody>
      </p:sp>
      <p:sp>
        <p:nvSpPr>
          <p:cNvPr id="3" name="Content Placeholder 2"/>
          <p:cNvSpPr>
            <a:spLocks noGrp="1"/>
          </p:cNvSpPr>
          <p:nvPr>
            <p:ph idx="1"/>
          </p:nvPr>
        </p:nvSpPr>
        <p:spPr/>
        <p:txBody>
          <a:bodyPr/>
          <a:lstStyle/>
          <a:p>
            <a:pPr marL="0" indent="0">
              <a:buNone/>
            </a:pPr>
            <a:r>
              <a:rPr lang="en-US" sz="1400" dirty="0"/>
              <a:t>Below are the most common Docker commands:</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18</a:t>
            </a:fld>
            <a:endParaRPr lang="en-US" dirty="0"/>
          </a:p>
        </p:txBody>
      </p:sp>
      <p:pic>
        <p:nvPicPr>
          <p:cNvPr id="5" name="Picture 4">
            <a:extLst>
              <a:ext uri="{FF2B5EF4-FFF2-40B4-BE49-F238E27FC236}">
                <a16:creationId xmlns:a16="http://schemas.microsoft.com/office/drawing/2014/main" xmlns="" id="{59A714B4-7F6D-45E1-A3FE-CD96D60EAD22}"/>
              </a:ext>
            </a:extLst>
          </p:cNvPr>
          <p:cNvPicPr>
            <a:picLocks noChangeAspect="1"/>
          </p:cNvPicPr>
          <p:nvPr/>
        </p:nvPicPr>
        <p:blipFill>
          <a:blip r:embed="rId2" cstate="print"/>
          <a:stretch>
            <a:fillRect/>
          </a:stretch>
        </p:blipFill>
        <p:spPr>
          <a:xfrm>
            <a:off x="1819275" y="2028825"/>
            <a:ext cx="5505450" cy="2800350"/>
          </a:xfrm>
          <a:prstGeom prst="rect">
            <a:avLst/>
          </a:prstGeom>
        </p:spPr>
      </p:pic>
    </p:spTree>
    <p:extLst>
      <p:ext uri="{BB962C8B-B14F-4D97-AF65-F5344CB8AC3E}">
        <p14:creationId xmlns:p14="http://schemas.microsoft.com/office/powerpoint/2010/main" xmlns="" val="422958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Docker Troubleshooting</a:t>
            </a:r>
          </a:p>
        </p:txBody>
      </p:sp>
      <p:sp>
        <p:nvSpPr>
          <p:cNvPr id="3" name="Content Placeholder 2"/>
          <p:cNvSpPr>
            <a:spLocks noGrp="1"/>
          </p:cNvSpPr>
          <p:nvPr>
            <p:ph idx="1"/>
          </p:nvPr>
        </p:nvSpPr>
        <p:spPr/>
        <p:txBody>
          <a:bodyPr/>
          <a:lstStyle/>
          <a:p>
            <a:pPr marL="0" indent="0">
              <a:buNone/>
            </a:pPr>
            <a:r>
              <a:rPr lang="en-US" sz="1400" dirty="0"/>
              <a:t>While the container troubleshooting detailed in this deck can be used for PV First, the majority of PV First troubleshooting should occur through the container orchestration, Kubernetes (K8).</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19</a:t>
            </a:fld>
            <a:endParaRPr lang="en-US" dirty="0">
              <a:latin typeface="Arial" charset="0"/>
            </a:endParaRPr>
          </a:p>
        </p:txBody>
      </p:sp>
    </p:spTree>
    <p:extLst>
      <p:ext uri="{BB962C8B-B14F-4D97-AF65-F5344CB8AC3E}">
        <p14:creationId xmlns:p14="http://schemas.microsoft.com/office/powerpoint/2010/main" xmlns="" val="157415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Introduction</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The purpose of this document is to provide a high-level overview of Docker and provide training links. After going through this document, you should have a high-level understanding of Docker and it’s key components and functions. The document will describe how PV First utilizes Docker. In addition, the document will cover key topics for Docker even if they are not used in PV First.</a:t>
            </a:r>
          </a:p>
          <a:p>
            <a:pPr marL="0" indent="0">
              <a:spcBef>
                <a:spcPts val="600"/>
              </a:spcBef>
              <a:spcAft>
                <a:spcPts val="600"/>
              </a:spcAft>
              <a:buNone/>
            </a:pPr>
            <a:r>
              <a:rPr lang="en-US" sz="1400" dirty="0"/>
              <a:t>The majority of this deck’s content has come directly from Docker documentation.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2</a:t>
            </a:fld>
            <a:endParaRPr lang="en-US" dirty="0"/>
          </a:p>
        </p:txBody>
      </p:sp>
    </p:spTree>
    <p:extLst>
      <p:ext uri="{BB962C8B-B14F-4D97-AF65-F5344CB8AC3E}">
        <p14:creationId xmlns:p14="http://schemas.microsoft.com/office/powerpoint/2010/main" xmlns="" val="396065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Installing Docker</a:t>
            </a:r>
          </a:p>
        </p:txBody>
      </p:sp>
      <p:sp>
        <p:nvSpPr>
          <p:cNvPr id="3" name="Content Placeholder 2"/>
          <p:cNvSpPr>
            <a:spLocks noGrp="1"/>
          </p:cNvSpPr>
          <p:nvPr>
            <p:ph idx="1"/>
          </p:nvPr>
        </p:nvSpPr>
        <p:spPr/>
        <p:txBody>
          <a:bodyPr/>
          <a:lstStyle/>
          <a:p>
            <a:pPr marL="0" indent="0">
              <a:buNone/>
            </a:pPr>
            <a:r>
              <a:rPr lang="en-US" sz="1400" dirty="0"/>
              <a:t>Docker is available in two editions: Community Edition (CE) and Enterprise Edition (EE).</a:t>
            </a:r>
          </a:p>
          <a:p>
            <a:pPr lvl="1"/>
            <a:r>
              <a:rPr lang="en-US" sz="1200" dirty="0"/>
              <a:t>Docker Community Edition (CE) is ideal for developers and small teams looking to get started with Docker and experimenting with container-based apps. </a:t>
            </a:r>
          </a:p>
          <a:p>
            <a:pPr lvl="1"/>
            <a:r>
              <a:rPr lang="en-US" sz="1200" dirty="0"/>
              <a:t>Docker Enterprise Edition (EE) is designed for enterprise development and IT teams who build, ship, and run business critical applications in production at scale.</a:t>
            </a:r>
          </a:p>
          <a:p>
            <a:pPr marL="0" indent="0">
              <a:buNone/>
            </a:pPr>
            <a:endParaRPr lang="en-US" sz="1400" dirty="0"/>
          </a:p>
          <a:p>
            <a:pPr marL="0" indent="0">
              <a:buNone/>
            </a:pPr>
            <a:r>
              <a:rPr lang="en-US" sz="1400" dirty="0"/>
              <a:t>For more information and specification requirements, please review the official Docker documentation at </a:t>
            </a:r>
            <a:r>
              <a:rPr lang="en-US" sz="1400" dirty="0">
                <a:hlinkClick r:id="rId2"/>
              </a:rPr>
              <a:t>https://docs.docker.com/engine/installation/</a:t>
            </a:r>
            <a:r>
              <a:rPr lang="en-US" sz="1400" dirty="0"/>
              <a:t>. </a:t>
            </a:r>
          </a:p>
          <a:p>
            <a:pPr marL="0" indent="0">
              <a:buNone/>
            </a:pPr>
            <a:endParaRPr lang="en-US" sz="1400" dirty="0"/>
          </a:p>
          <a:p>
            <a:pPr marL="0" indent="0">
              <a:buNone/>
            </a:pPr>
            <a:r>
              <a:rPr lang="en-US" sz="1400" dirty="0"/>
              <a:t>PV First utilizes Docker CE for CentOS. The Docker logs and relevant data is stored in /</a:t>
            </a:r>
            <a:r>
              <a:rPr lang="en-US" sz="1400" dirty="0" err="1"/>
              <a:t>var</a:t>
            </a:r>
            <a:r>
              <a:rPr lang="en-US" sz="1400" dirty="0"/>
              <a:t>/lib/docker, but the storage location can be configured to meet a client’s requirements. For more information on how PV First installs Docker, review the Jenkins configuration and script used for installation.</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20</a:t>
            </a:fld>
            <a:endParaRPr lang="en-US" dirty="0">
              <a:latin typeface="Arial" charset="0"/>
            </a:endParaRPr>
          </a:p>
        </p:txBody>
      </p:sp>
    </p:spTree>
    <p:extLst>
      <p:ext uri="{BB962C8B-B14F-4D97-AF65-F5344CB8AC3E}">
        <p14:creationId xmlns:p14="http://schemas.microsoft.com/office/powerpoint/2010/main" xmlns="" val="265615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Interacting with Docker</a:t>
            </a:r>
          </a:p>
        </p:txBody>
      </p:sp>
      <p:sp>
        <p:nvSpPr>
          <p:cNvPr id="3" name="Content Placeholder 2"/>
          <p:cNvSpPr>
            <a:spLocks noGrp="1"/>
          </p:cNvSpPr>
          <p:nvPr>
            <p:ph idx="1"/>
          </p:nvPr>
        </p:nvSpPr>
        <p:spPr/>
        <p:txBody>
          <a:bodyPr/>
          <a:lstStyle/>
          <a:p>
            <a:pPr marL="0" indent="0">
              <a:buNone/>
            </a:pPr>
            <a:r>
              <a:rPr lang="en-US" sz="1400" dirty="0"/>
              <a:t>The Docker daemon binds to a Unix socket instead of a TCP port. By default, that Unix socket is owned by the user root and other users can only access it using </a:t>
            </a:r>
            <a:r>
              <a:rPr lang="en-US" sz="1400" dirty="0" err="1"/>
              <a:t>sudo</a:t>
            </a:r>
            <a:r>
              <a:rPr lang="en-US" sz="1400" dirty="0"/>
              <a:t>. The docker daemon always runs as the root user.</a:t>
            </a:r>
          </a:p>
          <a:p>
            <a:pPr marL="0" indent="0">
              <a:buNone/>
            </a:pPr>
            <a:endParaRPr lang="en-US" sz="1400" dirty="0"/>
          </a:p>
          <a:p>
            <a:pPr marL="0" indent="0">
              <a:buNone/>
            </a:pPr>
            <a:r>
              <a:rPr lang="en-US" sz="1400" dirty="0"/>
              <a:t>Instead of using </a:t>
            </a:r>
            <a:r>
              <a:rPr lang="en-US" sz="1400" dirty="0" err="1"/>
              <a:t>sudo</a:t>
            </a:r>
            <a:r>
              <a:rPr lang="en-US" sz="1400" dirty="0"/>
              <a:t> when using the docker commands, PV First has created a Unix group called docker to add approved users to. This group is able to run docker commands without </a:t>
            </a:r>
            <a:r>
              <a:rPr lang="en-US" sz="1400" dirty="0" err="1"/>
              <a:t>sudo</a:t>
            </a:r>
            <a:r>
              <a:rPr lang="en-US" sz="1400" dirty="0"/>
              <a:t>.</a:t>
            </a:r>
          </a:p>
          <a:p>
            <a:pPr marL="0" indent="0">
              <a:buNone/>
            </a:pPr>
            <a:endParaRPr lang="en-US" sz="1400" dirty="0"/>
          </a:p>
          <a:p>
            <a:pPr marL="0" indent="0">
              <a:buNone/>
            </a:pPr>
            <a:r>
              <a:rPr lang="en-US" sz="1400" dirty="0"/>
              <a:t>To create a docker group and add users:</a:t>
            </a:r>
          </a:p>
          <a:p>
            <a:pPr marL="342900" indent="-342900">
              <a:buFont typeface="+mj-lt"/>
              <a:buAutoNum type="arabicPeriod"/>
            </a:pPr>
            <a:r>
              <a:rPr lang="en-US" sz="1400" dirty="0"/>
              <a:t>Create the docker group if it does not already exist</a:t>
            </a:r>
          </a:p>
          <a:p>
            <a:pPr marL="407988" lvl="1" indent="-171450"/>
            <a:r>
              <a:rPr lang="en-US" sz="1200" dirty="0" err="1"/>
              <a:t>sudo</a:t>
            </a:r>
            <a:r>
              <a:rPr lang="en-US" sz="1200" dirty="0"/>
              <a:t> </a:t>
            </a:r>
            <a:r>
              <a:rPr lang="en-US" sz="1200" dirty="0" err="1"/>
              <a:t>groupadd</a:t>
            </a:r>
            <a:r>
              <a:rPr lang="en-US" sz="1200" dirty="0"/>
              <a:t> docker</a:t>
            </a:r>
          </a:p>
          <a:p>
            <a:pPr marL="342900" indent="-342900">
              <a:buFont typeface="+mj-lt"/>
              <a:buAutoNum type="arabicPeriod"/>
            </a:pPr>
            <a:r>
              <a:rPr lang="en-US" sz="1400" dirty="0"/>
              <a:t>Add a user to the docker group</a:t>
            </a:r>
          </a:p>
          <a:p>
            <a:pPr lvl="1"/>
            <a:r>
              <a:rPr lang="en-US" sz="1200" dirty="0" err="1"/>
              <a:t>sudo</a:t>
            </a:r>
            <a:r>
              <a:rPr lang="en-US" sz="1200" dirty="0"/>
              <a:t> </a:t>
            </a:r>
            <a:r>
              <a:rPr lang="en-US" sz="1200" dirty="0" err="1"/>
              <a:t>usermod</a:t>
            </a:r>
            <a:r>
              <a:rPr lang="en-US" sz="1200" dirty="0"/>
              <a:t> –</a:t>
            </a:r>
            <a:r>
              <a:rPr lang="en-US" sz="1200" dirty="0" err="1"/>
              <a:t>aG</a:t>
            </a:r>
            <a:r>
              <a:rPr lang="en-US" sz="1200" dirty="0"/>
              <a:t> docker $USER</a:t>
            </a:r>
          </a:p>
          <a:p>
            <a:pPr marL="342900" indent="-342900">
              <a:buFont typeface="+mj-lt"/>
              <a:buAutoNum type="arabicPeriod"/>
            </a:pPr>
            <a:r>
              <a:rPr lang="en-US" sz="1400" dirty="0"/>
              <a:t>Have the user log out and log back in so the user’s group membership is re-evaluated</a:t>
            </a:r>
            <a:endParaRPr lang="en-US" sz="1200" dirty="0"/>
          </a:p>
          <a:p>
            <a:pPr marL="342900" indent="-342900">
              <a:buFont typeface="+mj-lt"/>
              <a:buAutoNum type="arabicPeriod"/>
            </a:pPr>
            <a:r>
              <a:rPr lang="en-US" sz="1400" dirty="0"/>
              <a:t>Verify that the user can run docker commands without </a:t>
            </a:r>
            <a:r>
              <a:rPr lang="en-US" sz="1400" dirty="0" err="1"/>
              <a:t>sudo</a:t>
            </a: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21</a:t>
            </a:fld>
            <a:endParaRPr lang="en-US" dirty="0">
              <a:latin typeface="Arial" charset="0"/>
            </a:endParaRPr>
          </a:p>
        </p:txBody>
      </p:sp>
    </p:spTree>
    <p:extLst>
      <p:ext uri="{BB962C8B-B14F-4D97-AF65-F5344CB8AC3E}">
        <p14:creationId xmlns:p14="http://schemas.microsoft.com/office/powerpoint/2010/main" xmlns="" val="226093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Docker Debug Mode</a:t>
            </a:r>
          </a:p>
        </p:txBody>
      </p:sp>
      <p:sp>
        <p:nvSpPr>
          <p:cNvPr id="3" name="Content Placeholder 2"/>
          <p:cNvSpPr>
            <a:spLocks noGrp="1"/>
          </p:cNvSpPr>
          <p:nvPr>
            <p:ph idx="1"/>
          </p:nvPr>
        </p:nvSpPr>
        <p:spPr/>
        <p:txBody>
          <a:bodyPr/>
          <a:lstStyle/>
          <a:p>
            <a:pPr marL="0" indent="0">
              <a:buNone/>
            </a:pPr>
            <a:r>
              <a:rPr lang="en-US" sz="1400" dirty="0"/>
              <a:t>Docker has a –debug flag which provides a more verbose output for Docker commands.</a:t>
            </a:r>
          </a:p>
          <a:p>
            <a:pPr marL="0" indent="0">
              <a:buNone/>
            </a:pPr>
            <a:endParaRPr lang="en-US" sz="1400" dirty="0"/>
          </a:p>
          <a:p>
            <a:pPr marL="0" indent="0">
              <a:buNone/>
            </a:pPr>
            <a:r>
              <a:rPr lang="en-US" sz="1400" dirty="0"/>
              <a:t>docker –D [command] [arguments]</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22</a:t>
            </a:fld>
            <a:endParaRPr lang="en-US" dirty="0">
              <a:latin typeface="Arial" charset="0"/>
            </a:endParaRPr>
          </a:p>
        </p:txBody>
      </p:sp>
    </p:spTree>
    <p:extLst>
      <p:ext uri="{BB962C8B-B14F-4D97-AF65-F5344CB8AC3E}">
        <p14:creationId xmlns:p14="http://schemas.microsoft.com/office/powerpoint/2010/main" xmlns="" val="1322044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Docker Image Troubleshooting</a:t>
            </a:r>
          </a:p>
        </p:txBody>
      </p:sp>
      <p:sp>
        <p:nvSpPr>
          <p:cNvPr id="3" name="Content Placeholder 2"/>
          <p:cNvSpPr>
            <a:spLocks noGrp="1"/>
          </p:cNvSpPr>
          <p:nvPr>
            <p:ph idx="1"/>
          </p:nvPr>
        </p:nvSpPr>
        <p:spPr/>
        <p:txBody>
          <a:bodyPr/>
          <a:lstStyle/>
          <a:p>
            <a:pPr marL="0" indent="0">
              <a:buNone/>
            </a:pPr>
            <a:r>
              <a:rPr lang="en-US" sz="1400" dirty="0"/>
              <a:t>Docker images can be managed through Docker CLI. To view Docker images on the local machine, you can run </a:t>
            </a:r>
            <a:r>
              <a:rPr lang="en-US" sz="1400" i="1" dirty="0"/>
              <a:t>docker images</a:t>
            </a:r>
            <a:r>
              <a:rPr lang="en-US" sz="1400" dirty="0"/>
              <a:t>. The docker child command reference material can be found </a:t>
            </a:r>
            <a:r>
              <a:rPr lang="en-US" sz="1400" dirty="0">
                <a:hlinkClick r:id="rId2"/>
              </a:rPr>
              <a:t>here</a:t>
            </a:r>
            <a:r>
              <a:rPr lang="en-US" sz="1400" dirty="0"/>
              <a:t>.</a:t>
            </a:r>
          </a:p>
          <a:p>
            <a:pPr marL="0" indent="0">
              <a:buNone/>
            </a:pPr>
            <a:endParaRPr lang="en-US" sz="1400" dirty="0"/>
          </a:p>
          <a:p>
            <a:pPr marL="0" indent="0">
              <a:buNone/>
            </a:pPr>
            <a:r>
              <a:rPr lang="en-US" sz="1400" dirty="0"/>
              <a:t>Common issues related to Docker images include:</a:t>
            </a:r>
          </a:p>
          <a:p>
            <a:r>
              <a:rPr lang="en-US" sz="1400" dirty="0"/>
              <a:t>Docker image was not created – This is typically related to the </a:t>
            </a:r>
            <a:r>
              <a:rPr lang="en-US" sz="1400" dirty="0" err="1"/>
              <a:t>Dockerfile</a:t>
            </a:r>
            <a:endParaRPr lang="en-US" sz="1400" dirty="0"/>
          </a:p>
          <a:p>
            <a:r>
              <a:rPr lang="en-US" sz="1400" dirty="0"/>
              <a:t>Docker image cannot be pushed/pulled to Docker Registry – This is typically related to the Docker Registry</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23</a:t>
            </a:fld>
            <a:endParaRPr lang="en-US" dirty="0">
              <a:latin typeface="Arial" charset="0"/>
            </a:endParaRPr>
          </a:p>
        </p:txBody>
      </p:sp>
    </p:spTree>
    <p:extLst>
      <p:ext uri="{BB962C8B-B14F-4D97-AF65-F5344CB8AC3E}">
        <p14:creationId xmlns:p14="http://schemas.microsoft.com/office/powerpoint/2010/main" xmlns="" val="336823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Image Troubleshooting – </a:t>
            </a:r>
            <a:r>
              <a:rPr lang="en-GB" sz="2600" b="0" dirty="0" err="1">
                <a:solidFill>
                  <a:srgbClr val="66AA44"/>
                </a:solidFill>
                <a:effectLst>
                  <a:outerShdw blurRad="38100" dist="38100" dir="2700000" algn="tl">
                    <a:srgbClr val="C0C0C0"/>
                  </a:outerShdw>
                </a:effectLst>
              </a:rPr>
              <a:t>Dockerfile</a:t>
            </a:r>
            <a:endParaRPr lang="en-GB" sz="2600" b="0" dirty="0">
              <a:solidFill>
                <a:srgbClr val="66AA44"/>
              </a:solidFill>
              <a:effectLst>
                <a:outerShdw blurRad="38100" dist="38100" dir="2700000" algn="tl">
                  <a:srgbClr val="C0C0C0"/>
                </a:outerShdw>
              </a:effectLst>
            </a:endParaRPr>
          </a:p>
        </p:txBody>
      </p:sp>
      <p:sp>
        <p:nvSpPr>
          <p:cNvPr id="3" name="Content Placeholder 2"/>
          <p:cNvSpPr>
            <a:spLocks noGrp="1"/>
          </p:cNvSpPr>
          <p:nvPr>
            <p:ph idx="1"/>
          </p:nvPr>
        </p:nvSpPr>
        <p:spPr/>
        <p:txBody>
          <a:bodyPr/>
          <a:lstStyle/>
          <a:p>
            <a:pPr marL="0" indent="0">
              <a:buNone/>
            </a:pPr>
            <a:r>
              <a:rPr lang="en-US" sz="1400" dirty="0"/>
              <a:t>A </a:t>
            </a:r>
            <a:r>
              <a:rPr lang="en-US" sz="1400" dirty="0" err="1"/>
              <a:t>Dockerfile</a:t>
            </a:r>
            <a:r>
              <a:rPr lang="en-US" sz="1400" dirty="0"/>
              <a:t> is a read-only resource that is used as a configuration file for Docker. It contains step-by-step instructions for how to Docker is to build the image. Each line within the </a:t>
            </a:r>
            <a:r>
              <a:rPr lang="en-US" sz="1400" dirty="0" err="1"/>
              <a:t>Dockerfile</a:t>
            </a:r>
            <a:r>
              <a:rPr lang="en-US" sz="1400" dirty="0"/>
              <a:t> correlates to a step within the process. Theses processes are layers of the image which are built by temporary containers. Once the build is successful, the layers are merged into the final Docker image. </a:t>
            </a:r>
          </a:p>
          <a:p>
            <a:pPr marL="0" indent="0">
              <a:buNone/>
            </a:pPr>
            <a:endParaRPr lang="en-US" sz="1400" dirty="0"/>
          </a:p>
          <a:p>
            <a:pPr marL="0" indent="0">
              <a:buNone/>
            </a:pPr>
            <a:r>
              <a:rPr lang="en-US" sz="1400" dirty="0"/>
              <a:t>Syntax errors and caching problems are the most common issues when it comes to trying to build a </a:t>
            </a:r>
            <a:r>
              <a:rPr lang="en-US" sz="1400" dirty="0" err="1"/>
              <a:t>Dockerfile</a:t>
            </a:r>
            <a:r>
              <a:rPr lang="en-US" sz="1400" dirty="0"/>
              <a:t>. An error at any step within the process will immediately kill the containers. The command to build an image is </a:t>
            </a:r>
            <a:r>
              <a:rPr lang="en-US" sz="1400" i="1" dirty="0"/>
              <a:t>docker build.</a:t>
            </a:r>
            <a:r>
              <a:rPr lang="en-US" sz="1400" dirty="0"/>
              <a:t> </a:t>
            </a:r>
          </a:p>
          <a:p>
            <a:pPr marL="0" indent="0">
              <a:buNone/>
            </a:pPr>
            <a:endParaRPr lang="en-US" sz="1400" dirty="0"/>
          </a:p>
          <a:p>
            <a:pPr marL="0" indent="0">
              <a:buNone/>
            </a:pPr>
            <a:r>
              <a:rPr lang="en-US" sz="1400" dirty="0"/>
              <a:t>Remember, when it comes to adding additional packages to the </a:t>
            </a:r>
            <a:r>
              <a:rPr lang="en-US" sz="1400" dirty="0" err="1"/>
              <a:t>Dockerfile</a:t>
            </a:r>
            <a:r>
              <a:rPr lang="en-US" sz="1400" dirty="0"/>
              <a:t>, it is abstracted from the underlying infrastructure. In some cases, packages (ex. </a:t>
            </a:r>
            <a:r>
              <a:rPr lang="en-US" sz="1400" dirty="0" err="1"/>
              <a:t>nano</a:t>
            </a:r>
            <a:r>
              <a:rPr lang="en-US" sz="1400" dirty="0"/>
              <a:t>) that are available within the base image (ex. Debian) may not be cached. You may have to cleanup and update sources prior to installing new packages.</a:t>
            </a:r>
          </a:p>
          <a:p>
            <a:pPr marL="0" indent="0">
              <a:buNone/>
            </a:pPr>
            <a:endParaRPr lang="en-US" sz="1400" dirty="0"/>
          </a:p>
          <a:p>
            <a:pPr marL="0" indent="0">
              <a:buNone/>
            </a:pPr>
            <a:r>
              <a:rPr lang="en-US" sz="1400" dirty="0"/>
              <a:t>Another common issue is available memory. If there is not available memory for Docker to build the containers, then the </a:t>
            </a:r>
            <a:r>
              <a:rPr lang="en-US" sz="1400" dirty="0" err="1"/>
              <a:t>Dockerfile</a:t>
            </a:r>
            <a:r>
              <a:rPr lang="en-US" sz="1400" dirty="0"/>
              <a:t> build will fail.</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24</a:t>
            </a:fld>
            <a:endParaRPr lang="en-US" dirty="0">
              <a:latin typeface="Arial" charset="0"/>
            </a:endParaRPr>
          </a:p>
        </p:txBody>
      </p:sp>
    </p:spTree>
    <p:extLst>
      <p:ext uri="{BB962C8B-B14F-4D97-AF65-F5344CB8AC3E}">
        <p14:creationId xmlns:p14="http://schemas.microsoft.com/office/powerpoint/2010/main" xmlns="" val="190984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Image Troubleshooting – Docker Registry</a:t>
            </a:r>
          </a:p>
        </p:txBody>
      </p:sp>
      <p:sp>
        <p:nvSpPr>
          <p:cNvPr id="3" name="Content Placeholder 2"/>
          <p:cNvSpPr>
            <a:spLocks noGrp="1"/>
          </p:cNvSpPr>
          <p:nvPr>
            <p:ph idx="1"/>
          </p:nvPr>
        </p:nvSpPr>
        <p:spPr/>
        <p:txBody>
          <a:bodyPr/>
          <a:lstStyle/>
          <a:p>
            <a:pPr marL="0" indent="0">
              <a:buNone/>
            </a:pPr>
            <a:r>
              <a:rPr lang="en-US" sz="1400" dirty="0"/>
              <a:t>Docker highly encourages the use of a Docker Registry to store Docker images. The registry can either be a public registry (ex. DockerHub) or a private registry (ex. Nexus). The use of the Docker Registry allows for images to be shared across Docker instances. The most common Docker Registry problems are related to authentication and the repository name.</a:t>
            </a:r>
          </a:p>
          <a:p>
            <a:pPr marL="0" indent="0">
              <a:buNone/>
            </a:pPr>
            <a:endParaRPr lang="en-US" sz="1400" dirty="0"/>
          </a:p>
          <a:p>
            <a:pPr marL="0" indent="0">
              <a:buNone/>
            </a:pPr>
            <a:r>
              <a:rPr lang="en-US" sz="1400" dirty="0"/>
              <a:t>To utilize a Docker repository, you must be logged into the Docker Registry. By default, Docker will authenticate to DockerHub. However, since PV First utilizes Accenture’s DockerHub, users must authenticate directly to the registry. This is done by executing </a:t>
            </a:r>
            <a:r>
              <a:rPr lang="en-US" sz="1400" i="1" dirty="0"/>
              <a:t>docker login dockerhub.accenture.com. </a:t>
            </a:r>
            <a:r>
              <a:rPr lang="en-US" sz="1400" dirty="0"/>
              <a:t>In addition to authentication, PV First images require authorization to be pushed and pulled in DockerHub. </a:t>
            </a:r>
          </a:p>
          <a:p>
            <a:pPr marL="0" indent="0">
              <a:buNone/>
            </a:pPr>
            <a:endParaRPr lang="en-US" sz="1400" dirty="0"/>
          </a:p>
          <a:p>
            <a:pPr marL="0" indent="0">
              <a:buNone/>
            </a:pPr>
            <a:r>
              <a:rPr lang="en-US" sz="1400" dirty="0"/>
              <a:t>When interacting with DockerHub, the registry and repository must be an exact match. Using PV First’s services-entity-extraction module as an example, the command has to be </a:t>
            </a:r>
            <a:r>
              <a:rPr lang="en-US" sz="1400" i="1" dirty="0"/>
              <a:t>docker pull dockerhub.accenture.com/</a:t>
            </a:r>
            <a:r>
              <a:rPr lang="en-US" sz="1400" i="1" dirty="0" err="1"/>
              <a:t>ips</a:t>
            </a:r>
            <a:r>
              <a:rPr lang="en-US" sz="1400" i="1" dirty="0"/>
              <a:t>/</a:t>
            </a:r>
            <a:r>
              <a:rPr lang="en-US" sz="1400" i="1" dirty="0" err="1"/>
              <a:t>pvfirst-services_entityextraction</a:t>
            </a:r>
            <a:r>
              <a:rPr lang="en-US" sz="1400" i="1" dirty="0"/>
              <a:t>.</a:t>
            </a:r>
            <a:r>
              <a:rPr lang="en-US" sz="1400" dirty="0"/>
              <a:t> The repository is case sensitive. For example, using </a:t>
            </a:r>
            <a:r>
              <a:rPr lang="en-US" sz="1400" i="1" dirty="0"/>
              <a:t>docker push dockerhub.accenture.com/</a:t>
            </a:r>
            <a:r>
              <a:rPr lang="en-US" sz="1400" i="1" dirty="0" err="1"/>
              <a:t>ips</a:t>
            </a:r>
            <a:r>
              <a:rPr lang="en-US" sz="1400" i="1" dirty="0"/>
              <a:t>/</a:t>
            </a:r>
            <a:r>
              <a:rPr lang="en-US" sz="1400" i="1" dirty="0" err="1"/>
              <a:t>pvfirst</a:t>
            </a:r>
            <a:r>
              <a:rPr lang="en-US" sz="1400" i="1" dirty="0"/>
              <a:t>-Services-</a:t>
            </a:r>
            <a:r>
              <a:rPr lang="en-US" sz="1400" i="1" dirty="0" err="1"/>
              <a:t>EntityExtraction</a:t>
            </a:r>
            <a:r>
              <a:rPr lang="en-US" sz="1400" dirty="0"/>
              <a:t> or </a:t>
            </a:r>
            <a:r>
              <a:rPr lang="en-US" sz="1400" i="1" dirty="0"/>
              <a:t>docker pull dockerhub.accenture.com/</a:t>
            </a:r>
            <a:r>
              <a:rPr lang="en-US" sz="1400" i="1" dirty="0" err="1"/>
              <a:t>ips</a:t>
            </a:r>
            <a:r>
              <a:rPr lang="en-US" sz="1400" i="1" dirty="0"/>
              <a:t>/</a:t>
            </a:r>
            <a:r>
              <a:rPr lang="en-US" sz="1400" i="1" dirty="0" err="1"/>
              <a:t>pvfirst</a:t>
            </a:r>
            <a:r>
              <a:rPr lang="en-US" sz="1400" i="1" dirty="0"/>
              <a:t>-services-</a:t>
            </a:r>
            <a:r>
              <a:rPr lang="en-US" sz="1400" i="1" dirty="0" err="1"/>
              <a:t>entityextraction</a:t>
            </a:r>
            <a:r>
              <a:rPr lang="en-US" sz="1400" dirty="0"/>
              <a:t> would cause the command to fail.</a:t>
            </a:r>
          </a:p>
          <a:p>
            <a:pPr marL="0" indent="0">
              <a:buNone/>
            </a:pPr>
            <a:endParaRPr lang="en-US" sz="1400" i="1" dirty="0"/>
          </a:p>
          <a:p>
            <a:pPr marL="0" indent="0">
              <a:buNone/>
            </a:pPr>
            <a:endParaRPr lang="en-US" sz="1400" i="1" dirty="0"/>
          </a:p>
          <a:p>
            <a:pPr marL="0" indent="0">
              <a:buNone/>
            </a:pPr>
            <a:r>
              <a:rPr lang="en-US" sz="1400" dirty="0"/>
              <a:t>To rename an image, the command is </a:t>
            </a:r>
            <a:r>
              <a:rPr lang="en-US" sz="1400" i="1" dirty="0"/>
              <a:t>docker tag</a:t>
            </a:r>
            <a:r>
              <a:rPr lang="en-US" sz="1400" dirty="0"/>
              <a:t> </a:t>
            </a:r>
            <a:r>
              <a:rPr lang="en-US" sz="1400" i="1" dirty="0"/>
              <a:t>&lt;&lt;TARGET_IMAGE&gt;&gt; &lt;&lt;SOURCE_IMAGE&gt;&gt;.</a:t>
            </a:r>
            <a:endParaRPr lang="en-US" sz="1400" dirty="0"/>
          </a:p>
          <a:p>
            <a:pPr marL="0" indent="0">
              <a:buNone/>
            </a:pPr>
            <a:endParaRPr lang="en-US" sz="1400" i="1"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25</a:t>
            </a:fld>
            <a:endParaRPr lang="en-US" dirty="0">
              <a:latin typeface="Arial" charset="0"/>
            </a:endParaRPr>
          </a:p>
        </p:txBody>
      </p:sp>
      <p:pic>
        <p:nvPicPr>
          <p:cNvPr id="5" name="Picture 4">
            <a:extLst>
              <a:ext uri="{FF2B5EF4-FFF2-40B4-BE49-F238E27FC236}">
                <a16:creationId xmlns:a16="http://schemas.microsoft.com/office/drawing/2014/main" xmlns="" id="{A6518F4F-1122-45F4-9B4E-A2F0E33DAE56}"/>
              </a:ext>
            </a:extLst>
          </p:cNvPr>
          <p:cNvPicPr>
            <a:picLocks noChangeAspect="1"/>
          </p:cNvPicPr>
          <p:nvPr/>
        </p:nvPicPr>
        <p:blipFill>
          <a:blip r:embed="rId2" cstate="print"/>
          <a:stretch>
            <a:fillRect/>
          </a:stretch>
        </p:blipFill>
        <p:spPr>
          <a:xfrm>
            <a:off x="2532126" y="4879328"/>
            <a:ext cx="4076700" cy="438150"/>
          </a:xfrm>
          <a:prstGeom prst="rect">
            <a:avLst/>
          </a:prstGeom>
        </p:spPr>
      </p:pic>
    </p:spTree>
    <p:extLst>
      <p:ext uri="{BB962C8B-B14F-4D97-AF65-F5344CB8AC3E}">
        <p14:creationId xmlns:p14="http://schemas.microsoft.com/office/powerpoint/2010/main" xmlns="" val="1461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Image Troubleshooting – Removing an image</a:t>
            </a:r>
          </a:p>
        </p:txBody>
      </p:sp>
      <p:sp>
        <p:nvSpPr>
          <p:cNvPr id="3" name="Content Placeholder 2"/>
          <p:cNvSpPr>
            <a:spLocks noGrp="1"/>
          </p:cNvSpPr>
          <p:nvPr>
            <p:ph idx="1"/>
          </p:nvPr>
        </p:nvSpPr>
        <p:spPr/>
        <p:txBody>
          <a:bodyPr/>
          <a:lstStyle/>
          <a:p>
            <a:pPr marL="0" indent="0">
              <a:buNone/>
            </a:pPr>
            <a:r>
              <a:rPr lang="en-US" sz="1400" dirty="0"/>
              <a:t>Docker images are kept on the local machine until they are removed. These images are used to build containers from the cached image. If the image does not exist on the local machine, then it is pulled from the Docker Registry.</a:t>
            </a:r>
          </a:p>
          <a:p>
            <a:pPr marL="0" indent="0">
              <a:buNone/>
            </a:pPr>
            <a:endParaRPr lang="en-US" sz="1400" i="1" dirty="0"/>
          </a:p>
          <a:p>
            <a:pPr marL="0" indent="0">
              <a:buNone/>
            </a:pPr>
            <a:r>
              <a:rPr lang="en-US" sz="1400" dirty="0"/>
              <a:t>To remove an image from the local machine, run </a:t>
            </a:r>
            <a:r>
              <a:rPr lang="en-US" sz="1400" i="1" dirty="0"/>
              <a:t>docker </a:t>
            </a:r>
            <a:r>
              <a:rPr lang="en-US" sz="1400" i="1" dirty="0" err="1"/>
              <a:t>rmi</a:t>
            </a:r>
            <a:r>
              <a:rPr lang="en-US" sz="1400" i="1" dirty="0"/>
              <a:t> &lt;&lt;IMAGE_NAME&gt;&gt;</a:t>
            </a:r>
            <a:r>
              <a:rPr lang="en-US" sz="1400" dirty="0"/>
              <a:t>.</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26</a:t>
            </a:fld>
            <a:endParaRPr lang="en-US" dirty="0">
              <a:latin typeface="Arial" charset="0"/>
            </a:endParaRPr>
          </a:p>
        </p:txBody>
      </p:sp>
    </p:spTree>
    <p:extLst>
      <p:ext uri="{BB962C8B-B14F-4D97-AF65-F5344CB8AC3E}">
        <p14:creationId xmlns:p14="http://schemas.microsoft.com/office/powerpoint/2010/main" xmlns="" val="3935352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Docker Container Troubleshooting</a:t>
            </a:r>
          </a:p>
        </p:txBody>
      </p:sp>
      <p:sp>
        <p:nvSpPr>
          <p:cNvPr id="3" name="Content Placeholder 2"/>
          <p:cNvSpPr>
            <a:spLocks noGrp="1"/>
          </p:cNvSpPr>
          <p:nvPr>
            <p:ph idx="1"/>
          </p:nvPr>
        </p:nvSpPr>
        <p:spPr/>
        <p:txBody>
          <a:bodyPr/>
          <a:lstStyle/>
          <a:p>
            <a:pPr marL="0" indent="0">
              <a:buNone/>
            </a:pPr>
            <a:r>
              <a:rPr lang="en-US" sz="1400" dirty="0"/>
              <a:t>Docker containers can be managed through Docker CLI. To view containers running on the local machine, run </a:t>
            </a:r>
            <a:r>
              <a:rPr lang="en-US" sz="1400" i="1" dirty="0"/>
              <a:t>docker ps. </a:t>
            </a:r>
            <a:r>
              <a:rPr lang="en-US" sz="1400" dirty="0"/>
              <a:t>The docker child command reference material can be found </a:t>
            </a:r>
            <a:r>
              <a:rPr lang="en-US" sz="1400" dirty="0">
                <a:hlinkClick r:id="rId2"/>
              </a:rPr>
              <a:t>here</a:t>
            </a:r>
            <a:r>
              <a:rPr lang="en-US" sz="1400" dirty="0"/>
              <a:t>.</a:t>
            </a:r>
          </a:p>
          <a:p>
            <a:pPr marL="0" indent="0">
              <a:buNone/>
            </a:pPr>
            <a:endParaRPr lang="en-US" sz="1400" dirty="0"/>
          </a:p>
          <a:p>
            <a:pPr marL="0" indent="0">
              <a:buNone/>
            </a:pPr>
            <a:r>
              <a:rPr lang="en-US" sz="1400" dirty="0"/>
              <a:t>Common issues related to Docker containers include:</a:t>
            </a:r>
          </a:p>
          <a:p>
            <a:r>
              <a:rPr lang="en-US" sz="1400" dirty="0"/>
              <a:t>Container is not running – This is typically related to the status of container</a:t>
            </a:r>
          </a:p>
          <a:p>
            <a:r>
              <a:rPr lang="en-US" sz="1400" dirty="0"/>
              <a:t>Container is not functioning as expected – This is typically related to an error within the container</a:t>
            </a:r>
          </a:p>
          <a:p>
            <a:pPr marL="0" indent="0">
              <a:buNone/>
            </a:pPr>
            <a:endParaRPr lang="en-US" sz="1400" dirty="0"/>
          </a:p>
          <a:p>
            <a:pPr marL="0" indent="0">
              <a:buNone/>
            </a:pPr>
            <a:r>
              <a:rPr lang="en-US" sz="1400"/>
              <a:t>While the container troubleshooting detailed in this deck can be used for PV First, the majority of PV First troubleshooting should occur through the container orchestration, Kubernetes (K8).</a:t>
            </a: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27</a:t>
            </a:fld>
            <a:endParaRPr lang="en-US" dirty="0">
              <a:latin typeface="Arial" charset="0"/>
            </a:endParaRPr>
          </a:p>
        </p:txBody>
      </p:sp>
    </p:spTree>
    <p:extLst>
      <p:ext uri="{BB962C8B-B14F-4D97-AF65-F5344CB8AC3E}">
        <p14:creationId xmlns:p14="http://schemas.microsoft.com/office/powerpoint/2010/main" xmlns="" val="3284373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Container Troubleshooting – Status</a:t>
            </a:r>
          </a:p>
        </p:txBody>
      </p:sp>
      <p:sp>
        <p:nvSpPr>
          <p:cNvPr id="3" name="Content Placeholder 2"/>
          <p:cNvSpPr>
            <a:spLocks noGrp="1"/>
          </p:cNvSpPr>
          <p:nvPr>
            <p:ph idx="1"/>
          </p:nvPr>
        </p:nvSpPr>
        <p:spPr/>
        <p:txBody>
          <a:bodyPr numCol="1"/>
          <a:lstStyle/>
          <a:p>
            <a:pPr marL="0" indent="0">
              <a:buNone/>
            </a:pPr>
            <a:r>
              <a:rPr lang="en-US" sz="1400" dirty="0"/>
              <a:t>A container can have one of the following statuses:</a:t>
            </a:r>
          </a:p>
          <a:p>
            <a:pPr marL="579438" lvl="1" indent="-342900">
              <a:buFont typeface="+mj-lt"/>
              <a:buAutoNum type="arabicPeriod"/>
            </a:pPr>
            <a:r>
              <a:rPr lang="en-US" sz="1200" dirty="0"/>
              <a:t>Created</a:t>
            </a:r>
          </a:p>
          <a:p>
            <a:pPr marL="579438" lvl="1" indent="-342900">
              <a:buFont typeface="+mj-lt"/>
              <a:buAutoNum type="arabicPeriod"/>
            </a:pPr>
            <a:r>
              <a:rPr lang="en-US" sz="1200" dirty="0"/>
              <a:t>Restarting</a:t>
            </a:r>
          </a:p>
          <a:p>
            <a:pPr marL="579438" lvl="1" indent="-342900">
              <a:buFont typeface="+mj-lt"/>
              <a:buAutoNum type="arabicPeriod"/>
            </a:pPr>
            <a:r>
              <a:rPr lang="en-US" sz="1200" dirty="0"/>
              <a:t>Running</a:t>
            </a:r>
          </a:p>
          <a:p>
            <a:pPr marL="579438" lvl="1" indent="-342900">
              <a:buFont typeface="+mj-lt"/>
              <a:buAutoNum type="arabicPeriod"/>
            </a:pPr>
            <a:r>
              <a:rPr lang="en-US" sz="1200" dirty="0"/>
              <a:t>Removing</a:t>
            </a:r>
          </a:p>
          <a:p>
            <a:pPr marL="579438" lvl="1" indent="-342900">
              <a:buFont typeface="+mj-lt"/>
              <a:buAutoNum type="arabicPeriod"/>
            </a:pPr>
            <a:r>
              <a:rPr lang="en-US" sz="1200" dirty="0"/>
              <a:t>Paused</a:t>
            </a:r>
          </a:p>
          <a:p>
            <a:pPr marL="579438" lvl="1" indent="-342900">
              <a:buFont typeface="+mj-lt"/>
              <a:buAutoNum type="arabicPeriod"/>
            </a:pPr>
            <a:r>
              <a:rPr lang="en-US" sz="1200" dirty="0"/>
              <a:t>Exited</a:t>
            </a:r>
          </a:p>
          <a:p>
            <a:pPr marL="579438" lvl="1" indent="-342900">
              <a:buFont typeface="+mj-lt"/>
              <a:buAutoNum type="arabicPeriod"/>
            </a:pPr>
            <a:r>
              <a:rPr lang="en-US" sz="1200" dirty="0"/>
              <a:t>Dead</a:t>
            </a:r>
          </a:p>
          <a:p>
            <a:pPr marL="0" indent="0">
              <a:buNone/>
            </a:pPr>
            <a:endParaRPr lang="en-US" sz="1400" dirty="0"/>
          </a:p>
          <a:p>
            <a:pPr marL="0" indent="0">
              <a:buNone/>
            </a:pPr>
            <a:r>
              <a:rPr lang="en-US" sz="1400" dirty="0"/>
              <a:t>To identify the status of a container, run </a:t>
            </a:r>
            <a:r>
              <a:rPr lang="en-US" sz="1400" i="1" dirty="0"/>
              <a:t>docker </a:t>
            </a:r>
            <a:r>
              <a:rPr lang="en-US" sz="1400" i="1" dirty="0" err="1"/>
              <a:t>ps</a:t>
            </a:r>
            <a:r>
              <a:rPr lang="en-US" sz="1400" dirty="0"/>
              <a:t> which will list the running containers.</a:t>
            </a:r>
          </a:p>
          <a:p>
            <a:pPr marL="0" indent="0">
              <a:buNone/>
            </a:pPr>
            <a:r>
              <a:rPr lang="en-US" sz="1400" dirty="0"/>
              <a:t>To identify the status of all containers, run </a:t>
            </a:r>
            <a:r>
              <a:rPr lang="en-US" sz="1400" i="1" dirty="0"/>
              <a:t>docker </a:t>
            </a:r>
            <a:r>
              <a:rPr lang="en-US" sz="1400" i="1" dirty="0" err="1"/>
              <a:t>ps</a:t>
            </a:r>
            <a:r>
              <a:rPr lang="en-US" sz="1400" i="1" dirty="0"/>
              <a:t> –a</a:t>
            </a:r>
            <a:r>
              <a:rPr lang="en-US" sz="1400" dirty="0"/>
              <a:t> which will list all containers.</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28</a:t>
            </a:fld>
            <a:endParaRPr lang="en-US" dirty="0">
              <a:latin typeface="Arial" charset="0"/>
            </a:endParaRPr>
          </a:p>
        </p:txBody>
      </p:sp>
      <p:pic>
        <p:nvPicPr>
          <p:cNvPr id="5" name="Picture 4">
            <a:extLst>
              <a:ext uri="{FF2B5EF4-FFF2-40B4-BE49-F238E27FC236}">
                <a16:creationId xmlns:a16="http://schemas.microsoft.com/office/drawing/2014/main" xmlns="" id="{4962D084-9055-4C5A-8C26-BC28196CE8AD}"/>
              </a:ext>
            </a:extLst>
          </p:cNvPr>
          <p:cNvPicPr>
            <a:picLocks noChangeAspect="1"/>
          </p:cNvPicPr>
          <p:nvPr/>
        </p:nvPicPr>
        <p:blipFill>
          <a:blip r:embed="rId2" cstate="print"/>
          <a:stretch>
            <a:fillRect/>
          </a:stretch>
        </p:blipFill>
        <p:spPr>
          <a:xfrm>
            <a:off x="444626" y="4424370"/>
            <a:ext cx="8251699" cy="487358"/>
          </a:xfrm>
          <a:prstGeom prst="rect">
            <a:avLst/>
          </a:prstGeom>
        </p:spPr>
      </p:pic>
    </p:spTree>
    <p:extLst>
      <p:ext uri="{BB962C8B-B14F-4D97-AF65-F5344CB8AC3E}">
        <p14:creationId xmlns:p14="http://schemas.microsoft.com/office/powerpoint/2010/main" xmlns="" val="3933893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Container Troubleshooting – Application Logs</a:t>
            </a:r>
          </a:p>
        </p:txBody>
      </p:sp>
      <p:sp>
        <p:nvSpPr>
          <p:cNvPr id="3" name="Content Placeholder 2"/>
          <p:cNvSpPr>
            <a:spLocks noGrp="1"/>
          </p:cNvSpPr>
          <p:nvPr>
            <p:ph idx="1"/>
          </p:nvPr>
        </p:nvSpPr>
        <p:spPr/>
        <p:txBody>
          <a:bodyPr/>
          <a:lstStyle/>
          <a:p>
            <a:pPr marL="0" indent="0">
              <a:buNone/>
            </a:pPr>
            <a:r>
              <a:rPr lang="en-US" sz="1400" dirty="0"/>
              <a:t>Each container is designed to run a specific function or process for an application. During the lifecycle of a container, the container’s functionality may fail. This may stop the container from running, but that is not always the case. </a:t>
            </a:r>
          </a:p>
          <a:p>
            <a:pPr marL="0" indent="0">
              <a:buNone/>
            </a:pPr>
            <a:endParaRPr lang="en-US" sz="1400" dirty="0"/>
          </a:p>
          <a:p>
            <a:pPr marL="0" indent="0">
              <a:buNone/>
            </a:pPr>
            <a:r>
              <a:rPr lang="en-US" sz="1400" dirty="0"/>
              <a:t>In order to see the logs of the container, run </a:t>
            </a:r>
            <a:r>
              <a:rPr lang="en-US" sz="1400" i="1" dirty="0"/>
              <a:t>docker logs &lt;&lt;CONTAINER_NAME&gt;&gt;</a:t>
            </a:r>
            <a:r>
              <a:rPr lang="en-US" sz="1400" dirty="0"/>
              <a:t> which will provide logs for debugging the container’s functionality or process.</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29</a:t>
            </a:fld>
            <a:endParaRPr lang="en-US" dirty="0">
              <a:latin typeface="Arial" charset="0"/>
            </a:endParaRPr>
          </a:p>
        </p:txBody>
      </p:sp>
    </p:spTree>
    <p:extLst>
      <p:ext uri="{BB962C8B-B14F-4D97-AF65-F5344CB8AC3E}">
        <p14:creationId xmlns:p14="http://schemas.microsoft.com/office/powerpoint/2010/main" xmlns="" val="20136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What is Docker</a:t>
            </a:r>
          </a:p>
        </p:txBody>
      </p:sp>
      <p:sp>
        <p:nvSpPr>
          <p:cNvPr id="3" name="Content Placeholder 2"/>
          <p:cNvSpPr>
            <a:spLocks noGrp="1"/>
          </p:cNvSpPr>
          <p:nvPr>
            <p:ph idx="1"/>
          </p:nvPr>
        </p:nvSpPr>
        <p:spPr/>
        <p:txBody>
          <a:bodyPr/>
          <a:lstStyle/>
          <a:p>
            <a:pPr marL="0" indent="0">
              <a:spcBef>
                <a:spcPts val="600"/>
              </a:spcBef>
              <a:spcAft>
                <a:spcPts val="600"/>
              </a:spcAft>
              <a:buNone/>
            </a:pPr>
            <a:r>
              <a:rPr lang="en-US" sz="1400" dirty="0"/>
              <a:t>Docker is an open platform for developers and sysadmins to build, ship, and run distributed applications, whether on laptops, data center VMs, or the cloud. It is designed to provide an additional layer of abstraction through operating-system (OS) level virtualization on Windows and Linux platforms.</a:t>
            </a:r>
          </a:p>
          <a:p>
            <a:pPr marL="0" indent="0">
              <a:spcBef>
                <a:spcPts val="600"/>
              </a:spcBef>
              <a:spcAft>
                <a:spcPts val="600"/>
              </a:spcAft>
              <a:buNone/>
            </a:pPr>
            <a:r>
              <a:rPr lang="en-US" sz="1400" dirty="0"/>
              <a:t>Docker enables you to separate applications from infrastructure so you can deliver software quickly. With Docker, you can manage your infrastructure in the same ways you manage your applications.</a:t>
            </a:r>
          </a:p>
          <a:p>
            <a:pPr marL="0" indent="0">
              <a:spcBef>
                <a:spcPts val="600"/>
              </a:spcBef>
              <a:spcAft>
                <a:spcPts val="600"/>
              </a:spcAft>
              <a:buNone/>
            </a:pPr>
            <a:r>
              <a:rPr lang="en-US" sz="1400" dirty="0"/>
              <a:t>While Docker did not invent containers, it has become the most adopted implementation. LXC (Linux Containers) was the pioneer for containerization.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a:t>
            </a:fld>
            <a:endParaRPr lang="en-US" dirty="0"/>
          </a:p>
        </p:txBody>
      </p:sp>
      <p:pic>
        <p:nvPicPr>
          <p:cNvPr id="5" name="Picture 4">
            <a:extLst>
              <a:ext uri="{FF2B5EF4-FFF2-40B4-BE49-F238E27FC236}">
                <a16:creationId xmlns:a16="http://schemas.microsoft.com/office/drawing/2014/main" xmlns="" id="{6A2A1F80-860E-450A-9056-E3EA2045DDC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33586" y="3439035"/>
            <a:ext cx="4873779" cy="2935776"/>
          </a:xfrm>
          <a:prstGeom prst="rect">
            <a:avLst/>
          </a:prstGeom>
        </p:spPr>
      </p:pic>
    </p:spTree>
    <p:extLst>
      <p:ext uri="{BB962C8B-B14F-4D97-AF65-F5344CB8AC3E}">
        <p14:creationId xmlns:p14="http://schemas.microsoft.com/office/powerpoint/2010/main" xmlns="" val="249494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Inspecting a Container</a:t>
            </a:r>
          </a:p>
        </p:txBody>
      </p:sp>
      <p:sp>
        <p:nvSpPr>
          <p:cNvPr id="3" name="Content Placeholder 2"/>
          <p:cNvSpPr>
            <a:spLocks noGrp="1"/>
          </p:cNvSpPr>
          <p:nvPr>
            <p:ph idx="1"/>
          </p:nvPr>
        </p:nvSpPr>
        <p:spPr/>
        <p:txBody>
          <a:bodyPr/>
          <a:lstStyle/>
          <a:p>
            <a:pPr marL="0" indent="0">
              <a:buNone/>
            </a:pPr>
            <a:r>
              <a:rPr lang="en-US" sz="1400" dirty="0"/>
              <a:t>Docker inspect is a great tool which returns information about the Docker resource. The command </a:t>
            </a:r>
            <a:r>
              <a:rPr lang="en-US" sz="1400" i="1" dirty="0"/>
              <a:t>docker inspect &lt;&lt;RESOURCE&gt;&gt; </a:t>
            </a:r>
            <a:r>
              <a:rPr lang="en-US" sz="1400" dirty="0"/>
              <a:t>where &lt;&lt;RESOURCE&gt;&gt; could be a container or image.</a:t>
            </a:r>
          </a:p>
          <a:p>
            <a:pPr marL="0" indent="0">
              <a:buNone/>
            </a:pPr>
            <a:endParaRPr lang="en-US" sz="1400" dirty="0"/>
          </a:p>
          <a:p>
            <a:pPr marL="0" indent="0">
              <a:buNone/>
            </a:pPr>
            <a:r>
              <a:rPr lang="en-US" sz="1400" dirty="0"/>
              <a:t>Docker inspect provides a lot of information that can help identify the root cause of an issue. Key values include:</a:t>
            </a:r>
          </a:p>
          <a:p>
            <a:pPr lvl="1"/>
            <a:r>
              <a:rPr lang="en-US" sz="1200" dirty="0"/>
              <a:t>Path to log history files</a:t>
            </a:r>
          </a:p>
          <a:p>
            <a:pPr lvl="1"/>
            <a:r>
              <a:rPr lang="en-US" sz="1200" dirty="0"/>
              <a:t>Current state of the container</a:t>
            </a:r>
          </a:p>
          <a:p>
            <a:pPr lvl="1"/>
            <a:r>
              <a:rPr lang="en-US" sz="1200" dirty="0"/>
              <a:t>Values of set environment variables</a:t>
            </a:r>
          </a:p>
          <a:p>
            <a:pPr lvl="1"/>
            <a:r>
              <a:rPr lang="en-US" sz="1200" dirty="0"/>
              <a:t>Mapped ports</a:t>
            </a:r>
          </a:p>
          <a:p>
            <a:pPr lvl="1"/>
            <a:r>
              <a:rPr lang="en-US" sz="1200" dirty="0"/>
              <a:t>Volume mounts</a:t>
            </a:r>
          </a:p>
          <a:p>
            <a:pPr lvl="1"/>
            <a:r>
              <a:rPr lang="en-US" sz="1200" dirty="0"/>
              <a:t>Network configurations</a:t>
            </a:r>
          </a:p>
          <a:p>
            <a:pPr marL="0" indent="0">
              <a:buNone/>
            </a:pP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30</a:t>
            </a:fld>
            <a:endParaRPr lang="en-US" dirty="0">
              <a:latin typeface="Arial" charset="0"/>
            </a:endParaRPr>
          </a:p>
        </p:txBody>
      </p:sp>
    </p:spTree>
    <p:extLst>
      <p:ext uri="{BB962C8B-B14F-4D97-AF65-F5344CB8AC3E}">
        <p14:creationId xmlns:p14="http://schemas.microsoft.com/office/powerpoint/2010/main" xmlns="" val="212866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Docker Management</a:t>
            </a:r>
          </a:p>
        </p:txBody>
      </p:sp>
      <p:sp>
        <p:nvSpPr>
          <p:cNvPr id="3" name="Content Placeholder 2"/>
          <p:cNvSpPr>
            <a:spLocks noGrp="1"/>
          </p:cNvSpPr>
          <p:nvPr>
            <p:ph idx="1"/>
          </p:nvPr>
        </p:nvSpPr>
        <p:spPr/>
        <p:txBody>
          <a:bodyPr/>
          <a:lstStyle/>
          <a:p>
            <a:pPr marL="0" indent="0">
              <a:buNone/>
            </a:pPr>
            <a:r>
              <a:rPr lang="en-US" sz="1400" dirty="0"/>
              <a:t>System-wide information regarding the Docker installation can be found by running </a:t>
            </a:r>
            <a:r>
              <a:rPr lang="en-US" sz="1400" i="1" dirty="0"/>
              <a:t>docker info</a:t>
            </a: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31</a:t>
            </a:fld>
            <a:endParaRPr lang="en-US" dirty="0">
              <a:latin typeface="Arial" charset="0"/>
            </a:endParaRPr>
          </a:p>
        </p:txBody>
      </p:sp>
      <p:pic>
        <p:nvPicPr>
          <p:cNvPr id="6" name="Picture 5">
            <a:extLst>
              <a:ext uri="{FF2B5EF4-FFF2-40B4-BE49-F238E27FC236}">
                <a16:creationId xmlns:a16="http://schemas.microsoft.com/office/drawing/2014/main" xmlns="" id="{46F06442-44B2-40BD-9B6A-5EA9FDC2B5A7}"/>
              </a:ext>
            </a:extLst>
          </p:cNvPr>
          <p:cNvPicPr>
            <a:picLocks noChangeAspect="1"/>
          </p:cNvPicPr>
          <p:nvPr/>
        </p:nvPicPr>
        <p:blipFill>
          <a:blip r:embed="rId2" cstate="print"/>
          <a:stretch>
            <a:fillRect/>
          </a:stretch>
        </p:blipFill>
        <p:spPr>
          <a:xfrm>
            <a:off x="2611745" y="1876841"/>
            <a:ext cx="3917461" cy="4076277"/>
          </a:xfrm>
          <a:prstGeom prst="rect">
            <a:avLst/>
          </a:prstGeom>
        </p:spPr>
      </p:pic>
    </p:spTree>
    <p:extLst>
      <p:ext uri="{BB962C8B-B14F-4D97-AF65-F5344CB8AC3E}">
        <p14:creationId xmlns:p14="http://schemas.microsoft.com/office/powerpoint/2010/main" xmlns="" val="1494972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Container Management</a:t>
            </a:r>
          </a:p>
        </p:txBody>
      </p:sp>
      <p:sp>
        <p:nvSpPr>
          <p:cNvPr id="3" name="Content Placeholder 2"/>
          <p:cNvSpPr>
            <a:spLocks noGrp="1"/>
          </p:cNvSpPr>
          <p:nvPr>
            <p:ph idx="1"/>
          </p:nvPr>
        </p:nvSpPr>
        <p:spPr/>
        <p:txBody>
          <a:bodyPr/>
          <a:lstStyle/>
          <a:p>
            <a:pPr marL="0" indent="0">
              <a:buNone/>
            </a:pPr>
            <a:r>
              <a:rPr lang="en-US" sz="1400" dirty="0"/>
              <a:t>Docker containers can be maintained through the Docker CLI. The main commands for container management are:</a:t>
            </a:r>
          </a:p>
          <a:p>
            <a:pPr lvl="1"/>
            <a:r>
              <a:rPr lang="en-US" sz="1200" dirty="0"/>
              <a:t>Start</a:t>
            </a:r>
          </a:p>
          <a:p>
            <a:pPr lvl="1"/>
            <a:r>
              <a:rPr lang="en-US" sz="1200" dirty="0"/>
              <a:t>Stop</a:t>
            </a:r>
          </a:p>
          <a:p>
            <a:pPr lvl="1"/>
            <a:r>
              <a:rPr lang="en-US" sz="1200" dirty="0"/>
              <a:t>Restart </a:t>
            </a:r>
          </a:p>
          <a:p>
            <a:pPr lvl="1"/>
            <a:r>
              <a:rPr lang="en-US" sz="1200" dirty="0"/>
              <a:t>Pause</a:t>
            </a:r>
          </a:p>
          <a:p>
            <a:pPr lvl="1"/>
            <a:r>
              <a:rPr lang="en-US" sz="1200" dirty="0"/>
              <a:t>Kill</a:t>
            </a:r>
          </a:p>
          <a:p>
            <a:pPr marL="0" indent="-11113">
              <a:buNone/>
            </a:pPr>
            <a:endParaRPr lang="en-US" sz="1400" dirty="0"/>
          </a:p>
          <a:p>
            <a:pPr marL="0" indent="-11113">
              <a:buNone/>
            </a:pPr>
            <a:r>
              <a:rPr lang="en-US" sz="1400" dirty="0"/>
              <a:t>A handy cheat sheet on how to clean up the Docker system can be found </a:t>
            </a:r>
            <a:r>
              <a:rPr lang="en-US" sz="1400" dirty="0">
                <a:hlinkClick r:id="rId2"/>
              </a:rPr>
              <a:t>here</a:t>
            </a:r>
            <a:r>
              <a:rPr lang="en-US" sz="1400" dirty="0"/>
              <a:t>. It is a quick reference to commands that are useful for freeing up disk space</a:t>
            </a:r>
          </a:p>
          <a:p>
            <a:pPr marL="0" indent="0">
              <a:buNone/>
            </a:pPr>
            <a:endParaRPr lang="en-US" sz="1400" dirty="0"/>
          </a:p>
          <a:p>
            <a:pPr marL="0" indent="0">
              <a:buNone/>
            </a:pPr>
            <a:r>
              <a:rPr lang="en-US" sz="1400" dirty="0"/>
              <a:t>A quick way to clean up all dangling resources is docker prune. A dangling resource is a resource that is not associated with a container. </a:t>
            </a:r>
          </a:p>
          <a:p>
            <a:pPr lvl="1"/>
            <a:r>
              <a:rPr lang="en-US" sz="1200" i="1" dirty="0"/>
              <a:t>docker system prune </a:t>
            </a:r>
            <a:r>
              <a:rPr lang="en-US" sz="1200" dirty="0"/>
              <a:t>will remove all images, containers, volumes and networks that are not associated with a container.</a:t>
            </a:r>
          </a:p>
          <a:p>
            <a:pPr lvl="1"/>
            <a:r>
              <a:rPr lang="en-US" sz="1200" dirty="0"/>
              <a:t>Prune can also be used for individual resources by executing </a:t>
            </a:r>
            <a:r>
              <a:rPr lang="en-US" sz="1200" i="1" dirty="0"/>
              <a:t>docker &lt;&lt;RESOURCE&gt;&gt; prune</a:t>
            </a:r>
            <a:r>
              <a:rPr lang="en-US" sz="1200" dirty="0"/>
              <a:t> where &lt;&lt;RESOURCE&gt;&gt; is the requested resource such as image for example (</a:t>
            </a:r>
            <a:r>
              <a:rPr lang="en-US" sz="1200" i="1" dirty="0"/>
              <a:t>docker image prune</a:t>
            </a:r>
            <a:r>
              <a:rPr lang="en-US" sz="1200" dirty="0"/>
              <a:t>).</a:t>
            </a:r>
          </a:p>
          <a:p>
            <a:pPr marL="0" indent="0">
              <a:buNone/>
            </a:pPr>
            <a:endParaRPr lang="en-US" sz="1400" dirty="0"/>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32</a:t>
            </a:fld>
            <a:endParaRPr lang="en-US" dirty="0">
              <a:latin typeface="Arial" charset="0"/>
            </a:endParaRPr>
          </a:p>
        </p:txBody>
      </p:sp>
      <p:pic>
        <p:nvPicPr>
          <p:cNvPr id="5" name="Picture 4">
            <a:extLst>
              <a:ext uri="{FF2B5EF4-FFF2-40B4-BE49-F238E27FC236}">
                <a16:creationId xmlns:a16="http://schemas.microsoft.com/office/drawing/2014/main" xmlns="" id="{ED00BD9A-FE4A-4056-A71D-BDFAB3561AA2}"/>
              </a:ext>
            </a:extLst>
          </p:cNvPr>
          <p:cNvPicPr>
            <a:picLocks noChangeAspect="1"/>
          </p:cNvPicPr>
          <p:nvPr/>
        </p:nvPicPr>
        <p:blipFill>
          <a:blip r:embed="rId3" cstate="print"/>
          <a:stretch>
            <a:fillRect/>
          </a:stretch>
        </p:blipFill>
        <p:spPr>
          <a:xfrm>
            <a:off x="1703451" y="5562292"/>
            <a:ext cx="5734050" cy="1009650"/>
          </a:xfrm>
          <a:prstGeom prst="rect">
            <a:avLst/>
          </a:prstGeom>
        </p:spPr>
      </p:pic>
    </p:spTree>
    <p:extLst>
      <p:ext uri="{BB962C8B-B14F-4D97-AF65-F5344CB8AC3E}">
        <p14:creationId xmlns:p14="http://schemas.microsoft.com/office/powerpoint/2010/main" xmlns="" val="2297837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normAutofit/>
          </a:bodyPr>
          <a:lstStyle/>
          <a:p>
            <a:r>
              <a:rPr lang="en-GB" sz="2600" b="0" dirty="0">
                <a:solidFill>
                  <a:srgbClr val="66AA44"/>
                </a:solidFill>
                <a:effectLst>
                  <a:outerShdw blurRad="38100" dist="38100" dir="2700000" algn="tl">
                    <a:srgbClr val="C0C0C0"/>
                  </a:outerShdw>
                </a:effectLst>
              </a:rPr>
              <a:t>Copying between a container and local filesystem</a:t>
            </a:r>
          </a:p>
        </p:txBody>
      </p:sp>
      <p:sp>
        <p:nvSpPr>
          <p:cNvPr id="3" name="Content Placeholder 2"/>
          <p:cNvSpPr>
            <a:spLocks noGrp="1"/>
          </p:cNvSpPr>
          <p:nvPr>
            <p:ph idx="1"/>
          </p:nvPr>
        </p:nvSpPr>
        <p:spPr/>
        <p:txBody>
          <a:bodyPr/>
          <a:lstStyle/>
          <a:p>
            <a:pPr marL="0" indent="0">
              <a:buNone/>
            </a:pPr>
            <a:r>
              <a:rPr lang="en-US" sz="1400" dirty="0"/>
              <a:t>Often times there are files or folders that need to be copied between a container and the local machine, or the reverse. This is achieved by </a:t>
            </a:r>
            <a:r>
              <a:rPr lang="en-US" sz="1400" i="1" dirty="0"/>
              <a:t>docker </a:t>
            </a:r>
            <a:r>
              <a:rPr lang="en-US" sz="1400" i="1" dirty="0" err="1"/>
              <a:t>cp</a:t>
            </a:r>
            <a:r>
              <a:rPr lang="en-US" sz="1400" i="1" dirty="0"/>
              <a:t> &lt;&lt;SRC_PATH&gt;&gt; &lt;&lt;DEST_PATH&gt;&gt;</a:t>
            </a:r>
            <a:r>
              <a:rPr lang="en-US" sz="1400" dirty="0"/>
              <a:t>. </a:t>
            </a:r>
          </a:p>
          <a:p>
            <a:pPr marL="0" indent="0">
              <a:buNone/>
            </a:pPr>
            <a:endParaRPr lang="en-US" sz="1400" dirty="0"/>
          </a:p>
          <a:p>
            <a:pPr marL="0" indent="0">
              <a:buNone/>
            </a:pPr>
            <a:endParaRPr lang="en-US" sz="1400" dirty="0"/>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90CBDC3A-D49F-4631-A8C7-55D59B33E5FA}" type="slidenum">
              <a:rPr lang="en-US">
                <a:latin typeface="Arial" charset="0"/>
              </a:rPr>
              <a:pPr fontAlgn="base">
                <a:spcBef>
                  <a:spcPct val="0"/>
                </a:spcBef>
                <a:spcAft>
                  <a:spcPct val="0"/>
                </a:spcAft>
                <a:defRPr/>
              </a:pPr>
              <a:t>33</a:t>
            </a:fld>
            <a:endParaRPr lang="en-US" dirty="0">
              <a:latin typeface="Arial" charset="0"/>
            </a:endParaRPr>
          </a:p>
        </p:txBody>
      </p:sp>
    </p:spTree>
    <p:extLst>
      <p:ext uri="{BB962C8B-B14F-4D97-AF65-F5344CB8AC3E}">
        <p14:creationId xmlns:p14="http://schemas.microsoft.com/office/powerpoint/2010/main" xmlns="" val="2131523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Training</a:t>
            </a:r>
          </a:p>
        </p:txBody>
      </p:sp>
      <p:sp>
        <p:nvSpPr>
          <p:cNvPr id="3" name="Content Placeholder 2"/>
          <p:cNvSpPr>
            <a:spLocks noGrp="1"/>
          </p:cNvSpPr>
          <p:nvPr>
            <p:ph idx="1"/>
          </p:nvPr>
        </p:nvSpPr>
        <p:spPr/>
        <p:txBody>
          <a:bodyPr/>
          <a:lstStyle/>
          <a:p>
            <a:pPr marL="0" indent="0" algn="just">
              <a:buNone/>
            </a:pPr>
            <a:r>
              <a:rPr lang="en-US" sz="1400" dirty="0"/>
              <a:t>For a deeper dive into Docker, please feel free to use the following links:</a:t>
            </a:r>
          </a:p>
          <a:p>
            <a:pPr marL="0" indent="0" algn="just">
              <a:buNone/>
            </a:pPr>
            <a:endParaRPr lang="en-US" sz="1400" dirty="0"/>
          </a:p>
          <a:p>
            <a:pPr marL="0" indent="0" algn="just">
              <a:buNone/>
            </a:pPr>
            <a:r>
              <a:rPr lang="en-US" sz="1400" dirty="0"/>
              <a:t>Official Docker Trainings:</a:t>
            </a:r>
          </a:p>
          <a:p>
            <a:pPr lvl="1" algn="just"/>
            <a:r>
              <a:rPr lang="en-US" sz="1200" dirty="0">
                <a:hlinkClick r:id="rId2"/>
              </a:rPr>
              <a:t>Develop with Docker Labs</a:t>
            </a:r>
            <a:endParaRPr lang="en-US" sz="1200" dirty="0"/>
          </a:p>
          <a:p>
            <a:pPr lvl="2" algn="just"/>
            <a:r>
              <a:rPr lang="en-US" sz="1000" dirty="0" err="1">
                <a:hlinkClick r:id="rId3"/>
              </a:rPr>
              <a:t>Dockerfile</a:t>
            </a:r>
            <a:r>
              <a:rPr lang="en-US" sz="1000" dirty="0">
                <a:hlinkClick r:id="rId3"/>
              </a:rPr>
              <a:t> Best Practices</a:t>
            </a:r>
            <a:endParaRPr lang="en-US" sz="1000" dirty="0"/>
          </a:p>
          <a:p>
            <a:pPr lvl="2" algn="just"/>
            <a:r>
              <a:rPr lang="en-US" sz="1000" dirty="0">
                <a:hlinkClick r:id="rId4"/>
              </a:rPr>
              <a:t>Build an image from a </a:t>
            </a:r>
            <a:r>
              <a:rPr lang="en-US" sz="1000" dirty="0" err="1">
                <a:hlinkClick r:id="rId4"/>
              </a:rPr>
              <a:t>Dockerfile</a:t>
            </a:r>
            <a:endParaRPr lang="en-US" sz="1000" dirty="0"/>
          </a:p>
          <a:p>
            <a:pPr lvl="2" algn="just"/>
            <a:r>
              <a:rPr lang="en-US" sz="1000" dirty="0">
                <a:hlinkClick r:id="rId5"/>
              </a:rPr>
              <a:t>Use multistage builds to keep your images lean</a:t>
            </a:r>
            <a:endParaRPr lang="en-US" sz="1000" dirty="0"/>
          </a:p>
          <a:p>
            <a:pPr lvl="2" algn="just"/>
            <a:r>
              <a:rPr lang="en-US" sz="1000" dirty="0">
                <a:hlinkClick r:id="rId6"/>
              </a:rPr>
              <a:t>Manage application data using volumes</a:t>
            </a:r>
            <a:endParaRPr lang="en-US" sz="1000" dirty="0"/>
          </a:p>
          <a:p>
            <a:pPr lvl="2" algn="just"/>
            <a:r>
              <a:rPr lang="en-US" sz="1000" dirty="0">
                <a:hlinkClick r:id="rId7"/>
              </a:rPr>
              <a:t>Docker for Java Developers</a:t>
            </a:r>
            <a:endParaRPr lang="en-US" sz="1000" dirty="0"/>
          </a:p>
          <a:p>
            <a:pPr lvl="2" algn="just"/>
            <a:r>
              <a:rPr lang="en-US" sz="1000" dirty="0">
                <a:hlinkClick r:id="rId8"/>
              </a:rPr>
              <a:t>Port a node.js app to Docker</a:t>
            </a:r>
            <a:endParaRPr lang="en-US" sz="1000" dirty="0"/>
          </a:p>
          <a:p>
            <a:pPr lvl="1" algn="just"/>
            <a:r>
              <a:rPr lang="en-US" sz="1200" dirty="0">
                <a:hlinkClick r:id="rId9"/>
              </a:rPr>
              <a:t>Docker Labs</a:t>
            </a:r>
            <a:endParaRPr lang="en-US" sz="1200" dirty="0"/>
          </a:p>
          <a:p>
            <a:pPr lvl="1" algn="just"/>
            <a:r>
              <a:rPr lang="en-US" sz="1200" dirty="0">
                <a:hlinkClick r:id="rId10"/>
              </a:rPr>
              <a:t>Docker CE Installation for Ubuntu</a:t>
            </a:r>
            <a:endParaRPr lang="en-US" sz="1200" dirty="0"/>
          </a:p>
          <a:p>
            <a:pPr lvl="1" algn="just"/>
            <a:r>
              <a:rPr lang="en-US" sz="1200" u="sng" dirty="0">
                <a:hlinkClick r:id="rId11"/>
              </a:rPr>
              <a:t>Docker Manuals</a:t>
            </a:r>
            <a:endParaRPr lang="en-US" sz="1200" u="sng" dirty="0"/>
          </a:p>
          <a:p>
            <a:pPr lvl="1" algn="just"/>
            <a:r>
              <a:rPr lang="en-US" sz="1200" u="sng" dirty="0">
                <a:hlinkClick r:id="rId12"/>
              </a:rPr>
              <a:t>Docker Reference Documentation</a:t>
            </a:r>
            <a:endParaRPr lang="en-US" sz="1200" u="sng" dirty="0"/>
          </a:p>
          <a:p>
            <a:pPr lvl="1" algn="just"/>
            <a:r>
              <a:rPr lang="en-US" sz="1200" u="sng" dirty="0">
                <a:hlinkClick r:id="rId13"/>
              </a:rPr>
              <a:t>Docker Samples</a:t>
            </a:r>
            <a:endParaRPr lang="en-US" sz="1200" u="sng" dirty="0"/>
          </a:p>
          <a:p>
            <a:pPr marL="225425" lvl="1" indent="0">
              <a:buNone/>
            </a:pPr>
            <a:endParaRPr lang="en-US" sz="1200" u="sng" dirty="0"/>
          </a:p>
          <a:p>
            <a:pPr marL="0" lvl="1" indent="0" algn="just">
              <a:buNone/>
            </a:pPr>
            <a:r>
              <a:rPr lang="en-US" sz="1400" dirty="0">
                <a:ea typeface="+mn-ea"/>
                <a:cs typeface="+mn-cs"/>
              </a:rPr>
              <a:t>Accenture Docker Trainings:</a:t>
            </a:r>
          </a:p>
          <a:p>
            <a:pPr lvl="1" algn="just"/>
            <a:r>
              <a:rPr lang="en-US" sz="1200" dirty="0">
                <a:hlinkClick r:id="rId14"/>
              </a:rPr>
              <a:t>Docker - Various </a:t>
            </a:r>
            <a:r>
              <a:rPr lang="en-US" sz="1200" dirty="0" err="1">
                <a:hlinkClick r:id="rId14"/>
              </a:rPr>
              <a:t>MyLearning</a:t>
            </a:r>
            <a:endParaRPr lang="en-US" sz="1200" dirty="0">
              <a:hlinkClick r:id="rId15"/>
            </a:endParaRPr>
          </a:p>
          <a:p>
            <a:pPr lvl="1" algn="just"/>
            <a:r>
              <a:rPr lang="en-US" sz="1200" dirty="0">
                <a:hlinkClick r:id="rId15"/>
              </a:rPr>
              <a:t>Docker - Learning Boards</a:t>
            </a:r>
            <a:endParaRPr lang="en-US" sz="1200" dirty="0"/>
          </a:p>
          <a:p>
            <a:pPr marL="0" lvl="1" indent="0" algn="just">
              <a:buNone/>
            </a:pPr>
            <a:endParaRPr lang="en-US" sz="1400" dirty="0">
              <a:ea typeface="+mn-ea"/>
              <a:cs typeface="+mn-cs"/>
            </a:endParaRPr>
          </a:p>
          <a:p>
            <a:pPr marL="0" lvl="1" indent="0" algn="just">
              <a:buNone/>
            </a:pPr>
            <a:endParaRPr lang="en-US" sz="1400" dirty="0">
              <a:ea typeface="+mn-ea"/>
              <a:cs typeface="+mn-cs"/>
            </a:endParaRP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34</a:t>
            </a:fld>
            <a:endParaRPr lang="en-US" dirty="0"/>
          </a:p>
        </p:txBody>
      </p:sp>
    </p:spTree>
    <p:extLst>
      <p:ext uri="{BB962C8B-B14F-4D97-AF65-F5344CB8AC3E}">
        <p14:creationId xmlns:p14="http://schemas.microsoft.com/office/powerpoint/2010/main" xmlns="" val="12125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Containerization</a:t>
            </a:r>
          </a:p>
        </p:txBody>
      </p:sp>
      <p:sp>
        <p:nvSpPr>
          <p:cNvPr id="3" name="Content Placeholder 2"/>
          <p:cNvSpPr>
            <a:spLocks noGrp="1"/>
          </p:cNvSpPr>
          <p:nvPr>
            <p:ph idx="1"/>
          </p:nvPr>
        </p:nvSpPr>
        <p:spPr/>
        <p:txBody>
          <a:bodyPr/>
          <a:lstStyle/>
          <a:p>
            <a:pPr marL="0" indent="0">
              <a:buNone/>
            </a:pPr>
            <a:r>
              <a:rPr lang="en-US" sz="1400" dirty="0"/>
              <a:t>Containerization is an OS-level virtualization method which deploys a lightweight, standalone, executable package that includes everything needed to run it: code, runtime, system tools, system libraries and settings/configurations. </a:t>
            </a:r>
          </a:p>
          <a:p>
            <a:pPr marL="0" indent="0">
              <a:buNone/>
            </a:pPr>
            <a:r>
              <a:rPr lang="en-US" sz="1400" dirty="0"/>
              <a:t>Containerized applications will always run the same regardless of the environment since containers are isolated from the physical infrastructure.</a:t>
            </a:r>
          </a:p>
          <a:p>
            <a:pPr marL="0" indent="0">
              <a:buNone/>
            </a:pPr>
            <a:r>
              <a:rPr lang="en-US" sz="1400" dirty="0"/>
              <a:t>Similar to how the standardization of shipping containers lead to efficiencies throughout the shipping and freight industry (e.g. Same container “format” can sit on a ship or be loaded on a trailer and trucked across the country), containerization of an application can achieve the same result.</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4</a:t>
            </a:fld>
            <a:endParaRPr lang="en-US" dirty="0"/>
          </a:p>
        </p:txBody>
      </p:sp>
      <p:pic>
        <p:nvPicPr>
          <p:cNvPr id="10" name="Content Placeholder 3">
            <a:extLst>
              <a:ext uri="{FF2B5EF4-FFF2-40B4-BE49-F238E27FC236}">
                <a16:creationId xmlns:a16="http://schemas.microsoft.com/office/drawing/2014/main" xmlns="" id="{E5FF14BE-4E17-4D3D-A935-96847553E7A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002" y="3441002"/>
            <a:ext cx="4382041" cy="2463696"/>
          </a:xfrm>
          <a:prstGeom prst="rect">
            <a:avLst/>
          </a:prstGeom>
        </p:spPr>
      </p:pic>
      <p:pic>
        <p:nvPicPr>
          <p:cNvPr id="11" name="Content Placeholder 3">
            <a:extLst>
              <a:ext uri="{FF2B5EF4-FFF2-40B4-BE49-F238E27FC236}">
                <a16:creationId xmlns:a16="http://schemas.microsoft.com/office/drawing/2014/main" xmlns="" id="{F003E0B7-6CF3-4C75-8121-0B0EB7053DFA}"/>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12365"/>
          <a:stretch/>
        </p:blipFill>
        <p:spPr>
          <a:xfrm>
            <a:off x="5071370" y="3441002"/>
            <a:ext cx="3840181" cy="2463696"/>
          </a:xfrm>
          <a:prstGeom prst="rect">
            <a:avLst/>
          </a:prstGeom>
        </p:spPr>
      </p:pic>
      <p:sp>
        <p:nvSpPr>
          <p:cNvPr id="12" name="Arrow: Right 11">
            <a:extLst>
              <a:ext uri="{FF2B5EF4-FFF2-40B4-BE49-F238E27FC236}">
                <a16:creationId xmlns:a16="http://schemas.microsoft.com/office/drawing/2014/main" xmlns="" id="{AFDDB6DE-A335-4A9D-8F28-EBCE59722FBD}"/>
              </a:ext>
            </a:extLst>
          </p:cNvPr>
          <p:cNvSpPr/>
          <p:nvPr/>
        </p:nvSpPr>
        <p:spPr bwMode="auto">
          <a:xfrm>
            <a:off x="4272228" y="4297372"/>
            <a:ext cx="799142" cy="750956"/>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xmlns="" val="294846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Containers vs Virtual Machines</a:t>
            </a:r>
          </a:p>
        </p:txBody>
      </p:sp>
      <p:sp>
        <p:nvSpPr>
          <p:cNvPr id="3" name="Content Placeholder 2"/>
          <p:cNvSpPr>
            <a:spLocks noGrp="1"/>
          </p:cNvSpPr>
          <p:nvPr>
            <p:ph idx="1"/>
          </p:nvPr>
        </p:nvSpPr>
        <p:spPr/>
        <p:txBody>
          <a:bodyPr/>
          <a:lstStyle/>
          <a:p>
            <a:pPr marL="0" indent="0">
              <a:buNone/>
            </a:pPr>
            <a:r>
              <a:rPr lang="en-US" sz="1400" dirty="0"/>
              <a:t>Containers and virtual machine are similar in that they both provide resource isolation and allocation benefits, but function differently due to how the virtualization occurs. </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5</a:t>
            </a:fld>
            <a:endParaRPr lang="en-US" dirty="0"/>
          </a:p>
        </p:txBody>
      </p:sp>
      <p:pic>
        <p:nvPicPr>
          <p:cNvPr id="5" name="Picture 2" descr="Containers">
            <a:extLst>
              <a:ext uri="{FF2B5EF4-FFF2-40B4-BE49-F238E27FC236}">
                <a16:creationId xmlns:a16="http://schemas.microsoft.com/office/drawing/2014/main" xmlns="" id="{DD80A692-B455-4A5D-9587-A6E3F5C9666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4627" y="2092280"/>
            <a:ext cx="3687418" cy="33062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virtual machines">
            <a:extLst>
              <a:ext uri="{FF2B5EF4-FFF2-40B4-BE49-F238E27FC236}">
                <a16:creationId xmlns:a16="http://schemas.microsoft.com/office/drawing/2014/main" xmlns="" id="{3D81D093-F7CC-474F-AD18-82AD13CA2F8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96542" y="2092280"/>
            <a:ext cx="3680388" cy="330752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6900B6EA-1118-4013-A914-5CA5FA586BC2}"/>
              </a:ext>
            </a:extLst>
          </p:cNvPr>
          <p:cNvSpPr/>
          <p:nvPr/>
        </p:nvSpPr>
        <p:spPr>
          <a:xfrm>
            <a:off x="444627" y="5398558"/>
            <a:ext cx="3687418" cy="897682"/>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050" dirty="0">
                <a:solidFill>
                  <a:srgbClr val="666666"/>
                </a:solidFill>
                <a:latin typeface="+mn-lt"/>
              </a:rPr>
              <a:t>Multiple containers can run on the same machine and share the OS kernel with other containers, each running as isolated processes in user space. Containers take up less space than VMs (container images are typically tens of MBs in size) and start almost instantly.</a:t>
            </a:r>
          </a:p>
        </p:txBody>
      </p:sp>
      <p:sp>
        <p:nvSpPr>
          <p:cNvPr id="8" name="Rectangle 7">
            <a:extLst>
              <a:ext uri="{FF2B5EF4-FFF2-40B4-BE49-F238E27FC236}">
                <a16:creationId xmlns:a16="http://schemas.microsoft.com/office/drawing/2014/main" xmlns="" id="{49A5B009-BD0B-4DF6-B120-EAD7313DE217}"/>
              </a:ext>
            </a:extLst>
          </p:cNvPr>
          <p:cNvSpPr/>
          <p:nvPr/>
        </p:nvSpPr>
        <p:spPr>
          <a:xfrm>
            <a:off x="4996542" y="5398558"/>
            <a:ext cx="3680388" cy="897682"/>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050" dirty="0">
                <a:solidFill>
                  <a:srgbClr val="666666"/>
                </a:solidFill>
                <a:latin typeface="+mn-lt"/>
              </a:rPr>
              <a:t>Virtual machines (VMs) are an abstraction of physical hardware turning one server into many servers. The hypervisor allows multiple VMs to run on a single machine. Each VM includes a full copy of an operating system, one or more apps, necessary binaries and libraries</a:t>
            </a:r>
          </a:p>
        </p:txBody>
      </p:sp>
    </p:spTree>
    <p:extLst>
      <p:ext uri="{BB962C8B-B14F-4D97-AF65-F5344CB8AC3E}">
        <p14:creationId xmlns:p14="http://schemas.microsoft.com/office/powerpoint/2010/main" xmlns="" val="266565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Benefits of Docker</a:t>
            </a:r>
          </a:p>
        </p:txBody>
      </p:sp>
      <p:graphicFrame>
        <p:nvGraphicFramePr>
          <p:cNvPr id="5" name="Content Placeholder 4">
            <a:extLst>
              <a:ext uri="{FF2B5EF4-FFF2-40B4-BE49-F238E27FC236}">
                <a16:creationId xmlns:a16="http://schemas.microsoft.com/office/drawing/2014/main" xmlns="" id="{65CE2D91-1F32-4580-837E-0B0A2CE69FB0}"/>
              </a:ext>
            </a:extLst>
          </p:cNvPr>
          <p:cNvGraphicFramePr>
            <a:graphicFrameLocks noGrp="1"/>
          </p:cNvGraphicFramePr>
          <p:nvPr>
            <p:ph idx="1"/>
            <p:extLst>
              <p:ext uri="{D42A27DB-BD31-4B8C-83A1-F6EECF244321}">
                <p14:modId xmlns:p14="http://schemas.microsoft.com/office/powerpoint/2010/main" xmlns="" val="206120302"/>
              </p:ext>
            </p:extLst>
          </p:nvPr>
        </p:nvGraphicFramePr>
        <p:xfrm>
          <a:off x="209550" y="1589088"/>
          <a:ext cx="7924800" cy="183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6</a:t>
            </a:fld>
            <a:endParaRPr lang="en-US" dirty="0"/>
          </a:p>
        </p:txBody>
      </p:sp>
      <p:sp>
        <p:nvSpPr>
          <p:cNvPr id="6" name="Content Placeholder 2">
            <a:extLst>
              <a:ext uri="{FF2B5EF4-FFF2-40B4-BE49-F238E27FC236}">
                <a16:creationId xmlns:a16="http://schemas.microsoft.com/office/drawing/2014/main" xmlns="" id="{714D5DBD-0E6E-42D2-AD0C-23FFDC0082E3}"/>
              </a:ext>
            </a:extLst>
          </p:cNvPr>
          <p:cNvSpPr txBox="1">
            <a:spLocks/>
          </p:cNvSpPr>
          <p:nvPr/>
        </p:nvSpPr>
        <p:spPr bwMode="auto">
          <a:xfrm>
            <a:off x="444627" y="1262063"/>
            <a:ext cx="8251698" cy="305212"/>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lvl1pPr marL="225425" indent="-225425" algn="l" rtl="0" eaLnBrk="1" fontAlgn="base" hangingPunct="1">
              <a:spcBef>
                <a:spcPct val="30000"/>
              </a:spcBef>
              <a:spcAft>
                <a:spcPct val="0"/>
              </a:spcAft>
              <a:buClr>
                <a:schemeClr val="tx1"/>
              </a:buClr>
              <a:buFont typeface="Arial" pitchFamily="34" charset="0"/>
              <a:buChar char="•"/>
              <a:tabLst>
                <a:tab pos="2400300" algn="l"/>
              </a:tabLst>
              <a:defRPr sz="2200">
                <a:solidFill>
                  <a:srgbClr val="666666"/>
                </a:solidFill>
                <a:latin typeface="+mn-lt"/>
                <a:ea typeface="+mn-ea"/>
                <a:cs typeface="+mn-cs"/>
              </a:defRPr>
            </a:lvl1pPr>
            <a:lvl2pPr marL="461963" indent="-236538" algn="l" rtl="0" eaLnBrk="1" fontAlgn="base" hangingPunct="1">
              <a:spcBef>
                <a:spcPct val="30000"/>
              </a:spcBef>
              <a:spcAft>
                <a:spcPct val="0"/>
              </a:spcAft>
              <a:buClr>
                <a:schemeClr val="tx1"/>
              </a:buClr>
              <a:buFont typeface="Arial" pitchFamily="34" charset="0"/>
              <a:buChar char="−"/>
              <a:tabLst>
                <a:tab pos="2400300" algn="l"/>
              </a:tabLst>
              <a:defRPr sz="2000">
                <a:solidFill>
                  <a:srgbClr val="666666"/>
                </a:solidFill>
                <a:latin typeface="+mn-lt"/>
              </a:defRPr>
            </a:lvl2pPr>
            <a:lvl3pPr marL="688975" indent="-227013" algn="l" rtl="0" eaLnBrk="1" fontAlgn="base" hangingPunct="1">
              <a:spcBef>
                <a:spcPct val="30000"/>
              </a:spcBef>
              <a:spcAft>
                <a:spcPct val="0"/>
              </a:spcAft>
              <a:buClr>
                <a:schemeClr val="tx1"/>
              </a:buClr>
              <a:buFont typeface="Arial" pitchFamily="34" charset="0"/>
              <a:buChar char="•"/>
              <a:tabLst>
                <a:tab pos="2400300" algn="l"/>
              </a:tabLst>
              <a:defRPr sz="1800">
                <a:solidFill>
                  <a:srgbClr val="666666"/>
                </a:solidFill>
                <a:latin typeface="+mn-lt"/>
              </a:defRPr>
            </a:lvl3pPr>
            <a:lvl4pPr marL="914400" indent="-225425" algn="l" rtl="0" eaLnBrk="1" fontAlgn="base" hangingPunct="1">
              <a:spcBef>
                <a:spcPct val="30000"/>
              </a:spcBef>
              <a:spcAft>
                <a:spcPct val="0"/>
              </a:spcAft>
              <a:buClr>
                <a:schemeClr val="tx1"/>
              </a:buClr>
              <a:buFont typeface="Arial" pitchFamily="34" charset="0"/>
              <a:buChar char="−"/>
              <a:tabLst>
                <a:tab pos="2400300" algn="l"/>
              </a:tabLst>
              <a:defRPr sz="1600">
                <a:solidFill>
                  <a:srgbClr val="666666"/>
                </a:solidFill>
                <a:latin typeface="+mn-lt"/>
              </a:defRPr>
            </a:lvl4pPr>
            <a:lvl5pPr marL="1141413" indent="-227013" algn="l" rtl="0" eaLnBrk="1" fontAlgn="base" hangingPunct="1">
              <a:spcBef>
                <a:spcPct val="30000"/>
              </a:spcBef>
              <a:spcAft>
                <a:spcPct val="0"/>
              </a:spcAft>
              <a:buClr>
                <a:schemeClr val="tx1"/>
              </a:buClr>
              <a:buChar char="•"/>
              <a:tabLst>
                <a:tab pos="2400300" algn="l"/>
              </a:tabLst>
              <a:defRPr sz="2600">
                <a:solidFill>
                  <a:schemeClr val="tx1"/>
                </a:solidFill>
                <a:latin typeface="+mn-lt"/>
              </a:defRPr>
            </a:lvl5pPr>
            <a:lvl6pPr marL="15986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6pPr>
            <a:lvl7pPr marL="20558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7pPr>
            <a:lvl8pPr marL="25130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8pPr>
            <a:lvl9pPr marL="2970213" indent="-227013" algn="l" rtl="0" eaLnBrk="1" fontAlgn="base" hangingPunct="1">
              <a:spcBef>
                <a:spcPct val="30000"/>
              </a:spcBef>
              <a:spcAft>
                <a:spcPct val="0"/>
              </a:spcAft>
              <a:buClr>
                <a:schemeClr val="tx1"/>
              </a:buClr>
              <a:buChar char="•"/>
              <a:tabLst>
                <a:tab pos="2400300" algn="l"/>
              </a:tabLst>
              <a:defRPr>
                <a:solidFill>
                  <a:schemeClr val="tx1"/>
                </a:solidFill>
                <a:latin typeface="+mn-lt"/>
              </a:defRPr>
            </a:lvl9pPr>
          </a:lstStyle>
          <a:p>
            <a:pPr marL="0" indent="0">
              <a:buFont typeface="Arial" pitchFamily="34" charset="0"/>
              <a:buNone/>
            </a:pPr>
            <a:r>
              <a:rPr lang="en-US" sz="1400" kern="0" dirty="0"/>
              <a:t>Docker provides numerous benefits to both the development and operations of an application platform:</a:t>
            </a:r>
          </a:p>
        </p:txBody>
      </p:sp>
    </p:spTree>
    <p:extLst>
      <p:ext uri="{BB962C8B-B14F-4D97-AF65-F5344CB8AC3E}">
        <p14:creationId xmlns:p14="http://schemas.microsoft.com/office/powerpoint/2010/main" xmlns="" val="325264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Docker Architecture</a:t>
            </a:r>
          </a:p>
        </p:txBody>
      </p:sp>
      <p:sp>
        <p:nvSpPr>
          <p:cNvPr id="3" name="Content Placeholder 2"/>
          <p:cNvSpPr>
            <a:spLocks noGrp="1"/>
          </p:cNvSpPr>
          <p:nvPr>
            <p:ph idx="1"/>
          </p:nvPr>
        </p:nvSpPr>
        <p:spPr/>
        <p:txBody>
          <a:bodyPr/>
          <a:lstStyle/>
          <a:p>
            <a:pPr marL="0" indent="0">
              <a:buNone/>
            </a:pPr>
            <a:r>
              <a:rPr lang="en-US" sz="1400" dirty="0"/>
              <a:t>Docker uses a client-server architecture and the Docker client and daemon can run on the same system.</a:t>
            </a:r>
          </a:p>
          <a:p>
            <a:pPr marL="0" indent="0">
              <a:buNone/>
            </a:pPr>
            <a:r>
              <a:rPr lang="en-US" sz="1400" dirty="0"/>
              <a:t>The Docker daemon listens for API requests and manages Docker objects such as images, containers, networks, and volumes. A daemon can also communicate with other daemons to manage Docker services.</a:t>
            </a:r>
          </a:p>
          <a:p>
            <a:pPr marL="0" indent="0">
              <a:buNone/>
            </a:pPr>
            <a:r>
              <a:rPr lang="en-US" sz="1400" dirty="0"/>
              <a:t>The Docker client is the primary means for most users to access Docker objects on the Docker host. The Docker commands issued by the user are sent to the Docker daemon to be executed.</a:t>
            </a:r>
          </a:p>
          <a:p>
            <a:pPr marL="0" indent="0">
              <a:buNone/>
            </a:pPr>
            <a:r>
              <a:rPr lang="en-US" sz="1400" dirty="0"/>
              <a:t>A Docker registry is used to store Docker objects, in particular Docker images. Docker Hub and Docker Cloud are public registries offered by Docker, but you can run your own private registry (ex. AWS Elastic Container Registry (ECR) or Nexus). By default, Docker will look for images within Docker Hub.</a:t>
            </a:r>
          </a:p>
          <a:p>
            <a:pPr marL="0" indent="0">
              <a:buNone/>
            </a:pPr>
            <a:endParaRPr lang="en-US" sz="1400" dirty="0"/>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7</a:t>
            </a:fld>
            <a:endParaRPr lang="en-US" dirty="0"/>
          </a:p>
        </p:txBody>
      </p:sp>
      <p:pic>
        <p:nvPicPr>
          <p:cNvPr id="5" name="Graphic 4">
            <a:extLst>
              <a:ext uri="{FF2B5EF4-FFF2-40B4-BE49-F238E27FC236}">
                <a16:creationId xmlns:a16="http://schemas.microsoft.com/office/drawing/2014/main" xmlns="" id="{BECB2B58-06F5-48FC-98D9-FA6247C5052F}"/>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1530941" y="3396849"/>
            <a:ext cx="6079069" cy="3175093"/>
          </a:xfrm>
          <a:prstGeom prst="rect">
            <a:avLst/>
          </a:prstGeom>
        </p:spPr>
      </p:pic>
    </p:spTree>
    <p:extLst>
      <p:ext uri="{BB962C8B-B14F-4D97-AF65-F5344CB8AC3E}">
        <p14:creationId xmlns:p14="http://schemas.microsoft.com/office/powerpoint/2010/main" xmlns="" val="192925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Docker Images</a:t>
            </a:r>
          </a:p>
        </p:txBody>
      </p:sp>
      <p:sp>
        <p:nvSpPr>
          <p:cNvPr id="3" name="Content Placeholder 2"/>
          <p:cNvSpPr>
            <a:spLocks noGrp="1"/>
          </p:cNvSpPr>
          <p:nvPr>
            <p:ph idx="1"/>
          </p:nvPr>
        </p:nvSpPr>
        <p:spPr/>
        <p:txBody>
          <a:bodyPr/>
          <a:lstStyle/>
          <a:p>
            <a:pPr marL="0" indent="0">
              <a:buNone/>
            </a:pPr>
            <a:r>
              <a:rPr lang="en-US" sz="1400" dirty="0"/>
              <a:t>Docker builds images based on the contents specified in a template (</a:t>
            </a:r>
            <a:r>
              <a:rPr lang="en-US" sz="1400" dirty="0" err="1"/>
              <a:t>Dockerfile</a:t>
            </a:r>
            <a:r>
              <a:rPr lang="en-US" sz="1400" dirty="0"/>
              <a:t>). A container is an instance of that Docker image. More often than not, a Docker image is based on another image with some additional configurations. An image will require a base OS and then is customized to fit the needs of the application.</a:t>
            </a:r>
          </a:p>
          <a:p>
            <a:pPr marL="0" indent="0">
              <a:buNone/>
            </a:pPr>
            <a:r>
              <a:rPr lang="en-US" sz="1400" dirty="0"/>
              <a:t>Below is an example of the images for PV First’s entity-extraction, </a:t>
            </a:r>
            <a:r>
              <a:rPr lang="en-US" sz="1400" dirty="0" err="1"/>
              <a:t>mongoDB</a:t>
            </a:r>
            <a:r>
              <a:rPr lang="en-US" sz="1400" dirty="0"/>
              <a:t> and entity-extraction.</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8</a:t>
            </a:fld>
            <a:endParaRPr lang="en-US" dirty="0"/>
          </a:p>
        </p:txBody>
      </p:sp>
      <p:pic>
        <p:nvPicPr>
          <p:cNvPr id="5" name="Picture 4">
            <a:extLst>
              <a:ext uri="{FF2B5EF4-FFF2-40B4-BE49-F238E27FC236}">
                <a16:creationId xmlns:a16="http://schemas.microsoft.com/office/drawing/2014/main" xmlns="" id="{35E631D4-142C-4D5D-93C1-039074FD6B14}"/>
              </a:ext>
            </a:extLst>
          </p:cNvPr>
          <p:cNvPicPr>
            <a:picLocks noChangeAspect="1"/>
          </p:cNvPicPr>
          <p:nvPr/>
        </p:nvPicPr>
        <p:blipFill>
          <a:blip r:embed="rId2" cstate="print"/>
          <a:stretch>
            <a:fillRect/>
          </a:stretch>
        </p:blipFill>
        <p:spPr>
          <a:xfrm>
            <a:off x="3692051" y="2521114"/>
            <a:ext cx="4946380" cy="2984473"/>
          </a:xfrm>
          <a:prstGeom prst="rect">
            <a:avLst/>
          </a:prstGeom>
          <a:ln>
            <a:solidFill>
              <a:schemeClr val="tx1"/>
            </a:solidFill>
          </a:ln>
        </p:spPr>
      </p:pic>
      <p:pic>
        <p:nvPicPr>
          <p:cNvPr id="6" name="Picture 5">
            <a:extLst>
              <a:ext uri="{FF2B5EF4-FFF2-40B4-BE49-F238E27FC236}">
                <a16:creationId xmlns:a16="http://schemas.microsoft.com/office/drawing/2014/main" xmlns="" id="{571806B2-0B88-4418-8BEB-335E215BEFBA}"/>
              </a:ext>
            </a:extLst>
          </p:cNvPr>
          <p:cNvPicPr>
            <a:picLocks noChangeAspect="1"/>
          </p:cNvPicPr>
          <p:nvPr/>
        </p:nvPicPr>
        <p:blipFill rotWithShape="1">
          <a:blip r:embed="rId3" cstate="print"/>
          <a:srcRect t="7349" r="6575"/>
          <a:stretch/>
        </p:blipFill>
        <p:spPr>
          <a:xfrm>
            <a:off x="444627" y="2521114"/>
            <a:ext cx="3087845" cy="988403"/>
          </a:xfrm>
          <a:prstGeom prst="rect">
            <a:avLst/>
          </a:prstGeom>
          <a:ln>
            <a:solidFill>
              <a:schemeClr val="tx1"/>
            </a:solidFill>
          </a:ln>
        </p:spPr>
      </p:pic>
      <p:sp>
        <p:nvSpPr>
          <p:cNvPr id="7" name="Rectangle 6">
            <a:extLst>
              <a:ext uri="{FF2B5EF4-FFF2-40B4-BE49-F238E27FC236}">
                <a16:creationId xmlns:a16="http://schemas.microsoft.com/office/drawing/2014/main" xmlns="" id="{072313F2-7110-4B27-9B38-8A75FCF3243A}"/>
              </a:ext>
            </a:extLst>
          </p:cNvPr>
          <p:cNvSpPr/>
          <p:nvPr/>
        </p:nvSpPr>
        <p:spPr>
          <a:xfrm>
            <a:off x="444627" y="3509517"/>
            <a:ext cx="3087846" cy="784574"/>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050" dirty="0">
                <a:solidFill>
                  <a:srgbClr val="666666"/>
                </a:solidFill>
                <a:latin typeface="+mn-lt"/>
              </a:rPr>
              <a:t>Services-</a:t>
            </a:r>
            <a:r>
              <a:rPr lang="en-US" sz="1050" dirty="0" err="1">
                <a:solidFill>
                  <a:srgbClr val="666666"/>
                </a:solidFill>
                <a:latin typeface="+mn-lt"/>
              </a:rPr>
              <a:t>DocAcceptor</a:t>
            </a:r>
            <a:r>
              <a:rPr lang="en-US" sz="1050" dirty="0">
                <a:solidFill>
                  <a:srgbClr val="666666"/>
                </a:solidFill>
                <a:latin typeface="+mn-lt"/>
              </a:rPr>
              <a:t>:</a:t>
            </a:r>
          </a:p>
          <a:p>
            <a:pPr>
              <a:spcBef>
                <a:spcPct val="30000"/>
              </a:spcBef>
              <a:buClr>
                <a:schemeClr val="tx1"/>
              </a:buClr>
              <a:tabLst>
                <a:tab pos="2400300" algn="l"/>
              </a:tabLst>
            </a:pPr>
            <a:r>
              <a:rPr lang="en-US" sz="1050" dirty="0">
                <a:solidFill>
                  <a:srgbClr val="666666"/>
                </a:solidFill>
                <a:latin typeface="+mn-lt"/>
              </a:rPr>
              <a:t>PV First utilizes Alpine Linux as the base image for services-</a:t>
            </a:r>
            <a:r>
              <a:rPr lang="en-US" sz="1050" dirty="0" err="1">
                <a:solidFill>
                  <a:srgbClr val="666666"/>
                </a:solidFill>
                <a:latin typeface="+mn-lt"/>
              </a:rPr>
              <a:t>docacceptor</a:t>
            </a:r>
            <a:r>
              <a:rPr lang="en-US" sz="1050" dirty="0">
                <a:solidFill>
                  <a:srgbClr val="666666"/>
                </a:solidFill>
                <a:latin typeface="+mn-lt"/>
              </a:rPr>
              <a:t> which contains </a:t>
            </a:r>
            <a:r>
              <a:rPr lang="en-US" sz="1050" dirty="0" err="1">
                <a:solidFill>
                  <a:srgbClr val="666666"/>
                </a:solidFill>
                <a:latin typeface="+mn-lt"/>
              </a:rPr>
              <a:t>OracleJDK</a:t>
            </a:r>
            <a:r>
              <a:rPr lang="en-US" sz="1050" dirty="0">
                <a:solidFill>
                  <a:srgbClr val="666666"/>
                </a:solidFill>
                <a:latin typeface="+mn-lt"/>
              </a:rPr>
              <a:t> 8 and then deploys the microservice. </a:t>
            </a:r>
          </a:p>
        </p:txBody>
      </p:sp>
      <p:sp>
        <p:nvSpPr>
          <p:cNvPr id="8" name="Rectangle 7">
            <a:extLst>
              <a:ext uri="{FF2B5EF4-FFF2-40B4-BE49-F238E27FC236}">
                <a16:creationId xmlns:a16="http://schemas.microsoft.com/office/drawing/2014/main" xmlns="" id="{7D6A4097-7B63-4AF6-9521-92383F79A93B}"/>
              </a:ext>
            </a:extLst>
          </p:cNvPr>
          <p:cNvSpPr/>
          <p:nvPr/>
        </p:nvSpPr>
        <p:spPr>
          <a:xfrm>
            <a:off x="3692051" y="5508857"/>
            <a:ext cx="4927130" cy="622991"/>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050" dirty="0">
                <a:solidFill>
                  <a:srgbClr val="666666"/>
                </a:solidFill>
                <a:latin typeface="+mn-lt"/>
              </a:rPr>
              <a:t>Entity-Extraction:</a:t>
            </a:r>
          </a:p>
          <a:p>
            <a:pPr>
              <a:spcBef>
                <a:spcPct val="30000"/>
              </a:spcBef>
              <a:buClr>
                <a:schemeClr val="tx1"/>
              </a:buClr>
              <a:tabLst>
                <a:tab pos="2400300" algn="l"/>
              </a:tabLst>
            </a:pPr>
            <a:r>
              <a:rPr lang="en-US" sz="1050" dirty="0">
                <a:solidFill>
                  <a:srgbClr val="666666"/>
                </a:solidFill>
                <a:latin typeface="+mn-lt"/>
              </a:rPr>
              <a:t>PV First utilizes the base image of Ubuntu and adds several required packages, directories and configurations for the application to function.</a:t>
            </a:r>
          </a:p>
        </p:txBody>
      </p:sp>
      <p:pic>
        <p:nvPicPr>
          <p:cNvPr id="9" name="Picture 8">
            <a:extLst>
              <a:ext uri="{FF2B5EF4-FFF2-40B4-BE49-F238E27FC236}">
                <a16:creationId xmlns:a16="http://schemas.microsoft.com/office/drawing/2014/main" xmlns="" id="{37E87AA1-94D9-4043-A68A-A05F4D47A521}"/>
              </a:ext>
            </a:extLst>
          </p:cNvPr>
          <p:cNvPicPr>
            <a:picLocks noChangeAspect="1"/>
          </p:cNvPicPr>
          <p:nvPr/>
        </p:nvPicPr>
        <p:blipFill>
          <a:blip r:embed="rId4" cstate="print"/>
          <a:stretch>
            <a:fillRect/>
          </a:stretch>
        </p:blipFill>
        <p:spPr>
          <a:xfrm>
            <a:off x="444627" y="4638787"/>
            <a:ext cx="1314450" cy="352425"/>
          </a:xfrm>
          <a:prstGeom prst="rect">
            <a:avLst/>
          </a:prstGeom>
          <a:ln>
            <a:solidFill>
              <a:schemeClr val="tx1"/>
            </a:solidFill>
          </a:ln>
        </p:spPr>
      </p:pic>
      <p:sp>
        <p:nvSpPr>
          <p:cNvPr id="10" name="Rectangle 9">
            <a:extLst>
              <a:ext uri="{FF2B5EF4-FFF2-40B4-BE49-F238E27FC236}">
                <a16:creationId xmlns:a16="http://schemas.microsoft.com/office/drawing/2014/main" xmlns="" id="{780F321B-AE3F-4C0E-A298-885759663C78}"/>
              </a:ext>
            </a:extLst>
          </p:cNvPr>
          <p:cNvSpPr/>
          <p:nvPr/>
        </p:nvSpPr>
        <p:spPr>
          <a:xfrm>
            <a:off x="444627" y="4991212"/>
            <a:ext cx="3087846" cy="784574"/>
          </a:xfrm>
          <a:prstGeom prst="rect">
            <a:avLst/>
          </a:prstGeom>
          <a:noFill/>
          <a:ln w="9525">
            <a:noFill/>
            <a:miter lim="800000"/>
            <a:headEnd/>
            <a:tailEnd/>
          </a:ln>
        </p:spPr>
        <p:txBody>
          <a:bodyPr vert="horz" wrap="square" lIns="0" tIns="44450" rIns="45720" bIns="44450" numCol="1" anchor="t" anchorCtr="0" compatLnSpc="1">
            <a:prstTxWarp prst="textNoShape">
              <a:avLst/>
            </a:prstTxWarp>
            <a:spAutoFit/>
          </a:bodyPr>
          <a:lstStyle/>
          <a:p>
            <a:pPr>
              <a:spcBef>
                <a:spcPct val="30000"/>
              </a:spcBef>
              <a:buClr>
                <a:schemeClr val="tx1"/>
              </a:buClr>
              <a:tabLst>
                <a:tab pos="2400300" algn="l"/>
              </a:tabLst>
            </a:pPr>
            <a:r>
              <a:rPr lang="en-US" sz="1050" dirty="0">
                <a:solidFill>
                  <a:srgbClr val="666666"/>
                </a:solidFill>
                <a:latin typeface="+mn-lt"/>
              </a:rPr>
              <a:t>Infra-MongoDB:</a:t>
            </a:r>
          </a:p>
          <a:p>
            <a:pPr>
              <a:spcBef>
                <a:spcPct val="30000"/>
              </a:spcBef>
              <a:buClr>
                <a:schemeClr val="tx1"/>
              </a:buClr>
              <a:tabLst>
                <a:tab pos="2400300" algn="l"/>
              </a:tabLst>
            </a:pPr>
            <a:r>
              <a:rPr lang="en-US" sz="1050" dirty="0">
                <a:solidFill>
                  <a:srgbClr val="666666"/>
                </a:solidFill>
                <a:latin typeface="+mn-lt"/>
              </a:rPr>
              <a:t>PV First utilizes the base image of MongoDB with no additional configurations or application deployments.</a:t>
            </a:r>
          </a:p>
        </p:txBody>
      </p:sp>
    </p:spTree>
    <p:extLst>
      <p:ext uri="{BB962C8B-B14F-4D97-AF65-F5344CB8AC3E}">
        <p14:creationId xmlns:p14="http://schemas.microsoft.com/office/powerpoint/2010/main" xmlns="" val="196457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45720" tIns="45720" rIns="45720" bIns="45720" numCol="1" anchor="b" anchorCtr="0" compatLnSpc="1">
            <a:prstTxWarp prst="textNoShape">
              <a:avLst/>
            </a:prstTxWarp>
          </a:bodyPr>
          <a:lstStyle/>
          <a:p>
            <a:r>
              <a:rPr lang="en-GB" sz="2600" b="0" dirty="0">
                <a:solidFill>
                  <a:srgbClr val="66AA44"/>
                </a:solidFill>
                <a:effectLst>
                  <a:outerShdw blurRad="38100" dist="38100" dir="2700000" algn="tl">
                    <a:srgbClr val="C0C0C0"/>
                  </a:outerShdw>
                </a:effectLst>
              </a:rPr>
              <a:t>Deep Dive into Images</a:t>
            </a:r>
          </a:p>
        </p:txBody>
      </p:sp>
      <p:sp>
        <p:nvSpPr>
          <p:cNvPr id="79" name="Content Placeholder 2">
            <a:extLst>
              <a:ext uri="{FF2B5EF4-FFF2-40B4-BE49-F238E27FC236}">
                <a16:creationId xmlns:a16="http://schemas.microsoft.com/office/drawing/2014/main" xmlns="" id="{3848F07A-1E7F-4E95-8854-F5E5BCE9F516}"/>
              </a:ext>
            </a:extLst>
          </p:cNvPr>
          <p:cNvSpPr>
            <a:spLocks noGrp="1"/>
          </p:cNvSpPr>
          <p:nvPr>
            <p:ph idx="1"/>
          </p:nvPr>
        </p:nvSpPr>
        <p:spPr/>
        <p:txBody>
          <a:bodyPr/>
          <a:lstStyle/>
          <a:p>
            <a:pPr marL="0" indent="0">
              <a:buNone/>
            </a:pPr>
            <a:r>
              <a:rPr lang="en-US" sz="1400" dirty="0"/>
              <a:t>The </a:t>
            </a:r>
            <a:r>
              <a:rPr lang="en-US" sz="1400" dirty="0" err="1"/>
              <a:t>Dockerfile</a:t>
            </a:r>
            <a:r>
              <a:rPr lang="en-US" sz="1400" dirty="0"/>
              <a:t> to create the entity-extraction microservice contains eleven steps to customize and build the image.</a:t>
            </a:r>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9</a:t>
            </a:fld>
            <a:endParaRPr lang="en-US" dirty="0"/>
          </a:p>
        </p:txBody>
      </p:sp>
      <p:pic>
        <p:nvPicPr>
          <p:cNvPr id="5" name="Picture 4">
            <a:extLst>
              <a:ext uri="{FF2B5EF4-FFF2-40B4-BE49-F238E27FC236}">
                <a16:creationId xmlns:a16="http://schemas.microsoft.com/office/drawing/2014/main" xmlns="" id="{35E631D4-142C-4D5D-93C1-039074FD6B14}"/>
              </a:ext>
            </a:extLst>
          </p:cNvPr>
          <p:cNvPicPr>
            <a:picLocks noChangeAspect="1"/>
          </p:cNvPicPr>
          <p:nvPr/>
        </p:nvPicPr>
        <p:blipFill>
          <a:blip r:embed="rId2" cstate="print"/>
          <a:stretch>
            <a:fillRect/>
          </a:stretch>
        </p:blipFill>
        <p:spPr>
          <a:xfrm>
            <a:off x="2632411" y="2281100"/>
            <a:ext cx="6063916" cy="3658756"/>
          </a:xfrm>
          <a:prstGeom prst="rect">
            <a:avLst/>
          </a:prstGeom>
          <a:ln>
            <a:solidFill>
              <a:schemeClr val="tx1"/>
            </a:solidFill>
          </a:ln>
        </p:spPr>
      </p:pic>
      <p:grpSp>
        <p:nvGrpSpPr>
          <p:cNvPr id="21" name="Group 20">
            <a:extLst>
              <a:ext uri="{FF2B5EF4-FFF2-40B4-BE49-F238E27FC236}">
                <a16:creationId xmlns:a16="http://schemas.microsoft.com/office/drawing/2014/main" xmlns="" id="{F7C793FC-7A1A-48DD-9AEB-B8755366F09D}"/>
              </a:ext>
            </a:extLst>
          </p:cNvPr>
          <p:cNvGrpSpPr/>
          <p:nvPr/>
        </p:nvGrpSpPr>
        <p:grpSpPr>
          <a:xfrm>
            <a:off x="3500211" y="1655547"/>
            <a:ext cx="4957010" cy="721895"/>
            <a:chOff x="2425567" y="1222408"/>
            <a:chExt cx="3640632" cy="721895"/>
          </a:xfrm>
        </p:grpSpPr>
        <p:sp>
          <p:nvSpPr>
            <p:cNvPr id="17" name="TextBox 16">
              <a:extLst>
                <a:ext uri="{FF2B5EF4-FFF2-40B4-BE49-F238E27FC236}">
                  <a16:creationId xmlns:a16="http://schemas.microsoft.com/office/drawing/2014/main" xmlns="" id="{0344CC25-08C2-43AB-B563-710220259A24}"/>
                </a:ext>
              </a:extLst>
            </p:cNvPr>
            <p:cNvSpPr txBox="1"/>
            <p:nvPr/>
          </p:nvSpPr>
          <p:spPr>
            <a:xfrm>
              <a:off x="3058060" y="1222408"/>
              <a:ext cx="3008139" cy="5770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sz="1050" dirty="0"/>
                <a:t>Step 1: The base image for this microservice is Ubuntu. The version 16.04 is pulled from the official Ubuntu registry on </a:t>
              </a:r>
              <a:r>
                <a:rPr lang="en-US" sz="1050" dirty="0" err="1">
                  <a:hlinkClick r:id="rId3"/>
                </a:rPr>
                <a:t>Dockerhub</a:t>
              </a:r>
              <a:r>
                <a:rPr lang="en-US" sz="1050" dirty="0"/>
                <a:t>.</a:t>
              </a:r>
            </a:p>
          </p:txBody>
        </p:sp>
        <p:cxnSp>
          <p:nvCxnSpPr>
            <p:cNvPr id="19" name="Straight Arrow Connector 18">
              <a:extLst>
                <a:ext uri="{FF2B5EF4-FFF2-40B4-BE49-F238E27FC236}">
                  <a16:creationId xmlns:a16="http://schemas.microsoft.com/office/drawing/2014/main" xmlns="" id="{036A7334-17CF-4106-9FF1-43D3846C901E}"/>
                </a:ext>
              </a:extLst>
            </p:cNvPr>
            <p:cNvCxnSpPr>
              <a:cxnSpLocks/>
              <a:stCxn id="17" idx="1"/>
            </p:cNvCxnSpPr>
            <p:nvPr/>
          </p:nvCxnSpPr>
          <p:spPr bwMode="auto">
            <a:xfrm flipH="1">
              <a:off x="2425567" y="1510949"/>
              <a:ext cx="632493" cy="43335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2" name="Group 21">
            <a:extLst>
              <a:ext uri="{FF2B5EF4-FFF2-40B4-BE49-F238E27FC236}">
                <a16:creationId xmlns:a16="http://schemas.microsoft.com/office/drawing/2014/main" xmlns="" id="{F96350E6-631F-4729-B127-0AF956025520}"/>
              </a:ext>
            </a:extLst>
          </p:cNvPr>
          <p:cNvGrpSpPr/>
          <p:nvPr/>
        </p:nvGrpSpPr>
        <p:grpSpPr>
          <a:xfrm>
            <a:off x="5101392" y="2331058"/>
            <a:ext cx="3355829" cy="1061829"/>
            <a:chOff x="2561180" y="1003076"/>
            <a:chExt cx="3355829" cy="1061829"/>
          </a:xfrm>
        </p:grpSpPr>
        <p:sp>
          <p:nvSpPr>
            <p:cNvPr id="23" name="TextBox 22">
              <a:extLst>
                <a:ext uri="{FF2B5EF4-FFF2-40B4-BE49-F238E27FC236}">
                  <a16:creationId xmlns:a16="http://schemas.microsoft.com/office/drawing/2014/main" xmlns="" id="{85ADE1CC-E0EC-4AAE-A854-502338744E74}"/>
                </a:ext>
              </a:extLst>
            </p:cNvPr>
            <p:cNvSpPr txBox="1"/>
            <p:nvPr/>
          </p:nvSpPr>
          <p:spPr>
            <a:xfrm>
              <a:off x="3058060" y="1003076"/>
              <a:ext cx="2858949" cy="106182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2: In order to prepare the image for entity-extraction, several packages need to be installed. Using the default Ubuntu Advanced Package Tool (APT), we run commands to install the required packages into the image.</a:t>
              </a:r>
            </a:p>
          </p:txBody>
        </p:sp>
        <p:cxnSp>
          <p:nvCxnSpPr>
            <p:cNvPr id="24" name="Straight Arrow Connector 23">
              <a:extLst>
                <a:ext uri="{FF2B5EF4-FFF2-40B4-BE49-F238E27FC236}">
                  <a16:creationId xmlns:a16="http://schemas.microsoft.com/office/drawing/2014/main" xmlns="" id="{474D9ECD-408A-4B15-A6B0-EB4AAE4F0796}"/>
                </a:ext>
              </a:extLst>
            </p:cNvPr>
            <p:cNvCxnSpPr>
              <a:cxnSpLocks/>
              <a:stCxn id="23" idx="1"/>
            </p:cNvCxnSpPr>
            <p:nvPr/>
          </p:nvCxnSpPr>
          <p:spPr bwMode="auto">
            <a:xfrm flipH="1">
              <a:off x="2561180" y="1533991"/>
              <a:ext cx="496880"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1" name="Group 30">
            <a:extLst>
              <a:ext uri="{FF2B5EF4-FFF2-40B4-BE49-F238E27FC236}">
                <a16:creationId xmlns:a16="http://schemas.microsoft.com/office/drawing/2014/main" xmlns="" id="{D384D9EA-2105-4770-9424-A76A0210AD03}"/>
              </a:ext>
            </a:extLst>
          </p:cNvPr>
          <p:cNvGrpSpPr/>
          <p:nvPr/>
        </p:nvGrpSpPr>
        <p:grpSpPr>
          <a:xfrm>
            <a:off x="161075" y="2341511"/>
            <a:ext cx="2396691" cy="1223412"/>
            <a:chOff x="1030915" y="752817"/>
            <a:chExt cx="2396691" cy="1223412"/>
          </a:xfrm>
        </p:grpSpPr>
        <p:sp>
          <p:nvSpPr>
            <p:cNvPr id="32" name="TextBox 31">
              <a:extLst>
                <a:ext uri="{FF2B5EF4-FFF2-40B4-BE49-F238E27FC236}">
                  <a16:creationId xmlns:a16="http://schemas.microsoft.com/office/drawing/2014/main" xmlns="" id="{A3BB92E0-AACF-4686-B019-7AC10EC42801}"/>
                </a:ext>
              </a:extLst>
            </p:cNvPr>
            <p:cNvSpPr txBox="1"/>
            <p:nvPr/>
          </p:nvSpPr>
          <p:spPr>
            <a:xfrm>
              <a:off x="1030915" y="752817"/>
              <a:ext cx="1826663" cy="122341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3: The microservice requires a directory to be created that does not exist at the source repository. Therefore, we run the command to make a directory on the image.</a:t>
              </a:r>
            </a:p>
          </p:txBody>
        </p:sp>
        <p:cxnSp>
          <p:nvCxnSpPr>
            <p:cNvPr id="33" name="Straight Arrow Connector 32">
              <a:extLst>
                <a:ext uri="{FF2B5EF4-FFF2-40B4-BE49-F238E27FC236}">
                  <a16:creationId xmlns:a16="http://schemas.microsoft.com/office/drawing/2014/main" xmlns="" id="{48F950A0-F79E-4DA3-944F-419D3E86C389}"/>
                </a:ext>
              </a:extLst>
            </p:cNvPr>
            <p:cNvCxnSpPr>
              <a:cxnSpLocks/>
              <a:stCxn id="32" idx="3"/>
            </p:cNvCxnSpPr>
            <p:nvPr/>
          </p:nvCxnSpPr>
          <p:spPr bwMode="auto">
            <a:xfrm>
              <a:off x="2857578" y="1364523"/>
              <a:ext cx="570028" cy="52150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2" name="Group 41">
            <a:extLst>
              <a:ext uri="{FF2B5EF4-FFF2-40B4-BE49-F238E27FC236}">
                <a16:creationId xmlns:a16="http://schemas.microsoft.com/office/drawing/2014/main" xmlns="" id="{B7AFCA54-D963-4D00-8FE9-6D0516A61DC6}"/>
              </a:ext>
            </a:extLst>
          </p:cNvPr>
          <p:cNvGrpSpPr/>
          <p:nvPr/>
        </p:nvGrpSpPr>
        <p:grpSpPr>
          <a:xfrm>
            <a:off x="161075" y="3746327"/>
            <a:ext cx="2396691" cy="1384995"/>
            <a:chOff x="1105560" y="292614"/>
            <a:chExt cx="2396691" cy="1384995"/>
          </a:xfrm>
        </p:grpSpPr>
        <p:sp>
          <p:nvSpPr>
            <p:cNvPr id="43" name="TextBox 42">
              <a:extLst>
                <a:ext uri="{FF2B5EF4-FFF2-40B4-BE49-F238E27FC236}">
                  <a16:creationId xmlns:a16="http://schemas.microsoft.com/office/drawing/2014/main" xmlns="" id="{DAC8F160-C898-453B-A41D-5A0580F59D54}"/>
                </a:ext>
              </a:extLst>
            </p:cNvPr>
            <p:cNvSpPr txBox="1"/>
            <p:nvPr/>
          </p:nvSpPr>
          <p:spPr>
            <a:xfrm>
              <a:off x="1105560" y="292614"/>
              <a:ext cx="1826663" cy="138499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5: For the microservice to function, we copy the entire contents of source repository which reside in the </a:t>
              </a:r>
              <a:r>
                <a:rPr lang="en-US" sz="1050" u="sng" dirty="0"/>
                <a:t>current directory on the local machine</a:t>
              </a:r>
              <a:r>
                <a:rPr lang="en-US" sz="1050" dirty="0"/>
                <a:t> to the image’s working directory.</a:t>
              </a:r>
            </a:p>
          </p:txBody>
        </p:sp>
        <p:cxnSp>
          <p:nvCxnSpPr>
            <p:cNvPr id="44" name="Straight Arrow Connector 43">
              <a:extLst>
                <a:ext uri="{FF2B5EF4-FFF2-40B4-BE49-F238E27FC236}">
                  <a16:creationId xmlns:a16="http://schemas.microsoft.com/office/drawing/2014/main" xmlns="" id="{87256F4C-FCB8-4DE5-9C68-A9CD365586D1}"/>
                </a:ext>
              </a:extLst>
            </p:cNvPr>
            <p:cNvCxnSpPr>
              <a:cxnSpLocks/>
              <a:stCxn id="43" idx="3"/>
            </p:cNvCxnSpPr>
            <p:nvPr/>
          </p:nvCxnSpPr>
          <p:spPr bwMode="auto">
            <a:xfrm flipV="1">
              <a:off x="2932223" y="523442"/>
              <a:ext cx="570028" cy="46167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8" name="Group 47">
            <a:extLst>
              <a:ext uri="{FF2B5EF4-FFF2-40B4-BE49-F238E27FC236}">
                <a16:creationId xmlns:a16="http://schemas.microsoft.com/office/drawing/2014/main" xmlns="" id="{33492A5A-03D1-4908-A89B-BD51001ECBAD}"/>
              </a:ext>
            </a:extLst>
          </p:cNvPr>
          <p:cNvGrpSpPr/>
          <p:nvPr/>
        </p:nvGrpSpPr>
        <p:grpSpPr>
          <a:xfrm>
            <a:off x="4786479" y="3561656"/>
            <a:ext cx="3670743" cy="415498"/>
            <a:chOff x="1557589" y="1734803"/>
            <a:chExt cx="5009124" cy="415498"/>
          </a:xfrm>
        </p:grpSpPr>
        <p:sp>
          <p:nvSpPr>
            <p:cNvPr id="49" name="TextBox 48">
              <a:extLst>
                <a:ext uri="{FF2B5EF4-FFF2-40B4-BE49-F238E27FC236}">
                  <a16:creationId xmlns:a16="http://schemas.microsoft.com/office/drawing/2014/main" xmlns="" id="{12B505BD-379B-4690-841A-3DE05EC002EE}"/>
                </a:ext>
              </a:extLst>
            </p:cNvPr>
            <p:cNvSpPr txBox="1"/>
            <p:nvPr/>
          </p:nvSpPr>
          <p:spPr>
            <a:xfrm>
              <a:off x="3558573" y="1734803"/>
              <a:ext cx="3008140" cy="41549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4: We create the working directory for the image.</a:t>
              </a:r>
            </a:p>
          </p:txBody>
        </p:sp>
        <p:cxnSp>
          <p:nvCxnSpPr>
            <p:cNvPr id="50" name="Straight Arrow Connector 49">
              <a:extLst>
                <a:ext uri="{FF2B5EF4-FFF2-40B4-BE49-F238E27FC236}">
                  <a16:creationId xmlns:a16="http://schemas.microsoft.com/office/drawing/2014/main" xmlns="" id="{9801F3E4-DE90-4B3D-8243-13C6B033E461}"/>
                </a:ext>
              </a:extLst>
            </p:cNvPr>
            <p:cNvCxnSpPr>
              <a:cxnSpLocks/>
              <a:stCxn id="49" idx="1"/>
            </p:cNvCxnSpPr>
            <p:nvPr/>
          </p:nvCxnSpPr>
          <p:spPr bwMode="auto">
            <a:xfrm flipH="1" flipV="1">
              <a:off x="1557589" y="1903048"/>
              <a:ext cx="2000984" cy="3950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6" name="Group 55">
            <a:extLst>
              <a:ext uri="{FF2B5EF4-FFF2-40B4-BE49-F238E27FC236}">
                <a16:creationId xmlns:a16="http://schemas.microsoft.com/office/drawing/2014/main" xmlns="" id="{6A40396F-74EC-4F54-A0F7-69AD8AE4CE0B}"/>
              </a:ext>
            </a:extLst>
          </p:cNvPr>
          <p:cNvGrpSpPr/>
          <p:nvPr/>
        </p:nvGrpSpPr>
        <p:grpSpPr>
          <a:xfrm>
            <a:off x="4562134" y="4173361"/>
            <a:ext cx="3895086" cy="577081"/>
            <a:chOff x="1557594" y="1734803"/>
            <a:chExt cx="5009121" cy="577081"/>
          </a:xfrm>
        </p:grpSpPr>
        <p:sp>
          <p:nvSpPr>
            <p:cNvPr id="57" name="TextBox 56">
              <a:extLst>
                <a:ext uri="{FF2B5EF4-FFF2-40B4-BE49-F238E27FC236}">
                  <a16:creationId xmlns:a16="http://schemas.microsoft.com/office/drawing/2014/main" xmlns="" id="{5B3C7B3D-FE7B-4BA3-AA11-A1FED2D8A4A0}"/>
                </a:ext>
              </a:extLst>
            </p:cNvPr>
            <p:cNvSpPr txBox="1"/>
            <p:nvPr/>
          </p:nvSpPr>
          <p:spPr>
            <a:xfrm>
              <a:off x="2114923" y="1734803"/>
              <a:ext cx="4451792" cy="5770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6: The application requires that certain Python libraries are installed. In this step, we run the command to install the Python libraries within the image.</a:t>
              </a:r>
            </a:p>
          </p:txBody>
        </p:sp>
        <p:cxnSp>
          <p:nvCxnSpPr>
            <p:cNvPr id="58" name="Straight Arrow Connector 57">
              <a:extLst>
                <a:ext uri="{FF2B5EF4-FFF2-40B4-BE49-F238E27FC236}">
                  <a16:creationId xmlns:a16="http://schemas.microsoft.com/office/drawing/2014/main" xmlns="" id="{5C83B528-88CA-44D7-83DC-DB46E2AE38E7}"/>
                </a:ext>
              </a:extLst>
            </p:cNvPr>
            <p:cNvCxnSpPr>
              <a:cxnSpLocks/>
              <a:stCxn id="57" idx="1"/>
            </p:cNvCxnSpPr>
            <p:nvPr/>
          </p:nvCxnSpPr>
          <p:spPr bwMode="auto">
            <a:xfrm flipH="1" flipV="1">
              <a:off x="1557594" y="1903050"/>
              <a:ext cx="557329" cy="120294"/>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3" name="Group 62">
            <a:extLst>
              <a:ext uri="{FF2B5EF4-FFF2-40B4-BE49-F238E27FC236}">
                <a16:creationId xmlns:a16="http://schemas.microsoft.com/office/drawing/2014/main" xmlns="" id="{323C9331-33F0-4F62-9AA6-0656B01C8649}"/>
              </a:ext>
            </a:extLst>
          </p:cNvPr>
          <p:cNvGrpSpPr/>
          <p:nvPr/>
        </p:nvGrpSpPr>
        <p:grpSpPr>
          <a:xfrm>
            <a:off x="161075" y="4880008"/>
            <a:ext cx="2396691" cy="970378"/>
            <a:chOff x="1105560" y="-100683"/>
            <a:chExt cx="2396691" cy="970378"/>
          </a:xfrm>
        </p:grpSpPr>
        <p:sp>
          <p:nvSpPr>
            <p:cNvPr id="64" name="TextBox 63">
              <a:extLst>
                <a:ext uri="{FF2B5EF4-FFF2-40B4-BE49-F238E27FC236}">
                  <a16:creationId xmlns:a16="http://schemas.microsoft.com/office/drawing/2014/main" xmlns="" id="{C2803D6C-0D3E-4793-9B6C-7AA7080F6DC2}"/>
                </a:ext>
              </a:extLst>
            </p:cNvPr>
            <p:cNvSpPr txBox="1"/>
            <p:nvPr/>
          </p:nvSpPr>
          <p:spPr>
            <a:xfrm>
              <a:off x="1105560" y="292614"/>
              <a:ext cx="1826663" cy="5770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Steps 7-9: Environment variables are set within the image.</a:t>
              </a:r>
            </a:p>
          </p:txBody>
        </p:sp>
        <p:cxnSp>
          <p:nvCxnSpPr>
            <p:cNvPr id="65" name="Straight Arrow Connector 64">
              <a:extLst>
                <a:ext uri="{FF2B5EF4-FFF2-40B4-BE49-F238E27FC236}">
                  <a16:creationId xmlns:a16="http://schemas.microsoft.com/office/drawing/2014/main" xmlns="" id="{0621E67F-DF0D-408A-BC4A-8C5A5AC25C70}"/>
                </a:ext>
              </a:extLst>
            </p:cNvPr>
            <p:cNvCxnSpPr>
              <a:cxnSpLocks/>
              <a:stCxn id="64" idx="3"/>
            </p:cNvCxnSpPr>
            <p:nvPr/>
          </p:nvCxnSpPr>
          <p:spPr bwMode="auto">
            <a:xfrm flipV="1">
              <a:off x="2932223" y="-100683"/>
              <a:ext cx="570028" cy="68183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7" name="Group 66">
            <a:extLst>
              <a:ext uri="{FF2B5EF4-FFF2-40B4-BE49-F238E27FC236}">
                <a16:creationId xmlns:a16="http://schemas.microsoft.com/office/drawing/2014/main" xmlns="" id="{025DB4E0-9600-43D7-8428-0D67C91E22B5}"/>
              </a:ext>
            </a:extLst>
          </p:cNvPr>
          <p:cNvGrpSpPr/>
          <p:nvPr/>
        </p:nvGrpSpPr>
        <p:grpSpPr>
          <a:xfrm>
            <a:off x="3202439" y="5091233"/>
            <a:ext cx="5254781" cy="253916"/>
            <a:chOff x="1623239" y="1785731"/>
            <a:chExt cx="4943476" cy="253916"/>
          </a:xfrm>
        </p:grpSpPr>
        <p:sp>
          <p:nvSpPr>
            <p:cNvPr id="68" name="TextBox 67">
              <a:extLst>
                <a:ext uri="{FF2B5EF4-FFF2-40B4-BE49-F238E27FC236}">
                  <a16:creationId xmlns:a16="http://schemas.microsoft.com/office/drawing/2014/main" xmlns="" id="{079F65F8-F124-4E20-9237-7E204257C80F}"/>
                </a:ext>
              </a:extLst>
            </p:cNvPr>
            <p:cNvSpPr txBox="1"/>
            <p:nvPr/>
          </p:nvSpPr>
          <p:spPr>
            <a:xfrm>
              <a:off x="1978995" y="1785731"/>
              <a:ext cx="4587720" cy="25391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10: For the application to be reached, we expose the image on port 80.</a:t>
              </a:r>
            </a:p>
          </p:txBody>
        </p:sp>
        <p:cxnSp>
          <p:nvCxnSpPr>
            <p:cNvPr id="69" name="Straight Arrow Connector 68">
              <a:extLst>
                <a:ext uri="{FF2B5EF4-FFF2-40B4-BE49-F238E27FC236}">
                  <a16:creationId xmlns:a16="http://schemas.microsoft.com/office/drawing/2014/main" xmlns="" id="{8E800710-760D-4288-A670-E70CEE08CAD2}"/>
                </a:ext>
              </a:extLst>
            </p:cNvPr>
            <p:cNvCxnSpPr>
              <a:cxnSpLocks/>
              <a:stCxn id="68" idx="1"/>
            </p:cNvCxnSpPr>
            <p:nvPr/>
          </p:nvCxnSpPr>
          <p:spPr bwMode="auto">
            <a:xfrm flipH="1">
              <a:off x="1623239" y="1912689"/>
              <a:ext cx="355756" cy="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72" name="Group 71">
            <a:extLst>
              <a:ext uri="{FF2B5EF4-FFF2-40B4-BE49-F238E27FC236}">
                <a16:creationId xmlns:a16="http://schemas.microsoft.com/office/drawing/2014/main" xmlns="" id="{87849958-33DC-441C-BA4E-A96B29F3E8E2}"/>
              </a:ext>
            </a:extLst>
          </p:cNvPr>
          <p:cNvGrpSpPr/>
          <p:nvPr/>
        </p:nvGrpSpPr>
        <p:grpSpPr>
          <a:xfrm>
            <a:off x="4562134" y="5800893"/>
            <a:ext cx="4059512" cy="597236"/>
            <a:chOff x="2789108" y="922992"/>
            <a:chExt cx="4059512" cy="597236"/>
          </a:xfrm>
        </p:grpSpPr>
        <p:sp>
          <p:nvSpPr>
            <p:cNvPr id="73" name="TextBox 72">
              <a:extLst>
                <a:ext uri="{FF2B5EF4-FFF2-40B4-BE49-F238E27FC236}">
                  <a16:creationId xmlns:a16="http://schemas.microsoft.com/office/drawing/2014/main" xmlns="" id="{C3894E5C-6F60-45D9-9358-7986470591CF}"/>
                </a:ext>
              </a:extLst>
            </p:cNvPr>
            <p:cNvSpPr txBox="1"/>
            <p:nvPr/>
          </p:nvSpPr>
          <p:spPr>
            <a:xfrm>
              <a:off x="3222486" y="1104730"/>
              <a:ext cx="3626134" cy="41549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050" dirty="0"/>
                <a:t>Step 11: In the final step, we set our base directory and provide the image</a:t>
              </a:r>
            </a:p>
          </p:txBody>
        </p:sp>
        <p:cxnSp>
          <p:nvCxnSpPr>
            <p:cNvPr id="74" name="Straight Arrow Connector 73">
              <a:extLst>
                <a:ext uri="{FF2B5EF4-FFF2-40B4-BE49-F238E27FC236}">
                  <a16:creationId xmlns:a16="http://schemas.microsoft.com/office/drawing/2014/main" xmlns="" id="{BC034A0E-78D2-494B-87EF-48C12465BA9B}"/>
                </a:ext>
              </a:extLst>
            </p:cNvPr>
            <p:cNvCxnSpPr>
              <a:cxnSpLocks/>
              <a:stCxn id="73" idx="1"/>
            </p:cNvCxnSpPr>
            <p:nvPr/>
          </p:nvCxnSpPr>
          <p:spPr bwMode="auto">
            <a:xfrm flipH="1" flipV="1">
              <a:off x="2789108" y="922992"/>
              <a:ext cx="433378" cy="389487"/>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xmlns="" val="1941379391"/>
      </p:ext>
    </p:extLst>
  </p:cSld>
  <p:clrMapOvr>
    <a:masterClrMapping/>
  </p:clrMapOvr>
</p:sld>
</file>

<file path=ppt/theme/theme1.xml><?xml version="1.0" encoding="utf-8"?>
<a:theme xmlns:a="http://schemas.openxmlformats.org/drawingml/2006/main" name="ALSH">
  <a:themeElements>
    <a:clrScheme name="Custom 201">
      <a:dk1>
        <a:srgbClr val="000000"/>
      </a:dk1>
      <a:lt1>
        <a:srgbClr val="FFFFFF"/>
      </a:lt1>
      <a:dk2>
        <a:srgbClr val="000000"/>
      </a:dk2>
      <a:lt2>
        <a:srgbClr val="969696"/>
      </a:lt2>
      <a:accent1>
        <a:srgbClr val="FFDD00"/>
      </a:accent1>
      <a:accent2>
        <a:srgbClr val="FFDD99"/>
      </a:accent2>
      <a:accent3>
        <a:srgbClr val="551155"/>
      </a:accent3>
      <a:accent4>
        <a:srgbClr val="2F539C"/>
      </a:accent4>
      <a:accent5>
        <a:srgbClr val="D98029"/>
      </a:accent5>
      <a:accent6>
        <a:srgbClr val="66AA44"/>
      </a:accent6>
      <a:hlink>
        <a:srgbClr val="003344"/>
      </a:hlink>
      <a:folHlink>
        <a:srgbClr val="579E21"/>
      </a:folHlink>
    </a:clrScheme>
    <a:fontScheme name="Advanced_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Advanced_Proposa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dvanced_Proposal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dvanced_Proposal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dvanced_Proposal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Advanced_Proposal 5">
        <a:dk1>
          <a:srgbClr val="000000"/>
        </a:dk1>
        <a:lt1>
          <a:srgbClr val="FFFFFF"/>
        </a:lt1>
        <a:dk2>
          <a:srgbClr val="000000"/>
        </a:dk2>
        <a:lt2>
          <a:srgbClr val="969696"/>
        </a:lt2>
        <a:accent1>
          <a:srgbClr val="002266"/>
        </a:accent1>
        <a:accent2>
          <a:srgbClr val="FF6600"/>
        </a:accent2>
        <a:accent3>
          <a:srgbClr val="FFFFFF"/>
        </a:accent3>
        <a:accent4>
          <a:srgbClr val="000000"/>
        </a:accent4>
        <a:accent5>
          <a:srgbClr val="AAABB8"/>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ALSH" id="{824B2437-7E7D-4845-97B1-7A6A59033B48}" vid="{690E0B43-81D3-4FC0-A633-6C8270F50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ALSH</Template>
  <TotalTime>7124</TotalTime>
  <Words>3728</Words>
  <Application>Microsoft Office PowerPoint</Application>
  <PresentationFormat>On-screen Show (4:3)</PresentationFormat>
  <Paragraphs>284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ALSH</vt:lpstr>
      <vt:lpstr>Table of Contents</vt:lpstr>
      <vt:lpstr>Introduction</vt:lpstr>
      <vt:lpstr>What is Docker</vt:lpstr>
      <vt:lpstr>Containerization</vt:lpstr>
      <vt:lpstr>Containers vs Virtual Machines</vt:lpstr>
      <vt:lpstr>Benefits of Docker</vt:lpstr>
      <vt:lpstr>Docker Architecture</vt:lpstr>
      <vt:lpstr>Docker Images</vt:lpstr>
      <vt:lpstr>Deep Dive into Images</vt:lpstr>
      <vt:lpstr>Docker Containers</vt:lpstr>
      <vt:lpstr>Docker Volumes</vt:lpstr>
      <vt:lpstr>Docker Networking</vt:lpstr>
      <vt:lpstr>Deep Dive into Bridge Networking</vt:lpstr>
      <vt:lpstr>Development Best Practices</vt:lpstr>
      <vt:lpstr>Kubernetes</vt:lpstr>
      <vt:lpstr>PV First &amp; Docker</vt:lpstr>
      <vt:lpstr>PV First Operations</vt:lpstr>
      <vt:lpstr>Common Docker Commands</vt:lpstr>
      <vt:lpstr>Docker Troubleshooting</vt:lpstr>
      <vt:lpstr>Installing Docker</vt:lpstr>
      <vt:lpstr>Interacting with Docker</vt:lpstr>
      <vt:lpstr>Docker Debug Mode</vt:lpstr>
      <vt:lpstr>Docker Image Troubleshooting</vt:lpstr>
      <vt:lpstr>Image Troubleshooting – Dockerfile</vt:lpstr>
      <vt:lpstr>Image Troubleshooting – Docker Registry</vt:lpstr>
      <vt:lpstr>Image Troubleshooting – Removing an image</vt:lpstr>
      <vt:lpstr>Docker Container Troubleshooting</vt:lpstr>
      <vt:lpstr>Container Troubleshooting – Status</vt:lpstr>
      <vt:lpstr>Container Troubleshooting – Application Logs</vt:lpstr>
      <vt:lpstr>Inspecting a Container</vt:lpstr>
      <vt:lpstr>Docker Management</vt:lpstr>
      <vt:lpstr>Container Management</vt:lpstr>
      <vt:lpstr>Copying between a container and local filesystem</vt:lpstr>
      <vt:lpstr>Training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Scheaffer, Gregory</dc:creator>
  <cp:lastModifiedBy>venkatesh madala</cp:lastModifiedBy>
  <cp:revision>75</cp:revision>
  <dcterms:created xsi:type="dcterms:W3CDTF">2017-12-11T20:37:52Z</dcterms:created>
  <dcterms:modified xsi:type="dcterms:W3CDTF">2018-12-30T18:43:59Z</dcterms:modified>
</cp:coreProperties>
</file>