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73" r:id="rId11"/>
    <p:sldId id="277" r:id="rId12"/>
    <p:sldId id="278" r:id="rId13"/>
    <p:sldId id="274" r:id="rId14"/>
    <p:sldId id="275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00A3043-998B-4D12-B890-019C5CA11EEC}" type="datetimeFigureOut">
              <a:rPr lang="en-IN" smtClean="0"/>
              <a:pPr/>
              <a:t>28-12-2018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2564904"/>
            <a:ext cx="8208912" cy="1008112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err="1" smtClean="0">
                <a:solidFill>
                  <a:schemeClr val="tx1"/>
                </a:solidFill>
              </a:rPr>
              <a:t>BitBucket</a:t>
            </a:r>
            <a:r>
              <a:rPr lang="en-IN" sz="4400" b="1" dirty="0" smtClean="0">
                <a:solidFill>
                  <a:schemeClr val="tx1"/>
                </a:solidFill>
              </a:rPr>
              <a:t> tutorial</a:t>
            </a:r>
          </a:p>
        </p:txBody>
      </p:sp>
      <p:pic>
        <p:nvPicPr>
          <p:cNvPr id="1026" name="Picture 2" descr="C:\Users\chakra_ge\Desktop\DevOps_Trainings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573016"/>
            <a:ext cx="1381125" cy="138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Git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97166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Git is an open source program for tracking changes in files.</a:t>
            </a:r>
          </a:p>
          <a:p>
            <a:pPr>
              <a:buNone/>
            </a:pPr>
            <a:r>
              <a:rPr lang="en-IN" dirty="0" smtClean="0"/>
              <a:t>It implements a replicated version control system.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3076" name="Picture 4" descr="C:\Users\chakra_ge\Desktop\DevOps_Trainings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509120"/>
            <a:ext cx="1657350" cy="124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Resilience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one repository has more data than any other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Speed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Very fast operations compared to other VCS (I</a:t>
            </a:r>
            <a:r>
              <a:rPr lang="ja-JP" altLang="en-US" sz="2000" smtClean="0"/>
              <a:t>’</a:t>
            </a:r>
            <a:r>
              <a:rPr lang="en-US" altLang="ja-JP" sz="2000" dirty="0" smtClean="0"/>
              <a:t>m looking at you CVS and Subversion)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Space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Compression can be done across repository not just per file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Minimizes local size as well as push/pull data transfers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Object model is very simple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Large </a:t>
            </a:r>
            <a:r>
              <a:rPr lang="en-US" sz="2400" dirty="0" err="1" smtClean="0"/>
              <a:t>userbase</a:t>
            </a:r>
            <a:r>
              <a:rPr lang="en-US" sz="2400" dirty="0" smtClean="0"/>
              <a:t> with robust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/>
          <a:lstStyle/>
          <a:p>
            <a:r>
              <a:rPr lang="en-IN" dirty="0" smtClean="0"/>
              <a:t>Git Architecture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Index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Stores information about current working directory and changes made to it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Object Database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Stored in .</a:t>
            </a:r>
            <a:r>
              <a:rPr lang="en-US" sz="1800" dirty="0" err="1" smtClean="0"/>
              <a:t>git</a:t>
            </a:r>
            <a:r>
              <a:rPr lang="en-US" sz="1800" dirty="0" smtClean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Indexed by unique hash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All files are stored as blobs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Trees (directories)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One object for every commit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Contains hash of parent, name of author, time of commit, and hash of the current tree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Tags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and branch management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init, checkout, branch</a:t>
            </a:r>
          </a:p>
          <a:p>
            <a:r>
              <a:rPr lang="en-US" dirty="0" smtClean="0"/>
              <a:t>Modify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add, delete, rename, commit</a:t>
            </a:r>
          </a:p>
          <a:p>
            <a:r>
              <a:rPr lang="en-US" dirty="0" smtClean="0"/>
              <a:t>Get information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status, diff, log</a:t>
            </a:r>
          </a:p>
          <a:p>
            <a:r>
              <a:rPr lang="en-US" dirty="0" smtClean="0"/>
              <a:t>Create reference points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tag, branch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Source Code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Directories</a:t>
            </a:r>
          </a:p>
          <a:p>
            <a:pPr lvl="1"/>
            <a:r>
              <a:rPr lang="en-US" dirty="0" smtClean="0"/>
              <a:t>Files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2420888"/>
            <a:ext cx="4499648" cy="37517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4466472" y="3696772"/>
            <a:ext cx="2830327" cy="848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 (stage) files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21906" y="1331533"/>
            <a:ext cx="1760612" cy="833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directory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2529" y="1331533"/>
            <a:ext cx="2226228" cy="833011"/>
          </a:xfrm>
          <a:prstGeom prst="roundRect">
            <a:avLst/>
          </a:prstGeom>
          <a:solidFill>
            <a:srgbClr val="D264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Repository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(.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directory)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4795" y="1331533"/>
            <a:ext cx="1760612" cy="833011"/>
          </a:xfrm>
          <a:prstGeom prst="roundRect">
            <a:avLst/>
          </a:prstGeom>
          <a:solidFill>
            <a:srgbClr val="6ECD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(staging area)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-274051" y="4314658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316359" y="4314658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5146687" y="4314657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1876062" y="2435386"/>
            <a:ext cx="5404848" cy="854722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checkout the project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1919355" y="4906302"/>
            <a:ext cx="2590411" cy="822527"/>
          </a:xfrm>
          <a:prstGeom prst="leftArrow">
            <a:avLst/>
          </a:prstGeom>
          <a:solidFill>
            <a:srgbClr val="6ECD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Basic Operations in Git</a:t>
            </a:r>
            <a:endParaRPr lang="en-IN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First Git repo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mkdir</a:t>
            </a:r>
            <a:r>
              <a:rPr lang="en-US" i="1" dirty="0" smtClean="0">
                <a:latin typeface="Courier" charset="0"/>
              </a:rPr>
              <a:t> first-</a:t>
            </a: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-repo &amp;&amp; </a:t>
            </a:r>
            <a:r>
              <a:rPr lang="en-US" i="1" dirty="0" err="1" smtClean="0">
                <a:latin typeface="Courier" charset="0"/>
              </a:rPr>
              <a:t>cd</a:t>
            </a:r>
            <a:r>
              <a:rPr lang="en-US" i="1" dirty="0" smtClean="0">
                <a:latin typeface="Courier" charset="0"/>
              </a:rPr>
              <a:t> first-</a:t>
            </a: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-repo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init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Creates the basic artifacts in the .</a:t>
            </a:r>
            <a:r>
              <a:rPr lang="en-US" sz="2400" dirty="0" err="1" smtClean="0"/>
              <a:t>git</a:t>
            </a:r>
            <a:r>
              <a:rPr lang="en-US" sz="2400" dirty="0" smtClean="0"/>
              <a:t> directory</a:t>
            </a:r>
          </a:p>
          <a:p>
            <a:pPr>
              <a:lnSpc>
                <a:spcPct val="90000"/>
              </a:lnSpc>
            </a:pPr>
            <a:r>
              <a:rPr lang="en-US" i="1" dirty="0" smtClean="0">
                <a:latin typeface="Courier" charset="0"/>
              </a:rPr>
              <a:t>echo </a:t>
            </a:r>
            <a:r>
              <a:rPr lang="ja-JP" altLang="en-US" i="1" smtClean="0">
                <a:latin typeface="Courier" charset="0"/>
              </a:rPr>
              <a:t>“</a:t>
            </a:r>
            <a:r>
              <a:rPr lang="en-US" altLang="ja-JP" i="1" dirty="0" smtClean="0">
                <a:latin typeface="Courier" charset="0"/>
              </a:rPr>
              <a:t>Hello World</a:t>
            </a:r>
            <a:r>
              <a:rPr lang="ja-JP" altLang="en-US" i="1" smtClean="0">
                <a:latin typeface="Courier" charset="0"/>
              </a:rPr>
              <a:t>”</a:t>
            </a:r>
            <a:r>
              <a:rPr lang="en-US" altLang="ja-JP" i="1" dirty="0" smtClean="0">
                <a:latin typeface="Courier" charset="0"/>
              </a:rPr>
              <a:t> &gt; hello.txt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Adds content to the index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Index reflects the working version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run prior to a commit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commit -a -m </a:t>
            </a:r>
            <a:r>
              <a:rPr lang="ja-JP" altLang="en-US" i="1" smtClean="0">
                <a:latin typeface="Courier" charset="0"/>
              </a:rPr>
              <a:t>‘</a:t>
            </a:r>
            <a:r>
              <a:rPr lang="en-US" altLang="ja-JP" i="1" dirty="0" smtClean="0">
                <a:latin typeface="Courier" charset="0"/>
              </a:rPr>
              <a:t>Check in number one</a:t>
            </a:r>
            <a:r>
              <a:rPr lang="ja-JP" altLang="en-US" i="1" smtClean="0">
                <a:latin typeface="Courier" charset="0"/>
              </a:rPr>
              <a:t>’</a:t>
            </a:r>
            <a:endParaRPr lang="en-US" i="1" dirty="0" smtClean="0">
              <a:latin typeface="Courier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~/.</a:t>
            </a:r>
            <a:r>
              <a:rPr lang="en-US" dirty="0" err="1" smtClean="0"/>
              <a:t>gitconfig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 top level of repository</a:t>
            </a:r>
          </a:p>
          <a:p>
            <a:pPr lvl="1"/>
            <a:r>
              <a:rPr lang="en-US" dirty="0" smtClean="0"/>
              <a:t>Contains all objects, commits, configuration, for project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 has project specific configurations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 smtClean="0"/>
              <a:t>Stored in directory for ignoring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Git Files/Directories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 smtClean="0">
                <a:latin typeface="Courier" charset="0"/>
              </a:rPr>
              <a:t>echo </a:t>
            </a:r>
            <a:r>
              <a:rPr lang="ja-JP" altLang="en-US" sz="2400" i="1" smtClean="0">
                <a:latin typeface="Courier" charset="0"/>
              </a:rPr>
              <a:t>“</a:t>
            </a:r>
            <a:r>
              <a:rPr lang="en-US" altLang="ja-JP" sz="2400" i="1" dirty="0" smtClean="0">
                <a:latin typeface="Courier" charset="0"/>
              </a:rPr>
              <a:t>I love </a:t>
            </a:r>
            <a:r>
              <a:rPr lang="en-US" altLang="ja-JP" sz="2400" i="1" dirty="0" err="1" smtClean="0">
                <a:latin typeface="Courier" charset="0"/>
              </a:rPr>
              <a:t>Git</a:t>
            </a:r>
            <a:r>
              <a:rPr lang="ja-JP" altLang="en-US" sz="2400" i="1" smtClean="0">
                <a:latin typeface="Courier" charset="0"/>
              </a:rPr>
              <a:t>”</a:t>
            </a:r>
            <a:r>
              <a:rPr lang="en-US" altLang="ja-JP" sz="2400" i="1" dirty="0" smtClean="0">
                <a:latin typeface="Courier" charset="0"/>
              </a:rPr>
              <a:t>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diff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Shows changes we have made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Shows list of modified files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diff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changes shown as diff compares to the index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diff HEAD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Now can see the changes in working version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status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commit -m </a:t>
            </a:r>
            <a:r>
              <a:rPr lang="ja-JP" altLang="en-US" sz="2400" i="1" smtClean="0">
                <a:latin typeface="Courier" charset="0"/>
              </a:rPr>
              <a:t>‘</a:t>
            </a:r>
            <a:r>
              <a:rPr lang="en-US" altLang="ja-JP" sz="2400" i="1" dirty="0" smtClean="0">
                <a:latin typeface="Courier" charset="0"/>
              </a:rPr>
              <a:t>Second commit</a:t>
            </a:r>
            <a:r>
              <a:rPr lang="ja-JP" altLang="en-US" sz="2400" i="1" smtClean="0">
                <a:latin typeface="Courier" charset="0"/>
              </a:rPr>
              <a:t>’</a:t>
            </a:r>
            <a:endParaRPr lang="en-US" sz="24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Working With Git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log</a:t>
            </a:r>
            <a:endParaRPr lang="en-US" dirty="0" smtClean="0"/>
          </a:p>
          <a:p>
            <a:pPr lvl="1"/>
            <a:r>
              <a:rPr lang="en-US" dirty="0" smtClean="0"/>
              <a:t>Note the hash code for each commit.</a:t>
            </a:r>
          </a:p>
          <a:p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show &lt;OBJECT&gt;</a:t>
            </a:r>
            <a:endParaRPr lang="en-US" dirty="0" smtClean="0"/>
          </a:p>
          <a:p>
            <a:pPr lvl="1"/>
            <a:r>
              <a:rPr lang="en-US" dirty="0" smtClean="0"/>
              <a:t>Can use full or shortened hash</a:t>
            </a:r>
          </a:p>
          <a:p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</a:t>
            </a:r>
            <a:r>
              <a:rPr lang="en-US" i="1" dirty="0" err="1" smtClean="0">
                <a:latin typeface="Courier" charset="0"/>
              </a:rPr>
              <a:t>reflog</a:t>
            </a:r>
            <a:r>
              <a:rPr lang="en-US" dirty="0" smtClean="0"/>
              <a:t> to see all changes that have occurred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What Has Changed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420888"/>
            <a:ext cx="8229600" cy="178992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/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Session-1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Version Control Systems</a:t>
            </a:r>
            <a:r>
              <a:rPr lang="en-IN" sz="4800" b="1" dirty="0" smtClean="0">
                <a:solidFill>
                  <a:schemeClr val="tx1"/>
                </a:solidFill>
              </a:rPr>
              <a:t/>
            </a:r>
            <a:br>
              <a:rPr lang="en-IN" sz="4800" b="1" dirty="0" smtClean="0">
                <a:solidFill>
                  <a:schemeClr val="tx1"/>
                </a:solidFill>
              </a:rPr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43251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diff HEAD^^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Show what has changed in last two commits</a:t>
            </a:r>
          </a:p>
          <a:p>
            <a:pPr>
              <a:lnSpc>
                <a:spcPct val="90000"/>
              </a:lnSpc>
            </a:pPr>
            <a:r>
              <a:rPr lang="en-US" i="1" dirty="0" err="1" smtClean="0"/>
              <a:t>git</a:t>
            </a:r>
            <a:r>
              <a:rPr lang="en-US" i="1" dirty="0" smtClean="0"/>
              <a:t> diff HEAD~10..HEAD~2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Show what changed between 10 commits ago and two commits ago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format-patch HEAD^^..HEAD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Will create individual patch files per commit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apply</a:t>
            </a:r>
            <a:r>
              <a:rPr lang="en-US" dirty="0" smtClean="0"/>
              <a:t> to apply patches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apply patches from an </a:t>
            </a:r>
            <a:r>
              <a:rPr lang="en-US" sz="2400" dirty="0" err="1" smtClean="0"/>
              <a:t>mbox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Can also compare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Between specific objects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branches/tags </a:t>
            </a:r>
          </a:p>
          <a:p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 and Patch files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to checkout a specific version/branch of the tree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reset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Moves the tree back to a certain specified version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the --force to ignore working changes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revert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Reverts a commit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Does not delete the commit object, just applies a patch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Reverts can themselves be reverted!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never deletes a commit object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very hard to shoot yourself in the foot!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Undoing What is Done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are just human readable shortcuts for hashes</a:t>
            </a:r>
          </a:p>
          <a:p>
            <a:r>
              <a:rPr lang="en-US" dirty="0" smtClean="0"/>
              <a:t>Branches can be made from any commit</a:t>
            </a:r>
          </a:p>
          <a:p>
            <a:r>
              <a:rPr lang="en-US" i="1" dirty="0" err="1" smtClean="0"/>
              <a:t>git</a:t>
            </a:r>
            <a:r>
              <a:rPr lang="en-US" i="1" dirty="0" smtClean="0"/>
              <a:t> tag &lt;tag-name&gt;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Git and Tagging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branching is lightweight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massive copying a la CVS/Subversion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Tools for helping merge branches and changes easily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are ALWAYS on a branch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Branches can be local or remote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 commands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branch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cherry-pick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Allows you to choose specific commits to apply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You can edit the commits while cherry picking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Branching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checkout -b branch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checkout -b </a:t>
            </a:r>
            <a:r>
              <a:rPr lang="en-US" i="1" dirty="0" err="1" smtClean="0">
                <a:latin typeface="Courier" charset="0"/>
              </a:rPr>
              <a:t>devel</a:t>
            </a:r>
            <a:r>
              <a:rPr lang="en-US" i="1" dirty="0" smtClean="0">
                <a:latin typeface="Courier" charset="0"/>
              </a:rPr>
              <a:t>/branch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branch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Lists all local branches available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can now make changes in one branch and propagate change using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cherry-pick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Branches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Questions ?</a:t>
            </a:r>
            <a:endParaRPr lang="en-IN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483832"/>
          </a:xfrm>
        </p:spPr>
        <p:txBody>
          <a:bodyPr/>
          <a:lstStyle/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Need of Version Control System(VCS)</a:t>
            </a:r>
            <a:endParaRPr lang="en-IN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Understanding of VCS</a:t>
            </a:r>
            <a:endParaRPr lang="en-IN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Types of Version Control Systems</a:t>
            </a:r>
            <a:endParaRPr lang="en-IN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DVCS </a:t>
            </a:r>
            <a:r>
              <a:rPr lang="en-IN" dirty="0" err="1" smtClean="0"/>
              <a:t>vs</a:t>
            </a:r>
            <a:r>
              <a:rPr lang="en-IN" dirty="0" smtClean="0"/>
              <a:t> CVCS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Need of Version Control System(VCS)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☞ For working by yourself.</a:t>
            </a:r>
          </a:p>
          <a:p>
            <a:pPr>
              <a:buNone/>
            </a:pPr>
            <a:r>
              <a:rPr lang="en-IN" sz="2000" dirty="0" smtClean="0"/>
              <a:t>Gives you a “time machine” for going back to earlier versions.</a:t>
            </a:r>
          </a:p>
          <a:p>
            <a:pPr>
              <a:buNone/>
            </a:pPr>
            <a:r>
              <a:rPr lang="en-IN" sz="2000" dirty="0" smtClean="0"/>
              <a:t>Gives you great support for different versions(standalone, </a:t>
            </a:r>
            <a:r>
              <a:rPr lang="en-IN" sz="2000" dirty="0" err="1" smtClean="0"/>
              <a:t>webapp</a:t>
            </a:r>
            <a:r>
              <a:rPr lang="en-IN" sz="2000" dirty="0" smtClean="0"/>
              <a:t>) of same basic project. 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For working with others.</a:t>
            </a:r>
          </a:p>
          <a:p>
            <a:pPr>
              <a:buNone/>
            </a:pPr>
            <a:r>
              <a:rPr lang="en-IN" sz="2000" dirty="0" smtClean="0"/>
              <a:t>Greatly simplifies concurrent work, merging changes.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IN" dirty="0" smtClean="0"/>
              <a:t>Understanding of VCS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☞ Version control is a system that records changes to a file or set of files over time so that you can recall specific versions later.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☞ It allows you to revert files back to a previous state, revert the entire project back to a previous state, compare changes over time, see who last modified something that might be causing a problem, who introduced an issue and when, and more. Using a VCS also generally means that if you screw things up or lose files, you can easily recover.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Version Control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Centralized Version Control Systems</a:t>
            </a:r>
          </a:p>
          <a:p>
            <a:pPr>
              <a:buNone/>
            </a:pPr>
            <a:r>
              <a:rPr lang="en-IN" dirty="0" err="1" smtClean="0"/>
              <a:t>e.g</a:t>
            </a:r>
            <a:r>
              <a:rPr lang="en-IN" dirty="0" smtClean="0"/>
              <a:t>: SVN and Perforce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Distributed Version Control Systems</a:t>
            </a:r>
          </a:p>
          <a:p>
            <a:pPr>
              <a:buNone/>
            </a:pPr>
            <a:r>
              <a:rPr lang="en-IN" dirty="0" err="1" smtClean="0"/>
              <a:t>e.g</a:t>
            </a:r>
            <a:r>
              <a:rPr lang="en-IN" dirty="0" smtClean="0"/>
              <a:t>: Git and Mercurial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r>
              <a:rPr lang="en-IN" b="1" dirty="0" smtClean="0"/>
              <a:t>DVCS </a:t>
            </a:r>
            <a:r>
              <a:rPr lang="en-IN" b="1" dirty="0" err="1" smtClean="0"/>
              <a:t>vs</a:t>
            </a:r>
            <a:r>
              <a:rPr lang="en-IN" b="1" dirty="0" smtClean="0"/>
              <a:t> CVCS</a:t>
            </a:r>
            <a:endParaRPr lang="en-IN" b="1" dirty="0"/>
          </a:p>
        </p:txBody>
      </p:sp>
      <p:pic>
        <p:nvPicPr>
          <p:cNvPr id="2050" name="Picture 2" descr="C:\Users\chakra_ge\Desktop\DevOps_Trainings\CentralVersionControlSyste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276872"/>
            <a:ext cx="4095131" cy="3096344"/>
          </a:xfrm>
          <a:prstGeom prst="rect">
            <a:avLst/>
          </a:prstGeom>
          <a:noFill/>
        </p:spPr>
      </p:pic>
      <p:pic>
        <p:nvPicPr>
          <p:cNvPr id="2051" name="Picture 3" descr="C:\Users\chakra_ge\Desktop\DevOps_Trainings\Distributed Version Control System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3816424" cy="30963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5589240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Distributed Version Control System</a:t>
            </a:r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5589240"/>
            <a:ext cx="353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Central Version Control System</a:t>
            </a:r>
            <a:endParaRPr lang="en-IN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06984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Session -2</a:t>
            </a:r>
            <a:br>
              <a:rPr lang="en-IN" dirty="0" smtClean="0"/>
            </a:br>
            <a:r>
              <a:rPr lang="en-IN" dirty="0" smtClean="0"/>
              <a:t>Introduction to Git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What is Git ?</a:t>
            </a:r>
          </a:p>
          <a:p>
            <a:pPr>
              <a:buNone/>
            </a:pPr>
            <a:r>
              <a:rPr lang="en-IN" dirty="0" smtClean="0"/>
              <a:t>Installation of </a:t>
            </a:r>
            <a:r>
              <a:rPr lang="en-IN" dirty="0" smtClean="0"/>
              <a:t>Git</a:t>
            </a:r>
          </a:p>
          <a:p>
            <a:pPr>
              <a:buNone/>
            </a:pPr>
            <a:r>
              <a:rPr lang="en-IN" dirty="0" smtClean="0"/>
              <a:t>Git advantages</a:t>
            </a:r>
          </a:p>
          <a:p>
            <a:pPr>
              <a:buNone/>
            </a:pPr>
            <a:r>
              <a:rPr lang="en-IN" smtClean="0"/>
              <a:t>Git </a:t>
            </a:r>
            <a:r>
              <a:rPr lang="en-IN" dirty="0" smtClean="0"/>
              <a:t>Architecture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Git </a:t>
            </a:r>
            <a:r>
              <a:rPr lang="en-IN" dirty="0" smtClean="0"/>
              <a:t>Commands</a:t>
            </a:r>
          </a:p>
          <a:p>
            <a:pPr>
              <a:buNone/>
            </a:pPr>
            <a:r>
              <a:rPr lang="en-IN" dirty="0" smtClean="0"/>
              <a:t>Git </a:t>
            </a:r>
            <a:r>
              <a:rPr lang="en-IN" dirty="0" err="1" smtClean="0"/>
              <a:t>realtime</a:t>
            </a:r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221</TotalTime>
  <Words>809</Words>
  <Application>Microsoft Office PowerPoint</Application>
  <PresentationFormat>On-screen Show (4:3)</PresentationFormat>
  <Paragraphs>171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Urban</vt:lpstr>
      <vt:lpstr>Slide 1</vt:lpstr>
      <vt:lpstr> Session-1 Version Control Systems </vt:lpstr>
      <vt:lpstr>Agenda</vt:lpstr>
      <vt:lpstr>Need of Version Control System(VCS)</vt:lpstr>
      <vt:lpstr>Understanding of VCS</vt:lpstr>
      <vt:lpstr>Types of Version Control Systems</vt:lpstr>
      <vt:lpstr>DVCS vs CVCS</vt:lpstr>
      <vt:lpstr>Session -2 Introduction to Git</vt:lpstr>
      <vt:lpstr>Agenda</vt:lpstr>
      <vt:lpstr>What is Git ?</vt:lpstr>
      <vt:lpstr>Git Advantages</vt:lpstr>
      <vt:lpstr>Git Architecture </vt:lpstr>
      <vt:lpstr>Git Commands</vt:lpstr>
      <vt:lpstr>Sample Source Code structure</vt:lpstr>
      <vt:lpstr>Basic Operations in Git</vt:lpstr>
      <vt:lpstr>Our First Git repo</vt:lpstr>
      <vt:lpstr>Key Git Files/Directories</vt:lpstr>
      <vt:lpstr>Working With Git</vt:lpstr>
      <vt:lpstr>Viewing What Has Changed</vt:lpstr>
      <vt:lpstr>Git and Patch files</vt:lpstr>
      <vt:lpstr>Undoing What is Done</vt:lpstr>
      <vt:lpstr>Git and Tagging</vt:lpstr>
      <vt:lpstr>Branching</vt:lpstr>
      <vt:lpstr>Using Branches</vt:lpstr>
      <vt:lpstr>Questions 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venkatesh madala</dc:creator>
  <cp:lastModifiedBy>venkatesh madala</cp:lastModifiedBy>
  <cp:revision>28</cp:revision>
  <dcterms:created xsi:type="dcterms:W3CDTF">2018-12-21T03:53:38Z</dcterms:created>
  <dcterms:modified xsi:type="dcterms:W3CDTF">2018-12-28T04:57:34Z</dcterms:modified>
</cp:coreProperties>
</file>