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923504" y="2236017"/>
            <a:ext cx="10448100" cy="66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  NARRARULA VENKATESH</a:t>
            </a:r>
            <a:endParaRPr dirty="0"/>
          </a:p>
        </p:txBody>
      </p:sp>
      <p:sp>
        <p:nvSpPr>
          <p:cNvPr id="34" name="Google Shape;34;p1"/>
          <p:cNvSpPr txBox="1"/>
          <p:nvPr/>
        </p:nvSpPr>
        <p:spPr>
          <a:xfrm>
            <a:off x="6814038" y="2821622"/>
            <a:ext cx="268165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/>
                <a:cs typeface="Calibri"/>
              </a:rPr>
              <a:t> Techniques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1666875" y="1112163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Enhanced_Security_Posture</a:t>
            </a:r>
            <a:r>
              <a:rPr lang="en-US" sz="2400">
                <a:latin typeface="Times New Roman"/>
                <a:cs typeface="Times New Roman"/>
              </a:rPr>
              <a:t>: </a:t>
            </a:r>
            <a:r>
              <a:rPr lang="en-US" sz="2400" b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>
                <a:latin typeface="Times New Roman"/>
                <a:cs typeface="Times New Roman"/>
              </a:rPr>
              <a:t>Case</a:t>
            </a:r>
            <a:r>
              <a:rPr lang="en-US" sz="2800" u="sng">
                <a:latin typeface="Times New Roman"/>
                <a:cs typeface="Times New Roman"/>
              </a:rPr>
              <a:t> </a:t>
            </a:r>
            <a:r>
              <a:rPr lang="en-US" sz="3200" u="sng">
                <a:latin typeface="Times New Roman"/>
                <a:cs typeface="Times New Roman"/>
              </a:rPr>
              <a:t>Studies</a:t>
            </a:r>
            <a:r>
              <a:rPr lang="en-US" sz="2800" u="sng">
                <a:latin typeface="Times New Roman"/>
                <a:cs typeface="Times New Roman"/>
              </a:rPr>
              <a:t>:</a:t>
            </a:r>
            <a:endParaRPr lang="en-US" u="sng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1769405" y="1617571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  NARRARULA VENKATESH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VENKATESH N</cp:lastModifiedBy>
  <cp:revision>1</cp:revision>
  <dcterms:modified xsi:type="dcterms:W3CDTF">2024-06-24T03:36:14Z</dcterms:modified>
</cp:coreProperties>
</file>