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808000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5116-2331-4A15-86A8-CA782ED6B4F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EF4D7-2356-4EC1-AC46-A65DA2A8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9" y="118537"/>
            <a:ext cx="805331" cy="542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7978" y="243616"/>
            <a:ext cx="4403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Sagoserve Data Integration and Reporting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778937"/>
            <a:ext cx="12192000" cy="431800"/>
            <a:chOff x="0" y="668866"/>
            <a:chExt cx="12192000" cy="431800"/>
          </a:xfrm>
        </p:grpSpPr>
        <p:sp>
          <p:nvSpPr>
            <p:cNvPr id="4" name="Rectangle 3"/>
            <p:cNvSpPr/>
            <p:nvPr/>
          </p:nvSpPr>
          <p:spPr>
            <a:xfrm>
              <a:off x="0" y="668866"/>
              <a:ext cx="12192000" cy="431800"/>
            </a:xfrm>
            <a:prstGeom prst="rect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34481" y="715489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Tender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799" y="706806"/>
              <a:ext cx="3135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rPr>
                <a:t>Daily Auction Announcement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21407" y="1578012"/>
            <a:ext cx="4645719" cy="5088405"/>
            <a:chOff x="3561767" y="1566334"/>
            <a:chExt cx="4645719" cy="5088405"/>
          </a:xfrm>
        </p:grpSpPr>
        <p:sp>
          <p:nvSpPr>
            <p:cNvPr id="9" name="TextBox 8"/>
            <p:cNvSpPr txBox="1"/>
            <p:nvPr/>
          </p:nvSpPr>
          <p:spPr>
            <a:xfrm>
              <a:off x="4384107" y="1566334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Tender Date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6533" y="1586244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2" y="1986595"/>
              <a:ext cx="1535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Tender Number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6533" y="2006505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2961" y="2408107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Session Time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06533" y="2428017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5710" y="2839178"/>
              <a:ext cx="1265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Interval Time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06533" y="2859088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1767" y="3700332"/>
              <a:ext cx="2089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Dummy Number From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06533" y="3720242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94202" y="4122073"/>
              <a:ext cx="1856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Dummy Number To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06533" y="4141983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9817" y="500947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In Time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6533" y="5029388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93487" y="5430373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Out Time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06533" y="5450283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44783" y="5840673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Bid Rate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06533" y="5860583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14802" y="4563665"/>
              <a:ext cx="1544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Session Number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4547" y="4583575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363063" y="6392272"/>
              <a:ext cx="889000" cy="262467"/>
            </a:xfrm>
            <a:prstGeom prst="roundRect">
              <a:avLst/>
            </a:prstGeom>
            <a:solidFill>
              <a:srgbClr val="66003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entury Gothic" panose="020B0502020202020204" pitchFamily="34" charset="0"/>
                </a:rPr>
                <a:t>Submit</a:t>
              </a:r>
              <a:endParaRPr lang="en-US" sz="1000" dirty="0">
                <a:latin typeface="Century Gothic" panose="020B0502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318486" y="6392271"/>
              <a:ext cx="889000" cy="262467"/>
            </a:xfrm>
            <a:prstGeom prst="roundRect">
              <a:avLst/>
            </a:prstGeom>
            <a:solidFill>
              <a:srgbClr val="66003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entury Gothic" panose="020B0502020202020204" pitchFamily="34" charset="0"/>
                </a:rPr>
                <a:t>Close</a:t>
              </a:r>
              <a:endParaRPr lang="en-US" sz="10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84727" y="329048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Commodity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flipV="1">
            <a:off x="7522626" y="3365464"/>
            <a:ext cx="245533" cy="1439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60995" y="3290891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ne Callout 2 (No Border) 40"/>
          <p:cNvSpPr/>
          <p:nvPr/>
        </p:nvSpPr>
        <p:spPr>
          <a:xfrm>
            <a:off x="9098386" y="2678215"/>
            <a:ext cx="2565860" cy="687249"/>
          </a:xfrm>
          <a:prstGeom prst="callout2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It should be populated from Master table COMMODITY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6130" y="5564031"/>
            <a:ext cx="32351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 </a:t>
            </a:r>
            <a:r>
              <a:rPr lang="en-US" sz="1000" b="1" dirty="0" smtClean="0"/>
              <a:t>Submit</a:t>
            </a:r>
            <a:r>
              <a:rPr lang="en-US" sz="1000" dirty="0" smtClean="0"/>
              <a:t> button click, data should be saved in the table.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No redirection required</a:t>
            </a:r>
            <a:r>
              <a:rPr lang="en-US" sz="1000" dirty="0" smtClean="0"/>
              <a:t>.</a:t>
            </a:r>
          </a:p>
          <a:p>
            <a:r>
              <a:rPr lang="en-US" sz="1000" b="1" dirty="0" smtClean="0"/>
              <a:t>Close</a:t>
            </a:r>
            <a:r>
              <a:rPr lang="en-US" sz="1000" dirty="0" smtClean="0"/>
              <a:t> : Clear the field and redirect to Tender Section home</a:t>
            </a:r>
          </a:p>
          <a:p>
            <a:r>
              <a:rPr lang="en-US" sz="1000" dirty="0" smtClean="0"/>
              <a:t>Page.</a:t>
            </a:r>
          </a:p>
          <a:p>
            <a:r>
              <a:rPr lang="en-US" sz="1000" b="1" dirty="0" smtClean="0"/>
              <a:t>View</a:t>
            </a:r>
            <a:r>
              <a:rPr lang="en-US" sz="1000" dirty="0" smtClean="0"/>
              <a:t> : Grid View with todays data</a:t>
            </a:r>
          </a:p>
          <a:p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73" y="1374217"/>
            <a:ext cx="258108" cy="23440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413931" y="135519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Emp051</a:t>
            </a:r>
            <a:endParaRPr lang="en-US" sz="1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53" y="1605053"/>
            <a:ext cx="1283120" cy="25977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60993" y="5856419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58669" y="5440165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Decimal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23331" y="369820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27554" y="413266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23331" y="4579053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3331" y="199654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90815" y="5019163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Decimal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091756" y="6403950"/>
            <a:ext cx="889000" cy="262467"/>
          </a:xfrm>
          <a:prstGeom prst="roundRect">
            <a:avLst/>
          </a:prstGeom>
          <a:solidFill>
            <a:srgbClr val="6600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View</a:t>
            </a:r>
            <a:endParaRPr lang="en-US" sz="1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9" y="118537"/>
            <a:ext cx="805331" cy="542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7978" y="243616"/>
            <a:ext cx="4403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Sagoserve Data Integration and Reporting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778937"/>
            <a:ext cx="12192000" cy="431800"/>
            <a:chOff x="0" y="668866"/>
            <a:chExt cx="12192000" cy="431800"/>
          </a:xfrm>
        </p:grpSpPr>
        <p:sp>
          <p:nvSpPr>
            <p:cNvPr id="4" name="Rectangle 3"/>
            <p:cNvSpPr/>
            <p:nvPr/>
          </p:nvSpPr>
          <p:spPr>
            <a:xfrm>
              <a:off x="0" y="668866"/>
              <a:ext cx="12192000" cy="431800"/>
            </a:xfrm>
            <a:prstGeom prst="rect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34481" y="715489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Tender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799" y="706806"/>
              <a:ext cx="2351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rPr>
                <a:t>Dummy Number Entry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73643" y="1667938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Tender Date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5741" y="1687848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04338" y="203739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Tender Number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5741" y="2057307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27394" y="283358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Dummy Number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25741" y="2831237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06802" y="3178353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LotNo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25741" y="3209690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45301" y="391720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Rate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25741" y="3954871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78827" y="4314314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Bags Type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25741" y="4334224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34319" y="469616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Bid Rate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25741" y="4716073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40492" y="355627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Bags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25741" y="3584504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42753" y="6426204"/>
            <a:ext cx="889000" cy="262467"/>
          </a:xfrm>
          <a:prstGeom prst="roundRect">
            <a:avLst/>
          </a:prstGeom>
          <a:solidFill>
            <a:srgbClr val="6600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Submit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163437" y="6426203"/>
            <a:ext cx="889000" cy="262467"/>
          </a:xfrm>
          <a:prstGeom prst="roundRect">
            <a:avLst/>
          </a:prstGeom>
          <a:solidFill>
            <a:srgbClr val="6600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Close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8489" y="241641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Commodity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25741" y="2435760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ne Callout 2 (No Border) 40"/>
          <p:cNvSpPr/>
          <p:nvPr/>
        </p:nvSpPr>
        <p:spPr>
          <a:xfrm>
            <a:off x="8857141" y="2600912"/>
            <a:ext cx="2565860" cy="687249"/>
          </a:xfrm>
          <a:prstGeom prst="callout2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If user entered the LotNo, data should be fetched from table and should be filled in the remaining text boxes.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63640" y="5621398"/>
            <a:ext cx="32351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 </a:t>
            </a:r>
            <a:r>
              <a:rPr lang="en-US" sz="1000" b="1" dirty="0" smtClean="0"/>
              <a:t>Submit</a:t>
            </a:r>
            <a:r>
              <a:rPr lang="en-US" sz="1000" dirty="0" smtClean="0"/>
              <a:t> button click, data should be saved in the table.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No redirection required</a:t>
            </a:r>
            <a:r>
              <a:rPr lang="en-US" sz="1000" dirty="0" smtClean="0"/>
              <a:t>.</a:t>
            </a:r>
          </a:p>
          <a:p>
            <a:r>
              <a:rPr lang="en-US" sz="1000" b="1" dirty="0" smtClean="0"/>
              <a:t>Close</a:t>
            </a:r>
            <a:r>
              <a:rPr lang="en-US" sz="1000" dirty="0" smtClean="0"/>
              <a:t> : Clear the field and redirect to Tender Section home</a:t>
            </a:r>
          </a:p>
          <a:p>
            <a:r>
              <a:rPr lang="en-US" sz="1000" dirty="0" smtClean="0"/>
              <a:t>Page.</a:t>
            </a:r>
          </a:p>
          <a:p>
            <a:r>
              <a:rPr lang="en-US" sz="1000" b="1" dirty="0" smtClean="0"/>
              <a:t>View</a:t>
            </a:r>
            <a:r>
              <a:rPr lang="en-US" sz="1000" dirty="0" smtClean="0"/>
              <a:t> : Grid View with todays data</a:t>
            </a:r>
          </a:p>
          <a:p>
            <a:endParaRPr lang="en-US" sz="1000" dirty="0" smtClean="0"/>
          </a:p>
          <a:p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73" y="1374217"/>
            <a:ext cx="258108" cy="23440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413931" y="135519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Emp051</a:t>
            </a:r>
            <a:endParaRPr lang="en-US" sz="1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53" y="1706657"/>
            <a:ext cx="1283120" cy="25977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25741" y="471190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Auto fill - Read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23417" y="4324106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Auto fill - Read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69991" y="283667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92302" y="3200371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99199" y="3579982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Auto fill - Read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23331" y="204734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55563" y="3944646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Auto fill - Read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85615" y="5086823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Outside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23417" y="5106733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973268" y="5484240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Advance Type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38104" y="5494196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38104" y="5490032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Auto fill - Read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8684" y="584661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Godown Part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33755" y="5902918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33755" y="589875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Auto fill - Read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15489" y="5102211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Auto fill - Read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426" y="6429206"/>
            <a:ext cx="902286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9" y="118537"/>
            <a:ext cx="805331" cy="542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7978" y="243616"/>
            <a:ext cx="4403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Sagoserve Data Integration and Reporting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778937"/>
            <a:ext cx="12192000" cy="431800"/>
            <a:chOff x="0" y="668866"/>
            <a:chExt cx="12192000" cy="431800"/>
          </a:xfrm>
        </p:grpSpPr>
        <p:sp>
          <p:nvSpPr>
            <p:cNvPr id="4" name="Rectangle 3"/>
            <p:cNvSpPr/>
            <p:nvPr/>
          </p:nvSpPr>
          <p:spPr>
            <a:xfrm>
              <a:off x="0" y="668866"/>
              <a:ext cx="12192000" cy="431800"/>
            </a:xfrm>
            <a:prstGeom prst="rect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34481" y="715489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Tender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799" y="706806"/>
              <a:ext cx="16033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rPr>
                <a:t>Top Rate Entry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38567" y="156633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Tender Date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993" y="1586244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69262" y="1986595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Tender Number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0993" y="2006505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88785" y="28312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Dummy Number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60993" y="2874411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8024" y="326625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LotNo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60993" y="3286166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84204" y="368735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Bags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60993" y="3707267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84204" y="414133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Rate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60993" y="4161247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205370" y="6408542"/>
            <a:ext cx="889000" cy="262467"/>
          </a:xfrm>
          <a:prstGeom prst="roundRect">
            <a:avLst/>
          </a:prstGeom>
          <a:solidFill>
            <a:srgbClr val="6600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Submit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30096" y="6380565"/>
            <a:ext cx="889000" cy="262467"/>
          </a:xfrm>
          <a:prstGeom prst="roundRect">
            <a:avLst/>
          </a:prstGeom>
          <a:solidFill>
            <a:srgbClr val="6600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Close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84727" y="2435344"/>
            <a:ext cx="3638468" cy="307777"/>
            <a:chOff x="4184727" y="3290485"/>
            <a:chExt cx="3638468" cy="307777"/>
          </a:xfrm>
        </p:grpSpPr>
        <p:sp>
          <p:nvSpPr>
            <p:cNvPr id="38" name="TextBox 37"/>
            <p:cNvSpPr txBox="1"/>
            <p:nvPr/>
          </p:nvSpPr>
          <p:spPr>
            <a:xfrm>
              <a:off x="4184727" y="3290485"/>
              <a:ext cx="1217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entury Gothic" panose="020B0502020202020204" pitchFamily="34" charset="0"/>
                </a:rPr>
                <a:t>Commodity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flipV="1">
              <a:off x="7522626" y="3365464"/>
              <a:ext cx="245533" cy="143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60995" y="3290891"/>
              <a:ext cx="2362200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Line Callout 2 (No Border) 40"/>
          <p:cNvSpPr/>
          <p:nvPr/>
        </p:nvSpPr>
        <p:spPr>
          <a:xfrm>
            <a:off x="9098386" y="2036368"/>
            <a:ext cx="2565860" cy="68724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165"/>
              <a:gd name="adj6" fmla="val -52937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It should be populated from Master table COMMODITY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63640" y="5555152"/>
            <a:ext cx="32351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On </a:t>
            </a:r>
            <a:r>
              <a:rPr lang="en-US" sz="1000" b="1" dirty="0" smtClean="0"/>
              <a:t>Submit</a:t>
            </a:r>
            <a:r>
              <a:rPr lang="en-US" sz="1000" dirty="0" smtClean="0"/>
              <a:t> button click, data should be saved in the table.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No redirection required</a:t>
            </a:r>
            <a:r>
              <a:rPr lang="en-US" sz="1000" dirty="0" smtClean="0"/>
              <a:t>.</a:t>
            </a:r>
          </a:p>
          <a:p>
            <a:r>
              <a:rPr lang="en-US" sz="1000" b="1" dirty="0" smtClean="0"/>
              <a:t>Close</a:t>
            </a:r>
            <a:r>
              <a:rPr lang="en-US" sz="1000" dirty="0" smtClean="0"/>
              <a:t> : Clear the field and redirect to Tender Section home</a:t>
            </a:r>
          </a:p>
          <a:p>
            <a:r>
              <a:rPr lang="en-US" sz="1000" dirty="0" smtClean="0"/>
              <a:t>Page.</a:t>
            </a:r>
          </a:p>
          <a:p>
            <a:r>
              <a:rPr lang="en-US" sz="1000" b="1" dirty="0" smtClean="0"/>
              <a:t>View</a:t>
            </a:r>
            <a:r>
              <a:rPr lang="en-US" sz="1000" dirty="0" smtClean="0"/>
              <a:t> : Grid View with todays data</a:t>
            </a:r>
          </a:p>
          <a:p>
            <a:endParaRPr lang="en-US" sz="1000" dirty="0" smtClean="0"/>
          </a:p>
          <a:p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73" y="1374217"/>
            <a:ext cx="258108" cy="23440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413931" y="135519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Emp051</a:t>
            </a:r>
            <a:endParaRPr lang="en-US" sz="1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53" y="1605053"/>
            <a:ext cx="1283120" cy="2597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23331" y="369820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6772" y="4147079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Number only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79968" y="4569916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Merchant Name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60993" y="4589826"/>
            <a:ext cx="2362200" cy="287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Callout 2 (No Border) 48"/>
          <p:cNvSpPr/>
          <p:nvPr/>
        </p:nvSpPr>
        <p:spPr>
          <a:xfrm>
            <a:off x="9098386" y="3831980"/>
            <a:ext cx="2565860" cy="118419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165"/>
              <a:gd name="adj6" fmla="val -5293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When user enter or click on this field; a popup window should open with Merchant Abbreviation and their name from the master table. 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This text field should be filled the value from the user selected merchant from this list-view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090" y="6393457"/>
            <a:ext cx="902286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9" y="118537"/>
            <a:ext cx="805331" cy="542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7978" y="243616"/>
            <a:ext cx="4403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Sagoserve Data Integration and Reporting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778937"/>
            <a:ext cx="12192000" cy="431800"/>
            <a:chOff x="0" y="668866"/>
            <a:chExt cx="12192000" cy="431800"/>
          </a:xfrm>
        </p:grpSpPr>
        <p:sp>
          <p:nvSpPr>
            <p:cNvPr id="4" name="Rectangle 3"/>
            <p:cNvSpPr/>
            <p:nvPr/>
          </p:nvSpPr>
          <p:spPr>
            <a:xfrm>
              <a:off x="0" y="668866"/>
              <a:ext cx="12192000" cy="431800"/>
            </a:xfrm>
            <a:prstGeom prst="rect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34481" y="715489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Tender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799" y="706806"/>
              <a:ext cx="1478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rPr>
                <a:t>Sample View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651500" y="6397498"/>
            <a:ext cx="889000" cy="262467"/>
          </a:xfrm>
          <a:prstGeom prst="roundRect">
            <a:avLst/>
          </a:prstGeom>
          <a:solidFill>
            <a:srgbClr val="6600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Close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73" y="1374217"/>
            <a:ext cx="258108" cy="23440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413931" y="135519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Emp051</a:t>
            </a:r>
            <a:endParaRPr lang="en-US" sz="1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96" y="1923487"/>
            <a:ext cx="11162185" cy="42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9" y="118537"/>
            <a:ext cx="805331" cy="542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7978" y="243616"/>
            <a:ext cx="4403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Sagoserve Data Integration and Reporting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778937"/>
            <a:ext cx="12192000" cy="431800"/>
            <a:chOff x="0" y="668866"/>
            <a:chExt cx="12192000" cy="431800"/>
          </a:xfrm>
        </p:grpSpPr>
        <p:sp>
          <p:nvSpPr>
            <p:cNvPr id="4" name="Rectangle 3"/>
            <p:cNvSpPr/>
            <p:nvPr/>
          </p:nvSpPr>
          <p:spPr>
            <a:xfrm>
              <a:off x="0" y="668866"/>
              <a:ext cx="12192000" cy="431800"/>
            </a:xfrm>
            <a:prstGeom prst="rect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34481" y="715489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Tender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799" y="706806"/>
              <a:ext cx="1653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rPr>
                <a:t>Sample Report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651500" y="6397498"/>
            <a:ext cx="889000" cy="262467"/>
          </a:xfrm>
          <a:prstGeom prst="roundRect">
            <a:avLst/>
          </a:prstGeom>
          <a:solidFill>
            <a:srgbClr val="6600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Close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73" y="1374217"/>
            <a:ext cx="258108" cy="23440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413931" y="135519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Emp051</a:t>
            </a:r>
            <a:endParaRPr lang="en-US" sz="1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79" y="1772101"/>
            <a:ext cx="10607948" cy="46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360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D, Ramesh</dc:creator>
  <cp:lastModifiedBy>Venkat D, Ramesh</cp:lastModifiedBy>
  <cp:revision>58</cp:revision>
  <dcterms:created xsi:type="dcterms:W3CDTF">2020-04-12T08:30:27Z</dcterms:created>
  <dcterms:modified xsi:type="dcterms:W3CDTF">2020-04-12T11:01:44Z</dcterms:modified>
</cp:coreProperties>
</file>