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6858000" cx="9144000"/>
  <p:notesSz cx="6858000" cy="9144000"/>
  <p:embeddedFontLst>
    <p:embeddedFont>
      <p:font typeface="Century Gothic"/>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40" roundtripDataSignature="AMtx7mjmwOblPh+jH4Yltk4ssRbDxhqm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945BCA0-B868-4A65-9DEC-EF11C299ECED}">
  <a:tblStyle styleId="{8945BCA0-B868-4A65-9DEC-EF11C299ECED}" styleName="Table_0">
    <a:wholeTbl>
      <a:tcTxStyle b="off" i="off">
        <a:font>
          <a:latin typeface="Calibri"/>
          <a:ea typeface="Calibri"/>
          <a:cs typeface="Calibri"/>
        </a:font>
        <a:schemeClr val="dk1"/>
      </a:tcTxStyle>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chemeClr val="accent2"/>
              </a:solidFill>
              <a:prstDash val="solid"/>
              <a:round/>
              <a:headEnd len="sm" w="sm" type="none"/>
              <a:tailEnd len="sm" w="sm" type="none"/>
            </a:ln>
          </a:insideH>
          <a:insideV>
            <a:ln cap="flat" cmpd="sng" w="9525">
              <a:solidFill>
                <a:schemeClr val="accent2"/>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2">
              <a:alpha val="40000"/>
            </a:schemeClr>
          </a:solidFill>
        </a:fill>
      </a:tcStyle>
    </a:band1H>
    <a:band2H>
      <a:tcTxStyle b="off" i="off"/>
    </a:band2H>
    <a:band1V>
      <a:tcTxStyle b="off" i="off"/>
      <a:tcStyle>
        <a:tcBdr>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tcBdr>
        <a:fill>
          <a:solidFill>
            <a:schemeClr val="accent2">
              <a:alpha val="40000"/>
            </a:schemeClr>
          </a:solidFill>
        </a:fill>
      </a:tcStyle>
    </a:band1V>
    <a:band2V>
      <a:tcTxStyle b="off" i="off"/>
    </a:band2V>
    <a:lastCol>
      <a:tcTxStyle b="on" i="off"/>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chemeClr val="accent2"/>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chemeClr val="accent2"/>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accent2"/>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b="off" i="off"/>
    </a:seCell>
    <a:swCell>
      <a:tcTxStyle b="off" i="off"/>
    </a:swCell>
    <a:firstRow>
      <a:tcTxStyle b="on" i="off">
        <a:font>
          <a:latin typeface="Calibri"/>
          <a:ea typeface="Calibri"/>
          <a:cs typeface="Calibri"/>
        </a:font>
        <a:schemeClr val="lt1"/>
      </a:tcTxStyle>
      <a:tcStyle>
        <a:tcBdr>
          <a:left>
            <a:ln cap="flat" cmpd="sng" w="9525">
              <a:solidFill>
                <a:schemeClr val="accent2"/>
              </a:solidFill>
              <a:prstDash val="solid"/>
              <a:round/>
              <a:headEnd len="sm" w="sm" type="none"/>
              <a:tailEnd len="sm" w="sm" type="none"/>
            </a:ln>
          </a:left>
          <a:right>
            <a:ln cap="flat" cmpd="sng" w="9525">
              <a:solidFill>
                <a:schemeClr val="accent2"/>
              </a:solidFill>
              <a:prstDash val="solid"/>
              <a:round/>
              <a:headEnd len="sm" w="sm" type="none"/>
              <a:tailEnd len="sm" w="sm" type="none"/>
            </a:ln>
          </a:right>
          <a:top>
            <a:ln cap="flat" cmpd="sng" w="9525">
              <a:solidFill>
                <a:schemeClr val="accent2"/>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2"/>
          </a:solidFill>
        </a:fill>
      </a:tcStyle>
    </a:firstRow>
    <a:neCell>
      <a:tcTxStyle b="off" i="off"/>
    </a:neCell>
    <a:nwCell>
      <a:tcTxStyle b="off" i="off"/>
    </a:nwCell>
  </a:tblStyle>
  <a:tblStyle styleId="{8E38C894-939C-4C42-89BD-D2FDDE3F0CFA}" styleName="Table_1">
    <a:wholeTbl>
      <a:tcTxStyle b="off" i="off">
        <a:font>
          <a:latin typeface="Calibri"/>
          <a:ea typeface="Calibri"/>
          <a:cs typeface="Calibri"/>
        </a:font>
        <a:schemeClr val="dk1"/>
      </a:tcTxStyle>
      <a:tcStyle>
        <a:tcBdr>
          <a:left>
            <a:ln cap="flat" cmpd="sng" w="12700">
              <a:solidFill>
                <a:schemeClr val="accent2"/>
              </a:solidFill>
              <a:prstDash val="solid"/>
              <a:round/>
              <a:headEnd len="sm" w="sm" type="none"/>
              <a:tailEnd len="sm" w="sm" type="none"/>
            </a:ln>
          </a:left>
          <a:right>
            <a:ln cap="flat" cmpd="sng" w="12700">
              <a:solidFill>
                <a:schemeClr val="accent2"/>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12700">
              <a:solidFill>
                <a:schemeClr val="accent2"/>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b="off" i="off"/>
      <a:tcStyle>
        <a:fill>
          <a:solidFill>
            <a:srgbClr val="F4E8E8"/>
          </a:solidFill>
        </a:fill>
      </a:tcStyle>
    </a:band1H>
    <a:band2H>
      <a:tcTxStyle b="off" i="off"/>
    </a:band2H>
    <a:band1V>
      <a:tcTxStyle b="off" i="off"/>
      <a:tcStyle>
        <a:fill>
          <a:solidFill>
            <a:srgbClr val="F4E8E8"/>
          </a:solidFill>
        </a:fill>
      </a:tcStyle>
    </a:band1V>
    <a:band2V>
      <a:tcTxStyle b="off" i="off"/>
    </a:band2V>
    <a:lastCol>
      <a:tcTxStyle b="on" i="off"/>
    </a:lastCol>
    <a:firstCol>
      <a:tcTxStyle b="on" i="off"/>
    </a:firstCol>
    <a:lastRow>
      <a:tcTxStyle b="on" i="off"/>
      <a:tcStyle>
        <a:tcBdr>
          <a:top>
            <a:ln cap="flat" cmpd="sng" w="50800">
              <a:solidFill>
                <a:schemeClr val="accent2"/>
              </a:solidFill>
              <a:prstDash val="solid"/>
              <a:round/>
              <a:headEnd len="sm" w="sm" type="none"/>
              <a:tailEnd len="sm" w="sm" type="none"/>
            </a:ln>
          </a:top>
        </a:tcBdr>
        <a:fill>
          <a:solidFill>
            <a:schemeClr val="lt1"/>
          </a:solidFill>
        </a:fill>
      </a:tcStyle>
    </a:lastRow>
    <a:seCell>
      <a:tcTxStyle b="off" i="off"/>
    </a:seCell>
    <a:swCell>
      <a:tcTxStyle b="off" i="off"/>
    </a:swCell>
    <a:firstRow>
      <a:tcTxStyle b="on" i="off">
        <a:font>
          <a:latin typeface="Calibri"/>
          <a:ea typeface="Calibri"/>
          <a:cs typeface="Calibri"/>
        </a:font>
        <a:schemeClr val="lt1"/>
      </a:tcTxStyle>
      <a:tcStyle>
        <a:fill>
          <a:solidFill>
            <a:schemeClr val="accent2"/>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CenturyGothic-bold.fntdata"/><Relationship Id="rId14" Type="http://schemas.openxmlformats.org/officeDocument/2006/relationships/slide" Target="slides/slide8.xml"/><Relationship Id="rId36" Type="http://schemas.openxmlformats.org/officeDocument/2006/relationships/font" Target="fonts/CenturyGothic-regular.fntdata"/><Relationship Id="rId17" Type="http://schemas.openxmlformats.org/officeDocument/2006/relationships/slide" Target="slides/slide11.xml"/><Relationship Id="rId39" Type="http://schemas.openxmlformats.org/officeDocument/2006/relationships/font" Target="fonts/CenturyGothic-boldItalic.fntdata"/><Relationship Id="rId16" Type="http://schemas.openxmlformats.org/officeDocument/2006/relationships/slide" Target="slides/slide10.xml"/><Relationship Id="rId38" Type="http://schemas.openxmlformats.org/officeDocument/2006/relationships/font" Target="fonts/CenturyGothic-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7" name="Google Shape;25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7" name="Google Shape;26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eccd634d87_1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eccd634d87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9" name="Google Shape;27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4" name="Google Shape;28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0" name="Google Shape;29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5" name="Google Shape;29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1" name="Google Shape;30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ccd634d87_0_9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eccd634d87_0_9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C1-HD-BTM.png" id="13" name="Google Shape;13;p24"/>
          <p:cNvPicPr preferRelativeResize="0"/>
          <p:nvPr/>
        </p:nvPicPr>
        <p:blipFill rotWithShape="1">
          <a:blip r:embed="rId2">
            <a:alphaModFix/>
          </a:blip>
          <a:srcRect b="0" l="0" r="0" t="0"/>
          <a:stretch/>
        </p:blipFill>
        <p:spPr>
          <a:xfrm>
            <a:off x="0" y="4995862"/>
            <a:ext cx="9144000" cy="1862138"/>
          </a:xfrm>
          <a:prstGeom prst="rect">
            <a:avLst/>
          </a:prstGeom>
          <a:noFill/>
          <a:ln>
            <a:noFill/>
          </a:ln>
        </p:spPr>
      </p:pic>
      <p:sp>
        <p:nvSpPr>
          <p:cNvPr id="14" name="Google Shape;14;p24"/>
          <p:cNvSpPr txBox="1"/>
          <p:nvPr>
            <p:ph type="ctrTitle"/>
          </p:nvPr>
        </p:nvSpPr>
        <p:spPr>
          <a:xfrm>
            <a:off x="914400" y="1803405"/>
            <a:ext cx="7315200" cy="1825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4"/>
          <p:cNvSpPr txBox="1"/>
          <p:nvPr>
            <p:ph idx="1" type="subTitle"/>
          </p:nvPr>
        </p:nvSpPr>
        <p:spPr>
          <a:xfrm>
            <a:off x="914400" y="3632201"/>
            <a:ext cx="73152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6" name="Google Shape;16;p24"/>
          <p:cNvSpPr txBox="1"/>
          <p:nvPr>
            <p:ph idx="10" type="dt"/>
          </p:nvPr>
        </p:nvSpPr>
        <p:spPr>
          <a:xfrm>
            <a:off x="5932170" y="4323845"/>
            <a:ext cx="229742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4"/>
          <p:cNvSpPr txBox="1"/>
          <p:nvPr>
            <p:ph idx="11" type="ftr"/>
          </p:nvPr>
        </p:nvSpPr>
        <p:spPr>
          <a:xfrm>
            <a:off x="914400" y="4323846"/>
            <a:ext cx="48806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4"/>
          <p:cNvSpPr txBox="1"/>
          <p:nvPr>
            <p:ph idx="12" type="sldNum"/>
          </p:nvPr>
        </p:nvSpPr>
        <p:spPr>
          <a:xfrm>
            <a:off x="6057900" y="1430867"/>
            <a:ext cx="21717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1000"/>
              <a:buFont typeface="Century Gothic"/>
              <a:buNone/>
              <a:defRPr/>
            </a:lvl1pPr>
            <a:lvl2pPr indent="0" lvl="1" marL="0" algn="r">
              <a:spcBef>
                <a:spcPts val="0"/>
              </a:spcBef>
              <a:spcAft>
                <a:spcPts val="0"/>
              </a:spcAft>
              <a:buClr>
                <a:schemeClr val="lt1"/>
              </a:buClr>
              <a:buSzPts val="1000"/>
              <a:buFont typeface="Century Gothic"/>
              <a:buNone/>
              <a:defRPr/>
            </a:lvl2pPr>
            <a:lvl3pPr indent="0" lvl="2" marL="0" algn="r">
              <a:spcBef>
                <a:spcPts val="0"/>
              </a:spcBef>
              <a:spcAft>
                <a:spcPts val="0"/>
              </a:spcAft>
              <a:buClr>
                <a:schemeClr val="lt1"/>
              </a:buClr>
              <a:buSzPts val="1000"/>
              <a:buFont typeface="Century Gothic"/>
              <a:buNone/>
              <a:defRPr/>
            </a:lvl3pPr>
            <a:lvl4pPr indent="0" lvl="3" marL="0" algn="r">
              <a:spcBef>
                <a:spcPts val="0"/>
              </a:spcBef>
              <a:spcAft>
                <a:spcPts val="0"/>
              </a:spcAft>
              <a:buClr>
                <a:schemeClr val="lt1"/>
              </a:buClr>
              <a:buSzPts val="1000"/>
              <a:buFont typeface="Century Gothic"/>
              <a:buNone/>
              <a:defRPr/>
            </a:lvl4pPr>
            <a:lvl5pPr indent="0" lvl="4" marL="0" algn="r">
              <a:spcBef>
                <a:spcPts val="0"/>
              </a:spcBef>
              <a:spcAft>
                <a:spcPts val="0"/>
              </a:spcAft>
              <a:buClr>
                <a:schemeClr val="lt1"/>
              </a:buClr>
              <a:buSzPts val="1000"/>
              <a:buFont typeface="Century Gothic"/>
              <a:buNone/>
              <a:defRPr/>
            </a:lvl5pPr>
            <a:lvl6pPr indent="0" lvl="5" marL="0" algn="r">
              <a:spcBef>
                <a:spcPts val="0"/>
              </a:spcBef>
              <a:spcAft>
                <a:spcPts val="0"/>
              </a:spcAft>
              <a:buClr>
                <a:schemeClr val="lt1"/>
              </a:buClr>
              <a:buSzPts val="1000"/>
              <a:buFont typeface="Century Gothic"/>
              <a:buNone/>
              <a:defRPr/>
            </a:lvl6pPr>
            <a:lvl7pPr indent="0" lvl="6" marL="0" algn="r">
              <a:spcBef>
                <a:spcPts val="0"/>
              </a:spcBef>
              <a:spcAft>
                <a:spcPts val="0"/>
              </a:spcAft>
              <a:buClr>
                <a:schemeClr val="lt1"/>
              </a:buClr>
              <a:buSzPts val="1000"/>
              <a:buFont typeface="Century Gothic"/>
              <a:buNone/>
              <a:defRPr/>
            </a:lvl7pPr>
            <a:lvl8pPr indent="0" lvl="7" marL="0" algn="r">
              <a:spcBef>
                <a:spcPts val="0"/>
              </a:spcBef>
              <a:spcAft>
                <a:spcPts val="0"/>
              </a:spcAft>
              <a:buClr>
                <a:schemeClr val="lt1"/>
              </a:buClr>
              <a:buSzPts val="1000"/>
              <a:buFont typeface="Century Gothic"/>
              <a:buNone/>
              <a:defRPr/>
            </a:lvl8pPr>
            <a:lvl9pPr indent="0" lvl="8" marL="0" algn="r">
              <a:spcBef>
                <a:spcPts val="0"/>
              </a:spcBef>
              <a:spcAft>
                <a:spcPts val="0"/>
              </a:spcAft>
              <a:buClr>
                <a:schemeClr val="lt1"/>
              </a:buClr>
              <a:buSzPts val="10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38"/>
          <p:cNvSpPr txBox="1"/>
          <p:nvPr>
            <p:ph type="title"/>
          </p:nvPr>
        </p:nvSpPr>
        <p:spPr>
          <a:xfrm>
            <a:off x="594360" y="1524000"/>
            <a:ext cx="407573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38"/>
          <p:cNvSpPr/>
          <p:nvPr>
            <p:ph idx="2" type="pic"/>
          </p:nvPr>
        </p:nvSpPr>
        <p:spPr>
          <a:xfrm>
            <a:off x="4877524" y="751242"/>
            <a:ext cx="3674234" cy="5512398"/>
          </a:xfrm>
          <a:prstGeom prst="rect">
            <a:avLst/>
          </a:prstGeom>
          <a:noFill/>
          <a:ln>
            <a:noFill/>
          </a:ln>
        </p:spPr>
      </p:sp>
      <p:sp>
        <p:nvSpPr>
          <p:cNvPr id="73" name="Google Shape;73;p38"/>
          <p:cNvSpPr txBox="1"/>
          <p:nvPr>
            <p:ph idx="1" type="body"/>
          </p:nvPr>
        </p:nvSpPr>
        <p:spPr>
          <a:xfrm>
            <a:off x="594360" y="3124200"/>
            <a:ext cx="4075730" cy="31394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4" name="Google Shape;74;p38"/>
          <p:cNvSpPr txBox="1"/>
          <p:nvPr>
            <p:ph idx="10" type="dt"/>
          </p:nvPr>
        </p:nvSpPr>
        <p:spPr>
          <a:xfrm>
            <a:off x="6412230" y="6356351"/>
            <a:ext cx="213741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8"/>
          <p:cNvSpPr txBox="1"/>
          <p:nvPr>
            <p:ph idx="11" type="ftr"/>
          </p:nvPr>
        </p:nvSpPr>
        <p:spPr>
          <a:xfrm>
            <a:off x="594360" y="6355846"/>
            <a:ext cx="56807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8"/>
          <p:cNvSpPr txBox="1"/>
          <p:nvPr>
            <p:ph idx="12" type="sldNum"/>
          </p:nvPr>
        </p:nvSpPr>
        <p:spPr>
          <a:xfrm>
            <a:off x="6572250" y="381001"/>
            <a:ext cx="197739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1000"/>
              <a:buFont typeface="Century Gothic"/>
              <a:buNone/>
              <a:defRPr/>
            </a:lvl1pPr>
            <a:lvl2pPr indent="0" lvl="1" marL="0" algn="r">
              <a:spcBef>
                <a:spcPts val="0"/>
              </a:spcBef>
              <a:spcAft>
                <a:spcPts val="0"/>
              </a:spcAft>
              <a:buClr>
                <a:schemeClr val="lt1"/>
              </a:buClr>
              <a:buSzPts val="1000"/>
              <a:buFont typeface="Century Gothic"/>
              <a:buNone/>
              <a:defRPr/>
            </a:lvl2pPr>
            <a:lvl3pPr indent="0" lvl="2" marL="0" algn="r">
              <a:spcBef>
                <a:spcPts val="0"/>
              </a:spcBef>
              <a:spcAft>
                <a:spcPts val="0"/>
              </a:spcAft>
              <a:buClr>
                <a:schemeClr val="lt1"/>
              </a:buClr>
              <a:buSzPts val="1000"/>
              <a:buFont typeface="Century Gothic"/>
              <a:buNone/>
              <a:defRPr/>
            </a:lvl3pPr>
            <a:lvl4pPr indent="0" lvl="3" marL="0" algn="r">
              <a:spcBef>
                <a:spcPts val="0"/>
              </a:spcBef>
              <a:spcAft>
                <a:spcPts val="0"/>
              </a:spcAft>
              <a:buClr>
                <a:schemeClr val="lt1"/>
              </a:buClr>
              <a:buSzPts val="1000"/>
              <a:buFont typeface="Century Gothic"/>
              <a:buNone/>
              <a:defRPr/>
            </a:lvl4pPr>
            <a:lvl5pPr indent="0" lvl="4" marL="0" algn="r">
              <a:spcBef>
                <a:spcPts val="0"/>
              </a:spcBef>
              <a:spcAft>
                <a:spcPts val="0"/>
              </a:spcAft>
              <a:buClr>
                <a:schemeClr val="lt1"/>
              </a:buClr>
              <a:buSzPts val="1000"/>
              <a:buFont typeface="Century Gothic"/>
              <a:buNone/>
              <a:defRPr/>
            </a:lvl5pPr>
            <a:lvl6pPr indent="0" lvl="5" marL="0" algn="r">
              <a:spcBef>
                <a:spcPts val="0"/>
              </a:spcBef>
              <a:spcAft>
                <a:spcPts val="0"/>
              </a:spcAft>
              <a:buClr>
                <a:schemeClr val="lt1"/>
              </a:buClr>
              <a:buSzPts val="1000"/>
              <a:buFont typeface="Century Gothic"/>
              <a:buNone/>
              <a:defRPr/>
            </a:lvl6pPr>
            <a:lvl7pPr indent="0" lvl="6" marL="0" algn="r">
              <a:spcBef>
                <a:spcPts val="0"/>
              </a:spcBef>
              <a:spcAft>
                <a:spcPts val="0"/>
              </a:spcAft>
              <a:buClr>
                <a:schemeClr val="lt1"/>
              </a:buClr>
              <a:buSzPts val="1000"/>
              <a:buFont typeface="Century Gothic"/>
              <a:buNone/>
              <a:defRPr/>
            </a:lvl7pPr>
            <a:lvl8pPr indent="0" lvl="7" marL="0" algn="r">
              <a:spcBef>
                <a:spcPts val="0"/>
              </a:spcBef>
              <a:spcAft>
                <a:spcPts val="0"/>
              </a:spcAft>
              <a:buClr>
                <a:schemeClr val="lt1"/>
              </a:buClr>
              <a:buSzPts val="1000"/>
              <a:buFont typeface="Century Gothic"/>
              <a:buNone/>
              <a:defRPr/>
            </a:lvl8pPr>
            <a:lvl9pPr indent="0" lvl="8" marL="0" algn="r">
              <a:spcBef>
                <a:spcPts val="0"/>
              </a:spcBef>
              <a:spcAft>
                <a:spcPts val="0"/>
              </a:spcAft>
              <a:buClr>
                <a:schemeClr val="lt1"/>
              </a:buClr>
              <a:buSzPts val="10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7" name="Shape 77"/>
        <p:cNvGrpSpPr/>
        <p:nvPr/>
      </p:nvGrpSpPr>
      <p:grpSpPr>
        <a:xfrm>
          <a:off x="0" y="0"/>
          <a:ext cx="0" cy="0"/>
          <a:chOff x="0" y="0"/>
          <a:chExt cx="0" cy="0"/>
        </a:xfrm>
      </p:grpSpPr>
      <p:sp>
        <p:nvSpPr>
          <p:cNvPr id="78" name="Google Shape;78;p39"/>
          <p:cNvSpPr txBox="1"/>
          <p:nvPr>
            <p:ph type="title"/>
          </p:nvPr>
        </p:nvSpPr>
        <p:spPr>
          <a:xfrm>
            <a:off x="594355" y="4697361"/>
            <a:ext cx="7956482"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39"/>
          <p:cNvSpPr/>
          <p:nvPr>
            <p:ph idx="2" type="pic"/>
          </p:nvPr>
        </p:nvSpPr>
        <p:spPr>
          <a:xfrm>
            <a:off x="594355" y="977035"/>
            <a:ext cx="7950260" cy="3406972"/>
          </a:xfrm>
          <a:prstGeom prst="rect">
            <a:avLst/>
          </a:prstGeom>
          <a:noFill/>
          <a:ln>
            <a:noFill/>
          </a:ln>
        </p:spPr>
      </p:sp>
      <p:sp>
        <p:nvSpPr>
          <p:cNvPr id="80" name="Google Shape;80;p39"/>
          <p:cNvSpPr txBox="1"/>
          <p:nvPr>
            <p:ph idx="1" type="body"/>
          </p:nvPr>
        </p:nvSpPr>
        <p:spPr>
          <a:xfrm>
            <a:off x="594360" y="5516716"/>
            <a:ext cx="7955280" cy="7469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1" name="Google Shape;81;p39"/>
          <p:cNvSpPr txBox="1"/>
          <p:nvPr>
            <p:ph idx="10" type="dt"/>
          </p:nvPr>
        </p:nvSpPr>
        <p:spPr>
          <a:xfrm>
            <a:off x="6412230" y="6356351"/>
            <a:ext cx="213741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9"/>
          <p:cNvSpPr txBox="1"/>
          <p:nvPr>
            <p:ph idx="11" type="ftr"/>
          </p:nvPr>
        </p:nvSpPr>
        <p:spPr>
          <a:xfrm>
            <a:off x="594360" y="6355846"/>
            <a:ext cx="56807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9"/>
          <p:cNvSpPr txBox="1"/>
          <p:nvPr>
            <p:ph idx="12" type="sldNum"/>
          </p:nvPr>
        </p:nvSpPr>
        <p:spPr>
          <a:xfrm>
            <a:off x="6572250" y="381001"/>
            <a:ext cx="197739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1000"/>
              <a:buFont typeface="Century Gothic"/>
              <a:buNone/>
              <a:defRPr/>
            </a:lvl1pPr>
            <a:lvl2pPr indent="0" lvl="1" marL="0" algn="r">
              <a:spcBef>
                <a:spcPts val="0"/>
              </a:spcBef>
              <a:spcAft>
                <a:spcPts val="0"/>
              </a:spcAft>
              <a:buClr>
                <a:schemeClr val="lt1"/>
              </a:buClr>
              <a:buSzPts val="1000"/>
              <a:buFont typeface="Century Gothic"/>
              <a:buNone/>
              <a:defRPr/>
            </a:lvl2pPr>
            <a:lvl3pPr indent="0" lvl="2" marL="0" algn="r">
              <a:spcBef>
                <a:spcPts val="0"/>
              </a:spcBef>
              <a:spcAft>
                <a:spcPts val="0"/>
              </a:spcAft>
              <a:buClr>
                <a:schemeClr val="lt1"/>
              </a:buClr>
              <a:buSzPts val="1000"/>
              <a:buFont typeface="Century Gothic"/>
              <a:buNone/>
              <a:defRPr/>
            </a:lvl3pPr>
            <a:lvl4pPr indent="0" lvl="3" marL="0" algn="r">
              <a:spcBef>
                <a:spcPts val="0"/>
              </a:spcBef>
              <a:spcAft>
                <a:spcPts val="0"/>
              </a:spcAft>
              <a:buClr>
                <a:schemeClr val="lt1"/>
              </a:buClr>
              <a:buSzPts val="1000"/>
              <a:buFont typeface="Century Gothic"/>
              <a:buNone/>
              <a:defRPr/>
            </a:lvl4pPr>
            <a:lvl5pPr indent="0" lvl="4" marL="0" algn="r">
              <a:spcBef>
                <a:spcPts val="0"/>
              </a:spcBef>
              <a:spcAft>
                <a:spcPts val="0"/>
              </a:spcAft>
              <a:buClr>
                <a:schemeClr val="lt1"/>
              </a:buClr>
              <a:buSzPts val="1000"/>
              <a:buFont typeface="Century Gothic"/>
              <a:buNone/>
              <a:defRPr/>
            </a:lvl5pPr>
            <a:lvl6pPr indent="0" lvl="5" marL="0" algn="r">
              <a:spcBef>
                <a:spcPts val="0"/>
              </a:spcBef>
              <a:spcAft>
                <a:spcPts val="0"/>
              </a:spcAft>
              <a:buClr>
                <a:schemeClr val="lt1"/>
              </a:buClr>
              <a:buSzPts val="1000"/>
              <a:buFont typeface="Century Gothic"/>
              <a:buNone/>
              <a:defRPr/>
            </a:lvl6pPr>
            <a:lvl7pPr indent="0" lvl="6" marL="0" algn="r">
              <a:spcBef>
                <a:spcPts val="0"/>
              </a:spcBef>
              <a:spcAft>
                <a:spcPts val="0"/>
              </a:spcAft>
              <a:buClr>
                <a:schemeClr val="lt1"/>
              </a:buClr>
              <a:buSzPts val="1000"/>
              <a:buFont typeface="Century Gothic"/>
              <a:buNone/>
              <a:defRPr/>
            </a:lvl7pPr>
            <a:lvl8pPr indent="0" lvl="7" marL="0" algn="r">
              <a:spcBef>
                <a:spcPts val="0"/>
              </a:spcBef>
              <a:spcAft>
                <a:spcPts val="0"/>
              </a:spcAft>
              <a:buClr>
                <a:schemeClr val="lt1"/>
              </a:buClr>
              <a:buSzPts val="1000"/>
              <a:buFont typeface="Century Gothic"/>
              <a:buNone/>
              <a:defRPr/>
            </a:lvl8pPr>
            <a:lvl9pPr indent="0" lvl="8" marL="0" algn="r">
              <a:spcBef>
                <a:spcPts val="0"/>
              </a:spcBef>
              <a:spcAft>
                <a:spcPts val="0"/>
              </a:spcAft>
              <a:buClr>
                <a:schemeClr val="lt1"/>
              </a:buClr>
              <a:buSzPts val="10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84" name="Shape 84"/>
        <p:cNvGrpSpPr/>
        <p:nvPr/>
      </p:nvGrpSpPr>
      <p:grpSpPr>
        <a:xfrm>
          <a:off x="0" y="0"/>
          <a:ext cx="0" cy="0"/>
          <a:chOff x="0" y="0"/>
          <a:chExt cx="0" cy="0"/>
        </a:xfrm>
      </p:grpSpPr>
      <p:pic>
        <p:nvPicPr>
          <p:cNvPr descr="C1-HD-BTM.png" id="85" name="Google Shape;85;p40"/>
          <p:cNvPicPr preferRelativeResize="0"/>
          <p:nvPr/>
        </p:nvPicPr>
        <p:blipFill rotWithShape="1">
          <a:blip r:embed="rId2">
            <a:alphaModFix/>
          </a:blip>
          <a:srcRect b="0" l="0" r="0" t="0"/>
          <a:stretch/>
        </p:blipFill>
        <p:spPr>
          <a:xfrm>
            <a:off x="0" y="4995862"/>
            <a:ext cx="9144000" cy="1862138"/>
          </a:xfrm>
          <a:prstGeom prst="rect">
            <a:avLst/>
          </a:prstGeom>
          <a:noFill/>
          <a:ln>
            <a:noFill/>
          </a:ln>
        </p:spPr>
      </p:pic>
      <p:sp>
        <p:nvSpPr>
          <p:cNvPr id="86" name="Google Shape;86;p40"/>
          <p:cNvSpPr txBox="1"/>
          <p:nvPr>
            <p:ph type="title"/>
          </p:nvPr>
        </p:nvSpPr>
        <p:spPr>
          <a:xfrm>
            <a:off x="594360" y="753533"/>
            <a:ext cx="7955280" cy="28024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40"/>
          <p:cNvSpPr txBox="1"/>
          <p:nvPr>
            <p:ph idx="1" type="body"/>
          </p:nvPr>
        </p:nvSpPr>
        <p:spPr>
          <a:xfrm>
            <a:off x="685800" y="3649134"/>
            <a:ext cx="7772400" cy="133085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8" name="Google Shape;88;p40"/>
          <p:cNvSpPr txBox="1"/>
          <p:nvPr>
            <p:ph idx="10" type="dt"/>
          </p:nvPr>
        </p:nvSpPr>
        <p:spPr>
          <a:xfrm>
            <a:off x="5562176" y="381001"/>
            <a:ext cx="218313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0"/>
          <p:cNvSpPr txBox="1"/>
          <p:nvPr>
            <p:ph idx="11" type="ftr"/>
          </p:nvPr>
        </p:nvSpPr>
        <p:spPr>
          <a:xfrm>
            <a:off x="594360" y="381001"/>
            <a:ext cx="483065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0"/>
          <p:cNvSpPr txBox="1"/>
          <p:nvPr>
            <p:ph idx="12" type="sldNum"/>
          </p:nvPr>
        </p:nvSpPr>
        <p:spPr>
          <a:xfrm>
            <a:off x="7882466" y="381001"/>
            <a:ext cx="66717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1000"/>
              <a:buFont typeface="Century Gothic"/>
              <a:buNone/>
              <a:defRPr/>
            </a:lvl1pPr>
            <a:lvl2pPr indent="0" lvl="1" marL="0" algn="r">
              <a:spcBef>
                <a:spcPts val="0"/>
              </a:spcBef>
              <a:spcAft>
                <a:spcPts val="0"/>
              </a:spcAft>
              <a:buClr>
                <a:schemeClr val="lt1"/>
              </a:buClr>
              <a:buSzPts val="1000"/>
              <a:buFont typeface="Century Gothic"/>
              <a:buNone/>
              <a:defRPr/>
            </a:lvl2pPr>
            <a:lvl3pPr indent="0" lvl="2" marL="0" algn="r">
              <a:spcBef>
                <a:spcPts val="0"/>
              </a:spcBef>
              <a:spcAft>
                <a:spcPts val="0"/>
              </a:spcAft>
              <a:buClr>
                <a:schemeClr val="lt1"/>
              </a:buClr>
              <a:buSzPts val="1000"/>
              <a:buFont typeface="Century Gothic"/>
              <a:buNone/>
              <a:defRPr/>
            </a:lvl3pPr>
            <a:lvl4pPr indent="0" lvl="3" marL="0" algn="r">
              <a:spcBef>
                <a:spcPts val="0"/>
              </a:spcBef>
              <a:spcAft>
                <a:spcPts val="0"/>
              </a:spcAft>
              <a:buClr>
                <a:schemeClr val="lt1"/>
              </a:buClr>
              <a:buSzPts val="1000"/>
              <a:buFont typeface="Century Gothic"/>
              <a:buNone/>
              <a:defRPr/>
            </a:lvl4pPr>
            <a:lvl5pPr indent="0" lvl="4" marL="0" algn="r">
              <a:spcBef>
                <a:spcPts val="0"/>
              </a:spcBef>
              <a:spcAft>
                <a:spcPts val="0"/>
              </a:spcAft>
              <a:buClr>
                <a:schemeClr val="lt1"/>
              </a:buClr>
              <a:buSzPts val="1000"/>
              <a:buFont typeface="Century Gothic"/>
              <a:buNone/>
              <a:defRPr/>
            </a:lvl5pPr>
            <a:lvl6pPr indent="0" lvl="5" marL="0" algn="r">
              <a:spcBef>
                <a:spcPts val="0"/>
              </a:spcBef>
              <a:spcAft>
                <a:spcPts val="0"/>
              </a:spcAft>
              <a:buClr>
                <a:schemeClr val="lt1"/>
              </a:buClr>
              <a:buSzPts val="1000"/>
              <a:buFont typeface="Century Gothic"/>
              <a:buNone/>
              <a:defRPr/>
            </a:lvl6pPr>
            <a:lvl7pPr indent="0" lvl="6" marL="0" algn="r">
              <a:spcBef>
                <a:spcPts val="0"/>
              </a:spcBef>
              <a:spcAft>
                <a:spcPts val="0"/>
              </a:spcAft>
              <a:buClr>
                <a:schemeClr val="lt1"/>
              </a:buClr>
              <a:buSzPts val="1000"/>
              <a:buFont typeface="Century Gothic"/>
              <a:buNone/>
              <a:defRPr/>
            </a:lvl7pPr>
            <a:lvl8pPr indent="0" lvl="7" marL="0" algn="r">
              <a:spcBef>
                <a:spcPts val="0"/>
              </a:spcBef>
              <a:spcAft>
                <a:spcPts val="0"/>
              </a:spcAft>
              <a:buClr>
                <a:schemeClr val="lt1"/>
              </a:buClr>
              <a:buSzPts val="1000"/>
              <a:buFont typeface="Century Gothic"/>
              <a:buNone/>
              <a:defRPr/>
            </a:lvl8pPr>
            <a:lvl9pPr indent="0" lvl="8" marL="0" algn="r">
              <a:spcBef>
                <a:spcPts val="0"/>
              </a:spcBef>
              <a:spcAft>
                <a:spcPts val="0"/>
              </a:spcAft>
              <a:buClr>
                <a:schemeClr val="lt1"/>
              </a:buClr>
              <a:buSzPts val="10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91" name="Shape 91"/>
        <p:cNvGrpSpPr/>
        <p:nvPr/>
      </p:nvGrpSpPr>
      <p:grpSpPr>
        <a:xfrm>
          <a:off x="0" y="0"/>
          <a:ext cx="0" cy="0"/>
          <a:chOff x="0" y="0"/>
          <a:chExt cx="0" cy="0"/>
        </a:xfrm>
      </p:grpSpPr>
      <p:pic>
        <p:nvPicPr>
          <p:cNvPr descr="C1-HD-BTM.png" id="92" name="Google Shape;92;p41"/>
          <p:cNvPicPr preferRelativeResize="0"/>
          <p:nvPr/>
        </p:nvPicPr>
        <p:blipFill rotWithShape="1">
          <a:blip r:embed="rId2">
            <a:alphaModFix/>
          </a:blip>
          <a:srcRect b="0" l="0" r="0" t="0"/>
          <a:stretch/>
        </p:blipFill>
        <p:spPr>
          <a:xfrm>
            <a:off x="0" y="4995862"/>
            <a:ext cx="9144000" cy="1862138"/>
          </a:xfrm>
          <a:prstGeom prst="rect">
            <a:avLst/>
          </a:prstGeom>
          <a:noFill/>
          <a:ln>
            <a:noFill/>
          </a:ln>
        </p:spPr>
      </p:pic>
      <p:sp>
        <p:nvSpPr>
          <p:cNvPr id="93" name="Google Shape;93;p41"/>
          <p:cNvSpPr txBox="1"/>
          <p:nvPr>
            <p:ph type="title"/>
          </p:nvPr>
        </p:nvSpPr>
        <p:spPr>
          <a:xfrm>
            <a:off x="768351" y="753534"/>
            <a:ext cx="7613650" cy="275623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41"/>
          <p:cNvSpPr txBox="1"/>
          <p:nvPr>
            <p:ph idx="1" type="body"/>
          </p:nvPr>
        </p:nvSpPr>
        <p:spPr>
          <a:xfrm>
            <a:off x="977899" y="3509768"/>
            <a:ext cx="7194552" cy="4444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5" name="Google Shape;95;p41"/>
          <p:cNvSpPr txBox="1"/>
          <p:nvPr>
            <p:ph idx="2" type="body"/>
          </p:nvPr>
        </p:nvSpPr>
        <p:spPr>
          <a:xfrm>
            <a:off x="685800" y="4174597"/>
            <a:ext cx="7778752" cy="82126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6" name="Google Shape;96;p41"/>
          <p:cNvSpPr txBox="1"/>
          <p:nvPr>
            <p:ph idx="10" type="dt"/>
          </p:nvPr>
        </p:nvSpPr>
        <p:spPr>
          <a:xfrm>
            <a:off x="5562176" y="381001"/>
            <a:ext cx="218313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41"/>
          <p:cNvSpPr txBox="1"/>
          <p:nvPr>
            <p:ph idx="11" type="ftr"/>
          </p:nvPr>
        </p:nvSpPr>
        <p:spPr>
          <a:xfrm>
            <a:off x="594360" y="379438"/>
            <a:ext cx="483065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1"/>
          <p:cNvSpPr txBox="1"/>
          <p:nvPr>
            <p:ph idx="12" type="sldNum"/>
          </p:nvPr>
        </p:nvSpPr>
        <p:spPr>
          <a:xfrm>
            <a:off x="7882466" y="381001"/>
            <a:ext cx="66717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1000"/>
              <a:buFont typeface="Century Gothic"/>
              <a:buNone/>
              <a:defRPr/>
            </a:lvl1pPr>
            <a:lvl2pPr indent="0" lvl="1" marL="0" algn="r">
              <a:spcBef>
                <a:spcPts val="0"/>
              </a:spcBef>
              <a:spcAft>
                <a:spcPts val="0"/>
              </a:spcAft>
              <a:buClr>
                <a:schemeClr val="lt1"/>
              </a:buClr>
              <a:buSzPts val="1000"/>
              <a:buFont typeface="Century Gothic"/>
              <a:buNone/>
              <a:defRPr/>
            </a:lvl2pPr>
            <a:lvl3pPr indent="0" lvl="2" marL="0" algn="r">
              <a:spcBef>
                <a:spcPts val="0"/>
              </a:spcBef>
              <a:spcAft>
                <a:spcPts val="0"/>
              </a:spcAft>
              <a:buClr>
                <a:schemeClr val="lt1"/>
              </a:buClr>
              <a:buSzPts val="1000"/>
              <a:buFont typeface="Century Gothic"/>
              <a:buNone/>
              <a:defRPr/>
            </a:lvl3pPr>
            <a:lvl4pPr indent="0" lvl="3" marL="0" algn="r">
              <a:spcBef>
                <a:spcPts val="0"/>
              </a:spcBef>
              <a:spcAft>
                <a:spcPts val="0"/>
              </a:spcAft>
              <a:buClr>
                <a:schemeClr val="lt1"/>
              </a:buClr>
              <a:buSzPts val="1000"/>
              <a:buFont typeface="Century Gothic"/>
              <a:buNone/>
              <a:defRPr/>
            </a:lvl4pPr>
            <a:lvl5pPr indent="0" lvl="4" marL="0" algn="r">
              <a:spcBef>
                <a:spcPts val="0"/>
              </a:spcBef>
              <a:spcAft>
                <a:spcPts val="0"/>
              </a:spcAft>
              <a:buClr>
                <a:schemeClr val="lt1"/>
              </a:buClr>
              <a:buSzPts val="1000"/>
              <a:buFont typeface="Century Gothic"/>
              <a:buNone/>
              <a:defRPr/>
            </a:lvl5pPr>
            <a:lvl6pPr indent="0" lvl="5" marL="0" algn="r">
              <a:spcBef>
                <a:spcPts val="0"/>
              </a:spcBef>
              <a:spcAft>
                <a:spcPts val="0"/>
              </a:spcAft>
              <a:buClr>
                <a:schemeClr val="lt1"/>
              </a:buClr>
              <a:buSzPts val="1000"/>
              <a:buFont typeface="Century Gothic"/>
              <a:buNone/>
              <a:defRPr/>
            </a:lvl6pPr>
            <a:lvl7pPr indent="0" lvl="6" marL="0" algn="r">
              <a:spcBef>
                <a:spcPts val="0"/>
              </a:spcBef>
              <a:spcAft>
                <a:spcPts val="0"/>
              </a:spcAft>
              <a:buClr>
                <a:schemeClr val="lt1"/>
              </a:buClr>
              <a:buSzPts val="1000"/>
              <a:buFont typeface="Century Gothic"/>
              <a:buNone/>
              <a:defRPr/>
            </a:lvl7pPr>
            <a:lvl8pPr indent="0" lvl="7" marL="0" algn="r">
              <a:spcBef>
                <a:spcPts val="0"/>
              </a:spcBef>
              <a:spcAft>
                <a:spcPts val="0"/>
              </a:spcAft>
              <a:buClr>
                <a:schemeClr val="lt1"/>
              </a:buClr>
              <a:buSzPts val="1000"/>
              <a:buFont typeface="Century Gothic"/>
              <a:buNone/>
              <a:defRPr/>
            </a:lvl8pPr>
            <a:lvl9pPr indent="0" lvl="8" marL="0" algn="r">
              <a:spcBef>
                <a:spcPts val="0"/>
              </a:spcBef>
              <a:spcAft>
                <a:spcPts val="0"/>
              </a:spcAft>
              <a:buClr>
                <a:schemeClr val="lt1"/>
              </a:buClr>
              <a:buSzPts val="10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41"/>
          <p:cNvSpPr txBox="1"/>
          <p:nvPr/>
        </p:nvSpPr>
        <p:spPr>
          <a:xfrm>
            <a:off x="231458" y="807720"/>
            <a:ext cx="4572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a:p>
        </p:txBody>
      </p:sp>
      <p:sp>
        <p:nvSpPr>
          <p:cNvPr id="100" name="Google Shape;100;p41"/>
          <p:cNvSpPr txBox="1"/>
          <p:nvPr/>
        </p:nvSpPr>
        <p:spPr>
          <a:xfrm>
            <a:off x="8146733" y="3021330"/>
            <a:ext cx="4572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101" name="Shape 101"/>
        <p:cNvGrpSpPr/>
        <p:nvPr/>
      </p:nvGrpSpPr>
      <p:grpSpPr>
        <a:xfrm>
          <a:off x="0" y="0"/>
          <a:ext cx="0" cy="0"/>
          <a:chOff x="0" y="0"/>
          <a:chExt cx="0" cy="0"/>
        </a:xfrm>
      </p:grpSpPr>
      <p:pic>
        <p:nvPicPr>
          <p:cNvPr descr="C1-HD-BTM.png" id="102" name="Google Shape;102;p42"/>
          <p:cNvPicPr preferRelativeResize="0"/>
          <p:nvPr/>
        </p:nvPicPr>
        <p:blipFill rotWithShape="1">
          <a:blip r:embed="rId2">
            <a:alphaModFix/>
          </a:blip>
          <a:srcRect b="0" l="0" r="0" t="0"/>
          <a:stretch/>
        </p:blipFill>
        <p:spPr>
          <a:xfrm>
            <a:off x="0" y="4995862"/>
            <a:ext cx="9144000" cy="1862138"/>
          </a:xfrm>
          <a:prstGeom prst="rect">
            <a:avLst/>
          </a:prstGeom>
          <a:noFill/>
          <a:ln>
            <a:noFill/>
          </a:ln>
        </p:spPr>
      </p:pic>
      <p:sp>
        <p:nvSpPr>
          <p:cNvPr id="103" name="Google Shape;103;p42"/>
          <p:cNvSpPr txBox="1"/>
          <p:nvPr>
            <p:ph type="title"/>
          </p:nvPr>
        </p:nvSpPr>
        <p:spPr>
          <a:xfrm>
            <a:off x="685800" y="1124702"/>
            <a:ext cx="7774782"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42"/>
          <p:cNvSpPr txBox="1"/>
          <p:nvPr>
            <p:ph idx="1" type="body"/>
          </p:nvPr>
        </p:nvSpPr>
        <p:spPr>
          <a:xfrm>
            <a:off x="685792" y="3648316"/>
            <a:ext cx="7773608" cy="9998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5" name="Google Shape;105;p42"/>
          <p:cNvSpPr txBox="1"/>
          <p:nvPr>
            <p:ph idx="10" type="dt"/>
          </p:nvPr>
        </p:nvSpPr>
        <p:spPr>
          <a:xfrm>
            <a:off x="5562176" y="378884"/>
            <a:ext cx="218313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42"/>
          <p:cNvSpPr txBox="1"/>
          <p:nvPr>
            <p:ph idx="11" type="ftr"/>
          </p:nvPr>
        </p:nvSpPr>
        <p:spPr>
          <a:xfrm>
            <a:off x="594360" y="378884"/>
            <a:ext cx="483065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42"/>
          <p:cNvSpPr txBox="1"/>
          <p:nvPr>
            <p:ph idx="12" type="sldNum"/>
          </p:nvPr>
        </p:nvSpPr>
        <p:spPr>
          <a:xfrm>
            <a:off x="7882466" y="381001"/>
            <a:ext cx="66717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1000"/>
              <a:buFont typeface="Century Gothic"/>
              <a:buNone/>
              <a:defRPr/>
            </a:lvl1pPr>
            <a:lvl2pPr indent="0" lvl="1" marL="0" algn="r">
              <a:spcBef>
                <a:spcPts val="0"/>
              </a:spcBef>
              <a:spcAft>
                <a:spcPts val="0"/>
              </a:spcAft>
              <a:buClr>
                <a:schemeClr val="lt1"/>
              </a:buClr>
              <a:buSzPts val="1000"/>
              <a:buFont typeface="Century Gothic"/>
              <a:buNone/>
              <a:defRPr/>
            </a:lvl2pPr>
            <a:lvl3pPr indent="0" lvl="2" marL="0" algn="r">
              <a:spcBef>
                <a:spcPts val="0"/>
              </a:spcBef>
              <a:spcAft>
                <a:spcPts val="0"/>
              </a:spcAft>
              <a:buClr>
                <a:schemeClr val="lt1"/>
              </a:buClr>
              <a:buSzPts val="1000"/>
              <a:buFont typeface="Century Gothic"/>
              <a:buNone/>
              <a:defRPr/>
            </a:lvl3pPr>
            <a:lvl4pPr indent="0" lvl="3" marL="0" algn="r">
              <a:spcBef>
                <a:spcPts val="0"/>
              </a:spcBef>
              <a:spcAft>
                <a:spcPts val="0"/>
              </a:spcAft>
              <a:buClr>
                <a:schemeClr val="lt1"/>
              </a:buClr>
              <a:buSzPts val="1000"/>
              <a:buFont typeface="Century Gothic"/>
              <a:buNone/>
              <a:defRPr/>
            </a:lvl4pPr>
            <a:lvl5pPr indent="0" lvl="4" marL="0" algn="r">
              <a:spcBef>
                <a:spcPts val="0"/>
              </a:spcBef>
              <a:spcAft>
                <a:spcPts val="0"/>
              </a:spcAft>
              <a:buClr>
                <a:schemeClr val="lt1"/>
              </a:buClr>
              <a:buSzPts val="1000"/>
              <a:buFont typeface="Century Gothic"/>
              <a:buNone/>
              <a:defRPr/>
            </a:lvl5pPr>
            <a:lvl6pPr indent="0" lvl="5" marL="0" algn="r">
              <a:spcBef>
                <a:spcPts val="0"/>
              </a:spcBef>
              <a:spcAft>
                <a:spcPts val="0"/>
              </a:spcAft>
              <a:buClr>
                <a:schemeClr val="lt1"/>
              </a:buClr>
              <a:buSzPts val="1000"/>
              <a:buFont typeface="Century Gothic"/>
              <a:buNone/>
              <a:defRPr/>
            </a:lvl6pPr>
            <a:lvl7pPr indent="0" lvl="6" marL="0" algn="r">
              <a:spcBef>
                <a:spcPts val="0"/>
              </a:spcBef>
              <a:spcAft>
                <a:spcPts val="0"/>
              </a:spcAft>
              <a:buClr>
                <a:schemeClr val="lt1"/>
              </a:buClr>
              <a:buSzPts val="1000"/>
              <a:buFont typeface="Century Gothic"/>
              <a:buNone/>
              <a:defRPr/>
            </a:lvl7pPr>
            <a:lvl8pPr indent="0" lvl="7" marL="0" algn="r">
              <a:spcBef>
                <a:spcPts val="0"/>
              </a:spcBef>
              <a:spcAft>
                <a:spcPts val="0"/>
              </a:spcAft>
              <a:buClr>
                <a:schemeClr val="lt1"/>
              </a:buClr>
              <a:buSzPts val="1000"/>
              <a:buFont typeface="Century Gothic"/>
              <a:buNone/>
              <a:defRPr/>
            </a:lvl8pPr>
            <a:lvl9pPr indent="0" lvl="8" marL="0" algn="r">
              <a:spcBef>
                <a:spcPts val="0"/>
              </a:spcBef>
              <a:spcAft>
                <a:spcPts val="0"/>
              </a:spcAft>
              <a:buClr>
                <a:schemeClr val="lt1"/>
              </a:buClr>
              <a:buSzPts val="10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8" name="Shape 108"/>
        <p:cNvGrpSpPr/>
        <p:nvPr/>
      </p:nvGrpSpPr>
      <p:grpSpPr>
        <a:xfrm>
          <a:off x="0" y="0"/>
          <a:ext cx="0" cy="0"/>
          <a:chOff x="0" y="0"/>
          <a:chExt cx="0" cy="0"/>
        </a:xfrm>
      </p:grpSpPr>
      <p:sp>
        <p:nvSpPr>
          <p:cNvPr id="109" name="Google Shape;109;p43"/>
          <p:cNvSpPr txBox="1"/>
          <p:nvPr>
            <p:ph type="title"/>
          </p:nvPr>
        </p:nvSpPr>
        <p:spPr>
          <a:xfrm>
            <a:off x="2171701" y="762000"/>
            <a:ext cx="6377939" cy="130386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43"/>
          <p:cNvSpPr txBox="1"/>
          <p:nvPr>
            <p:ph idx="1" type="body"/>
          </p:nvPr>
        </p:nvSpPr>
        <p:spPr>
          <a:xfrm>
            <a:off x="594361" y="2202080"/>
            <a:ext cx="2560320"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1" name="Google Shape;111;p43"/>
          <p:cNvSpPr txBox="1"/>
          <p:nvPr>
            <p:ph idx="2" type="body"/>
          </p:nvPr>
        </p:nvSpPr>
        <p:spPr>
          <a:xfrm>
            <a:off x="594360" y="2904564"/>
            <a:ext cx="2560320" cy="335907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2" name="Google Shape;112;p43"/>
          <p:cNvSpPr txBox="1"/>
          <p:nvPr>
            <p:ph idx="3" type="body"/>
          </p:nvPr>
        </p:nvSpPr>
        <p:spPr>
          <a:xfrm>
            <a:off x="3302237" y="2201333"/>
            <a:ext cx="2560320"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3" name="Google Shape;113;p43"/>
          <p:cNvSpPr txBox="1"/>
          <p:nvPr>
            <p:ph idx="4" type="body"/>
          </p:nvPr>
        </p:nvSpPr>
        <p:spPr>
          <a:xfrm>
            <a:off x="3300781" y="2904068"/>
            <a:ext cx="2560320" cy="335957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4" name="Google Shape;114;p43"/>
          <p:cNvSpPr txBox="1"/>
          <p:nvPr>
            <p:ph idx="5" type="body"/>
          </p:nvPr>
        </p:nvSpPr>
        <p:spPr>
          <a:xfrm>
            <a:off x="5989319" y="2192866"/>
            <a:ext cx="2560320"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5" name="Google Shape;115;p43"/>
          <p:cNvSpPr txBox="1"/>
          <p:nvPr>
            <p:ph idx="6" type="body"/>
          </p:nvPr>
        </p:nvSpPr>
        <p:spPr>
          <a:xfrm>
            <a:off x="5989320" y="2904564"/>
            <a:ext cx="2560320" cy="335907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6" name="Google Shape;116;p43"/>
          <p:cNvSpPr txBox="1"/>
          <p:nvPr>
            <p:ph idx="10" type="dt"/>
          </p:nvPr>
        </p:nvSpPr>
        <p:spPr>
          <a:xfrm>
            <a:off x="6412230" y="6356351"/>
            <a:ext cx="213741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43"/>
          <p:cNvSpPr txBox="1"/>
          <p:nvPr>
            <p:ph idx="11" type="ftr"/>
          </p:nvPr>
        </p:nvSpPr>
        <p:spPr>
          <a:xfrm>
            <a:off x="594360" y="6355846"/>
            <a:ext cx="56807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43"/>
          <p:cNvSpPr txBox="1"/>
          <p:nvPr>
            <p:ph idx="12" type="sldNum"/>
          </p:nvPr>
        </p:nvSpPr>
        <p:spPr>
          <a:xfrm>
            <a:off x="6572250" y="381001"/>
            <a:ext cx="197739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1000"/>
              <a:buFont typeface="Century Gothic"/>
              <a:buNone/>
              <a:defRPr/>
            </a:lvl1pPr>
            <a:lvl2pPr indent="0" lvl="1" marL="0" algn="r">
              <a:spcBef>
                <a:spcPts val="0"/>
              </a:spcBef>
              <a:spcAft>
                <a:spcPts val="0"/>
              </a:spcAft>
              <a:buClr>
                <a:schemeClr val="lt1"/>
              </a:buClr>
              <a:buSzPts val="1000"/>
              <a:buFont typeface="Century Gothic"/>
              <a:buNone/>
              <a:defRPr/>
            </a:lvl2pPr>
            <a:lvl3pPr indent="0" lvl="2" marL="0" algn="r">
              <a:spcBef>
                <a:spcPts val="0"/>
              </a:spcBef>
              <a:spcAft>
                <a:spcPts val="0"/>
              </a:spcAft>
              <a:buClr>
                <a:schemeClr val="lt1"/>
              </a:buClr>
              <a:buSzPts val="1000"/>
              <a:buFont typeface="Century Gothic"/>
              <a:buNone/>
              <a:defRPr/>
            </a:lvl3pPr>
            <a:lvl4pPr indent="0" lvl="3" marL="0" algn="r">
              <a:spcBef>
                <a:spcPts val="0"/>
              </a:spcBef>
              <a:spcAft>
                <a:spcPts val="0"/>
              </a:spcAft>
              <a:buClr>
                <a:schemeClr val="lt1"/>
              </a:buClr>
              <a:buSzPts val="1000"/>
              <a:buFont typeface="Century Gothic"/>
              <a:buNone/>
              <a:defRPr/>
            </a:lvl4pPr>
            <a:lvl5pPr indent="0" lvl="4" marL="0" algn="r">
              <a:spcBef>
                <a:spcPts val="0"/>
              </a:spcBef>
              <a:spcAft>
                <a:spcPts val="0"/>
              </a:spcAft>
              <a:buClr>
                <a:schemeClr val="lt1"/>
              </a:buClr>
              <a:buSzPts val="1000"/>
              <a:buFont typeface="Century Gothic"/>
              <a:buNone/>
              <a:defRPr/>
            </a:lvl5pPr>
            <a:lvl6pPr indent="0" lvl="5" marL="0" algn="r">
              <a:spcBef>
                <a:spcPts val="0"/>
              </a:spcBef>
              <a:spcAft>
                <a:spcPts val="0"/>
              </a:spcAft>
              <a:buClr>
                <a:schemeClr val="lt1"/>
              </a:buClr>
              <a:buSzPts val="1000"/>
              <a:buFont typeface="Century Gothic"/>
              <a:buNone/>
              <a:defRPr/>
            </a:lvl6pPr>
            <a:lvl7pPr indent="0" lvl="6" marL="0" algn="r">
              <a:spcBef>
                <a:spcPts val="0"/>
              </a:spcBef>
              <a:spcAft>
                <a:spcPts val="0"/>
              </a:spcAft>
              <a:buClr>
                <a:schemeClr val="lt1"/>
              </a:buClr>
              <a:buSzPts val="1000"/>
              <a:buFont typeface="Century Gothic"/>
              <a:buNone/>
              <a:defRPr/>
            </a:lvl7pPr>
            <a:lvl8pPr indent="0" lvl="7" marL="0" algn="r">
              <a:spcBef>
                <a:spcPts val="0"/>
              </a:spcBef>
              <a:spcAft>
                <a:spcPts val="0"/>
              </a:spcAft>
              <a:buClr>
                <a:schemeClr val="lt1"/>
              </a:buClr>
              <a:buSzPts val="1000"/>
              <a:buFont typeface="Century Gothic"/>
              <a:buNone/>
              <a:defRPr/>
            </a:lvl8pPr>
            <a:lvl9pPr indent="0" lvl="8" marL="0" algn="r">
              <a:spcBef>
                <a:spcPts val="0"/>
              </a:spcBef>
              <a:spcAft>
                <a:spcPts val="0"/>
              </a:spcAft>
              <a:buClr>
                <a:schemeClr val="lt1"/>
              </a:buClr>
              <a:buSzPts val="10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9" name="Shape 119"/>
        <p:cNvGrpSpPr/>
        <p:nvPr/>
      </p:nvGrpSpPr>
      <p:grpSpPr>
        <a:xfrm>
          <a:off x="0" y="0"/>
          <a:ext cx="0" cy="0"/>
          <a:chOff x="0" y="0"/>
          <a:chExt cx="0" cy="0"/>
        </a:xfrm>
      </p:grpSpPr>
      <p:sp>
        <p:nvSpPr>
          <p:cNvPr id="120" name="Google Shape;120;p44"/>
          <p:cNvSpPr txBox="1"/>
          <p:nvPr>
            <p:ph type="title"/>
          </p:nvPr>
        </p:nvSpPr>
        <p:spPr>
          <a:xfrm>
            <a:off x="2171702" y="762000"/>
            <a:ext cx="6381984"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44"/>
          <p:cNvSpPr txBox="1"/>
          <p:nvPr>
            <p:ph idx="1" type="body"/>
          </p:nvPr>
        </p:nvSpPr>
        <p:spPr>
          <a:xfrm>
            <a:off x="594360" y="4113340"/>
            <a:ext cx="2560320"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2" name="Google Shape;122;p44"/>
          <p:cNvSpPr/>
          <p:nvPr>
            <p:ph idx="2" type="pic"/>
          </p:nvPr>
        </p:nvSpPr>
        <p:spPr>
          <a:xfrm>
            <a:off x="594360" y="2331720"/>
            <a:ext cx="2560320" cy="1507300"/>
          </a:xfrm>
          <a:prstGeom prst="roundRect">
            <a:avLst>
              <a:gd fmla="val 0" name="adj"/>
            </a:avLst>
          </a:prstGeom>
          <a:noFill/>
          <a:ln>
            <a:noFill/>
          </a:ln>
          <a:effectLst>
            <a:outerShdw blurRad="50800" rotWithShape="0" algn="tl" dir="5400000" dist="50800">
              <a:srgbClr val="000000">
                <a:alpha val="42745"/>
              </a:srgbClr>
            </a:outerShdw>
          </a:effectLst>
        </p:spPr>
      </p:sp>
      <p:sp>
        <p:nvSpPr>
          <p:cNvPr id="123" name="Google Shape;123;p44"/>
          <p:cNvSpPr txBox="1"/>
          <p:nvPr>
            <p:ph idx="3" type="body"/>
          </p:nvPr>
        </p:nvSpPr>
        <p:spPr>
          <a:xfrm>
            <a:off x="594360" y="4796103"/>
            <a:ext cx="2560320" cy="146753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4" name="Google Shape;124;p44"/>
          <p:cNvSpPr txBox="1"/>
          <p:nvPr>
            <p:ph idx="4" type="body"/>
          </p:nvPr>
        </p:nvSpPr>
        <p:spPr>
          <a:xfrm>
            <a:off x="3291873" y="4113340"/>
            <a:ext cx="2560320"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5" name="Google Shape;125;p44"/>
          <p:cNvSpPr/>
          <p:nvPr>
            <p:ph idx="5" type="pic"/>
          </p:nvPr>
        </p:nvSpPr>
        <p:spPr>
          <a:xfrm>
            <a:off x="3291872" y="2331720"/>
            <a:ext cx="2560320" cy="1509862"/>
          </a:xfrm>
          <a:prstGeom prst="roundRect">
            <a:avLst>
              <a:gd fmla="val 0" name="adj"/>
            </a:avLst>
          </a:prstGeom>
          <a:noFill/>
          <a:ln>
            <a:noFill/>
          </a:ln>
          <a:effectLst>
            <a:outerShdw blurRad="50800" rotWithShape="0" algn="tl" dir="5400000" dist="50800">
              <a:srgbClr val="000000">
                <a:alpha val="42745"/>
              </a:srgbClr>
            </a:outerShdw>
          </a:effectLst>
        </p:spPr>
      </p:sp>
      <p:sp>
        <p:nvSpPr>
          <p:cNvPr id="126" name="Google Shape;126;p44"/>
          <p:cNvSpPr txBox="1"/>
          <p:nvPr>
            <p:ph idx="6" type="body"/>
          </p:nvPr>
        </p:nvSpPr>
        <p:spPr>
          <a:xfrm>
            <a:off x="3290858" y="4796102"/>
            <a:ext cx="2560320" cy="146753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7" name="Google Shape;127;p44"/>
          <p:cNvSpPr txBox="1"/>
          <p:nvPr>
            <p:ph idx="7" type="body"/>
          </p:nvPr>
        </p:nvSpPr>
        <p:spPr>
          <a:xfrm>
            <a:off x="5993365" y="4113340"/>
            <a:ext cx="2560320"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8" name="Google Shape;128;p44"/>
          <p:cNvSpPr/>
          <p:nvPr>
            <p:ph idx="8" type="pic"/>
          </p:nvPr>
        </p:nvSpPr>
        <p:spPr>
          <a:xfrm>
            <a:off x="5993364" y="2331721"/>
            <a:ext cx="2560320" cy="1508919"/>
          </a:xfrm>
          <a:prstGeom prst="roundRect">
            <a:avLst>
              <a:gd fmla="val 0" name="adj"/>
            </a:avLst>
          </a:prstGeom>
          <a:noFill/>
          <a:ln>
            <a:noFill/>
          </a:ln>
          <a:effectLst>
            <a:outerShdw blurRad="50800" rotWithShape="0" algn="tl" dir="5400000" dist="50800">
              <a:srgbClr val="000000">
                <a:alpha val="42745"/>
              </a:srgbClr>
            </a:outerShdw>
          </a:effectLst>
        </p:spPr>
      </p:sp>
      <p:sp>
        <p:nvSpPr>
          <p:cNvPr id="129" name="Google Shape;129;p44"/>
          <p:cNvSpPr txBox="1"/>
          <p:nvPr>
            <p:ph idx="9" type="body"/>
          </p:nvPr>
        </p:nvSpPr>
        <p:spPr>
          <a:xfrm>
            <a:off x="5993272" y="4796100"/>
            <a:ext cx="2560320" cy="146753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30" name="Google Shape;130;p44"/>
          <p:cNvSpPr txBox="1"/>
          <p:nvPr>
            <p:ph idx="10" type="dt"/>
          </p:nvPr>
        </p:nvSpPr>
        <p:spPr>
          <a:xfrm>
            <a:off x="6412230" y="6356351"/>
            <a:ext cx="213741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44"/>
          <p:cNvSpPr txBox="1"/>
          <p:nvPr>
            <p:ph idx="11" type="ftr"/>
          </p:nvPr>
        </p:nvSpPr>
        <p:spPr>
          <a:xfrm>
            <a:off x="594360" y="6355846"/>
            <a:ext cx="56807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44"/>
          <p:cNvSpPr txBox="1"/>
          <p:nvPr>
            <p:ph idx="12" type="sldNum"/>
          </p:nvPr>
        </p:nvSpPr>
        <p:spPr>
          <a:xfrm>
            <a:off x="6572250" y="381001"/>
            <a:ext cx="197739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1000"/>
              <a:buFont typeface="Century Gothic"/>
              <a:buNone/>
              <a:defRPr/>
            </a:lvl1pPr>
            <a:lvl2pPr indent="0" lvl="1" marL="0" algn="r">
              <a:spcBef>
                <a:spcPts val="0"/>
              </a:spcBef>
              <a:spcAft>
                <a:spcPts val="0"/>
              </a:spcAft>
              <a:buClr>
                <a:schemeClr val="lt1"/>
              </a:buClr>
              <a:buSzPts val="1000"/>
              <a:buFont typeface="Century Gothic"/>
              <a:buNone/>
              <a:defRPr/>
            </a:lvl2pPr>
            <a:lvl3pPr indent="0" lvl="2" marL="0" algn="r">
              <a:spcBef>
                <a:spcPts val="0"/>
              </a:spcBef>
              <a:spcAft>
                <a:spcPts val="0"/>
              </a:spcAft>
              <a:buClr>
                <a:schemeClr val="lt1"/>
              </a:buClr>
              <a:buSzPts val="1000"/>
              <a:buFont typeface="Century Gothic"/>
              <a:buNone/>
              <a:defRPr/>
            </a:lvl3pPr>
            <a:lvl4pPr indent="0" lvl="3" marL="0" algn="r">
              <a:spcBef>
                <a:spcPts val="0"/>
              </a:spcBef>
              <a:spcAft>
                <a:spcPts val="0"/>
              </a:spcAft>
              <a:buClr>
                <a:schemeClr val="lt1"/>
              </a:buClr>
              <a:buSzPts val="1000"/>
              <a:buFont typeface="Century Gothic"/>
              <a:buNone/>
              <a:defRPr/>
            </a:lvl4pPr>
            <a:lvl5pPr indent="0" lvl="4" marL="0" algn="r">
              <a:spcBef>
                <a:spcPts val="0"/>
              </a:spcBef>
              <a:spcAft>
                <a:spcPts val="0"/>
              </a:spcAft>
              <a:buClr>
                <a:schemeClr val="lt1"/>
              </a:buClr>
              <a:buSzPts val="1000"/>
              <a:buFont typeface="Century Gothic"/>
              <a:buNone/>
              <a:defRPr/>
            </a:lvl5pPr>
            <a:lvl6pPr indent="0" lvl="5" marL="0" algn="r">
              <a:spcBef>
                <a:spcPts val="0"/>
              </a:spcBef>
              <a:spcAft>
                <a:spcPts val="0"/>
              </a:spcAft>
              <a:buClr>
                <a:schemeClr val="lt1"/>
              </a:buClr>
              <a:buSzPts val="1000"/>
              <a:buFont typeface="Century Gothic"/>
              <a:buNone/>
              <a:defRPr/>
            </a:lvl6pPr>
            <a:lvl7pPr indent="0" lvl="6" marL="0" algn="r">
              <a:spcBef>
                <a:spcPts val="0"/>
              </a:spcBef>
              <a:spcAft>
                <a:spcPts val="0"/>
              </a:spcAft>
              <a:buClr>
                <a:schemeClr val="lt1"/>
              </a:buClr>
              <a:buSzPts val="1000"/>
              <a:buFont typeface="Century Gothic"/>
              <a:buNone/>
              <a:defRPr/>
            </a:lvl7pPr>
            <a:lvl8pPr indent="0" lvl="7" marL="0" algn="r">
              <a:spcBef>
                <a:spcPts val="0"/>
              </a:spcBef>
              <a:spcAft>
                <a:spcPts val="0"/>
              </a:spcAft>
              <a:buClr>
                <a:schemeClr val="lt1"/>
              </a:buClr>
              <a:buSzPts val="1000"/>
              <a:buFont typeface="Century Gothic"/>
              <a:buNone/>
              <a:defRPr/>
            </a:lvl8pPr>
            <a:lvl9pPr indent="0" lvl="8" marL="0" algn="r">
              <a:spcBef>
                <a:spcPts val="0"/>
              </a:spcBef>
              <a:spcAft>
                <a:spcPts val="0"/>
              </a:spcAft>
              <a:buClr>
                <a:schemeClr val="lt1"/>
              </a:buClr>
              <a:buSzPts val="10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3" name="Shape 133"/>
        <p:cNvGrpSpPr/>
        <p:nvPr/>
      </p:nvGrpSpPr>
      <p:grpSpPr>
        <a:xfrm>
          <a:off x="0" y="0"/>
          <a:ext cx="0" cy="0"/>
          <a:chOff x="0" y="0"/>
          <a:chExt cx="0" cy="0"/>
        </a:xfrm>
      </p:grpSpPr>
      <p:sp>
        <p:nvSpPr>
          <p:cNvPr id="134" name="Google Shape;134;p45"/>
          <p:cNvSpPr txBox="1"/>
          <p:nvPr>
            <p:ph type="title"/>
          </p:nvPr>
        </p:nvSpPr>
        <p:spPr>
          <a:xfrm>
            <a:off x="2171700" y="764373"/>
            <a:ext cx="637794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45"/>
          <p:cNvSpPr txBox="1"/>
          <p:nvPr>
            <p:ph idx="1" type="body"/>
          </p:nvPr>
        </p:nvSpPr>
        <p:spPr>
          <a:xfrm rot="5400000">
            <a:off x="2537460" y="251460"/>
            <a:ext cx="4069080" cy="79552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6" name="Google Shape;136;p45"/>
          <p:cNvSpPr txBox="1"/>
          <p:nvPr>
            <p:ph idx="10" type="dt"/>
          </p:nvPr>
        </p:nvSpPr>
        <p:spPr>
          <a:xfrm>
            <a:off x="6412230" y="6356351"/>
            <a:ext cx="213741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45"/>
          <p:cNvSpPr txBox="1"/>
          <p:nvPr>
            <p:ph idx="11" type="ftr"/>
          </p:nvPr>
        </p:nvSpPr>
        <p:spPr>
          <a:xfrm>
            <a:off x="594360" y="6355846"/>
            <a:ext cx="56807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45"/>
          <p:cNvSpPr txBox="1"/>
          <p:nvPr>
            <p:ph idx="12" type="sldNum"/>
          </p:nvPr>
        </p:nvSpPr>
        <p:spPr>
          <a:xfrm>
            <a:off x="6572250" y="381001"/>
            <a:ext cx="197739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1000"/>
              <a:buFont typeface="Century Gothic"/>
              <a:buNone/>
              <a:defRPr/>
            </a:lvl1pPr>
            <a:lvl2pPr indent="0" lvl="1" marL="0" algn="r">
              <a:spcBef>
                <a:spcPts val="0"/>
              </a:spcBef>
              <a:spcAft>
                <a:spcPts val="0"/>
              </a:spcAft>
              <a:buClr>
                <a:schemeClr val="lt1"/>
              </a:buClr>
              <a:buSzPts val="1000"/>
              <a:buFont typeface="Century Gothic"/>
              <a:buNone/>
              <a:defRPr/>
            </a:lvl2pPr>
            <a:lvl3pPr indent="0" lvl="2" marL="0" algn="r">
              <a:spcBef>
                <a:spcPts val="0"/>
              </a:spcBef>
              <a:spcAft>
                <a:spcPts val="0"/>
              </a:spcAft>
              <a:buClr>
                <a:schemeClr val="lt1"/>
              </a:buClr>
              <a:buSzPts val="1000"/>
              <a:buFont typeface="Century Gothic"/>
              <a:buNone/>
              <a:defRPr/>
            </a:lvl3pPr>
            <a:lvl4pPr indent="0" lvl="3" marL="0" algn="r">
              <a:spcBef>
                <a:spcPts val="0"/>
              </a:spcBef>
              <a:spcAft>
                <a:spcPts val="0"/>
              </a:spcAft>
              <a:buClr>
                <a:schemeClr val="lt1"/>
              </a:buClr>
              <a:buSzPts val="1000"/>
              <a:buFont typeface="Century Gothic"/>
              <a:buNone/>
              <a:defRPr/>
            </a:lvl4pPr>
            <a:lvl5pPr indent="0" lvl="4" marL="0" algn="r">
              <a:spcBef>
                <a:spcPts val="0"/>
              </a:spcBef>
              <a:spcAft>
                <a:spcPts val="0"/>
              </a:spcAft>
              <a:buClr>
                <a:schemeClr val="lt1"/>
              </a:buClr>
              <a:buSzPts val="1000"/>
              <a:buFont typeface="Century Gothic"/>
              <a:buNone/>
              <a:defRPr/>
            </a:lvl5pPr>
            <a:lvl6pPr indent="0" lvl="5" marL="0" algn="r">
              <a:spcBef>
                <a:spcPts val="0"/>
              </a:spcBef>
              <a:spcAft>
                <a:spcPts val="0"/>
              </a:spcAft>
              <a:buClr>
                <a:schemeClr val="lt1"/>
              </a:buClr>
              <a:buSzPts val="1000"/>
              <a:buFont typeface="Century Gothic"/>
              <a:buNone/>
              <a:defRPr/>
            </a:lvl6pPr>
            <a:lvl7pPr indent="0" lvl="6" marL="0" algn="r">
              <a:spcBef>
                <a:spcPts val="0"/>
              </a:spcBef>
              <a:spcAft>
                <a:spcPts val="0"/>
              </a:spcAft>
              <a:buClr>
                <a:schemeClr val="lt1"/>
              </a:buClr>
              <a:buSzPts val="1000"/>
              <a:buFont typeface="Century Gothic"/>
              <a:buNone/>
              <a:defRPr/>
            </a:lvl7pPr>
            <a:lvl8pPr indent="0" lvl="7" marL="0" algn="r">
              <a:spcBef>
                <a:spcPts val="0"/>
              </a:spcBef>
              <a:spcAft>
                <a:spcPts val="0"/>
              </a:spcAft>
              <a:buClr>
                <a:schemeClr val="lt1"/>
              </a:buClr>
              <a:buSzPts val="1000"/>
              <a:buFont typeface="Century Gothic"/>
              <a:buNone/>
              <a:defRPr/>
            </a:lvl8pPr>
            <a:lvl9pPr indent="0" lvl="8" marL="0" algn="r">
              <a:spcBef>
                <a:spcPts val="0"/>
              </a:spcBef>
              <a:spcAft>
                <a:spcPts val="0"/>
              </a:spcAft>
              <a:buClr>
                <a:schemeClr val="lt1"/>
              </a:buClr>
              <a:buSzPts val="10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9" name="Shape 139"/>
        <p:cNvGrpSpPr/>
        <p:nvPr/>
      </p:nvGrpSpPr>
      <p:grpSpPr>
        <a:xfrm>
          <a:off x="0" y="0"/>
          <a:ext cx="0" cy="0"/>
          <a:chOff x="0" y="0"/>
          <a:chExt cx="0" cy="0"/>
        </a:xfrm>
      </p:grpSpPr>
      <p:pic>
        <p:nvPicPr>
          <p:cNvPr descr="C1-HD-BTM.png" id="140" name="Google Shape;140;p46"/>
          <p:cNvPicPr preferRelativeResize="0"/>
          <p:nvPr/>
        </p:nvPicPr>
        <p:blipFill rotWithShape="1">
          <a:blip r:embed="rId2">
            <a:alphaModFix/>
          </a:blip>
          <a:srcRect b="0" l="0" r="0" t="0"/>
          <a:stretch/>
        </p:blipFill>
        <p:spPr>
          <a:xfrm>
            <a:off x="0" y="4995862"/>
            <a:ext cx="9144000" cy="1862138"/>
          </a:xfrm>
          <a:prstGeom prst="rect">
            <a:avLst/>
          </a:prstGeom>
          <a:noFill/>
          <a:ln>
            <a:noFill/>
          </a:ln>
        </p:spPr>
      </p:pic>
      <p:sp>
        <p:nvSpPr>
          <p:cNvPr id="141" name="Google Shape;141;p46"/>
          <p:cNvSpPr txBox="1"/>
          <p:nvPr>
            <p:ph type="title"/>
          </p:nvPr>
        </p:nvSpPr>
        <p:spPr>
          <a:xfrm rot="5400000">
            <a:off x="5653777" y="2099996"/>
            <a:ext cx="4248675" cy="15430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46"/>
          <p:cNvSpPr txBox="1"/>
          <p:nvPr>
            <p:ph idx="1" type="body"/>
          </p:nvPr>
        </p:nvSpPr>
        <p:spPr>
          <a:xfrm rot="5400000">
            <a:off x="1608511" y="-268026"/>
            <a:ext cx="4249732" cy="627803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3" name="Google Shape;143;p46"/>
          <p:cNvSpPr txBox="1"/>
          <p:nvPr>
            <p:ph idx="10" type="dt"/>
          </p:nvPr>
        </p:nvSpPr>
        <p:spPr>
          <a:xfrm>
            <a:off x="5562176" y="381001"/>
            <a:ext cx="218313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46"/>
          <p:cNvSpPr txBox="1"/>
          <p:nvPr>
            <p:ph idx="11" type="ftr"/>
          </p:nvPr>
        </p:nvSpPr>
        <p:spPr>
          <a:xfrm>
            <a:off x="594360" y="381001"/>
            <a:ext cx="483065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46"/>
          <p:cNvSpPr txBox="1"/>
          <p:nvPr>
            <p:ph idx="12" type="sldNum"/>
          </p:nvPr>
        </p:nvSpPr>
        <p:spPr>
          <a:xfrm>
            <a:off x="7882466" y="381001"/>
            <a:ext cx="66717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1000"/>
              <a:buFont typeface="Century Gothic"/>
              <a:buNone/>
              <a:defRPr/>
            </a:lvl1pPr>
            <a:lvl2pPr indent="0" lvl="1" marL="0" algn="r">
              <a:spcBef>
                <a:spcPts val="0"/>
              </a:spcBef>
              <a:spcAft>
                <a:spcPts val="0"/>
              </a:spcAft>
              <a:buClr>
                <a:schemeClr val="lt1"/>
              </a:buClr>
              <a:buSzPts val="1000"/>
              <a:buFont typeface="Century Gothic"/>
              <a:buNone/>
              <a:defRPr/>
            </a:lvl2pPr>
            <a:lvl3pPr indent="0" lvl="2" marL="0" algn="r">
              <a:spcBef>
                <a:spcPts val="0"/>
              </a:spcBef>
              <a:spcAft>
                <a:spcPts val="0"/>
              </a:spcAft>
              <a:buClr>
                <a:schemeClr val="lt1"/>
              </a:buClr>
              <a:buSzPts val="1000"/>
              <a:buFont typeface="Century Gothic"/>
              <a:buNone/>
              <a:defRPr/>
            </a:lvl3pPr>
            <a:lvl4pPr indent="0" lvl="3" marL="0" algn="r">
              <a:spcBef>
                <a:spcPts val="0"/>
              </a:spcBef>
              <a:spcAft>
                <a:spcPts val="0"/>
              </a:spcAft>
              <a:buClr>
                <a:schemeClr val="lt1"/>
              </a:buClr>
              <a:buSzPts val="1000"/>
              <a:buFont typeface="Century Gothic"/>
              <a:buNone/>
              <a:defRPr/>
            </a:lvl4pPr>
            <a:lvl5pPr indent="0" lvl="4" marL="0" algn="r">
              <a:spcBef>
                <a:spcPts val="0"/>
              </a:spcBef>
              <a:spcAft>
                <a:spcPts val="0"/>
              </a:spcAft>
              <a:buClr>
                <a:schemeClr val="lt1"/>
              </a:buClr>
              <a:buSzPts val="1000"/>
              <a:buFont typeface="Century Gothic"/>
              <a:buNone/>
              <a:defRPr/>
            </a:lvl5pPr>
            <a:lvl6pPr indent="0" lvl="5" marL="0" algn="r">
              <a:spcBef>
                <a:spcPts val="0"/>
              </a:spcBef>
              <a:spcAft>
                <a:spcPts val="0"/>
              </a:spcAft>
              <a:buClr>
                <a:schemeClr val="lt1"/>
              </a:buClr>
              <a:buSzPts val="1000"/>
              <a:buFont typeface="Century Gothic"/>
              <a:buNone/>
              <a:defRPr/>
            </a:lvl6pPr>
            <a:lvl7pPr indent="0" lvl="6" marL="0" algn="r">
              <a:spcBef>
                <a:spcPts val="0"/>
              </a:spcBef>
              <a:spcAft>
                <a:spcPts val="0"/>
              </a:spcAft>
              <a:buClr>
                <a:schemeClr val="lt1"/>
              </a:buClr>
              <a:buSzPts val="1000"/>
              <a:buFont typeface="Century Gothic"/>
              <a:buNone/>
              <a:defRPr/>
            </a:lvl7pPr>
            <a:lvl8pPr indent="0" lvl="7" marL="0" algn="r">
              <a:spcBef>
                <a:spcPts val="0"/>
              </a:spcBef>
              <a:spcAft>
                <a:spcPts val="0"/>
              </a:spcAft>
              <a:buClr>
                <a:schemeClr val="lt1"/>
              </a:buClr>
              <a:buSzPts val="1000"/>
              <a:buFont typeface="Century Gothic"/>
              <a:buNone/>
              <a:defRPr/>
            </a:lvl8pPr>
            <a:lvl9pPr indent="0" lvl="8" marL="0" algn="r">
              <a:spcBef>
                <a:spcPts val="0"/>
              </a:spcBef>
              <a:spcAft>
                <a:spcPts val="0"/>
              </a:spcAft>
              <a:buClr>
                <a:schemeClr val="lt1"/>
              </a:buClr>
              <a:buSzPts val="10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0"/>
          <p:cNvSpPr txBox="1"/>
          <p:nvPr>
            <p:ph type="title"/>
          </p:nvPr>
        </p:nvSpPr>
        <p:spPr>
          <a:xfrm>
            <a:off x="2171700" y="764373"/>
            <a:ext cx="637794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0"/>
          <p:cNvSpPr txBox="1"/>
          <p:nvPr>
            <p:ph idx="1" type="body"/>
          </p:nvPr>
        </p:nvSpPr>
        <p:spPr>
          <a:xfrm>
            <a:off x="594360" y="2194560"/>
            <a:ext cx="7955280" cy="40690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 name="Google Shape;22;p30"/>
          <p:cNvSpPr txBox="1"/>
          <p:nvPr>
            <p:ph idx="10" type="dt"/>
          </p:nvPr>
        </p:nvSpPr>
        <p:spPr>
          <a:xfrm>
            <a:off x="6412230" y="6356351"/>
            <a:ext cx="213741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0"/>
          <p:cNvSpPr txBox="1"/>
          <p:nvPr>
            <p:ph idx="11" type="ftr"/>
          </p:nvPr>
        </p:nvSpPr>
        <p:spPr>
          <a:xfrm>
            <a:off x="594360" y="6355846"/>
            <a:ext cx="56807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0"/>
          <p:cNvSpPr txBox="1"/>
          <p:nvPr>
            <p:ph idx="12" type="sldNum"/>
          </p:nvPr>
        </p:nvSpPr>
        <p:spPr>
          <a:xfrm>
            <a:off x="6572250" y="381001"/>
            <a:ext cx="197739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1000"/>
              <a:buFont typeface="Century Gothic"/>
              <a:buNone/>
              <a:defRPr/>
            </a:lvl1pPr>
            <a:lvl2pPr indent="0" lvl="1" marL="0" algn="r">
              <a:spcBef>
                <a:spcPts val="0"/>
              </a:spcBef>
              <a:spcAft>
                <a:spcPts val="0"/>
              </a:spcAft>
              <a:buClr>
                <a:schemeClr val="lt1"/>
              </a:buClr>
              <a:buSzPts val="1000"/>
              <a:buFont typeface="Century Gothic"/>
              <a:buNone/>
              <a:defRPr/>
            </a:lvl2pPr>
            <a:lvl3pPr indent="0" lvl="2" marL="0" algn="r">
              <a:spcBef>
                <a:spcPts val="0"/>
              </a:spcBef>
              <a:spcAft>
                <a:spcPts val="0"/>
              </a:spcAft>
              <a:buClr>
                <a:schemeClr val="lt1"/>
              </a:buClr>
              <a:buSzPts val="1000"/>
              <a:buFont typeface="Century Gothic"/>
              <a:buNone/>
              <a:defRPr/>
            </a:lvl3pPr>
            <a:lvl4pPr indent="0" lvl="3" marL="0" algn="r">
              <a:spcBef>
                <a:spcPts val="0"/>
              </a:spcBef>
              <a:spcAft>
                <a:spcPts val="0"/>
              </a:spcAft>
              <a:buClr>
                <a:schemeClr val="lt1"/>
              </a:buClr>
              <a:buSzPts val="1000"/>
              <a:buFont typeface="Century Gothic"/>
              <a:buNone/>
              <a:defRPr/>
            </a:lvl4pPr>
            <a:lvl5pPr indent="0" lvl="4" marL="0" algn="r">
              <a:spcBef>
                <a:spcPts val="0"/>
              </a:spcBef>
              <a:spcAft>
                <a:spcPts val="0"/>
              </a:spcAft>
              <a:buClr>
                <a:schemeClr val="lt1"/>
              </a:buClr>
              <a:buSzPts val="1000"/>
              <a:buFont typeface="Century Gothic"/>
              <a:buNone/>
              <a:defRPr/>
            </a:lvl5pPr>
            <a:lvl6pPr indent="0" lvl="5" marL="0" algn="r">
              <a:spcBef>
                <a:spcPts val="0"/>
              </a:spcBef>
              <a:spcAft>
                <a:spcPts val="0"/>
              </a:spcAft>
              <a:buClr>
                <a:schemeClr val="lt1"/>
              </a:buClr>
              <a:buSzPts val="1000"/>
              <a:buFont typeface="Century Gothic"/>
              <a:buNone/>
              <a:defRPr/>
            </a:lvl6pPr>
            <a:lvl7pPr indent="0" lvl="6" marL="0" algn="r">
              <a:spcBef>
                <a:spcPts val="0"/>
              </a:spcBef>
              <a:spcAft>
                <a:spcPts val="0"/>
              </a:spcAft>
              <a:buClr>
                <a:schemeClr val="lt1"/>
              </a:buClr>
              <a:buSzPts val="1000"/>
              <a:buFont typeface="Century Gothic"/>
              <a:buNone/>
              <a:defRPr/>
            </a:lvl7pPr>
            <a:lvl8pPr indent="0" lvl="7" marL="0" algn="r">
              <a:spcBef>
                <a:spcPts val="0"/>
              </a:spcBef>
              <a:spcAft>
                <a:spcPts val="0"/>
              </a:spcAft>
              <a:buClr>
                <a:schemeClr val="lt1"/>
              </a:buClr>
              <a:buSzPts val="1000"/>
              <a:buFont typeface="Century Gothic"/>
              <a:buNone/>
              <a:defRPr/>
            </a:lvl8pPr>
            <a:lvl9pPr indent="0" lvl="8" marL="0" algn="r">
              <a:spcBef>
                <a:spcPts val="0"/>
              </a:spcBef>
              <a:spcAft>
                <a:spcPts val="0"/>
              </a:spcAft>
              <a:buClr>
                <a:schemeClr val="lt1"/>
              </a:buClr>
              <a:buSzPts val="10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31"/>
          <p:cNvSpPr txBox="1"/>
          <p:nvPr>
            <p:ph type="title"/>
          </p:nvPr>
        </p:nvSpPr>
        <p:spPr>
          <a:xfrm>
            <a:off x="2171700" y="764373"/>
            <a:ext cx="637794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1"/>
          <p:cNvSpPr txBox="1"/>
          <p:nvPr>
            <p:ph idx="10" type="dt"/>
          </p:nvPr>
        </p:nvSpPr>
        <p:spPr>
          <a:xfrm>
            <a:off x="6412230" y="6356351"/>
            <a:ext cx="213741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1"/>
          <p:cNvSpPr txBox="1"/>
          <p:nvPr>
            <p:ph idx="11" type="ftr"/>
          </p:nvPr>
        </p:nvSpPr>
        <p:spPr>
          <a:xfrm>
            <a:off x="594360" y="6355846"/>
            <a:ext cx="56807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1"/>
          <p:cNvSpPr txBox="1"/>
          <p:nvPr>
            <p:ph idx="12" type="sldNum"/>
          </p:nvPr>
        </p:nvSpPr>
        <p:spPr>
          <a:xfrm>
            <a:off x="6572250" y="381001"/>
            <a:ext cx="197739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1000"/>
              <a:buFont typeface="Century Gothic"/>
              <a:buNone/>
              <a:defRPr/>
            </a:lvl1pPr>
            <a:lvl2pPr indent="0" lvl="1" marL="0" algn="r">
              <a:spcBef>
                <a:spcPts val="0"/>
              </a:spcBef>
              <a:spcAft>
                <a:spcPts val="0"/>
              </a:spcAft>
              <a:buClr>
                <a:schemeClr val="lt1"/>
              </a:buClr>
              <a:buSzPts val="1000"/>
              <a:buFont typeface="Century Gothic"/>
              <a:buNone/>
              <a:defRPr/>
            </a:lvl2pPr>
            <a:lvl3pPr indent="0" lvl="2" marL="0" algn="r">
              <a:spcBef>
                <a:spcPts val="0"/>
              </a:spcBef>
              <a:spcAft>
                <a:spcPts val="0"/>
              </a:spcAft>
              <a:buClr>
                <a:schemeClr val="lt1"/>
              </a:buClr>
              <a:buSzPts val="1000"/>
              <a:buFont typeface="Century Gothic"/>
              <a:buNone/>
              <a:defRPr/>
            </a:lvl3pPr>
            <a:lvl4pPr indent="0" lvl="3" marL="0" algn="r">
              <a:spcBef>
                <a:spcPts val="0"/>
              </a:spcBef>
              <a:spcAft>
                <a:spcPts val="0"/>
              </a:spcAft>
              <a:buClr>
                <a:schemeClr val="lt1"/>
              </a:buClr>
              <a:buSzPts val="1000"/>
              <a:buFont typeface="Century Gothic"/>
              <a:buNone/>
              <a:defRPr/>
            </a:lvl4pPr>
            <a:lvl5pPr indent="0" lvl="4" marL="0" algn="r">
              <a:spcBef>
                <a:spcPts val="0"/>
              </a:spcBef>
              <a:spcAft>
                <a:spcPts val="0"/>
              </a:spcAft>
              <a:buClr>
                <a:schemeClr val="lt1"/>
              </a:buClr>
              <a:buSzPts val="1000"/>
              <a:buFont typeface="Century Gothic"/>
              <a:buNone/>
              <a:defRPr/>
            </a:lvl5pPr>
            <a:lvl6pPr indent="0" lvl="5" marL="0" algn="r">
              <a:spcBef>
                <a:spcPts val="0"/>
              </a:spcBef>
              <a:spcAft>
                <a:spcPts val="0"/>
              </a:spcAft>
              <a:buClr>
                <a:schemeClr val="lt1"/>
              </a:buClr>
              <a:buSzPts val="1000"/>
              <a:buFont typeface="Century Gothic"/>
              <a:buNone/>
              <a:defRPr/>
            </a:lvl6pPr>
            <a:lvl7pPr indent="0" lvl="6" marL="0" algn="r">
              <a:spcBef>
                <a:spcPts val="0"/>
              </a:spcBef>
              <a:spcAft>
                <a:spcPts val="0"/>
              </a:spcAft>
              <a:buClr>
                <a:schemeClr val="lt1"/>
              </a:buClr>
              <a:buSzPts val="1000"/>
              <a:buFont typeface="Century Gothic"/>
              <a:buNone/>
              <a:defRPr/>
            </a:lvl7pPr>
            <a:lvl8pPr indent="0" lvl="7" marL="0" algn="r">
              <a:spcBef>
                <a:spcPts val="0"/>
              </a:spcBef>
              <a:spcAft>
                <a:spcPts val="0"/>
              </a:spcAft>
              <a:buClr>
                <a:schemeClr val="lt1"/>
              </a:buClr>
              <a:buSzPts val="1000"/>
              <a:buFont typeface="Century Gothic"/>
              <a:buNone/>
              <a:defRPr/>
            </a:lvl8pPr>
            <a:lvl9pPr indent="0" lvl="8" marL="0" algn="r">
              <a:spcBef>
                <a:spcPts val="0"/>
              </a:spcBef>
              <a:spcAft>
                <a:spcPts val="0"/>
              </a:spcAft>
              <a:buClr>
                <a:schemeClr val="lt1"/>
              </a:buClr>
              <a:buSzPts val="10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1_Section Header">
    <p:spTree>
      <p:nvGrpSpPr>
        <p:cNvPr id="30" name="Shape 30"/>
        <p:cNvGrpSpPr/>
        <p:nvPr/>
      </p:nvGrpSpPr>
      <p:grpSpPr>
        <a:xfrm>
          <a:off x="0" y="0"/>
          <a:ext cx="0" cy="0"/>
          <a:chOff x="0" y="0"/>
          <a:chExt cx="0" cy="0"/>
        </a:xfrm>
      </p:grpSpPr>
      <p:sp>
        <p:nvSpPr>
          <p:cNvPr id="31" name="Google Shape;31;p32"/>
          <p:cNvSpPr txBox="1"/>
          <p:nvPr>
            <p:ph type="title"/>
          </p:nvPr>
        </p:nvSpPr>
        <p:spPr>
          <a:xfrm>
            <a:off x="722313" y="4406901"/>
            <a:ext cx="7772400" cy="1362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000"/>
              <a:buFont typeface="Calibri"/>
              <a:buNone/>
              <a:defRPr b="1" sz="4000" cap="none"/>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2" name="Google Shape;32;p32"/>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00"/>
              </a:spcBef>
              <a:spcAft>
                <a:spcPts val="0"/>
              </a:spcAft>
              <a:buClr>
                <a:srgbClr val="888888"/>
              </a:buClr>
              <a:buSzPts val="2000"/>
              <a:buNone/>
              <a:defRPr sz="2000">
                <a:solidFill>
                  <a:srgbClr val="888888"/>
                </a:solidFill>
              </a:defRPr>
            </a:lvl1pPr>
            <a:lvl2pPr indent="-228600" lvl="1" marL="914400" algn="l">
              <a:lnSpc>
                <a:spcPct val="90000"/>
              </a:lnSpc>
              <a:spcBef>
                <a:spcPts val="1200"/>
              </a:spcBef>
              <a:spcAft>
                <a:spcPts val="0"/>
              </a:spcAft>
              <a:buClr>
                <a:srgbClr val="888888"/>
              </a:buClr>
              <a:buSzPts val="1800"/>
              <a:buNone/>
              <a:defRPr sz="1800">
                <a:solidFill>
                  <a:srgbClr val="888888"/>
                </a:solidFill>
              </a:defRPr>
            </a:lvl2pPr>
            <a:lvl3pPr indent="-228600" lvl="2" marL="1371600" algn="l">
              <a:lnSpc>
                <a:spcPct val="90000"/>
              </a:lnSpc>
              <a:spcBef>
                <a:spcPts val="1200"/>
              </a:spcBef>
              <a:spcAft>
                <a:spcPts val="0"/>
              </a:spcAft>
              <a:buClr>
                <a:srgbClr val="888888"/>
              </a:buClr>
              <a:buSzPts val="1600"/>
              <a:buNone/>
              <a:defRPr sz="1600">
                <a:solidFill>
                  <a:srgbClr val="888888"/>
                </a:solidFill>
              </a:defRPr>
            </a:lvl3pPr>
            <a:lvl4pPr indent="-228600" lvl="3" marL="1828800" algn="l">
              <a:lnSpc>
                <a:spcPct val="90000"/>
              </a:lnSpc>
              <a:spcBef>
                <a:spcPts val="1200"/>
              </a:spcBef>
              <a:spcAft>
                <a:spcPts val="0"/>
              </a:spcAft>
              <a:buClr>
                <a:srgbClr val="888888"/>
              </a:buClr>
              <a:buSzPts val="1400"/>
              <a:buNone/>
              <a:defRPr sz="1400">
                <a:solidFill>
                  <a:srgbClr val="888888"/>
                </a:solidFill>
              </a:defRPr>
            </a:lvl4pPr>
            <a:lvl5pPr indent="-228600" lvl="4" marL="2286000" algn="l">
              <a:lnSpc>
                <a:spcPct val="90000"/>
              </a:lnSpc>
              <a:spcBef>
                <a:spcPts val="1200"/>
              </a:spcBef>
              <a:spcAft>
                <a:spcPts val="0"/>
              </a:spcAft>
              <a:buClr>
                <a:srgbClr val="888888"/>
              </a:buClr>
              <a:buSzPts val="1400"/>
              <a:buNone/>
              <a:defRPr sz="1400">
                <a:solidFill>
                  <a:srgbClr val="888888"/>
                </a:solidFill>
              </a:defRPr>
            </a:lvl5pPr>
            <a:lvl6pPr indent="-228600" lvl="5" marL="2743200" algn="l">
              <a:lnSpc>
                <a:spcPct val="90000"/>
              </a:lnSpc>
              <a:spcBef>
                <a:spcPts val="1200"/>
              </a:spcBef>
              <a:spcAft>
                <a:spcPts val="0"/>
              </a:spcAft>
              <a:buClr>
                <a:srgbClr val="888888"/>
              </a:buClr>
              <a:buSzPts val="1400"/>
              <a:buNone/>
              <a:defRPr sz="1400">
                <a:solidFill>
                  <a:srgbClr val="888888"/>
                </a:solidFill>
              </a:defRPr>
            </a:lvl6pPr>
            <a:lvl7pPr indent="-228600" lvl="6" marL="3200400" algn="l">
              <a:lnSpc>
                <a:spcPct val="90000"/>
              </a:lnSpc>
              <a:spcBef>
                <a:spcPts val="1200"/>
              </a:spcBef>
              <a:spcAft>
                <a:spcPts val="0"/>
              </a:spcAft>
              <a:buClr>
                <a:srgbClr val="888888"/>
              </a:buClr>
              <a:buSzPts val="1400"/>
              <a:buNone/>
              <a:defRPr sz="1400">
                <a:solidFill>
                  <a:srgbClr val="888888"/>
                </a:solidFill>
              </a:defRPr>
            </a:lvl7pPr>
            <a:lvl8pPr indent="-228600" lvl="7" marL="3657600" algn="l">
              <a:lnSpc>
                <a:spcPct val="90000"/>
              </a:lnSpc>
              <a:spcBef>
                <a:spcPts val="1200"/>
              </a:spcBef>
              <a:spcAft>
                <a:spcPts val="0"/>
              </a:spcAft>
              <a:buClr>
                <a:srgbClr val="888888"/>
              </a:buClr>
              <a:buSzPts val="1400"/>
              <a:buNone/>
              <a:defRPr sz="1400">
                <a:solidFill>
                  <a:srgbClr val="888888"/>
                </a:solidFill>
              </a:defRPr>
            </a:lvl8pPr>
            <a:lvl9pPr indent="-228600" lvl="8" marL="4114800" algn="l">
              <a:lnSpc>
                <a:spcPct val="90000"/>
              </a:lnSpc>
              <a:spcBef>
                <a:spcPts val="1200"/>
              </a:spcBef>
              <a:spcAft>
                <a:spcPts val="1200"/>
              </a:spcAft>
              <a:buClr>
                <a:srgbClr val="888888"/>
              </a:buClr>
              <a:buSzPts val="1400"/>
              <a:buNone/>
              <a:defRPr sz="1400">
                <a:solidFill>
                  <a:srgbClr val="888888"/>
                </a:solidFill>
              </a:defRPr>
            </a:lvl9pPr>
          </a:lstStyle>
          <a:p/>
        </p:txBody>
      </p:sp>
      <p:sp>
        <p:nvSpPr>
          <p:cNvPr id="33" name="Google Shape;33;p32"/>
          <p:cNvSpPr txBox="1"/>
          <p:nvPr>
            <p:ph idx="10" type="dt"/>
          </p:nvPr>
        </p:nvSpPr>
        <p:spPr>
          <a:xfrm>
            <a:off x="457200" y="6356351"/>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1400"/>
              <a:buFont typeface="Century Gothic"/>
              <a:buNone/>
              <a:defRPr/>
            </a:lvl1pPr>
            <a:lvl2pPr lvl="1" algn="l">
              <a:spcBef>
                <a:spcPts val="0"/>
              </a:spcBef>
              <a:spcAft>
                <a:spcPts val="0"/>
              </a:spcAft>
              <a:buClr>
                <a:schemeClr val="lt1"/>
              </a:buClr>
              <a:buSzPts val="1400"/>
              <a:buFont typeface="Century Gothic"/>
              <a:buNone/>
              <a:defRPr/>
            </a:lvl2pPr>
            <a:lvl3pPr lvl="2" algn="l">
              <a:spcBef>
                <a:spcPts val="0"/>
              </a:spcBef>
              <a:spcAft>
                <a:spcPts val="0"/>
              </a:spcAft>
              <a:buClr>
                <a:schemeClr val="lt1"/>
              </a:buClr>
              <a:buSzPts val="1400"/>
              <a:buFont typeface="Century Gothic"/>
              <a:buNone/>
              <a:defRPr/>
            </a:lvl3pPr>
            <a:lvl4pPr lvl="3" algn="l">
              <a:spcBef>
                <a:spcPts val="0"/>
              </a:spcBef>
              <a:spcAft>
                <a:spcPts val="0"/>
              </a:spcAft>
              <a:buClr>
                <a:schemeClr val="lt1"/>
              </a:buClr>
              <a:buSzPts val="1400"/>
              <a:buFont typeface="Century Gothic"/>
              <a:buNone/>
              <a:defRPr/>
            </a:lvl4pPr>
            <a:lvl5pPr lvl="4" algn="l">
              <a:spcBef>
                <a:spcPts val="0"/>
              </a:spcBef>
              <a:spcAft>
                <a:spcPts val="0"/>
              </a:spcAft>
              <a:buClr>
                <a:schemeClr val="lt1"/>
              </a:buClr>
              <a:buSzPts val="1400"/>
              <a:buFont typeface="Century Gothic"/>
              <a:buNone/>
              <a:defRPr/>
            </a:lvl5pPr>
            <a:lvl6pPr lvl="5" algn="l">
              <a:spcBef>
                <a:spcPts val="0"/>
              </a:spcBef>
              <a:spcAft>
                <a:spcPts val="0"/>
              </a:spcAft>
              <a:buClr>
                <a:schemeClr val="lt1"/>
              </a:buClr>
              <a:buSzPts val="1400"/>
              <a:buFont typeface="Century Gothic"/>
              <a:buNone/>
              <a:defRPr/>
            </a:lvl6pPr>
            <a:lvl7pPr lvl="6" algn="l">
              <a:spcBef>
                <a:spcPts val="0"/>
              </a:spcBef>
              <a:spcAft>
                <a:spcPts val="0"/>
              </a:spcAft>
              <a:buClr>
                <a:schemeClr val="lt1"/>
              </a:buClr>
              <a:buSzPts val="1400"/>
              <a:buFont typeface="Century Gothic"/>
              <a:buNone/>
              <a:defRPr/>
            </a:lvl7pPr>
            <a:lvl8pPr lvl="7" algn="l">
              <a:spcBef>
                <a:spcPts val="0"/>
              </a:spcBef>
              <a:spcAft>
                <a:spcPts val="0"/>
              </a:spcAft>
              <a:buClr>
                <a:schemeClr val="lt1"/>
              </a:buClr>
              <a:buSzPts val="1400"/>
              <a:buFont typeface="Century Gothic"/>
              <a:buNone/>
              <a:defRPr/>
            </a:lvl8pPr>
            <a:lvl9pPr lvl="8" algn="l">
              <a:spcBef>
                <a:spcPts val="0"/>
              </a:spcBef>
              <a:spcAft>
                <a:spcPts val="0"/>
              </a:spcAft>
              <a:buClr>
                <a:schemeClr val="lt1"/>
              </a:buClr>
              <a:buSzPts val="1400"/>
              <a:buFont typeface="Century Gothic"/>
              <a:buNone/>
              <a:defRPr/>
            </a:lvl9pPr>
          </a:lstStyle>
          <a:p/>
        </p:txBody>
      </p:sp>
      <p:sp>
        <p:nvSpPr>
          <p:cNvPr id="34" name="Google Shape;34;p32"/>
          <p:cNvSpPr txBox="1"/>
          <p:nvPr>
            <p:ph idx="11" type="ftr"/>
          </p:nvPr>
        </p:nvSpPr>
        <p:spPr>
          <a:xfrm>
            <a:off x="3124200" y="6356351"/>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lt1"/>
              </a:buClr>
              <a:buSzPts val="1400"/>
              <a:buFont typeface="Century Gothic"/>
              <a:buNone/>
              <a:defRPr/>
            </a:lvl1pPr>
            <a:lvl2pPr lvl="1" algn="l">
              <a:spcBef>
                <a:spcPts val="0"/>
              </a:spcBef>
              <a:spcAft>
                <a:spcPts val="0"/>
              </a:spcAft>
              <a:buClr>
                <a:schemeClr val="lt1"/>
              </a:buClr>
              <a:buSzPts val="1400"/>
              <a:buFont typeface="Century Gothic"/>
              <a:buNone/>
              <a:defRPr/>
            </a:lvl2pPr>
            <a:lvl3pPr lvl="2" algn="l">
              <a:spcBef>
                <a:spcPts val="0"/>
              </a:spcBef>
              <a:spcAft>
                <a:spcPts val="0"/>
              </a:spcAft>
              <a:buClr>
                <a:schemeClr val="lt1"/>
              </a:buClr>
              <a:buSzPts val="1400"/>
              <a:buFont typeface="Century Gothic"/>
              <a:buNone/>
              <a:defRPr/>
            </a:lvl3pPr>
            <a:lvl4pPr lvl="3" algn="l">
              <a:spcBef>
                <a:spcPts val="0"/>
              </a:spcBef>
              <a:spcAft>
                <a:spcPts val="0"/>
              </a:spcAft>
              <a:buClr>
                <a:schemeClr val="lt1"/>
              </a:buClr>
              <a:buSzPts val="1400"/>
              <a:buFont typeface="Century Gothic"/>
              <a:buNone/>
              <a:defRPr/>
            </a:lvl4pPr>
            <a:lvl5pPr lvl="4" algn="l">
              <a:spcBef>
                <a:spcPts val="0"/>
              </a:spcBef>
              <a:spcAft>
                <a:spcPts val="0"/>
              </a:spcAft>
              <a:buClr>
                <a:schemeClr val="lt1"/>
              </a:buClr>
              <a:buSzPts val="1400"/>
              <a:buFont typeface="Century Gothic"/>
              <a:buNone/>
              <a:defRPr/>
            </a:lvl5pPr>
            <a:lvl6pPr lvl="5" algn="l">
              <a:spcBef>
                <a:spcPts val="0"/>
              </a:spcBef>
              <a:spcAft>
                <a:spcPts val="0"/>
              </a:spcAft>
              <a:buClr>
                <a:schemeClr val="lt1"/>
              </a:buClr>
              <a:buSzPts val="1400"/>
              <a:buFont typeface="Century Gothic"/>
              <a:buNone/>
              <a:defRPr/>
            </a:lvl6pPr>
            <a:lvl7pPr lvl="6" algn="l">
              <a:spcBef>
                <a:spcPts val="0"/>
              </a:spcBef>
              <a:spcAft>
                <a:spcPts val="0"/>
              </a:spcAft>
              <a:buClr>
                <a:schemeClr val="lt1"/>
              </a:buClr>
              <a:buSzPts val="1400"/>
              <a:buFont typeface="Century Gothic"/>
              <a:buNone/>
              <a:defRPr/>
            </a:lvl7pPr>
            <a:lvl8pPr lvl="7" algn="l">
              <a:spcBef>
                <a:spcPts val="0"/>
              </a:spcBef>
              <a:spcAft>
                <a:spcPts val="0"/>
              </a:spcAft>
              <a:buClr>
                <a:schemeClr val="lt1"/>
              </a:buClr>
              <a:buSzPts val="1400"/>
              <a:buFont typeface="Century Gothic"/>
              <a:buNone/>
              <a:defRPr/>
            </a:lvl8pPr>
            <a:lvl9pPr lvl="8" algn="l">
              <a:spcBef>
                <a:spcPts val="0"/>
              </a:spcBef>
              <a:spcAft>
                <a:spcPts val="0"/>
              </a:spcAft>
              <a:buClr>
                <a:schemeClr val="lt1"/>
              </a:buClr>
              <a:buSzPts val="1400"/>
              <a:buFont typeface="Century Gothic"/>
              <a:buNone/>
              <a:defRPr/>
            </a:lvl9pPr>
          </a:lstStyle>
          <a:p/>
        </p:txBody>
      </p:sp>
      <p:sp>
        <p:nvSpPr>
          <p:cNvPr id="35" name="Google Shape;35;p32"/>
          <p:cNvSpPr txBox="1"/>
          <p:nvPr>
            <p:ph idx="12" type="sldNum"/>
          </p:nvPr>
        </p:nvSpPr>
        <p:spPr>
          <a:xfrm>
            <a:off x="6553200" y="6356351"/>
            <a:ext cx="2133600" cy="365100"/>
          </a:xfrm>
          <a:prstGeom prst="rect">
            <a:avLst/>
          </a:prstGeom>
          <a:noFill/>
          <a:ln>
            <a:noFill/>
          </a:ln>
        </p:spPr>
        <p:txBody>
          <a:bodyPr anchorCtr="0" anchor="ctr" bIns="45700" lIns="91425" spcFirstLastPara="1" rIns="91425" wrap="square" tIns="45700">
            <a:normAutofit/>
          </a:bodyPr>
          <a:lstStyle>
            <a:lvl1pPr indent="0" lvl="0" marL="0" marR="0" algn="r">
              <a:spcBef>
                <a:spcPts val="0"/>
              </a:spcBef>
              <a:spcAft>
                <a:spcPts val="0"/>
              </a:spcAft>
              <a:buClr>
                <a:schemeClr val="lt1"/>
              </a:buClr>
              <a:buSzPts val="1050"/>
              <a:buFont typeface="Century Gothic"/>
              <a:buNone/>
              <a:defRPr b="0" i="0" sz="1050" u="none" cap="none" strike="noStrike">
                <a:solidFill>
                  <a:schemeClr val="lt1"/>
                </a:solidFill>
                <a:latin typeface="Century Gothic"/>
                <a:ea typeface="Century Gothic"/>
                <a:cs typeface="Century Gothic"/>
                <a:sym typeface="Century Gothic"/>
              </a:defRPr>
            </a:lvl1pPr>
            <a:lvl2pPr indent="0" lvl="1" marL="0" marR="0" algn="r">
              <a:spcBef>
                <a:spcPts val="0"/>
              </a:spcBef>
              <a:spcAft>
                <a:spcPts val="0"/>
              </a:spcAft>
              <a:buClr>
                <a:schemeClr val="lt1"/>
              </a:buClr>
              <a:buSzPts val="1050"/>
              <a:buFont typeface="Century Gothic"/>
              <a:buNone/>
              <a:defRPr b="0" i="0" sz="1050" u="none" cap="none" strike="noStrike">
                <a:solidFill>
                  <a:schemeClr val="lt1"/>
                </a:solidFill>
                <a:latin typeface="Century Gothic"/>
                <a:ea typeface="Century Gothic"/>
                <a:cs typeface="Century Gothic"/>
                <a:sym typeface="Century Gothic"/>
              </a:defRPr>
            </a:lvl2pPr>
            <a:lvl3pPr indent="0" lvl="2" marL="0" marR="0" algn="r">
              <a:spcBef>
                <a:spcPts val="0"/>
              </a:spcBef>
              <a:spcAft>
                <a:spcPts val="0"/>
              </a:spcAft>
              <a:buClr>
                <a:schemeClr val="lt1"/>
              </a:buClr>
              <a:buSzPts val="1050"/>
              <a:buFont typeface="Century Gothic"/>
              <a:buNone/>
              <a:defRPr b="0" i="0" sz="1050" u="none" cap="none" strike="noStrike">
                <a:solidFill>
                  <a:schemeClr val="lt1"/>
                </a:solidFill>
                <a:latin typeface="Century Gothic"/>
                <a:ea typeface="Century Gothic"/>
                <a:cs typeface="Century Gothic"/>
                <a:sym typeface="Century Gothic"/>
              </a:defRPr>
            </a:lvl3pPr>
            <a:lvl4pPr indent="0" lvl="3" marL="0" marR="0" algn="r">
              <a:spcBef>
                <a:spcPts val="0"/>
              </a:spcBef>
              <a:spcAft>
                <a:spcPts val="0"/>
              </a:spcAft>
              <a:buClr>
                <a:schemeClr val="lt1"/>
              </a:buClr>
              <a:buSzPts val="1050"/>
              <a:buFont typeface="Century Gothic"/>
              <a:buNone/>
              <a:defRPr b="0" i="0" sz="1050" u="none" cap="none" strike="noStrike">
                <a:solidFill>
                  <a:schemeClr val="lt1"/>
                </a:solidFill>
                <a:latin typeface="Century Gothic"/>
                <a:ea typeface="Century Gothic"/>
                <a:cs typeface="Century Gothic"/>
                <a:sym typeface="Century Gothic"/>
              </a:defRPr>
            </a:lvl4pPr>
            <a:lvl5pPr indent="0" lvl="4" marL="0" marR="0" algn="r">
              <a:spcBef>
                <a:spcPts val="0"/>
              </a:spcBef>
              <a:spcAft>
                <a:spcPts val="0"/>
              </a:spcAft>
              <a:buClr>
                <a:schemeClr val="lt1"/>
              </a:buClr>
              <a:buSzPts val="1050"/>
              <a:buFont typeface="Century Gothic"/>
              <a:buNone/>
              <a:defRPr b="0" i="0" sz="1050" u="none" cap="none" strike="noStrike">
                <a:solidFill>
                  <a:schemeClr val="lt1"/>
                </a:solidFill>
                <a:latin typeface="Century Gothic"/>
                <a:ea typeface="Century Gothic"/>
                <a:cs typeface="Century Gothic"/>
                <a:sym typeface="Century Gothic"/>
              </a:defRPr>
            </a:lvl5pPr>
            <a:lvl6pPr indent="0" lvl="5" marL="0" marR="0" algn="r">
              <a:spcBef>
                <a:spcPts val="0"/>
              </a:spcBef>
              <a:spcAft>
                <a:spcPts val="0"/>
              </a:spcAft>
              <a:buClr>
                <a:schemeClr val="lt1"/>
              </a:buClr>
              <a:buSzPts val="1050"/>
              <a:buFont typeface="Century Gothic"/>
              <a:buNone/>
              <a:defRPr b="0" i="0" sz="1050" u="none" cap="none" strike="noStrike">
                <a:solidFill>
                  <a:schemeClr val="lt1"/>
                </a:solidFill>
                <a:latin typeface="Century Gothic"/>
                <a:ea typeface="Century Gothic"/>
                <a:cs typeface="Century Gothic"/>
                <a:sym typeface="Century Gothic"/>
              </a:defRPr>
            </a:lvl6pPr>
            <a:lvl7pPr indent="0" lvl="6" marL="0" marR="0" algn="r">
              <a:spcBef>
                <a:spcPts val="0"/>
              </a:spcBef>
              <a:spcAft>
                <a:spcPts val="0"/>
              </a:spcAft>
              <a:buClr>
                <a:schemeClr val="lt1"/>
              </a:buClr>
              <a:buSzPts val="1050"/>
              <a:buFont typeface="Century Gothic"/>
              <a:buNone/>
              <a:defRPr b="0" i="0" sz="1050" u="none" cap="none" strike="noStrike">
                <a:solidFill>
                  <a:schemeClr val="lt1"/>
                </a:solidFill>
                <a:latin typeface="Century Gothic"/>
                <a:ea typeface="Century Gothic"/>
                <a:cs typeface="Century Gothic"/>
                <a:sym typeface="Century Gothic"/>
              </a:defRPr>
            </a:lvl7pPr>
            <a:lvl8pPr indent="0" lvl="7" marL="0" marR="0" algn="r">
              <a:spcBef>
                <a:spcPts val="0"/>
              </a:spcBef>
              <a:spcAft>
                <a:spcPts val="0"/>
              </a:spcAft>
              <a:buClr>
                <a:schemeClr val="lt1"/>
              </a:buClr>
              <a:buSzPts val="1050"/>
              <a:buFont typeface="Century Gothic"/>
              <a:buNone/>
              <a:defRPr b="0" i="0" sz="1050" u="none" cap="none" strike="noStrike">
                <a:solidFill>
                  <a:schemeClr val="lt1"/>
                </a:solidFill>
                <a:latin typeface="Century Gothic"/>
                <a:ea typeface="Century Gothic"/>
                <a:cs typeface="Century Gothic"/>
                <a:sym typeface="Century Gothic"/>
              </a:defRPr>
            </a:lvl8pPr>
            <a:lvl9pPr indent="0" lvl="8" marL="0" marR="0" algn="r">
              <a:spcBef>
                <a:spcPts val="0"/>
              </a:spcBef>
              <a:spcAft>
                <a:spcPts val="0"/>
              </a:spcAft>
              <a:buClr>
                <a:schemeClr val="lt1"/>
              </a:buClr>
              <a:buSzPts val="1050"/>
              <a:buFont typeface="Century Gothic"/>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6" name="Shape 36"/>
        <p:cNvGrpSpPr/>
        <p:nvPr/>
      </p:nvGrpSpPr>
      <p:grpSpPr>
        <a:xfrm>
          <a:off x="0" y="0"/>
          <a:ext cx="0" cy="0"/>
          <a:chOff x="0" y="0"/>
          <a:chExt cx="0" cy="0"/>
        </a:xfrm>
      </p:grpSpPr>
      <p:pic>
        <p:nvPicPr>
          <p:cNvPr descr="C1-HD-BTM.png" id="37" name="Google Shape;37;p33"/>
          <p:cNvPicPr preferRelativeResize="0"/>
          <p:nvPr/>
        </p:nvPicPr>
        <p:blipFill rotWithShape="1">
          <a:blip r:embed="rId2">
            <a:alphaModFix/>
          </a:blip>
          <a:srcRect b="0" l="0" r="0" t="0"/>
          <a:stretch/>
        </p:blipFill>
        <p:spPr>
          <a:xfrm>
            <a:off x="0" y="4995862"/>
            <a:ext cx="9144000" cy="1862138"/>
          </a:xfrm>
          <a:prstGeom prst="rect">
            <a:avLst/>
          </a:prstGeom>
          <a:noFill/>
          <a:ln>
            <a:noFill/>
          </a:ln>
        </p:spPr>
      </p:pic>
      <p:sp>
        <p:nvSpPr>
          <p:cNvPr id="38" name="Google Shape;38;p33"/>
          <p:cNvSpPr txBox="1"/>
          <p:nvPr>
            <p:ph type="title"/>
          </p:nvPr>
        </p:nvSpPr>
        <p:spPr>
          <a:xfrm>
            <a:off x="594360" y="753534"/>
            <a:ext cx="7955280" cy="280193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3"/>
          <p:cNvSpPr txBox="1"/>
          <p:nvPr>
            <p:ph idx="1" type="body"/>
          </p:nvPr>
        </p:nvSpPr>
        <p:spPr>
          <a:xfrm>
            <a:off x="594360" y="3641726"/>
            <a:ext cx="7955281" cy="1354134"/>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200"/>
              <a:buNone/>
              <a:defRPr sz="22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40" name="Google Shape;40;p33"/>
          <p:cNvSpPr txBox="1"/>
          <p:nvPr>
            <p:ph idx="10" type="dt"/>
          </p:nvPr>
        </p:nvSpPr>
        <p:spPr>
          <a:xfrm>
            <a:off x="5562176" y="381001"/>
            <a:ext cx="218313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3"/>
          <p:cNvSpPr txBox="1"/>
          <p:nvPr>
            <p:ph idx="11" type="ftr"/>
          </p:nvPr>
        </p:nvSpPr>
        <p:spPr>
          <a:xfrm>
            <a:off x="594360" y="381001"/>
            <a:ext cx="483065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3"/>
          <p:cNvSpPr txBox="1"/>
          <p:nvPr>
            <p:ph idx="12" type="sldNum"/>
          </p:nvPr>
        </p:nvSpPr>
        <p:spPr>
          <a:xfrm>
            <a:off x="7882466" y="381001"/>
            <a:ext cx="66717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1000"/>
              <a:buFont typeface="Century Gothic"/>
              <a:buNone/>
              <a:defRPr/>
            </a:lvl1pPr>
            <a:lvl2pPr indent="0" lvl="1" marL="0" algn="r">
              <a:spcBef>
                <a:spcPts val="0"/>
              </a:spcBef>
              <a:spcAft>
                <a:spcPts val="0"/>
              </a:spcAft>
              <a:buClr>
                <a:schemeClr val="lt1"/>
              </a:buClr>
              <a:buSzPts val="1000"/>
              <a:buFont typeface="Century Gothic"/>
              <a:buNone/>
              <a:defRPr/>
            </a:lvl2pPr>
            <a:lvl3pPr indent="0" lvl="2" marL="0" algn="r">
              <a:spcBef>
                <a:spcPts val="0"/>
              </a:spcBef>
              <a:spcAft>
                <a:spcPts val="0"/>
              </a:spcAft>
              <a:buClr>
                <a:schemeClr val="lt1"/>
              </a:buClr>
              <a:buSzPts val="1000"/>
              <a:buFont typeface="Century Gothic"/>
              <a:buNone/>
              <a:defRPr/>
            </a:lvl3pPr>
            <a:lvl4pPr indent="0" lvl="3" marL="0" algn="r">
              <a:spcBef>
                <a:spcPts val="0"/>
              </a:spcBef>
              <a:spcAft>
                <a:spcPts val="0"/>
              </a:spcAft>
              <a:buClr>
                <a:schemeClr val="lt1"/>
              </a:buClr>
              <a:buSzPts val="1000"/>
              <a:buFont typeface="Century Gothic"/>
              <a:buNone/>
              <a:defRPr/>
            </a:lvl4pPr>
            <a:lvl5pPr indent="0" lvl="4" marL="0" algn="r">
              <a:spcBef>
                <a:spcPts val="0"/>
              </a:spcBef>
              <a:spcAft>
                <a:spcPts val="0"/>
              </a:spcAft>
              <a:buClr>
                <a:schemeClr val="lt1"/>
              </a:buClr>
              <a:buSzPts val="1000"/>
              <a:buFont typeface="Century Gothic"/>
              <a:buNone/>
              <a:defRPr/>
            </a:lvl5pPr>
            <a:lvl6pPr indent="0" lvl="5" marL="0" algn="r">
              <a:spcBef>
                <a:spcPts val="0"/>
              </a:spcBef>
              <a:spcAft>
                <a:spcPts val="0"/>
              </a:spcAft>
              <a:buClr>
                <a:schemeClr val="lt1"/>
              </a:buClr>
              <a:buSzPts val="1000"/>
              <a:buFont typeface="Century Gothic"/>
              <a:buNone/>
              <a:defRPr/>
            </a:lvl6pPr>
            <a:lvl7pPr indent="0" lvl="6" marL="0" algn="r">
              <a:spcBef>
                <a:spcPts val="0"/>
              </a:spcBef>
              <a:spcAft>
                <a:spcPts val="0"/>
              </a:spcAft>
              <a:buClr>
                <a:schemeClr val="lt1"/>
              </a:buClr>
              <a:buSzPts val="1000"/>
              <a:buFont typeface="Century Gothic"/>
              <a:buNone/>
              <a:defRPr/>
            </a:lvl7pPr>
            <a:lvl8pPr indent="0" lvl="7" marL="0" algn="r">
              <a:spcBef>
                <a:spcPts val="0"/>
              </a:spcBef>
              <a:spcAft>
                <a:spcPts val="0"/>
              </a:spcAft>
              <a:buClr>
                <a:schemeClr val="lt1"/>
              </a:buClr>
              <a:buSzPts val="1000"/>
              <a:buFont typeface="Century Gothic"/>
              <a:buNone/>
              <a:defRPr/>
            </a:lvl8pPr>
            <a:lvl9pPr indent="0" lvl="8" marL="0" algn="r">
              <a:spcBef>
                <a:spcPts val="0"/>
              </a:spcBef>
              <a:spcAft>
                <a:spcPts val="0"/>
              </a:spcAft>
              <a:buClr>
                <a:schemeClr val="lt1"/>
              </a:buClr>
              <a:buSzPts val="10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34"/>
          <p:cNvSpPr txBox="1"/>
          <p:nvPr>
            <p:ph type="title"/>
          </p:nvPr>
        </p:nvSpPr>
        <p:spPr>
          <a:xfrm>
            <a:off x="2171700" y="764373"/>
            <a:ext cx="637794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34"/>
          <p:cNvSpPr txBox="1"/>
          <p:nvPr>
            <p:ph idx="1" type="body"/>
          </p:nvPr>
        </p:nvSpPr>
        <p:spPr>
          <a:xfrm>
            <a:off x="594360" y="2194560"/>
            <a:ext cx="3910579" cy="40690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 name="Google Shape;46;p34"/>
          <p:cNvSpPr txBox="1"/>
          <p:nvPr>
            <p:ph idx="2" type="body"/>
          </p:nvPr>
        </p:nvSpPr>
        <p:spPr>
          <a:xfrm>
            <a:off x="4642099" y="2194560"/>
            <a:ext cx="3907540" cy="40690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7" name="Google Shape;47;p34"/>
          <p:cNvSpPr txBox="1"/>
          <p:nvPr>
            <p:ph idx="10" type="dt"/>
          </p:nvPr>
        </p:nvSpPr>
        <p:spPr>
          <a:xfrm>
            <a:off x="6412230" y="6356351"/>
            <a:ext cx="213741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4"/>
          <p:cNvSpPr txBox="1"/>
          <p:nvPr>
            <p:ph idx="11" type="ftr"/>
          </p:nvPr>
        </p:nvSpPr>
        <p:spPr>
          <a:xfrm>
            <a:off x="594360" y="6355846"/>
            <a:ext cx="56807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4"/>
          <p:cNvSpPr txBox="1"/>
          <p:nvPr>
            <p:ph idx="12" type="sldNum"/>
          </p:nvPr>
        </p:nvSpPr>
        <p:spPr>
          <a:xfrm>
            <a:off x="6572250" y="381001"/>
            <a:ext cx="197739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1000"/>
              <a:buFont typeface="Century Gothic"/>
              <a:buNone/>
              <a:defRPr/>
            </a:lvl1pPr>
            <a:lvl2pPr indent="0" lvl="1" marL="0" algn="r">
              <a:spcBef>
                <a:spcPts val="0"/>
              </a:spcBef>
              <a:spcAft>
                <a:spcPts val="0"/>
              </a:spcAft>
              <a:buClr>
                <a:schemeClr val="lt1"/>
              </a:buClr>
              <a:buSzPts val="1000"/>
              <a:buFont typeface="Century Gothic"/>
              <a:buNone/>
              <a:defRPr/>
            </a:lvl2pPr>
            <a:lvl3pPr indent="0" lvl="2" marL="0" algn="r">
              <a:spcBef>
                <a:spcPts val="0"/>
              </a:spcBef>
              <a:spcAft>
                <a:spcPts val="0"/>
              </a:spcAft>
              <a:buClr>
                <a:schemeClr val="lt1"/>
              </a:buClr>
              <a:buSzPts val="1000"/>
              <a:buFont typeface="Century Gothic"/>
              <a:buNone/>
              <a:defRPr/>
            </a:lvl3pPr>
            <a:lvl4pPr indent="0" lvl="3" marL="0" algn="r">
              <a:spcBef>
                <a:spcPts val="0"/>
              </a:spcBef>
              <a:spcAft>
                <a:spcPts val="0"/>
              </a:spcAft>
              <a:buClr>
                <a:schemeClr val="lt1"/>
              </a:buClr>
              <a:buSzPts val="1000"/>
              <a:buFont typeface="Century Gothic"/>
              <a:buNone/>
              <a:defRPr/>
            </a:lvl4pPr>
            <a:lvl5pPr indent="0" lvl="4" marL="0" algn="r">
              <a:spcBef>
                <a:spcPts val="0"/>
              </a:spcBef>
              <a:spcAft>
                <a:spcPts val="0"/>
              </a:spcAft>
              <a:buClr>
                <a:schemeClr val="lt1"/>
              </a:buClr>
              <a:buSzPts val="1000"/>
              <a:buFont typeface="Century Gothic"/>
              <a:buNone/>
              <a:defRPr/>
            </a:lvl5pPr>
            <a:lvl6pPr indent="0" lvl="5" marL="0" algn="r">
              <a:spcBef>
                <a:spcPts val="0"/>
              </a:spcBef>
              <a:spcAft>
                <a:spcPts val="0"/>
              </a:spcAft>
              <a:buClr>
                <a:schemeClr val="lt1"/>
              </a:buClr>
              <a:buSzPts val="1000"/>
              <a:buFont typeface="Century Gothic"/>
              <a:buNone/>
              <a:defRPr/>
            </a:lvl6pPr>
            <a:lvl7pPr indent="0" lvl="6" marL="0" algn="r">
              <a:spcBef>
                <a:spcPts val="0"/>
              </a:spcBef>
              <a:spcAft>
                <a:spcPts val="0"/>
              </a:spcAft>
              <a:buClr>
                <a:schemeClr val="lt1"/>
              </a:buClr>
              <a:buSzPts val="1000"/>
              <a:buFont typeface="Century Gothic"/>
              <a:buNone/>
              <a:defRPr/>
            </a:lvl7pPr>
            <a:lvl8pPr indent="0" lvl="7" marL="0" algn="r">
              <a:spcBef>
                <a:spcPts val="0"/>
              </a:spcBef>
              <a:spcAft>
                <a:spcPts val="0"/>
              </a:spcAft>
              <a:buClr>
                <a:schemeClr val="lt1"/>
              </a:buClr>
              <a:buSzPts val="1000"/>
              <a:buFont typeface="Century Gothic"/>
              <a:buNone/>
              <a:defRPr/>
            </a:lvl8pPr>
            <a:lvl9pPr indent="0" lvl="8" marL="0" algn="r">
              <a:spcBef>
                <a:spcPts val="0"/>
              </a:spcBef>
              <a:spcAft>
                <a:spcPts val="0"/>
              </a:spcAft>
              <a:buClr>
                <a:schemeClr val="lt1"/>
              </a:buClr>
              <a:buSzPts val="10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35"/>
          <p:cNvSpPr txBox="1"/>
          <p:nvPr>
            <p:ph type="title"/>
          </p:nvPr>
        </p:nvSpPr>
        <p:spPr>
          <a:xfrm>
            <a:off x="2171700" y="762000"/>
            <a:ext cx="6377940"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35"/>
          <p:cNvSpPr txBox="1"/>
          <p:nvPr>
            <p:ph idx="1" type="body"/>
          </p:nvPr>
        </p:nvSpPr>
        <p:spPr>
          <a:xfrm>
            <a:off x="821279" y="2183802"/>
            <a:ext cx="3683659"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53" name="Google Shape;53;p35"/>
          <p:cNvSpPr txBox="1"/>
          <p:nvPr>
            <p:ph idx="2" type="body"/>
          </p:nvPr>
        </p:nvSpPr>
        <p:spPr>
          <a:xfrm>
            <a:off x="594359" y="3132667"/>
            <a:ext cx="3910579" cy="313097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4" name="Google Shape;54;p35"/>
          <p:cNvSpPr txBox="1"/>
          <p:nvPr>
            <p:ph idx="3" type="body"/>
          </p:nvPr>
        </p:nvSpPr>
        <p:spPr>
          <a:xfrm>
            <a:off x="4869018" y="2183802"/>
            <a:ext cx="368062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55" name="Google Shape;55;p35"/>
          <p:cNvSpPr txBox="1"/>
          <p:nvPr>
            <p:ph idx="4" type="body"/>
          </p:nvPr>
        </p:nvSpPr>
        <p:spPr>
          <a:xfrm>
            <a:off x="4642098" y="3132667"/>
            <a:ext cx="3907541" cy="313097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6" name="Google Shape;56;p35"/>
          <p:cNvSpPr txBox="1"/>
          <p:nvPr>
            <p:ph idx="10" type="dt"/>
          </p:nvPr>
        </p:nvSpPr>
        <p:spPr>
          <a:xfrm>
            <a:off x="6412230" y="6356351"/>
            <a:ext cx="213741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5"/>
          <p:cNvSpPr txBox="1"/>
          <p:nvPr>
            <p:ph idx="11" type="ftr"/>
          </p:nvPr>
        </p:nvSpPr>
        <p:spPr>
          <a:xfrm>
            <a:off x="594360" y="6355846"/>
            <a:ext cx="56807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5"/>
          <p:cNvSpPr txBox="1"/>
          <p:nvPr>
            <p:ph idx="12" type="sldNum"/>
          </p:nvPr>
        </p:nvSpPr>
        <p:spPr>
          <a:xfrm>
            <a:off x="6572250" y="381001"/>
            <a:ext cx="197739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1000"/>
              <a:buFont typeface="Century Gothic"/>
              <a:buNone/>
              <a:defRPr/>
            </a:lvl1pPr>
            <a:lvl2pPr indent="0" lvl="1" marL="0" algn="r">
              <a:spcBef>
                <a:spcPts val="0"/>
              </a:spcBef>
              <a:spcAft>
                <a:spcPts val="0"/>
              </a:spcAft>
              <a:buClr>
                <a:schemeClr val="lt1"/>
              </a:buClr>
              <a:buSzPts val="1000"/>
              <a:buFont typeface="Century Gothic"/>
              <a:buNone/>
              <a:defRPr/>
            </a:lvl2pPr>
            <a:lvl3pPr indent="0" lvl="2" marL="0" algn="r">
              <a:spcBef>
                <a:spcPts val="0"/>
              </a:spcBef>
              <a:spcAft>
                <a:spcPts val="0"/>
              </a:spcAft>
              <a:buClr>
                <a:schemeClr val="lt1"/>
              </a:buClr>
              <a:buSzPts val="1000"/>
              <a:buFont typeface="Century Gothic"/>
              <a:buNone/>
              <a:defRPr/>
            </a:lvl3pPr>
            <a:lvl4pPr indent="0" lvl="3" marL="0" algn="r">
              <a:spcBef>
                <a:spcPts val="0"/>
              </a:spcBef>
              <a:spcAft>
                <a:spcPts val="0"/>
              </a:spcAft>
              <a:buClr>
                <a:schemeClr val="lt1"/>
              </a:buClr>
              <a:buSzPts val="1000"/>
              <a:buFont typeface="Century Gothic"/>
              <a:buNone/>
              <a:defRPr/>
            </a:lvl4pPr>
            <a:lvl5pPr indent="0" lvl="4" marL="0" algn="r">
              <a:spcBef>
                <a:spcPts val="0"/>
              </a:spcBef>
              <a:spcAft>
                <a:spcPts val="0"/>
              </a:spcAft>
              <a:buClr>
                <a:schemeClr val="lt1"/>
              </a:buClr>
              <a:buSzPts val="1000"/>
              <a:buFont typeface="Century Gothic"/>
              <a:buNone/>
              <a:defRPr/>
            </a:lvl5pPr>
            <a:lvl6pPr indent="0" lvl="5" marL="0" algn="r">
              <a:spcBef>
                <a:spcPts val="0"/>
              </a:spcBef>
              <a:spcAft>
                <a:spcPts val="0"/>
              </a:spcAft>
              <a:buClr>
                <a:schemeClr val="lt1"/>
              </a:buClr>
              <a:buSzPts val="1000"/>
              <a:buFont typeface="Century Gothic"/>
              <a:buNone/>
              <a:defRPr/>
            </a:lvl6pPr>
            <a:lvl7pPr indent="0" lvl="6" marL="0" algn="r">
              <a:spcBef>
                <a:spcPts val="0"/>
              </a:spcBef>
              <a:spcAft>
                <a:spcPts val="0"/>
              </a:spcAft>
              <a:buClr>
                <a:schemeClr val="lt1"/>
              </a:buClr>
              <a:buSzPts val="1000"/>
              <a:buFont typeface="Century Gothic"/>
              <a:buNone/>
              <a:defRPr/>
            </a:lvl7pPr>
            <a:lvl8pPr indent="0" lvl="7" marL="0" algn="r">
              <a:spcBef>
                <a:spcPts val="0"/>
              </a:spcBef>
              <a:spcAft>
                <a:spcPts val="0"/>
              </a:spcAft>
              <a:buClr>
                <a:schemeClr val="lt1"/>
              </a:buClr>
              <a:buSzPts val="1000"/>
              <a:buFont typeface="Century Gothic"/>
              <a:buNone/>
              <a:defRPr/>
            </a:lvl8pPr>
            <a:lvl9pPr indent="0" lvl="8" marL="0" algn="r">
              <a:spcBef>
                <a:spcPts val="0"/>
              </a:spcBef>
              <a:spcAft>
                <a:spcPts val="0"/>
              </a:spcAft>
              <a:buClr>
                <a:schemeClr val="lt1"/>
              </a:buClr>
              <a:buSzPts val="10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36"/>
          <p:cNvSpPr txBox="1"/>
          <p:nvPr>
            <p:ph idx="10" type="dt"/>
          </p:nvPr>
        </p:nvSpPr>
        <p:spPr>
          <a:xfrm>
            <a:off x="6412230" y="6356351"/>
            <a:ext cx="213741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6"/>
          <p:cNvSpPr txBox="1"/>
          <p:nvPr>
            <p:ph idx="11" type="ftr"/>
          </p:nvPr>
        </p:nvSpPr>
        <p:spPr>
          <a:xfrm>
            <a:off x="594360" y="6355846"/>
            <a:ext cx="56807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6"/>
          <p:cNvSpPr txBox="1"/>
          <p:nvPr>
            <p:ph idx="12" type="sldNum"/>
          </p:nvPr>
        </p:nvSpPr>
        <p:spPr>
          <a:xfrm>
            <a:off x="6572250" y="381001"/>
            <a:ext cx="197739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1000"/>
              <a:buFont typeface="Century Gothic"/>
              <a:buNone/>
              <a:defRPr/>
            </a:lvl1pPr>
            <a:lvl2pPr indent="0" lvl="1" marL="0" algn="r">
              <a:spcBef>
                <a:spcPts val="0"/>
              </a:spcBef>
              <a:spcAft>
                <a:spcPts val="0"/>
              </a:spcAft>
              <a:buClr>
                <a:schemeClr val="lt1"/>
              </a:buClr>
              <a:buSzPts val="1000"/>
              <a:buFont typeface="Century Gothic"/>
              <a:buNone/>
              <a:defRPr/>
            </a:lvl2pPr>
            <a:lvl3pPr indent="0" lvl="2" marL="0" algn="r">
              <a:spcBef>
                <a:spcPts val="0"/>
              </a:spcBef>
              <a:spcAft>
                <a:spcPts val="0"/>
              </a:spcAft>
              <a:buClr>
                <a:schemeClr val="lt1"/>
              </a:buClr>
              <a:buSzPts val="1000"/>
              <a:buFont typeface="Century Gothic"/>
              <a:buNone/>
              <a:defRPr/>
            </a:lvl3pPr>
            <a:lvl4pPr indent="0" lvl="3" marL="0" algn="r">
              <a:spcBef>
                <a:spcPts val="0"/>
              </a:spcBef>
              <a:spcAft>
                <a:spcPts val="0"/>
              </a:spcAft>
              <a:buClr>
                <a:schemeClr val="lt1"/>
              </a:buClr>
              <a:buSzPts val="1000"/>
              <a:buFont typeface="Century Gothic"/>
              <a:buNone/>
              <a:defRPr/>
            </a:lvl4pPr>
            <a:lvl5pPr indent="0" lvl="4" marL="0" algn="r">
              <a:spcBef>
                <a:spcPts val="0"/>
              </a:spcBef>
              <a:spcAft>
                <a:spcPts val="0"/>
              </a:spcAft>
              <a:buClr>
                <a:schemeClr val="lt1"/>
              </a:buClr>
              <a:buSzPts val="1000"/>
              <a:buFont typeface="Century Gothic"/>
              <a:buNone/>
              <a:defRPr/>
            </a:lvl5pPr>
            <a:lvl6pPr indent="0" lvl="5" marL="0" algn="r">
              <a:spcBef>
                <a:spcPts val="0"/>
              </a:spcBef>
              <a:spcAft>
                <a:spcPts val="0"/>
              </a:spcAft>
              <a:buClr>
                <a:schemeClr val="lt1"/>
              </a:buClr>
              <a:buSzPts val="1000"/>
              <a:buFont typeface="Century Gothic"/>
              <a:buNone/>
              <a:defRPr/>
            </a:lvl6pPr>
            <a:lvl7pPr indent="0" lvl="6" marL="0" algn="r">
              <a:spcBef>
                <a:spcPts val="0"/>
              </a:spcBef>
              <a:spcAft>
                <a:spcPts val="0"/>
              </a:spcAft>
              <a:buClr>
                <a:schemeClr val="lt1"/>
              </a:buClr>
              <a:buSzPts val="1000"/>
              <a:buFont typeface="Century Gothic"/>
              <a:buNone/>
              <a:defRPr/>
            </a:lvl7pPr>
            <a:lvl8pPr indent="0" lvl="7" marL="0" algn="r">
              <a:spcBef>
                <a:spcPts val="0"/>
              </a:spcBef>
              <a:spcAft>
                <a:spcPts val="0"/>
              </a:spcAft>
              <a:buClr>
                <a:schemeClr val="lt1"/>
              </a:buClr>
              <a:buSzPts val="1000"/>
              <a:buFont typeface="Century Gothic"/>
              <a:buNone/>
              <a:defRPr/>
            </a:lvl8pPr>
            <a:lvl9pPr indent="0" lvl="8" marL="0" algn="r">
              <a:spcBef>
                <a:spcPts val="0"/>
              </a:spcBef>
              <a:spcAft>
                <a:spcPts val="0"/>
              </a:spcAft>
              <a:buClr>
                <a:schemeClr val="lt1"/>
              </a:buClr>
              <a:buSzPts val="10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37"/>
          <p:cNvSpPr txBox="1"/>
          <p:nvPr>
            <p:ph type="title"/>
          </p:nvPr>
        </p:nvSpPr>
        <p:spPr>
          <a:xfrm>
            <a:off x="594360" y="1524000"/>
            <a:ext cx="3086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37"/>
          <p:cNvSpPr txBox="1"/>
          <p:nvPr>
            <p:ph idx="1" type="body"/>
          </p:nvPr>
        </p:nvSpPr>
        <p:spPr>
          <a:xfrm>
            <a:off x="3886200" y="746760"/>
            <a:ext cx="4663440" cy="5516880"/>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6" name="Google Shape;66;p37"/>
          <p:cNvSpPr txBox="1"/>
          <p:nvPr>
            <p:ph idx="2" type="body"/>
          </p:nvPr>
        </p:nvSpPr>
        <p:spPr>
          <a:xfrm>
            <a:off x="594360" y="3124200"/>
            <a:ext cx="3086100" cy="31394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7" name="Google Shape;67;p37"/>
          <p:cNvSpPr txBox="1"/>
          <p:nvPr>
            <p:ph idx="10" type="dt"/>
          </p:nvPr>
        </p:nvSpPr>
        <p:spPr>
          <a:xfrm>
            <a:off x="6412230" y="6356351"/>
            <a:ext cx="213741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7"/>
          <p:cNvSpPr txBox="1"/>
          <p:nvPr>
            <p:ph idx="11" type="ftr"/>
          </p:nvPr>
        </p:nvSpPr>
        <p:spPr>
          <a:xfrm>
            <a:off x="594360" y="6355846"/>
            <a:ext cx="56807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7"/>
          <p:cNvSpPr txBox="1"/>
          <p:nvPr>
            <p:ph idx="12" type="sldNum"/>
          </p:nvPr>
        </p:nvSpPr>
        <p:spPr>
          <a:xfrm>
            <a:off x="6572250" y="381001"/>
            <a:ext cx="197739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chemeClr val="lt1"/>
              </a:buClr>
              <a:buSzPts val="1000"/>
              <a:buFont typeface="Century Gothic"/>
              <a:buNone/>
              <a:defRPr/>
            </a:lvl1pPr>
            <a:lvl2pPr indent="0" lvl="1" marL="0" algn="r">
              <a:spcBef>
                <a:spcPts val="0"/>
              </a:spcBef>
              <a:spcAft>
                <a:spcPts val="0"/>
              </a:spcAft>
              <a:buClr>
                <a:schemeClr val="lt1"/>
              </a:buClr>
              <a:buSzPts val="1000"/>
              <a:buFont typeface="Century Gothic"/>
              <a:buNone/>
              <a:defRPr/>
            </a:lvl2pPr>
            <a:lvl3pPr indent="0" lvl="2" marL="0" algn="r">
              <a:spcBef>
                <a:spcPts val="0"/>
              </a:spcBef>
              <a:spcAft>
                <a:spcPts val="0"/>
              </a:spcAft>
              <a:buClr>
                <a:schemeClr val="lt1"/>
              </a:buClr>
              <a:buSzPts val="1000"/>
              <a:buFont typeface="Century Gothic"/>
              <a:buNone/>
              <a:defRPr/>
            </a:lvl3pPr>
            <a:lvl4pPr indent="0" lvl="3" marL="0" algn="r">
              <a:spcBef>
                <a:spcPts val="0"/>
              </a:spcBef>
              <a:spcAft>
                <a:spcPts val="0"/>
              </a:spcAft>
              <a:buClr>
                <a:schemeClr val="lt1"/>
              </a:buClr>
              <a:buSzPts val="1000"/>
              <a:buFont typeface="Century Gothic"/>
              <a:buNone/>
              <a:defRPr/>
            </a:lvl4pPr>
            <a:lvl5pPr indent="0" lvl="4" marL="0" algn="r">
              <a:spcBef>
                <a:spcPts val="0"/>
              </a:spcBef>
              <a:spcAft>
                <a:spcPts val="0"/>
              </a:spcAft>
              <a:buClr>
                <a:schemeClr val="lt1"/>
              </a:buClr>
              <a:buSzPts val="1000"/>
              <a:buFont typeface="Century Gothic"/>
              <a:buNone/>
              <a:defRPr/>
            </a:lvl5pPr>
            <a:lvl6pPr indent="0" lvl="5" marL="0" algn="r">
              <a:spcBef>
                <a:spcPts val="0"/>
              </a:spcBef>
              <a:spcAft>
                <a:spcPts val="0"/>
              </a:spcAft>
              <a:buClr>
                <a:schemeClr val="lt1"/>
              </a:buClr>
              <a:buSzPts val="1000"/>
              <a:buFont typeface="Century Gothic"/>
              <a:buNone/>
              <a:defRPr/>
            </a:lvl6pPr>
            <a:lvl7pPr indent="0" lvl="6" marL="0" algn="r">
              <a:spcBef>
                <a:spcPts val="0"/>
              </a:spcBef>
              <a:spcAft>
                <a:spcPts val="0"/>
              </a:spcAft>
              <a:buClr>
                <a:schemeClr val="lt1"/>
              </a:buClr>
              <a:buSzPts val="1000"/>
              <a:buFont typeface="Century Gothic"/>
              <a:buNone/>
              <a:defRPr/>
            </a:lvl7pPr>
            <a:lvl8pPr indent="0" lvl="7" marL="0" algn="r">
              <a:spcBef>
                <a:spcPts val="0"/>
              </a:spcBef>
              <a:spcAft>
                <a:spcPts val="0"/>
              </a:spcAft>
              <a:buClr>
                <a:schemeClr val="lt1"/>
              </a:buClr>
              <a:buSzPts val="1000"/>
              <a:buFont typeface="Century Gothic"/>
              <a:buNone/>
              <a:defRPr/>
            </a:lvl8pPr>
            <a:lvl9pPr indent="0" lvl="8" marL="0" algn="r">
              <a:spcBef>
                <a:spcPts val="0"/>
              </a:spcBef>
              <a:spcAft>
                <a:spcPts val="0"/>
              </a:spcAft>
              <a:buClr>
                <a:schemeClr val="lt1"/>
              </a:buClr>
              <a:buSzPts val="1000"/>
              <a:buFont typeface="Century Gothic"/>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pic>
        <p:nvPicPr>
          <p:cNvPr descr="C1-HD-TOP.png" id="6" name="Google Shape;6;p7"/>
          <p:cNvPicPr preferRelativeResize="0"/>
          <p:nvPr/>
        </p:nvPicPr>
        <p:blipFill rotWithShape="1">
          <a:blip r:embed="rId1">
            <a:alphaModFix/>
          </a:blip>
          <a:srcRect b="0" l="0" r="0" t="0"/>
          <a:stretch/>
        </p:blipFill>
        <p:spPr>
          <a:xfrm>
            <a:off x="0" y="0"/>
            <a:ext cx="9144000" cy="1081088"/>
          </a:xfrm>
          <a:prstGeom prst="rect">
            <a:avLst/>
          </a:prstGeom>
          <a:noFill/>
          <a:ln>
            <a:noFill/>
          </a:ln>
        </p:spPr>
      </p:pic>
      <p:sp>
        <p:nvSpPr>
          <p:cNvPr id="7" name="Google Shape;7;p7"/>
          <p:cNvSpPr txBox="1"/>
          <p:nvPr>
            <p:ph type="title"/>
          </p:nvPr>
        </p:nvSpPr>
        <p:spPr>
          <a:xfrm>
            <a:off x="2171700" y="764373"/>
            <a:ext cx="637794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lt1"/>
              </a:buClr>
              <a:buSzPts val="4000"/>
              <a:buFont typeface="Century Gothic"/>
              <a:buNone/>
              <a:defRPr b="0" i="0" sz="4000" u="none" cap="none" strike="noStrik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7"/>
          <p:cNvSpPr txBox="1"/>
          <p:nvPr>
            <p:ph idx="1" type="body"/>
          </p:nvPr>
        </p:nvSpPr>
        <p:spPr>
          <a:xfrm>
            <a:off x="594360" y="2194560"/>
            <a:ext cx="7955280" cy="4069080"/>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9" name="Google Shape;9;p7"/>
          <p:cNvSpPr txBox="1"/>
          <p:nvPr>
            <p:ph idx="10" type="dt"/>
          </p:nvPr>
        </p:nvSpPr>
        <p:spPr>
          <a:xfrm>
            <a:off x="6412230" y="6356351"/>
            <a:ext cx="213741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7"/>
          <p:cNvSpPr txBox="1"/>
          <p:nvPr>
            <p:ph idx="11" type="ftr"/>
          </p:nvPr>
        </p:nvSpPr>
        <p:spPr>
          <a:xfrm>
            <a:off x="594360" y="6355846"/>
            <a:ext cx="56807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1" name="Google Shape;11;p7"/>
          <p:cNvSpPr txBox="1"/>
          <p:nvPr>
            <p:ph idx="12" type="sldNum"/>
          </p:nvPr>
        </p:nvSpPr>
        <p:spPr>
          <a:xfrm>
            <a:off x="6572250" y="381001"/>
            <a:ext cx="197739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lt1"/>
              </a:buClr>
              <a:buSzPts val="1050"/>
              <a:buFont typeface="Century Gothic"/>
              <a:buNone/>
              <a:defRPr b="0" i="0" sz="1050" u="none" cap="none" strike="noStrike">
                <a:solidFill>
                  <a:schemeClr val="lt1"/>
                </a:solidFill>
                <a:latin typeface="Century Gothic"/>
                <a:ea typeface="Century Gothic"/>
                <a:cs typeface="Century Gothic"/>
                <a:sym typeface="Century Gothic"/>
              </a:defRPr>
            </a:lvl1pPr>
            <a:lvl2pPr indent="0" lvl="1" marL="0" marR="0" rtl="0" algn="r">
              <a:spcBef>
                <a:spcPts val="0"/>
              </a:spcBef>
              <a:spcAft>
                <a:spcPts val="0"/>
              </a:spcAft>
              <a:buClr>
                <a:schemeClr val="lt1"/>
              </a:buClr>
              <a:buSzPts val="1050"/>
              <a:buFont typeface="Century Gothic"/>
              <a:buNone/>
              <a:defRPr b="0" i="0" sz="1050" u="none" cap="none" strike="noStrike">
                <a:solidFill>
                  <a:schemeClr val="lt1"/>
                </a:solidFill>
                <a:latin typeface="Century Gothic"/>
                <a:ea typeface="Century Gothic"/>
                <a:cs typeface="Century Gothic"/>
                <a:sym typeface="Century Gothic"/>
              </a:defRPr>
            </a:lvl2pPr>
            <a:lvl3pPr indent="0" lvl="2" marL="0" marR="0" rtl="0" algn="r">
              <a:spcBef>
                <a:spcPts val="0"/>
              </a:spcBef>
              <a:spcAft>
                <a:spcPts val="0"/>
              </a:spcAft>
              <a:buClr>
                <a:schemeClr val="lt1"/>
              </a:buClr>
              <a:buSzPts val="1050"/>
              <a:buFont typeface="Century Gothic"/>
              <a:buNone/>
              <a:defRPr b="0" i="0" sz="1050" u="none" cap="none" strike="noStrike">
                <a:solidFill>
                  <a:schemeClr val="lt1"/>
                </a:solidFill>
                <a:latin typeface="Century Gothic"/>
                <a:ea typeface="Century Gothic"/>
                <a:cs typeface="Century Gothic"/>
                <a:sym typeface="Century Gothic"/>
              </a:defRPr>
            </a:lvl3pPr>
            <a:lvl4pPr indent="0" lvl="3" marL="0" marR="0" rtl="0" algn="r">
              <a:spcBef>
                <a:spcPts val="0"/>
              </a:spcBef>
              <a:spcAft>
                <a:spcPts val="0"/>
              </a:spcAft>
              <a:buClr>
                <a:schemeClr val="lt1"/>
              </a:buClr>
              <a:buSzPts val="1050"/>
              <a:buFont typeface="Century Gothic"/>
              <a:buNone/>
              <a:defRPr b="0" i="0" sz="1050" u="none" cap="none" strike="noStrike">
                <a:solidFill>
                  <a:schemeClr val="lt1"/>
                </a:solidFill>
                <a:latin typeface="Century Gothic"/>
                <a:ea typeface="Century Gothic"/>
                <a:cs typeface="Century Gothic"/>
                <a:sym typeface="Century Gothic"/>
              </a:defRPr>
            </a:lvl4pPr>
            <a:lvl5pPr indent="0" lvl="4" marL="0" marR="0" rtl="0" algn="r">
              <a:spcBef>
                <a:spcPts val="0"/>
              </a:spcBef>
              <a:spcAft>
                <a:spcPts val="0"/>
              </a:spcAft>
              <a:buClr>
                <a:schemeClr val="lt1"/>
              </a:buClr>
              <a:buSzPts val="1050"/>
              <a:buFont typeface="Century Gothic"/>
              <a:buNone/>
              <a:defRPr b="0" i="0" sz="1050" u="none" cap="none" strike="noStrike">
                <a:solidFill>
                  <a:schemeClr val="lt1"/>
                </a:solidFill>
                <a:latin typeface="Century Gothic"/>
                <a:ea typeface="Century Gothic"/>
                <a:cs typeface="Century Gothic"/>
                <a:sym typeface="Century Gothic"/>
              </a:defRPr>
            </a:lvl5pPr>
            <a:lvl6pPr indent="0" lvl="5" marL="0" marR="0" rtl="0" algn="r">
              <a:spcBef>
                <a:spcPts val="0"/>
              </a:spcBef>
              <a:spcAft>
                <a:spcPts val="0"/>
              </a:spcAft>
              <a:buClr>
                <a:schemeClr val="lt1"/>
              </a:buClr>
              <a:buSzPts val="1050"/>
              <a:buFont typeface="Century Gothic"/>
              <a:buNone/>
              <a:defRPr b="0" i="0" sz="1050" u="none" cap="none" strike="noStrike">
                <a:solidFill>
                  <a:schemeClr val="lt1"/>
                </a:solidFill>
                <a:latin typeface="Century Gothic"/>
                <a:ea typeface="Century Gothic"/>
                <a:cs typeface="Century Gothic"/>
                <a:sym typeface="Century Gothic"/>
              </a:defRPr>
            </a:lvl6pPr>
            <a:lvl7pPr indent="0" lvl="6" marL="0" marR="0" rtl="0" algn="r">
              <a:spcBef>
                <a:spcPts val="0"/>
              </a:spcBef>
              <a:spcAft>
                <a:spcPts val="0"/>
              </a:spcAft>
              <a:buClr>
                <a:schemeClr val="lt1"/>
              </a:buClr>
              <a:buSzPts val="1050"/>
              <a:buFont typeface="Century Gothic"/>
              <a:buNone/>
              <a:defRPr b="0" i="0" sz="1050" u="none" cap="none" strike="noStrike">
                <a:solidFill>
                  <a:schemeClr val="lt1"/>
                </a:solidFill>
                <a:latin typeface="Century Gothic"/>
                <a:ea typeface="Century Gothic"/>
                <a:cs typeface="Century Gothic"/>
                <a:sym typeface="Century Gothic"/>
              </a:defRPr>
            </a:lvl7pPr>
            <a:lvl8pPr indent="0" lvl="7" marL="0" marR="0" rtl="0" algn="r">
              <a:spcBef>
                <a:spcPts val="0"/>
              </a:spcBef>
              <a:spcAft>
                <a:spcPts val="0"/>
              </a:spcAft>
              <a:buClr>
                <a:schemeClr val="lt1"/>
              </a:buClr>
              <a:buSzPts val="1050"/>
              <a:buFont typeface="Century Gothic"/>
              <a:buNone/>
              <a:defRPr b="0" i="0" sz="1050" u="none" cap="none" strike="noStrike">
                <a:solidFill>
                  <a:schemeClr val="lt1"/>
                </a:solidFill>
                <a:latin typeface="Century Gothic"/>
                <a:ea typeface="Century Gothic"/>
                <a:cs typeface="Century Gothic"/>
                <a:sym typeface="Century Gothic"/>
              </a:defRPr>
            </a:lvl8pPr>
            <a:lvl9pPr indent="0" lvl="8" marL="0" marR="0" rtl="0" algn="r">
              <a:spcBef>
                <a:spcPts val="0"/>
              </a:spcBef>
              <a:spcAft>
                <a:spcPts val="0"/>
              </a:spcAft>
              <a:buClr>
                <a:schemeClr val="lt1"/>
              </a:buClr>
              <a:buSzPts val="1050"/>
              <a:buFont typeface="Century Gothic"/>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
          <p:cNvSpPr txBox="1"/>
          <p:nvPr>
            <p:ph type="ctrTitle"/>
          </p:nvPr>
        </p:nvSpPr>
        <p:spPr>
          <a:xfrm>
            <a:off x="1135500" y="350671"/>
            <a:ext cx="8008500" cy="1293900"/>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rtl="0" algn="just">
              <a:lnSpc>
                <a:spcPct val="90000"/>
              </a:lnSpc>
              <a:spcBef>
                <a:spcPts val="0"/>
              </a:spcBef>
              <a:spcAft>
                <a:spcPts val="0"/>
              </a:spcAft>
              <a:buClr>
                <a:schemeClr val="lt1"/>
              </a:buClr>
              <a:buSzPts val="3240"/>
              <a:buFont typeface="Calibri"/>
              <a:buNone/>
            </a:pPr>
            <a:r>
              <a:rPr b="1" lang="en-US" sz="2920">
                <a:latin typeface="Aharoni"/>
                <a:ea typeface="Aharoni"/>
                <a:cs typeface="Aharoni"/>
                <a:sym typeface="Aharoni"/>
              </a:rPr>
              <a:t>EXPOSYS DATA LABS INTERNSHIP</a:t>
            </a:r>
            <a:endParaRPr b="1" sz="2920">
              <a:latin typeface="Aharoni"/>
              <a:ea typeface="Aharoni"/>
              <a:cs typeface="Aharoni"/>
              <a:sym typeface="Aharoni"/>
            </a:endParaRPr>
          </a:p>
        </p:txBody>
      </p:sp>
      <p:sp>
        <p:nvSpPr>
          <p:cNvPr id="151" name="Google Shape;151;p1"/>
          <p:cNvSpPr txBox="1"/>
          <p:nvPr>
            <p:ph idx="1" type="subTitle"/>
          </p:nvPr>
        </p:nvSpPr>
        <p:spPr>
          <a:xfrm>
            <a:off x="196301" y="2555999"/>
            <a:ext cx="8001000" cy="117624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lt1"/>
              </a:buClr>
              <a:buSzPts val="1800"/>
              <a:buNone/>
            </a:pPr>
            <a:r>
              <a:rPr b="1" lang="en-US" sz="1800">
                <a:latin typeface="Aharoni"/>
                <a:ea typeface="Aharoni"/>
                <a:cs typeface="Aharoni"/>
                <a:sym typeface="Aharoni"/>
              </a:rPr>
              <a:t>Name  : Pathipati Venkatesh</a:t>
            </a:r>
            <a:endParaRPr/>
          </a:p>
          <a:p>
            <a:pPr indent="0" lvl="0" marL="0" rtl="0" algn="l">
              <a:lnSpc>
                <a:spcPct val="90000"/>
              </a:lnSpc>
              <a:spcBef>
                <a:spcPts val="1000"/>
              </a:spcBef>
              <a:spcAft>
                <a:spcPts val="0"/>
              </a:spcAft>
              <a:buClr>
                <a:schemeClr val="lt1"/>
              </a:buClr>
              <a:buSzPts val="1800"/>
              <a:buNone/>
            </a:pPr>
            <a:r>
              <a:rPr b="1" lang="en-US" sz="1800">
                <a:latin typeface="Aharoni"/>
                <a:ea typeface="Aharoni"/>
                <a:cs typeface="Aharoni"/>
                <a:sym typeface="Aharoni"/>
              </a:rPr>
              <a:t>Role     : Data Science</a:t>
            </a:r>
            <a:endParaRPr/>
          </a:p>
          <a:p>
            <a:pPr indent="0" lvl="0" marL="0" rtl="0" algn="just">
              <a:lnSpc>
                <a:spcPct val="90000"/>
              </a:lnSpc>
              <a:spcBef>
                <a:spcPts val="1000"/>
              </a:spcBef>
              <a:spcAft>
                <a:spcPts val="0"/>
              </a:spcAft>
              <a:buClr>
                <a:schemeClr val="lt1"/>
              </a:buClr>
              <a:buSzPts val="1800"/>
              <a:buNone/>
            </a:pPr>
            <a:r>
              <a:rPr b="1" lang="en-US" sz="1800">
                <a:latin typeface="Aharoni"/>
                <a:ea typeface="Aharoni"/>
                <a:cs typeface="Aharoni"/>
                <a:sym typeface="Aharoni"/>
              </a:rPr>
              <a:t>Project : DIABETES DETECTION USING MACHINE LEARNING ALGORITHMS</a:t>
            </a:r>
            <a:endParaRPr b="1" sz="1800">
              <a:latin typeface="Aharoni"/>
              <a:ea typeface="Aharoni"/>
              <a:cs typeface="Aharoni"/>
              <a:sym typeface="Aharon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0"/>
          <p:cNvSpPr txBox="1"/>
          <p:nvPr>
            <p:ph idx="1" type="body"/>
          </p:nvPr>
        </p:nvSpPr>
        <p:spPr>
          <a:xfrm>
            <a:off x="448964" y="1226577"/>
            <a:ext cx="8246100" cy="44049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170000"/>
              </a:lnSpc>
              <a:spcBef>
                <a:spcPts val="0"/>
              </a:spcBef>
              <a:spcAft>
                <a:spcPts val="0"/>
              </a:spcAft>
              <a:buClr>
                <a:schemeClr val="lt1"/>
              </a:buClr>
              <a:buSzPct val="100000"/>
              <a:buNone/>
            </a:pPr>
            <a:r>
              <a:rPr b="1" lang="en-US" sz="2600"/>
              <a:t>Clustering</a:t>
            </a:r>
            <a:endParaRPr sz="2600"/>
          </a:p>
          <a:p>
            <a:pPr indent="0" lvl="0" marL="0" rtl="0" algn="just">
              <a:lnSpc>
                <a:spcPct val="170000"/>
              </a:lnSpc>
              <a:spcBef>
                <a:spcPts val="518"/>
              </a:spcBef>
              <a:spcAft>
                <a:spcPts val="0"/>
              </a:spcAft>
              <a:buClr>
                <a:schemeClr val="lt1"/>
              </a:buClr>
              <a:buSzPct val="100000"/>
              <a:buNone/>
            </a:pPr>
            <a:r>
              <a:rPr lang="en-US"/>
              <a:t>	</a:t>
            </a:r>
            <a:r>
              <a:rPr lang="en-US" sz="2400"/>
              <a:t>In this phase, K-means clustering is implemented on the dataset to classify each patient into either a diabetic or non-diabetic class. Before performing K-means clustering, highly correlated attributes were found which were, Glucose and Age. K-means clustering was performed on these two attributes. After implementation of this clustering class labels (0 or 1) for each record were obtained.</a:t>
            </a:r>
            <a:endParaRPr/>
          </a:p>
          <a:p>
            <a:pPr indent="-178435" lvl="0" marL="342900" rtl="0" algn="l">
              <a:lnSpc>
                <a:spcPct val="90000"/>
              </a:lnSpc>
              <a:spcBef>
                <a:spcPts val="518"/>
              </a:spcBef>
              <a:spcAft>
                <a:spcPts val="1200"/>
              </a:spcAft>
              <a:buClr>
                <a:schemeClr val="lt1"/>
              </a:buClr>
              <a:buSzPct val="100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1"/>
          <p:cNvSpPr txBox="1"/>
          <p:nvPr>
            <p:ph idx="1" type="body"/>
          </p:nvPr>
        </p:nvSpPr>
        <p:spPr>
          <a:xfrm>
            <a:off x="448964" y="1226577"/>
            <a:ext cx="8246100" cy="44049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150000"/>
              </a:lnSpc>
              <a:spcBef>
                <a:spcPts val="0"/>
              </a:spcBef>
              <a:spcAft>
                <a:spcPts val="0"/>
              </a:spcAft>
              <a:buClr>
                <a:schemeClr val="lt1"/>
              </a:buClr>
              <a:buSzPct val="100000"/>
              <a:buNone/>
            </a:pPr>
            <a:r>
              <a:rPr b="1" lang="en-US" sz="2400"/>
              <a:t>Model Building:</a:t>
            </a:r>
            <a:endParaRPr sz="2400"/>
          </a:p>
          <a:p>
            <a:pPr indent="0" lvl="0" marL="0" rtl="0" algn="just">
              <a:lnSpc>
                <a:spcPct val="150000"/>
              </a:lnSpc>
              <a:spcBef>
                <a:spcPts val="400"/>
              </a:spcBef>
              <a:spcAft>
                <a:spcPts val="0"/>
              </a:spcAft>
              <a:buClr>
                <a:schemeClr val="lt1"/>
              </a:buClr>
              <a:buSzPct val="100000"/>
              <a:buNone/>
            </a:pPr>
            <a:r>
              <a:rPr b="1" lang="en-US" sz="2000"/>
              <a:t>	</a:t>
            </a:r>
            <a:r>
              <a:rPr lang="en-US" sz="2000"/>
              <a:t>This is the most important phase which includes model building for prediction of diabetes. For this purpose various machine learning algorithms for diabetes prediction. The algorithms include Logistic Regression, K-Nearest Neighbor, Gaussian Naïve Bayes, Support Vector Classifier, Decision Tree, XGBoost and Random Forest.</a:t>
            </a:r>
            <a:endParaRPr/>
          </a:p>
          <a:p>
            <a:pPr indent="0" lvl="0" marL="0" rtl="0" algn="just">
              <a:lnSpc>
                <a:spcPct val="150000"/>
              </a:lnSpc>
              <a:spcBef>
                <a:spcPts val="480"/>
              </a:spcBef>
              <a:spcAft>
                <a:spcPts val="0"/>
              </a:spcAft>
              <a:buClr>
                <a:schemeClr val="lt1"/>
              </a:buClr>
              <a:buSzPct val="100000"/>
              <a:buNone/>
            </a:pPr>
            <a:r>
              <a:rPr b="1" lang="en-US" sz="2400"/>
              <a:t>Evaluation:</a:t>
            </a:r>
            <a:endParaRPr sz="2400"/>
          </a:p>
          <a:p>
            <a:pPr indent="0" lvl="0" marL="0" rtl="0" algn="just">
              <a:lnSpc>
                <a:spcPct val="150000"/>
              </a:lnSpc>
              <a:spcBef>
                <a:spcPts val="400"/>
              </a:spcBef>
              <a:spcAft>
                <a:spcPts val="0"/>
              </a:spcAft>
              <a:buClr>
                <a:schemeClr val="lt1"/>
              </a:buClr>
              <a:buSzPct val="100000"/>
              <a:buNone/>
            </a:pPr>
            <a:r>
              <a:rPr b="1" lang="en-US" sz="2000"/>
              <a:t>	</a:t>
            </a:r>
            <a:r>
              <a:rPr lang="en-US" sz="2000"/>
              <a:t>This is the final step of prediction model. Here, we evaluate the prediction results using classification accuracy.</a:t>
            </a:r>
            <a:endParaRPr/>
          </a:p>
          <a:p>
            <a:pPr indent="-165100" lvl="0" marL="342900" rtl="0" algn="l">
              <a:lnSpc>
                <a:spcPct val="90000"/>
              </a:lnSpc>
              <a:spcBef>
                <a:spcPts val="560"/>
              </a:spcBef>
              <a:spcAft>
                <a:spcPts val="1200"/>
              </a:spcAft>
              <a:buClr>
                <a:schemeClr val="lt1"/>
              </a:buClr>
              <a:buSzPct val="100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2"/>
          <p:cNvSpPr txBox="1"/>
          <p:nvPr>
            <p:ph type="title"/>
          </p:nvPr>
        </p:nvSpPr>
        <p:spPr>
          <a:xfrm>
            <a:off x="249775" y="406400"/>
            <a:ext cx="8259000" cy="1017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3600"/>
              <a:buFont typeface="Calibri"/>
              <a:buNone/>
            </a:pPr>
            <a:r>
              <a:rPr b="1" lang="en-US"/>
              <a:t>METHODOLOGY</a:t>
            </a:r>
            <a:endParaRPr b="1"/>
          </a:p>
        </p:txBody>
      </p:sp>
      <p:sp>
        <p:nvSpPr>
          <p:cNvPr id="214" name="Google Shape;214;p12"/>
          <p:cNvSpPr txBox="1"/>
          <p:nvPr>
            <p:ph idx="1" type="body"/>
          </p:nvPr>
        </p:nvSpPr>
        <p:spPr>
          <a:xfrm>
            <a:off x="594360" y="2194560"/>
            <a:ext cx="7955280" cy="406908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just">
              <a:lnSpc>
                <a:spcPct val="150000"/>
              </a:lnSpc>
              <a:spcBef>
                <a:spcPts val="0"/>
              </a:spcBef>
              <a:spcAft>
                <a:spcPts val="0"/>
              </a:spcAft>
              <a:buClr>
                <a:schemeClr val="lt1"/>
              </a:buClr>
              <a:buSzPct val="108108"/>
              <a:buChar char="●"/>
            </a:pPr>
            <a:r>
              <a:rPr lang="en-US" sz="2000"/>
              <a:t>For classifying each patient into either a diabetic or non-diabetic class K-means clustering is used.</a:t>
            </a:r>
            <a:endParaRPr/>
          </a:p>
          <a:p>
            <a:pPr indent="0" lvl="0" marL="0" rtl="0" algn="just">
              <a:lnSpc>
                <a:spcPct val="150000"/>
              </a:lnSpc>
              <a:spcBef>
                <a:spcPts val="480"/>
              </a:spcBef>
              <a:spcAft>
                <a:spcPts val="0"/>
              </a:spcAft>
              <a:buClr>
                <a:schemeClr val="lt1"/>
              </a:buClr>
              <a:buSzPct val="108108"/>
              <a:buNone/>
            </a:pPr>
            <a:r>
              <a:rPr b="1" lang="en-US" sz="2400"/>
              <a:t>K-means Clustering</a:t>
            </a:r>
            <a:endParaRPr sz="2400"/>
          </a:p>
          <a:p>
            <a:pPr indent="0" lvl="0" marL="0" rtl="0" algn="just">
              <a:lnSpc>
                <a:spcPct val="150000"/>
              </a:lnSpc>
              <a:spcBef>
                <a:spcPts val="400"/>
              </a:spcBef>
              <a:spcAft>
                <a:spcPts val="1200"/>
              </a:spcAft>
              <a:buClr>
                <a:schemeClr val="lt1"/>
              </a:buClr>
              <a:buSzPct val="108108"/>
              <a:buNone/>
            </a:pPr>
            <a:r>
              <a:rPr lang="en-US" sz="2000"/>
              <a:t>	K-Means Clustering is an unsupervised learning algorithm that is used to solve the clustering problems in machine learning or data science. It groups the unlabeled dataset into different clusters. Here K defines the number of predefined clusters that need to be created in the process, as if K=2, there will be two clusters, and for K=3, there will be three clusters, and so 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3"/>
          <p:cNvSpPr txBox="1"/>
          <p:nvPr>
            <p:ph idx="1" type="body"/>
          </p:nvPr>
        </p:nvSpPr>
        <p:spPr>
          <a:xfrm>
            <a:off x="448964" y="1226577"/>
            <a:ext cx="8246100" cy="4404900"/>
          </a:xfrm>
          <a:prstGeom prst="rect">
            <a:avLst/>
          </a:prstGeom>
          <a:noFill/>
          <a:ln>
            <a:noFill/>
          </a:ln>
        </p:spPr>
        <p:txBody>
          <a:bodyPr anchorCtr="0" anchor="t" bIns="45700" lIns="91425" spcFirstLastPara="1" rIns="91425" wrap="square" tIns="45700">
            <a:normAutofit/>
          </a:bodyPr>
          <a:lstStyle/>
          <a:p>
            <a:pPr indent="-342900" lvl="0" marL="342900" rtl="0" algn="just">
              <a:lnSpc>
                <a:spcPct val="150000"/>
              </a:lnSpc>
              <a:spcBef>
                <a:spcPts val="0"/>
              </a:spcBef>
              <a:spcAft>
                <a:spcPts val="0"/>
              </a:spcAft>
              <a:buClr>
                <a:schemeClr val="lt1"/>
              </a:buClr>
              <a:buSzPts val="2000"/>
              <a:buChar char="●"/>
            </a:pPr>
            <a:r>
              <a:rPr lang="en-US" sz="2000"/>
              <a:t>For predicting the diabetes the following machine learning algorithms were implemented</a:t>
            </a:r>
            <a:endParaRPr/>
          </a:p>
          <a:p>
            <a:pPr indent="0" lvl="0" marL="0" rtl="0" algn="just">
              <a:lnSpc>
                <a:spcPct val="150000"/>
              </a:lnSpc>
              <a:spcBef>
                <a:spcPts val="480"/>
              </a:spcBef>
              <a:spcAft>
                <a:spcPts val="0"/>
              </a:spcAft>
              <a:buClr>
                <a:schemeClr val="lt1"/>
              </a:buClr>
              <a:buSzPts val="2400"/>
              <a:buNone/>
            </a:pPr>
            <a:r>
              <a:rPr b="1" lang="en-US" sz="2400"/>
              <a:t>Support Vector Classification</a:t>
            </a:r>
            <a:endParaRPr sz="2400"/>
          </a:p>
          <a:p>
            <a:pPr indent="0" lvl="0" marL="0" rtl="0" algn="just">
              <a:lnSpc>
                <a:spcPct val="150000"/>
              </a:lnSpc>
              <a:spcBef>
                <a:spcPts val="400"/>
              </a:spcBef>
              <a:spcAft>
                <a:spcPts val="1200"/>
              </a:spcAft>
              <a:buClr>
                <a:schemeClr val="lt1"/>
              </a:buClr>
              <a:buSzPts val="2000"/>
              <a:buNone/>
            </a:pPr>
            <a:r>
              <a:rPr lang="en-US" sz="2000"/>
              <a:t>	SVC is a nonparametric clustering algorithm that does not make any assumption on the number or shape of the clusters in the data. In our experience it works best for low-dimensional data, so if your data is high-dimensional, a preprocessing step, e.g. using principal component analysis, is usually required.</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4"/>
          <p:cNvSpPr txBox="1"/>
          <p:nvPr>
            <p:ph idx="1" type="body"/>
          </p:nvPr>
        </p:nvSpPr>
        <p:spPr>
          <a:xfrm>
            <a:off x="448964" y="1226577"/>
            <a:ext cx="8246100" cy="44049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lt1"/>
              </a:buClr>
              <a:buSzPts val="2400"/>
              <a:buNone/>
            </a:pPr>
            <a:r>
              <a:rPr b="1" lang="en-US" sz="2400"/>
              <a:t>K-Nearest Neighbor</a:t>
            </a:r>
            <a:endParaRPr sz="2400"/>
          </a:p>
          <a:p>
            <a:pPr indent="0" lvl="0" marL="57150" rtl="0" algn="just">
              <a:lnSpc>
                <a:spcPct val="170000"/>
              </a:lnSpc>
              <a:spcBef>
                <a:spcPts val="400"/>
              </a:spcBef>
              <a:spcAft>
                <a:spcPts val="1200"/>
              </a:spcAft>
              <a:buClr>
                <a:schemeClr val="lt1"/>
              </a:buClr>
              <a:buSzPts val="2000"/>
              <a:buNone/>
            </a:pPr>
            <a:r>
              <a:rPr lang="en-US" sz="2000"/>
              <a:t>	KNN is also a supervised machine learning algorithm. KNN assumes that similar things are near to each other. Many times data points which are similar are very near to each other. KNN algorithm records all the records and classifies them according to their similarity measure. For finding the distance between the points uses tree like structure. To make a prediction for a new data point, the algorithm finds the closest data points in the training data set its nearest neighbors.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5"/>
          <p:cNvSpPr txBox="1"/>
          <p:nvPr>
            <p:ph idx="1" type="body"/>
          </p:nvPr>
        </p:nvSpPr>
        <p:spPr>
          <a:xfrm>
            <a:off x="448964" y="1226577"/>
            <a:ext cx="8246100" cy="4404900"/>
          </a:xfrm>
          <a:prstGeom prst="rect">
            <a:avLst/>
          </a:prstGeom>
          <a:blipFill rotWithShape="1">
            <a:blip r:embed="rId3">
              <a:alphaModFix/>
            </a:blip>
            <a:stretch>
              <a:fillRect b="0" l="0" r="-1475" t="0"/>
            </a:stretch>
          </a:blipFill>
          <a:ln>
            <a:noFill/>
          </a:ln>
        </p:spPr>
        <p:txBody>
          <a:bodyPr anchorCtr="0" anchor="t" bIns="45700" lIns="91425" spcFirstLastPara="1" rIns="91425" wrap="square" tIns="45700">
            <a:normAutofit/>
          </a:bodyPr>
          <a:lstStyle/>
          <a:p>
            <a:pPr indent="0" lvl="0" marL="342900" rtl="0" algn="l">
              <a:lnSpc>
                <a:spcPct val="90000"/>
              </a:lnSpc>
              <a:spcBef>
                <a:spcPts val="0"/>
              </a:spcBef>
              <a:spcAft>
                <a:spcPts val="1200"/>
              </a:spcAft>
              <a:buClr>
                <a:schemeClr val="lt1"/>
              </a:buClr>
              <a:buSzPts val="2200"/>
              <a:buNone/>
            </a:pPr>
            <a:r>
              <a:rPr lang="en-US"/>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6"/>
          <p:cNvSpPr txBox="1"/>
          <p:nvPr>
            <p:ph idx="1" type="body"/>
          </p:nvPr>
        </p:nvSpPr>
        <p:spPr>
          <a:xfrm>
            <a:off x="448950" y="1226550"/>
            <a:ext cx="8246100" cy="4404900"/>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lt1"/>
              </a:buClr>
              <a:buSzPts val="2400"/>
              <a:buNone/>
            </a:pPr>
            <a:r>
              <a:rPr b="1" lang="en-US" sz="2400"/>
              <a:t>Gradient Boosting</a:t>
            </a:r>
            <a:endParaRPr/>
          </a:p>
          <a:p>
            <a:pPr indent="0" lvl="0" marL="0" rtl="0" algn="just">
              <a:lnSpc>
                <a:spcPct val="150000"/>
              </a:lnSpc>
              <a:spcBef>
                <a:spcPts val="400"/>
              </a:spcBef>
              <a:spcAft>
                <a:spcPts val="0"/>
              </a:spcAft>
              <a:buClr>
                <a:schemeClr val="lt1"/>
              </a:buClr>
              <a:buSzPts val="2000"/>
              <a:buNone/>
            </a:pPr>
            <a:r>
              <a:rPr lang="en-US" sz="2000"/>
              <a:t>	Gradient Boosting is most powerful ensemble technique used for prediction and it is a classification technique. It combine week learner together to make strong learner models for prediction. It uses Decision Tree model. it classify complex data sets and it is very effective and popular method. In gradient boosting model performance improve over iterations.</a:t>
            </a:r>
            <a:endParaRPr/>
          </a:p>
          <a:p>
            <a:pPr indent="0" lvl="0" marL="0" rtl="0" algn="just">
              <a:lnSpc>
                <a:spcPct val="150000"/>
              </a:lnSpc>
              <a:spcBef>
                <a:spcPts val="400"/>
              </a:spcBef>
              <a:spcAft>
                <a:spcPts val="1200"/>
              </a:spcAft>
              <a:buClr>
                <a:schemeClr val="lt1"/>
              </a:buClr>
              <a:buSzPts val="2000"/>
              <a:buNone/>
            </a:pPr>
            <a:r>
              <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7"/>
          <p:cNvSpPr txBox="1"/>
          <p:nvPr>
            <p:ph idx="1" type="body"/>
          </p:nvPr>
        </p:nvSpPr>
        <p:spPr>
          <a:xfrm>
            <a:off x="448963" y="1226575"/>
            <a:ext cx="8246100" cy="4404900"/>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lt1"/>
              </a:buClr>
              <a:buSzPts val="2400"/>
              <a:buNone/>
            </a:pPr>
            <a:r>
              <a:rPr b="1" lang="en-US" sz="2400"/>
              <a:t>Decision Tree</a:t>
            </a:r>
            <a:endParaRPr sz="2400"/>
          </a:p>
          <a:p>
            <a:pPr indent="0" lvl="0" marL="0" rtl="0" algn="just">
              <a:lnSpc>
                <a:spcPct val="150000"/>
              </a:lnSpc>
              <a:spcBef>
                <a:spcPts val="400"/>
              </a:spcBef>
              <a:spcAft>
                <a:spcPts val="1200"/>
              </a:spcAft>
              <a:buClr>
                <a:schemeClr val="lt1"/>
              </a:buClr>
              <a:buSzPts val="2000"/>
              <a:buNone/>
            </a:pPr>
            <a:r>
              <a:rPr lang="en-US" sz="2000"/>
              <a:t>	Decision tree is a basic classification method. It is supervised learning method. Decision tree is used when response variable is categorical. Decision tree has tree like structure based model which describes classification process based on input feature. Input variables are any types like graph, text, discrete, continuous etc.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8"/>
          <p:cNvSpPr txBox="1"/>
          <p:nvPr>
            <p:ph idx="1" type="body"/>
          </p:nvPr>
        </p:nvSpPr>
        <p:spPr>
          <a:xfrm>
            <a:off x="448964" y="971627"/>
            <a:ext cx="8246100" cy="4404900"/>
          </a:xfrm>
          <a:prstGeom prst="rect">
            <a:avLst/>
          </a:prstGeom>
          <a:blipFill rotWithShape="1">
            <a:blip r:embed="rId3">
              <a:alphaModFix/>
            </a:blip>
            <a:stretch>
              <a:fillRect b="0" l="-1107" r="-1475" t="0"/>
            </a:stretch>
          </a:blipFill>
          <a:ln>
            <a:noFill/>
          </a:ln>
        </p:spPr>
        <p:txBody>
          <a:bodyPr anchorCtr="0" anchor="t" bIns="45700" lIns="91425" spcFirstLastPara="1" rIns="91425" wrap="square" tIns="45700">
            <a:normAutofit/>
          </a:bodyPr>
          <a:lstStyle/>
          <a:p>
            <a:pPr indent="0" lvl="0" marL="342900" rtl="0" algn="l">
              <a:lnSpc>
                <a:spcPct val="90000"/>
              </a:lnSpc>
              <a:spcBef>
                <a:spcPts val="0"/>
              </a:spcBef>
              <a:spcAft>
                <a:spcPts val="1200"/>
              </a:spcAft>
              <a:buClr>
                <a:schemeClr val="lt1"/>
              </a:buClr>
              <a:buSzPts val="2200"/>
              <a:buNone/>
            </a:pPr>
            <a:r>
              <a:rPr lang="en-US"/>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9"/>
          <p:cNvSpPr txBox="1"/>
          <p:nvPr>
            <p:ph idx="1" type="body"/>
          </p:nvPr>
        </p:nvSpPr>
        <p:spPr>
          <a:xfrm>
            <a:off x="448964" y="908102"/>
            <a:ext cx="8246100" cy="4404900"/>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150000"/>
              </a:lnSpc>
              <a:spcBef>
                <a:spcPts val="0"/>
              </a:spcBef>
              <a:spcAft>
                <a:spcPts val="0"/>
              </a:spcAft>
              <a:buClr>
                <a:schemeClr val="lt1"/>
              </a:buClr>
              <a:buSzPts val="2400"/>
              <a:buNone/>
            </a:pPr>
            <a:r>
              <a:rPr b="1" lang="en-US" sz="2400"/>
              <a:t>Random Forest</a:t>
            </a:r>
            <a:endParaRPr/>
          </a:p>
          <a:p>
            <a:pPr indent="0" lvl="0" marL="0" rtl="0" algn="just">
              <a:lnSpc>
                <a:spcPct val="150000"/>
              </a:lnSpc>
              <a:spcBef>
                <a:spcPts val="400"/>
              </a:spcBef>
              <a:spcAft>
                <a:spcPts val="1200"/>
              </a:spcAft>
              <a:buClr>
                <a:schemeClr val="lt1"/>
              </a:buClr>
              <a:buSzPts val="2000"/>
              <a:buNone/>
            </a:pPr>
            <a:r>
              <a:rPr lang="en-US" sz="2000"/>
              <a:t>	It is type of ensemble learning method and also used for classification and regression tasks. This method can easily handle large datasets. It is popular ensemble Learning Method. Random Forest Improve Performance of Decision Tree by reducing variance. It operates by constructing a multitude of decision trees at training time and outputs the class that is the mode of the classes or classification or mean prediction (regression) of the individual trees.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ph type="title"/>
          </p:nvPr>
        </p:nvSpPr>
        <p:spPr>
          <a:xfrm>
            <a:off x="442450" y="504075"/>
            <a:ext cx="8259000" cy="1017900"/>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rgbClr val="C00000"/>
              </a:buClr>
              <a:buSzPts val="3600"/>
              <a:buFont typeface="Calibri"/>
              <a:buNone/>
            </a:pPr>
            <a:r>
              <a:rPr b="1" lang="en-US"/>
              <a:t>CONTENTS</a:t>
            </a:r>
            <a:endParaRPr b="1"/>
          </a:p>
        </p:txBody>
      </p:sp>
      <p:sp>
        <p:nvSpPr>
          <p:cNvPr id="157" name="Google Shape;157;p3"/>
          <p:cNvSpPr txBox="1"/>
          <p:nvPr>
            <p:ph idx="1" type="body"/>
          </p:nvPr>
        </p:nvSpPr>
        <p:spPr>
          <a:xfrm>
            <a:off x="448964" y="1837250"/>
            <a:ext cx="8246100" cy="3856800"/>
          </a:xfrm>
          <a:prstGeom prst="rect">
            <a:avLst/>
          </a:prstGeom>
          <a:noFill/>
          <a:ln>
            <a:noFill/>
          </a:ln>
        </p:spPr>
        <p:txBody>
          <a:bodyPr anchorCtr="0" anchor="t" bIns="45700" lIns="91425" spcFirstLastPara="1" rIns="91425" wrap="square" tIns="45700">
            <a:normAutofit/>
          </a:bodyPr>
          <a:lstStyle/>
          <a:p>
            <a:pPr indent="-285750" lvl="1" marL="742950" rtl="0" algn="just">
              <a:lnSpc>
                <a:spcPct val="150000"/>
              </a:lnSpc>
              <a:spcBef>
                <a:spcPts val="0"/>
              </a:spcBef>
              <a:spcAft>
                <a:spcPts val="0"/>
              </a:spcAft>
              <a:buClr>
                <a:schemeClr val="lt1"/>
              </a:buClr>
              <a:buSzPts val="2400"/>
              <a:buFont typeface="Arial"/>
              <a:buChar char="•"/>
            </a:pPr>
            <a:r>
              <a:rPr b="1" lang="en-US" sz="2400"/>
              <a:t>Introduction</a:t>
            </a:r>
            <a:endParaRPr b="1"/>
          </a:p>
          <a:p>
            <a:pPr indent="-285750" lvl="1" marL="742950" rtl="0" algn="just">
              <a:lnSpc>
                <a:spcPct val="150000"/>
              </a:lnSpc>
              <a:spcBef>
                <a:spcPts val="480"/>
              </a:spcBef>
              <a:spcAft>
                <a:spcPts val="0"/>
              </a:spcAft>
              <a:buClr>
                <a:schemeClr val="lt1"/>
              </a:buClr>
              <a:buSzPts val="2400"/>
              <a:buFont typeface="Arial"/>
              <a:buChar char="•"/>
            </a:pPr>
            <a:r>
              <a:rPr b="1" lang="en-US" sz="2400"/>
              <a:t>Existing Method</a:t>
            </a:r>
            <a:endParaRPr b="1"/>
          </a:p>
          <a:p>
            <a:pPr indent="-285750" lvl="1" marL="742950" rtl="0" algn="just">
              <a:lnSpc>
                <a:spcPct val="150000"/>
              </a:lnSpc>
              <a:spcBef>
                <a:spcPts val="480"/>
              </a:spcBef>
              <a:spcAft>
                <a:spcPts val="0"/>
              </a:spcAft>
              <a:buClr>
                <a:schemeClr val="lt1"/>
              </a:buClr>
              <a:buSzPts val="2400"/>
              <a:buFont typeface="Arial"/>
              <a:buChar char="•"/>
            </a:pPr>
            <a:r>
              <a:rPr b="1" lang="en-US" sz="2400"/>
              <a:t>Architecture</a:t>
            </a:r>
            <a:endParaRPr b="1"/>
          </a:p>
          <a:p>
            <a:pPr indent="-285750" lvl="1" marL="742950" rtl="0" algn="just">
              <a:lnSpc>
                <a:spcPct val="150000"/>
              </a:lnSpc>
              <a:spcBef>
                <a:spcPts val="480"/>
              </a:spcBef>
              <a:spcAft>
                <a:spcPts val="0"/>
              </a:spcAft>
              <a:buClr>
                <a:schemeClr val="lt1"/>
              </a:buClr>
              <a:buSzPts val="2400"/>
              <a:buFont typeface="Arial"/>
              <a:buChar char="•"/>
            </a:pPr>
            <a:r>
              <a:rPr b="1" lang="en-US" sz="2400"/>
              <a:t>Methodology</a:t>
            </a:r>
            <a:endParaRPr b="1"/>
          </a:p>
          <a:p>
            <a:pPr indent="-285750" lvl="1" marL="742950" rtl="0" algn="just">
              <a:lnSpc>
                <a:spcPct val="150000"/>
              </a:lnSpc>
              <a:spcBef>
                <a:spcPts val="480"/>
              </a:spcBef>
              <a:spcAft>
                <a:spcPts val="0"/>
              </a:spcAft>
              <a:buClr>
                <a:schemeClr val="lt1"/>
              </a:buClr>
              <a:buSzPts val="2400"/>
              <a:buFont typeface="Arial"/>
              <a:buChar char="•"/>
            </a:pPr>
            <a:r>
              <a:rPr b="1" lang="en-US" sz="2400"/>
              <a:t>Implementation</a:t>
            </a:r>
            <a:endParaRPr b="1"/>
          </a:p>
          <a:p>
            <a:pPr indent="-285750" lvl="1" marL="742950" rtl="0" algn="just">
              <a:lnSpc>
                <a:spcPct val="150000"/>
              </a:lnSpc>
              <a:spcBef>
                <a:spcPts val="480"/>
              </a:spcBef>
              <a:spcAft>
                <a:spcPts val="1200"/>
              </a:spcAft>
              <a:buClr>
                <a:schemeClr val="lt1"/>
              </a:buClr>
              <a:buSzPts val="2400"/>
              <a:buFont typeface="Arial"/>
              <a:buChar char="•"/>
            </a:pPr>
            <a:r>
              <a:rPr b="1" lang="en-US" sz="2400"/>
              <a:t>Conclusion</a:t>
            </a:r>
            <a:endParaRPr b="1"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0"/>
          <p:cNvSpPr txBox="1"/>
          <p:nvPr>
            <p:ph idx="1" type="body"/>
          </p:nvPr>
        </p:nvSpPr>
        <p:spPr>
          <a:xfrm>
            <a:off x="357889" y="738802"/>
            <a:ext cx="8246100" cy="4662900"/>
          </a:xfrm>
          <a:prstGeom prst="rect">
            <a:avLst/>
          </a:prstGeom>
          <a:blipFill rotWithShape="1">
            <a:blip r:embed="rId3">
              <a:alphaModFix/>
            </a:blip>
            <a:stretch>
              <a:fillRect b="-13853" l="-1107" r="-1475" t="0"/>
            </a:stretch>
          </a:blipFill>
          <a:ln>
            <a:noFill/>
          </a:ln>
        </p:spPr>
        <p:txBody>
          <a:bodyPr anchorCtr="0" anchor="t" bIns="45700" lIns="91425" spcFirstLastPara="1" rIns="91425" wrap="square" tIns="45700">
            <a:normAutofit/>
          </a:bodyPr>
          <a:lstStyle/>
          <a:p>
            <a:pPr indent="0" lvl="0" marL="342900" rtl="0" algn="l">
              <a:lnSpc>
                <a:spcPct val="90000"/>
              </a:lnSpc>
              <a:spcBef>
                <a:spcPts val="0"/>
              </a:spcBef>
              <a:spcAft>
                <a:spcPts val="1200"/>
              </a:spcAft>
              <a:buClr>
                <a:schemeClr val="lt1"/>
              </a:buClr>
              <a:buSzPts val="2200"/>
              <a:buNone/>
            </a:pPr>
            <a:r>
              <a:rPr lang="en-US"/>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1"/>
          <p:cNvSpPr txBox="1"/>
          <p:nvPr>
            <p:ph idx="1" type="body"/>
          </p:nvPr>
        </p:nvSpPr>
        <p:spPr>
          <a:xfrm>
            <a:off x="331825" y="558275"/>
            <a:ext cx="8246100" cy="5094900"/>
          </a:xfrm>
          <a:prstGeom prst="rect">
            <a:avLst/>
          </a:prstGeom>
          <a:blipFill rotWithShape="1">
            <a:blip r:embed="rId3">
              <a:alphaModFix/>
            </a:blip>
            <a:stretch>
              <a:fillRect b="-7751" l="-1107" r="-1475" t="0"/>
            </a:stretch>
          </a:blipFill>
          <a:ln>
            <a:noFill/>
          </a:ln>
        </p:spPr>
        <p:txBody>
          <a:bodyPr anchorCtr="0" anchor="t" bIns="45700" lIns="91425" spcFirstLastPara="1" rIns="91425" wrap="square" tIns="45700">
            <a:normAutofit/>
          </a:bodyPr>
          <a:lstStyle/>
          <a:p>
            <a:pPr indent="0" lvl="0" marL="342900" rtl="0" algn="l">
              <a:lnSpc>
                <a:spcPct val="90000"/>
              </a:lnSpc>
              <a:spcBef>
                <a:spcPts val="0"/>
              </a:spcBef>
              <a:spcAft>
                <a:spcPts val="1200"/>
              </a:spcAft>
              <a:buClr>
                <a:schemeClr val="lt1"/>
              </a:buClr>
              <a:buSzPts val="2200"/>
              <a:buNone/>
            </a:pPr>
            <a:r>
              <a:rPr lang="en-US"/>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2"/>
          <p:cNvSpPr/>
          <p:nvPr/>
        </p:nvSpPr>
        <p:spPr>
          <a:xfrm>
            <a:off x="342900" y="1608551"/>
            <a:ext cx="8077200" cy="2659200"/>
          </a:xfrm>
          <a:prstGeom prst="rect">
            <a:avLst/>
          </a:prstGeom>
          <a:blipFill rotWithShape="1">
            <a:blip r:embed="rId3">
              <a:alphaModFix/>
            </a:blip>
            <a:stretch>
              <a:fillRect b="-1832" l="-678" r="-1508"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1800"/>
              <a:buFont typeface="Calibri"/>
              <a:buNone/>
            </a:pPr>
            <a:r>
              <a:rPr b="0" i="0" lang="en-US" sz="1800" u="none" cap="none" strike="noStrike">
                <a:solidFill>
                  <a:schemeClr val="lt1"/>
                </a:solidFill>
                <a:latin typeface="Calibri"/>
                <a:ea typeface="Calibri"/>
                <a:cs typeface="Calibri"/>
                <a:sym typeface="Calibri"/>
              </a:rPr>
              <a:t>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3"/>
          <p:cNvSpPr txBox="1"/>
          <p:nvPr>
            <p:ph type="title"/>
          </p:nvPr>
        </p:nvSpPr>
        <p:spPr>
          <a:xfrm>
            <a:off x="355600" y="618050"/>
            <a:ext cx="8259000" cy="1017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3600"/>
              <a:buFont typeface="Calibri"/>
              <a:buNone/>
            </a:pPr>
            <a:r>
              <a:rPr b="1" lang="en-US"/>
              <a:t>IMPLEMENTATION</a:t>
            </a:r>
            <a:endParaRPr b="1"/>
          </a:p>
        </p:txBody>
      </p:sp>
      <p:sp>
        <p:nvSpPr>
          <p:cNvPr id="270" name="Google Shape;270;p23"/>
          <p:cNvSpPr txBox="1"/>
          <p:nvPr>
            <p:ph idx="1" type="body"/>
          </p:nvPr>
        </p:nvSpPr>
        <p:spPr>
          <a:xfrm>
            <a:off x="463714" y="1966452"/>
            <a:ext cx="8246070" cy="4815348"/>
          </a:xfrm>
          <a:prstGeom prst="rect">
            <a:avLst/>
          </a:prstGeom>
          <a:noFill/>
          <a:ln>
            <a:noFill/>
          </a:ln>
        </p:spPr>
        <p:txBody>
          <a:bodyPr anchorCtr="0" anchor="t" bIns="45700" lIns="91425" spcFirstLastPara="1" rIns="91425" wrap="square" tIns="45700">
            <a:normAutofit fontScale="92500"/>
          </a:bodyPr>
          <a:lstStyle/>
          <a:p>
            <a:pPr indent="-342900" lvl="0" marL="342900" rtl="0" algn="just">
              <a:lnSpc>
                <a:spcPct val="150000"/>
              </a:lnSpc>
              <a:spcBef>
                <a:spcPts val="0"/>
              </a:spcBef>
              <a:spcAft>
                <a:spcPts val="0"/>
              </a:spcAft>
              <a:buClr>
                <a:schemeClr val="lt1"/>
              </a:buClr>
              <a:buSzPct val="108108"/>
              <a:buChar char="●"/>
            </a:pPr>
            <a:r>
              <a:rPr lang="en-US" sz="2000"/>
              <a:t>The proposed method is implemented using PyCharm and Python 3.6 interpreter.</a:t>
            </a:r>
            <a:endParaRPr/>
          </a:p>
          <a:p>
            <a:pPr indent="-342900" lvl="0" marL="342900" rtl="0" algn="just">
              <a:lnSpc>
                <a:spcPct val="150000"/>
              </a:lnSpc>
              <a:spcBef>
                <a:spcPts val="400"/>
              </a:spcBef>
              <a:spcAft>
                <a:spcPts val="0"/>
              </a:spcAft>
              <a:buClr>
                <a:schemeClr val="lt1"/>
              </a:buClr>
              <a:buSzPct val="108108"/>
              <a:buChar char="●"/>
            </a:pPr>
            <a:r>
              <a:rPr lang="en-US" sz="2000"/>
              <a:t>Importing required libraries and diabetes dataset.</a:t>
            </a:r>
            <a:endParaRPr/>
          </a:p>
          <a:p>
            <a:pPr indent="-342900" lvl="0" marL="342900" rtl="0" algn="just">
              <a:lnSpc>
                <a:spcPct val="150000"/>
              </a:lnSpc>
              <a:spcBef>
                <a:spcPts val="400"/>
              </a:spcBef>
              <a:spcAft>
                <a:spcPts val="0"/>
              </a:spcAft>
              <a:buClr>
                <a:schemeClr val="lt1"/>
              </a:buClr>
              <a:buSzPct val="108108"/>
              <a:buChar char="●"/>
            </a:pPr>
            <a:r>
              <a:rPr lang="en-US" sz="2000"/>
              <a:t>Pre-process data to remove missing data.</a:t>
            </a:r>
            <a:endParaRPr/>
          </a:p>
          <a:p>
            <a:pPr indent="-342900" lvl="0" marL="342900" rtl="0" algn="just">
              <a:lnSpc>
                <a:spcPct val="150000"/>
              </a:lnSpc>
              <a:spcBef>
                <a:spcPts val="400"/>
              </a:spcBef>
              <a:spcAft>
                <a:spcPts val="0"/>
              </a:spcAft>
              <a:buClr>
                <a:schemeClr val="lt1"/>
              </a:buClr>
              <a:buSzPct val="108108"/>
              <a:buChar char="●"/>
            </a:pPr>
            <a:r>
              <a:rPr lang="en-US" sz="2000"/>
              <a:t>Analysis of data using various plots</a:t>
            </a:r>
            <a:endParaRPr/>
          </a:p>
          <a:p>
            <a:pPr indent="-342900" lvl="0" marL="342900" rtl="0" algn="just">
              <a:lnSpc>
                <a:spcPct val="150000"/>
              </a:lnSpc>
              <a:spcBef>
                <a:spcPts val="400"/>
              </a:spcBef>
              <a:spcAft>
                <a:spcPts val="0"/>
              </a:spcAft>
              <a:buClr>
                <a:schemeClr val="lt1"/>
              </a:buClr>
              <a:buSzPct val="108108"/>
              <a:buChar char="●"/>
            </a:pPr>
            <a:r>
              <a:rPr lang="en-US" sz="2000"/>
              <a:t>Select the machine learning algorithm i.e. K- Nearest Neighbor, Support Vector Classification, Decision Tree, Logistic regression, Random Forest and Gradient boosting algorithm, Gaussian NB.</a:t>
            </a:r>
            <a:endParaRPr/>
          </a:p>
          <a:p>
            <a:pPr indent="-342900" lvl="0" marL="342900" rtl="0" algn="just">
              <a:lnSpc>
                <a:spcPct val="150000"/>
              </a:lnSpc>
              <a:spcBef>
                <a:spcPts val="400"/>
              </a:spcBef>
              <a:spcAft>
                <a:spcPts val="0"/>
              </a:spcAft>
              <a:buClr>
                <a:schemeClr val="lt1"/>
              </a:buClr>
              <a:buSzPct val="108108"/>
              <a:buChar char="●"/>
            </a:pPr>
            <a:r>
              <a:rPr lang="en-US" sz="2000"/>
              <a:t>Build the classifier model for the mentioned machine learning algorithm based on training set.</a:t>
            </a:r>
            <a:endParaRPr/>
          </a:p>
          <a:p>
            <a:pPr indent="-215900" lvl="0" marL="342900" rtl="0" algn="just">
              <a:lnSpc>
                <a:spcPct val="150000"/>
              </a:lnSpc>
              <a:spcBef>
                <a:spcPts val="400"/>
              </a:spcBef>
              <a:spcAft>
                <a:spcPts val="1200"/>
              </a:spcAft>
              <a:buClr>
                <a:schemeClr val="lt1"/>
              </a:buClr>
              <a:buSzPct val="108108"/>
              <a:buNone/>
            </a:pPr>
            <a:r>
              <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eccd634d87_1_1"/>
          <p:cNvSpPr txBox="1"/>
          <p:nvPr>
            <p:ph type="title"/>
          </p:nvPr>
        </p:nvSpPr>
        <p:spPr>
          <a:xfrm>
            <a:off x="2171700" y="764373"/>
            <a:ext cx="6377940" cy="1293028"/>
          </a:xfrm>
          <a:prstGeom prst="rect">
            <a:avLst/>
          </a:prstGeom>
          <a:noFill/>
          <a:ln>
            <a:noFill/>
          </a:ln>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lt1"/>
              </a:buClr>
              <a:buSzPts val="2800"/>
              <a:buFont typeface="Calibri"/>
              <a:buNone/>
            </a:pPr>
            <a:r>
              <a:rPr b="1" lang="en-US" sz="2800"/>
              <a:t>HEAT MAP FOR EXPRESSING CORRELATION</a:t>
            </a:r>
            <a:endParaRPr b="1" sz="2800"/>
          </a:p>
          <a:p>
            <a:pPr indent="0" lvl="0" marL="0" rtl="0" algn="l">
              <a:lnSpc>
                <a:spcPct val="90000"/>
              </a:lnSpc>
              <a:spcBef>
                <a:spcPts val="0"/>
              </a:spcBef>
              <a:spcAft>
                <a:spcPts val="0"/>
              </a:spcAft>
              <a:buClr>
                <a:schemeClr val="lt1"/>
              </a:buClr>
              <a:buSzPts val="4000"/>
              <a:buFont typeface="Century Gothic"/>
              <a:buNone/>
            </a:pPr>
            <a:r>
              <a:t/>
            </a:r>
            <a:endParaRPr/>
          </a:p>
        </p:txBody>
      </p:sp>
      <p:pic>
        <p:nvPicPr>
          <p:cNvPr id="276" name="Google Shape;276;geccd634d87_1_1"/>
          <p:cNvPicPr preferRelativeResize="0"/>
          <p:nvPr>
            <p:ph idx="4294967295" type="body"/>
          </p:nvPr>
        </p:nvPicPr>
        <p:blipFill rotWithShape="1">
          <a:blip r:embed="rId3">
            <a:alphaModFix/>
          </a:blip>
          <a:srcRect b="0" l="0" r="0" t="0"/>
          <a:stretch/>
        </p:blipFill>
        <p:spPr>
          <a:xfrm>
            <a:off x="261257" y="1674026"/>
            <a:ext cx="8621485" cy="457748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5"/>
          <p:cNvSpPr txBox="1"/>
          <p:nvPr>
            <p:ph idx="1" type="body"/>
          </p:nvPr>
        </p:nvSpPr>
        <p:spPr>
          <a:xfrm>
            <a:off x="252039" y="908127"/>
            <a:ext cx="8246100" cy="4404900"/>
          </a:xfrm>
          <a:prstGeom prst="rect">
            <a:avLst/>
          </a:prstGeom>
          <a:blipFill rotWithShape="1">
            <a:blip r:embed="rId3">
              <a:alphaModFix/>
            </a:blip>
            <a:stretch>
              <a:fillRect b="0" l="-589" r="-1474" t="0"/>
            </a:stretch>
          </a:blipFill>
          <a:ln>
            <a:noFill/>
          </a:ln>
        </p:spPr>
        <p:txBody>
          <a:bodyPr anchorCtr="0" anchor="t" bIns="45700" lIns="91425" spcFirstLastPara="1" rIns="91425" wrap="square" tIns="45700">
            <a:normAutofit/>
          </a:bodyPr>
          <a:lstStyle/>
          <a:p>
            <a:pPr indent="0" lvl="0" marL="342900" rtl="0" algn="l">
              <a:lnSpc>
                <a:spcPct val="90000"/>
              </a:lnSpc>
              <a:spcBef>
                <a:spcPts val="0"/>
              </a:spcBef>
              <a:spcAft>
                <a:spcPts val="1200"/>
              </a:spcAft>
              <a:buClr>
                <a:schemeClr val="lt1"/>
              </a:buClr>
              <a:buSzPts val="2200"/>
              <a:buNone/>
            </a:pPr>
            <a:r>
              <a:rPr lang="en-US"/>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6"/>
          <p:cNvSpPr txBox="1"/>
          <p:nvPr>
            <p:ph idx="1" type="body"/>
          </p:nvPr>
        </p:nvSpPr>
        <p:spPr>
          <a:xfrm>
            <a:off x="448964" y="1226577"/>
            <a:ext cx="8246100" cy="4404900"/>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lt1"/>
              </a:buClr>
              <a:buSzPts val="2000"/>
              <a:buNone/>
            </a:pPr>
            <a:r>
              <a:rPr lang="en-US" sz="2000"/>
              <a:t>The accuracy score is calculated using the formula by substituting the values obtained from confusion matrix.</a:t>
            </a:r>
            <a:endParaRPr/>
          </a:p>
          <a:p>
            <a:pPr indent="-215900" lvl="0" marL="342900" rtl="0" algn="just">
              <a:lnSpc>
                <a:spcPct val="150000"/>
              </a:lnSpc>
              <a:spcBef>
                <a:spcPts val="400"/>
              </a:spcBef>
              <a:spcAft>
                <a:spcPts val="1200"/>
              </a:spcAft>
              <a:buClr>
                <a:schemeClr val="lt1"/>
              </a:buClr>
              <a:buSzPts val="2000"/>
              <a:buNone/>
            </a:pPr>
            <a:r>
              <a:t/>
            </a:r>
            <a:endParaRPr sz="2000"/>
          </a:p>
        </p:txBody>
      </p:sp>
      <p:graphicFrame>
        <p:nvGraphicFramePr>
          <p:cNvPr id="287" name="Google Shape;287;p26"/>
          <p:cNvGraphicFramePr/>
          <p:nvPr/>
        </p:nvGraphicFramePr>
        <p:xfrm>
          <a:off x="2781300" y="2700875"/>
          <a:ext cx="3000000" cy="3000000"/>
        </p:xfrm>
        <a:graphic>
          <a:graphicData uri="http://schemas.openxmlformats.org/drawingml/2006/table">
            <a:tbl>
              <a:tblPr bandRow="1" firstCol="1" firstRow="1">
                <a:noFill/>
                <a:tableStyleId>{8E38C894-939C-4C42-89BD-D2FDDE3F0CFA}</a:tableStyleId>
              </a:tblPr>
              <a:tblGrid>
                <a:gridCol w="1790700"/>
                <a:gridCol w="1790700"/>
              </a:tblGrid>
              <a:tr h="371475">
                <a:tc gridSpan="2">
                  <a:txBody>
                    <a:bodyPr/>
                    <a:lstStyle/>
                    <a:p>
                      <a:pPr indent="0" lvl="0" marL="0" marR="0" rtl="0" algn="ctr">
                        <a:lnSpc>
                          <a:spcPct val="150000"/>
                        </a:lnSpc>
                        <a:spcBef>
                          <a:spcPts val="0"/>
                        </a:spcBef>
                        <a:spcAft>
                          <a:spcPts val="0"/>
                        </a:spcAft>
                        <a:buClr>
                          <a:schemeClr val="lt1"/>
                        </a:buClr>
                        <a:buSzPts val="1600"/>
                        <a:buFont typeface="Calibri"/>
                        <a:buNone/>
                      </a:pPr>
                      <a:r>
                        <a:rPr lang="en-US" sz="1600" u="none" cap="none" strike="noStrike">
                          <a:latin typeface="Calibri"/>
                          <a:ea typeface="Calibri"/>
                          <a:cs typeface="Calibri"/>
                          <a:sym typeface="Calibri"/>
                        </a:rPr>
                        <a:t>Accuracy Scores</a:t>
                      </a:r>
                      <a:endParaRPr sz="1600" u="none" cap="none" strike="noStrike">
                        <a:latin typeface="Calibri"/>
                        <a:ea typeface="Calibri"/>
                        <a:cs typeface="Calibri"/>
                        <a:sym typeface="Calibri"/>
                      </a:endParaRPr>
                    </a:p>
                  </a:txBody>
                  <a:tcPr marT="0" marB="0" marR="68575" marL="68575"/>
                </a:tc>
                <a:tc hMerge="1"/>
              </a:tr>
              <a:tr h="371475">
                <a:tc>
                  <a:txBody>
                    <a:bodyPr/>
                    <a:lstStyle/>
                    <a:p>
                      <a:pPr indent="0" lvl="0" marL="0" marR="0" rtl="0" algn="l">
                        <a:lnSpc>
                          <a:spcPct val="150000"/>
                        </a:lnSpc>
                        <a:spcBef>
                          <a:spcPts val="0"/>
                        </a:spcBef>
                        <a:spcAft>
                          <a:spcPts val="0"/>
                        </a:spcAft>
                        <a:buClr>
                          <a:schemeClr val="lt1"/>
                        </a:buClr>
                        <a:buSzPts val="1200"/>
                        <a:buFont typeface="Century Gothic"/>
                        <a:buNone/>
                      </a:pPr>
                      <a:r>
                        <a:rPr lang="en-US" sz="1200" u="none" cap="none" strike="noStrike"/>
                        <a:t>Score</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Clr>
                          <a:schemeClr val="lt1"/>
                        </a:buClr>
                        <a:buSzPts val="1200"/>
                        <a:buFont typeface="Century Gothic"/>
                        <a:buNone/>
                      </a:pPr>
                      <a:r>
                        <a:rPr lang="en-US" sz="1200" u="none" cap="none" strike="noStrike"/>
                        <a:t>Model</a:t>
                      </a:r>
                      <a:endParaRPr sz="1100" u="none" cap="none" strike="noStrike">
                        <a:latin typeface="Calibri"/>
                        <a:ea typeface="Calibri"/>
                        <a:cs typeface="Calibri"/>
                        <a:sym typeface="Calibri"/>
                      </a:endParaRPr>
                    </a:p>
                  </a:txBody>
                  <a:tcPr marT="0" marB="0" marR="68575" marL="68575"/>
                </a:tc>
              </a:tr>
              <a:tr h="371475">
                <a:tc>
                  <a:txBody>
                    <a:bodyPr/>
                    <a:lstStyle/>
                    <a:p>
                      <a:pPr indent="0" lvl="0" marL="0" marR="0" rtl="0" algn="l">
                        <a:lnSpc>
                          <a:spcPct val="150000"/>
                        </a:lnSpc>
                        <a:spcBef>
                          <a:spcPts val="0"/>
                        </a:spcBef>
                        <a:spcAft>
                          <a:spcPts val="0"/>
                        </a:spcAft>
                        <a:buClr>
                          <a:schemeClr val="lt1"/>
                        </a:buClr>
                        <a:buSzPts val="1200"/>
                        <a:buFont typeface="Century Gothic"/>
                        <a:buNone/>
                      </a:pPr>
                      <a:r>
                        <a:rPr lang="en-US" sz="1200" u="none" cap="none" strike="noStrike"/>
                        <a:t>0.779</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Clr>
                          <a:schemeClr val="lt1"/>
                        </a:buClr>
                        <a:buSzPts val="1200"/>
                        <a:buFont typeface="Century Gothic"/>
                        <a:buNone/>
                      </a:pPr>
                      <a:r>
                        <a:rPr lang="en-US" sz="1200" u="none" cap="none" strike="noStrike"/>
                        <a:t>Logistic Regression</a:t>
                      </a:r>
                      <a:endParaRPr sz="1100" u="none" cap="none" strike="noStrike">
                        <a:latin typeface="Calibri"/>
                        <a:ea typeface="Calibri"/>
                        <a:cs typeface="Calibri"/>
                        <a:sym typeface="Calibri"/>
                      </a:endParaRPr>
                    </a:p>
                  </a:txBody>
                  <a:tcPr marT="0" marB="0" marR="68575" marL="68575"/>
                </a:tc>
              </a:tr>
              <a:tr h="371475">
                <a:tc>
                  <a:txBody>
                    <a:bodyPr/>
                    <a:lstStyle/>
                    <a:p>
                      <a:pPr indent="0" lvl="0" marL="0" marR="0" rtl="0" algn="l">
                        <a:lnSpc>
                          <a:spcPct val="150000"/>
                        </a:lnSpc>
                        <a:spcBef>
                          <a:spcPts val="0"/>
                        </a:spcBef>
                        <a:spcAft>
                          <a:spcPts val="0"/>
                        </a:spcAft>
                        <a:buClr>
                          <a:schemeClr val="lt1"/>
                        </a:buClr>
                        <a:buSzPts val="1200"/>
                        <a:buFont typeface="Century Gothic"/>
                        <a:buNone/>
                      </a:pPr>
                      <a:r>
                        <a:rPr lang="en-US" sz="1200" u="none" cap="none" strike="noStrike"/>
                        <a:t>0.753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Clr>
                          <a:schemeClr val="lt1"/>
                        </a:buClr>
                        <a:buSzPts val="1200"/>
                        <a:buFont typeface="Century Gothic"/>
                        <a:buNone/>
                      </a:pPr>
                      <a:r>
                        <a:rPr lang="en-US" sz="1200" u="none" cap="none" strike="noStrike"/>
                        <a:t>Random Forest</a:t>
                      </a:r>
                      <a:endParaRPr sz="1100" u="none" cap="none" strike="noStrike">
                        <a:latin typeface="Calibri"/>
                        <a:ea typeface="Calibri"/>
                        <a:cs typeface="Calibri"/>
                        <a:sym typeface="Calibri"/>
                      </a:endParaRPr>
                    </a:p>
                  </a:txBody>
                  <a:tcPr marT="0" marB="0" marR="68575" marL="68575"/>
                </a:tc>
              </a:tr>
              <a:tr h="371475">
                <a:tc>
                  <a:txBody>
                    <a:bodyPr/>
                    <a:lstStyle/>
                    <a:p>
                      <a:pPr indent="0" lvl="0" marL="0" marR="0" rtl="0" algn="l">
                        <a:lnSpc>
                          <a:spcPct val="150000"/>
                        </a:lnSpc>
                        <a:spcBef>
                          <a:spcPts val="0"/>
                        </a:spcBef>
                        <a:spcAft>
                          <a:spcPts val="0"/>
                        </a:spcAft>
                        <a:buClr>
                          <a:schemeClr val="lt1"/>
                        </a:buClr>
                        <a:buSzPts val="1200"/>
                        <a:buFont typeface="Century Gothic"/>
                        <a:buNone/>
                      </a:pPr>
                      <a:r>
                        <a:rPr lang="en-US" sz="1200" u="none" cap="none" strike="noStrike"/>
                        <a:t>0.740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Clr>
                          <a:schemeClr val="lt1"/>
                        </a:buClr>
                        <a:buSzPts val="1200"/>
                        <a:buFont typeface="Century Gothic"/>
                        <a:buNone/>
                      </a:pPr>
                      <a:r>
                        <a:rPr lang="en-US" sz="1200" u="none" cap="none" strike="noStrike"/>
                        <a:t>Xgboost</a:t>
                      </a:r>
                      <a:endParaRPr sz="1100" u="none" cap="none" strike="noStrike">
                        <a:latin typeface="Calibri"/>
                        <a:ea typeface="Calibri"/>
                        <a:cs typeface="Calibri"/>
                        <a:sym typeface="Calibri"/>
                      </a:endParaRPr>
                    </a:p>
                  </a:txBody>
                  <a:tcPr marT="0" marB="0" marR="68575" marL="68575"/>
                </a:tc>
              </a:tr>
              <a:tr h="371475">
                <a:tc>
                  <a:txBody>
                    <a:bodyPr/>
                    <a:lstStyle/>
                    <a:p>
                      <a:pPr indent="0" lvl="0" marL="0" marR="0" rtl="0" algn="l">
                        <a:lnSpc>
                          <a:spcPct val="150000"/>
                        </a:lnSpc>
                        <a:spcBef>
                          <a:spcPts val="0"/>
                        </a:spcBef>
                        <a:spcAft>
                          <a:spcPts val="0"/>
                        </a:spcAft>
                        <a:buClr>
                          <a:schemeClr val="lt1"/>
                        </a:buClr>
                        <a:buSzPts val="1200"/>
                        <a:buFont typeface="Century Gothic"/>
                        <a:buNone/>
                      </a:pPr>
                      <a:r>
                        <a:rPr lang="en-US" sz="1200" u="none" cap="none" strike="noStrike"/>
                        <a:t>0.733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Clr>
                          <a:schemeClr val="lt1"/>
                        </a:buClr>
                        <a:buSzPts val="1200"/>
                        <a:buFont typeface="Century Gothic"/>
                        <a:buNone/>
                      </a:pPr>
                      <a:r>
                        <a:rPr lang="en-US" sz="1200" u="none" cap="none" strike="noStrike"/>
                        <a:t>SVC</a:t>
                      </a:r>
                      <a:endParaRPr sz="1100" u="none" cap="none" strike="noStrike">
                        <a:latin typeface="Calibri"/>
                        <a:ea typeface="Calibri"/>
                        <a:cs typeface="Calibri"/>
                        <a:sym typeface="Calibri"/>
                      </a:endParaRPr>
                    </a:p>
                  </a:txBody>
                  <a:tcPr marT="0" marB="0" marR="68575" marL="68575"/>
                </a:tc>
              </a:tr>
              <a:tr h="371475">
                <a:tc>
                  <a:txBody>
                    <a:bodyPr/>
                    <a:lstStyle/>
                    <a:p>
                      <a:pPr indent="0" lvl="0" marL="0" marR="0" rtl="0" algn="l">
                        <a:lnSpc>
                          <a:spcPct val="150000"/>
                        </a:lnSpc>
                        <a:spcBef>
                          <a:spcPts val="0"/>
                        </a:spcBef>
                        <a:spcAft>
                          <a:spcPts val="0"/>
                        </a:spcAft>
                        <a:buClr>
                          <a:schemeClr val="lt1"/>
                        </a:buClr>
                        <a:buSzPts val="1200"/>
                        <a:buFont typeface="Century Gothic"/>
                        <a:buNone/>
                      </a:pPr>
                      <a:r>
                        <a:rPr lang="en-US" sz="1200" u="none" cap="none" strike="noStrike"/>
                        <a:t>0.733</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Clr>
                          <a:schemeClr val="lt1"/>
                        </a:buClr>
                        <a:buSzPts val="1200"/>
                        <a:buFont typeface="Century Gothic"/>
                        <a:buNone/>
                      </a:pPr>
                      <a:r>
                        <a:rPr lang="en-US" sz="1200" u="none" cap="none" strike="noStrike"/>
                        <a:t>GaussianNB</a:t>
                      </a:r>
                      <a:endParaRPr sz="1100" u="none" cap="none" strike="noStrike">
                        <a:latin typeface="Calibri"/>
                        <a:ea typeface="Calibri"/>
                        <a:cs typeface="Calibri"/>
                        <a:sym typeface="Calibri"/>
                      </a:endParaRPr>
                    </a:p>
                  </a:txBody>
                  <a:tcPr marT="0" marB="0" marR="68575" marL="68575"/>
                </a:tc>
              </a:tr>
              <a:tr h="371475">
                <a:tc>
                  <a:txBody>
                    <a:bodyPr/>
                    <a:lstStyle/>
                    <a:p>
                      <a:pPr indent="0" lvl="0" marL="0" marR="0" rtl="0" algn="l">
                        <a:lnSpc>
                          <a:spcPct val="150000"/>
                        </a:lnSpc>
                        <a:spcBef>
                          <a:spcPts val="0"/>
                        </a:spcBef>
                        <a:spcAft>
                          <a:spcPts val="0"/>
                        </a:spcAft>
                        <a:buClr>
                          <a:schemeClr val="lt1"/>
                        </a:buClr>
                        <a:buSzPts val="1200"/>
                        <a:buFont typeface="Century Gothic"/>
                        <a:buNone/>
                      </a:pPr>
                      <a:r>
                        <a:rPr lang="en-US" sz="1200" u="none" cap="none" strike="noStrike"/>
                        <a:t>0.720</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Clr>
                          <a:schemeClr val="lt1"/>
                        </a:buClr>
                        <a:buSzPts val="1200"/>
                        <a:buFont typeface="Century Gothic"/>
                        <a:buNone/>
                      </a:pPr>
                      <a:r>
                        <a:rPr lang="en-US" sz="1200" u="none" cap="none" strike="noStrike"/>
                        <a:t>KNN</a:t>
                      </a:r>
                      <a:endParaRPr sz="1100" u="none" cap="none" strike="noStrike">
                        <a:latin typeface="Calibri"/>
                        <a:ea typeface="Calibri"/>
                        <a:cs typeface="Calibri"/>
                        <a:sym typeface="Calibri"/>
                      </a:endParaRPr>
                    </a:p>
                  </a:txBody>
                  <a:tcPr marT="0" marB="0" marR="68575" marL="68575"/>
                </a:tc>
              </a:tr>
              <a:tr h="371475">
                <a:tc>
                  <a:txBody>
                    <a:bodyPr/>
                    <a:lstStyle/>
                    <a:p>
                      <a:pPr indent="0" lvl="0" marL="0" marR="0" rtl="0" algn="l">
                        <a:lnSpc>
                          <a:spcPct val="150000"/>
                        </a:lnSpc>
                        <a:spcBef>
                          <a:spcPts val="0"/>
                        </a:spcBef>
                        <a:spcAft>
                          <a:spcPts val="0"/>
                        </a:spcAft>
                        <a:buClr>
                          <a:schemeClr val="lt1"/>
                        </a:buClr>
                        <a:buSzPts val="1200"/>
                        <a:buFont typeface="Century Gothic"/>
                        <a:buNone/>
                      </a:pPr>
                      <a:r>
                        <a:rPr lang="en-US" sz="1200" u="none" cap="none" strike="noStrike"/>
                        <a:t>0.681</a:t>
                      </a:r>
                      <a:endParaRPr sz="11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Clr>
                          <a:schemeClr val="lt1"/>
                        </a:buClr>
                        <a:buSzPts val="1200"/>
                        <a:buFont typeface="Century Gothic"/>
                        <a:buNone/>
                      </a:pPr>
                      <a:r>
                        <a:rPr lang="en-US" sz="1200" u="none" cap="none" strike="noStrike"/>
                        <a:t>Decision Tree</a:t>
                      </a:r>
                      <a:endParaRPr sz="11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7"/>
          <p:cNvSpPr txBox="1"/>
          <p:nvPr>
            <p:ph idx="1" type="body"/>
          </p:nvPr>
        </p:nvSpPr>
        <p:spPr>
          <a:xfrm>
            <a:off x="448939" y="1226552"/>
            <a:ext cx="8246100" cy="4404900"/>
          </a:xfrm>
          <a:prstGeom prst="rect">
            <a:avLst/>
          </a:prstGeom>
          <a:noFill/>
          <a:ln>
            <a:noFill/>
          </a:ln>
        </p:spPr>
        <p:txBody>
          <a:bodyPr anchorCtr="0" anchor="t" bIns="45700" lIns="91425" spcFirstLastPara="1" rIns="91425" wrap="square" tIns="45700">
            <a:normAutofit/>
          </a:bodyPr>
          <a:lstStyle/>
          <a:p>
            <a:pPr indent="0" lvl="0" marL="342900" rtl="0" algn="just">
              <a:lnSpc>
                <a:spcPct val="150000"/>
              </a:lnSpc>
              <a:spcBef>
                <a:spcPts val="0"/>
              </a:spcBef>
              <a:spcAft>
                <a:spcPts val="0"/>
              </a:spcAft>
              <a:buClr>
                <a:schemeClr val="lt1"/>
              </a:buClr>
              <a:buSzPts val="2000"/>
              <a:buNone/>
            </a:pPr>
            <a:r>
              <a:rPr lang="en-US" sz="2000"/>
              <a:t>After analyzing based on various measures conclude the best performing algorithm.</a:t>
            </a:r>
            <a:endParaRPr/>
          </a:p>
          <a:p>
            <a:pPr indent="-285750" lvl="1" marL="742950" rtl="0" algn="just">
              <a:lnSpc>
                <a:spcPct val="150000"/>
              </a:lnSpc>
              <a:spcBef>
                <a:spcPts val="400"/>
              </a:spcBef>
              <a:spcAft>
                <a:spcPts val="0"/>
              </a:spcAft>
              <a:buClr>
                <a:schemeClr val="lt1"/>
              </a:buClr>
              <a:buSzPts val="2000"/>
              <a:buFont typeface="Noto Sans"/>
              <a:buChar char="▪"/>
            </a:pPr>
            <a:r>
              <a:rPr lang="en-US" sz="2000"/>
              <a:t>Here we can observe that the Logistic Regression algorithm has the highest accuracy when compared to other machine learning algorithms.</a:t>
            </a:r>
            <a:endParaRPr/>
          </a:p>
          <a:p>
            <a:pPr indent="-285750" lvl="1" marL="742950" rtl="0" algn="just">
              <a:lnSpc>
                <a:spcPct val="150000"/>
              </a:lnSpc>
              <a:spcBef>
                <a:spcPts val="400"/>
              </a:spcBef>
              <a:spcAft>
                <a:spcPts val="0"/>
              </a:spcAft>
              <a:buClr>
                <a:schemeClr val="lt1"/>
              </a:buClr>
              <a:buSzPts val="2000"/>
              <a:buFont typeface="Noto Sans"/>
              <a:buChar char="▪"/>
            </a:pPr>
            <a:r>
              <a:rPr lang="en-US" sz="2000"/>
              <a:t>So I will use Logistic Regression algorithm for training my model.</a:t>
            </a:r>
            <a:endParaRPr/>
          </a:p>
          <a:p>
            <a:pPr indent="-158750" lvl="1" marL="742950" rtl="0" algn="just">
              <a:lnSpc>
                <a:spcPct val="150000"/>
              </a:lnSpc>
              <a:spcBef>
                <a:spcPts val="400"/>
              </a:spcBef>
              <a:spcAft>
                <a:spcPts val="1200"/>
              </a:spcAft>
              <a:buClr>
                <a:schemeClr val="lt1"/>
              </a:buClr>
              <a:buSzPts val="2000"/>
              <a:buFont typeface="Noto Sans"/>
              <a:buNone/>
            </a:pPr>
            <a:r>
              <a:t/>
            </a:r>
            <a:endParaRPr sz="2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8"/>
          <p:cNvSpPr txBox="1"/>
          <p:nvPr>
            <p:ph type="title"/>
          </p:nvPr>
        </p:nvSpPr>
        <p:spPr>
          <a:xfrm>
            <a:off x="313275" y="554575"/>
            <a:ext cx="8259000" cy="1017900"/>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rgbClr val="C00000"/>
              </a:buClr>
              <a:buSzPts val="3600"/>
              <a:buFont typeface="Calibri"/>
              <a:buNone/>
            </a:pPr>
            <a:r>
              <a:rPr b="1" lang="en-US"/>
              <a:t>CONCLUSION</a:t>
            </a:r>
            <a:endParaRPr b="1"/>
          </a:p>
        </p:txBody>
      </p:sp>
      <p:sp>
        <p:nvSpPr>
          <p:cNvPr id="298" name="Google Shape;298;p28"/>
          <p:cNvSpPr txBox="1"/>
          <p:nvPr>
            <p:ph idx="1" type="body"/>
          </p:nvPr>
        </p:nvSpPr>
        <p:spPr>
          <a:xfrm>
            <a:off x="448965" y="1676400"/>
            <a:ext cx="8246070" cy="4404848"/>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150000"/>
              </a:lnSpc>
              <a:spcBef>
                <a:spcPts val="0"/>
              </a:spcBef>
              <a:spcAft>
                <a:spcPts val="0"/>
              </a:spcAft>
              <a:buClr>
                <a:schemeClr val="lt1"/>
              </a:buClr>
              <a:buSzPts val="2000"/>
              <a:buNone/>
            </a:pPr>
            <a:r>
              <a:rPr lang="en-US" sz="2000"/>
              <a:t>The main aim of this project was to design and implement Diabetes Prediction Using Machine Learning Methods and Performance Analysis of that methods and it has been achieved successfully. The proposed approach uses various classification and ensemble learning method in which SVC, KNN, Random Forest, Decision Tree, Gaussian NB, Logistic Regression and Gradient Boosting classifiers are used. And 77% classification accuracy has been achieved. The Experimental results will assist health care to take early prediction and make early decision to cure diabetes and save humans life.</a:t>
            </a:r>
            <a:endParaRPr/>
          </a:p>
          <a:p>
            <a:pPr indent="0" lvl="0" marL="0" rtl="0" algn="just">
              <a:lnSpc>
                <a:spcPct val="150000"/>
              </a:lnSpc>
              <a:spcBef>
                <a:spcPts val="400"/>
              </a:spcBef>
              <a:spcAft>
                <a:spcPts val="1200"/>
              </a:spcAft>
              <a:buClr>
                <a:schemeClr val="lt1"/>
              </a:buClr>
              <a:buSzPts val="2000"/>
              <a:buNone/>
            </a:pPr>
            <a:r>
              <a:t/>
            </a: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9"/>
          <p:cNvSpPr/>
          <p:nvPr/>
        </p:nvSpPr>
        <p:spPr>
          <a:xfrm>
            <a:off x="2187053" y="2921168"/>
            <a:ext cx="4769893"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6000" u="none" cap="none" strike="noStrike">
                <a:solidFill>
                  <a:srgbClr val="FEFEFE"/>
                </a:solidFill>
                <a:latin typeface="Century Gothic"/>
                <a:ea typeface="Century Gothic"/>
                <a:cs typeface="Century Gothic"/>
                <a:sym typeface="Century Gothic"/>
              </a:rPr>
              <a:t>THANK YOU</a:t>
            </a:r>
            <a:endParaRPr b="1" i="0" sz="6000" u="none" cap="none" strike="noStrike">
              <a:solidFill>
                <a:srgbClr val="FEFEFE"/>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
          <p:cNvSpPr txBox="1"/>
          <p:nvPr>
            <p:ph type="title"/>
          </p:nvPr>
        </p:nvSpPr>
        <p:spPr>
          <a:xfrm>
            <a:off x="539250" y="79125"/>
            <a:ext cx="8259000" cy="1017900"/>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rgbClr val="C00000"/>
              </a:buClr>
              <a:buSzPts val="3600"/>
              <a:buFont typeface="Calibri"/>
              <a:buNone/>
            </a:pPr>
            <a:r>
              <a:rPr b="1" lang="en-US"/>
              <a:t>ABSTRACT</a:t>
            </a:r>
            <a:endParaRPr b="1"/>
          </a:p>
        </p:txBody>
      </p:sp>
      <p:sp>
        <p:nvSpPr>
          <p:cNvPr id="163" name="Google Shape;163;p2"/>
          <p:cNvSpPr txBox="1"/>
          <p:nvPr>
            <p:ph idx="1" type="body"/>
          </p:nvPr>
        </p:nvSpPr>
        <p:spPr>
          <a:xfrm>
            <a:off x="375688" y="1097025"/>
            <a:ext cx="8246100" cy="48006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1200"/>
              </a:spcAft>
              <a:buClr>
                <a:schemeClr val="lt1"/>
              </a:buClr>
              <a:buSzPts val="2000"/>
              <a:buNone/>
            </a:pPr>
            <a:r>
              <a:rPr lang="en-US" sz="2000"/>
              <a:t>Diabetes is an illness caused because of high glucose level in a human body. Diabetes can be controlled if it is predicted earlier.  To achieve this goal this project work will do early prediction of Diabetes in a human body or a patient for a higher accuracy through applying, Various Machine Learning Techniques on a dataset to predict diabetes. Which are K-Nearest Neighbor, Logistic Regression, Decision Tree, Extreme Gradient Boosting, Support Vector Classifier, Gaussian Naïve Bayes and Random Forest. The Project work gives the accurate or higher accuracy model shows that the model is capable of predicting diabetes effectively. The result shows that Logistic Regression achieved higher accuracy compared to other machine learning techniques.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4"/>
          <p:cNvSpPr txBox="1"/>
          <p:nvPr>
            <p:ph type="title"/>
          </p:nvPr>
        </p:nvSpPr>
        <p:spPr>
          <a:xfrm>
            <a:off x="199275" y="0"/>
            <a:ext cx="8259000" cy="1017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3600"/>
              <a:buFont typeface="Calibri"/>
              <a:buNone/>
            </a:pPr>
            <a:r>
              <a:rPr b="1" lang="en-US"/>
              <a:t>INTRODUCTION</a:t>
            </a:r>
            <a:endParaRPr b="1"/>
          </a:p>
        </p:txBody>
      </p:sp>
      <p:sp>
        <p:nvSpPr>
          <p:cNvPr id="169" name="Google Shape;169;p4"/>
          <p:cNvSpPr txBox="1"/>
          <p:nvPr>
            <p:ph idx="1" type="body"/>
          </p:nvPr>
        </p:nvSpPr>
        <p:spPr>
          <a:xfrm>
            <a:off x="448950" y="1151775"/>
            <a:ext cx="8246100" cy="44049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lt1"/>
              </a:buClr>
              <a:buSzPts val="2000"/>
              <a:buChar char="●"/>
            </a:pPr>
            <a:r>
              <a:rPr lang="en-US" sz="2000"/>
              <a:t>Diabetes is noxious diseases in the world. Diabetes caused because of obesity or high blood glucose level, and so forth. It affects the hormone insulin, resulting in abnormal metabolism of crabs and improves level of sugar in the blood. Diabetes occurs when body does not make enough insulin.</a:t>
            </a:r>
            <a:endParaRPr/>
          </a:p>
          <a:p>
            <a:pPr indent="-342900" lvl="0" marL="342900" rtl="0" algn="just">
              <a:lnSpc>
                <a:spcPct val="100000"/>
              </a:lnSpc>
              <a:spcBef>
                <a:spcPts val="400"/>
              </a:spcBef>
              <a:spcAft>
                <a:spcPts val="1200"/>
              </a:spcAft>
              <a:buClr>
                <a:schemeClr val="lt1"/>
              </a:buClr>
              <a:buSzPts val="2000"/>
              <a:buChar char="●"/>
            </a:pPr>
            <a:r>
              <a:rPr lang="en-US" sz="2000"/>
              <a:t>Early prediction of diabetes can be controlled and save the human life. To accomplish this, this work explores prediction of diabetes by taking various attributes related to diabetes disease. For this purpose the Pima Indian Diabetes Dataset is used and various Machine Learning classification and ensemble Techniques are applied to predict diabetes.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5"/>
          <p:cNvSpPr txBox="1"/>
          <p:nvPr>
            <p:ph type="title"/>
          </p:nvPr>
        </p:nvSpPr>
        <p:spPr>
          <a:xfrm>
            <a:off x="442450" y="237050"/>
            <a:ext cx="8259000" cy="1017900"/>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rgbClr val="C00000"/>
              </a:buClr>
              <a:buSzPts val="3600"/>
              <a:buFont typeface="Calibri"/>
              <a:buNone/>
            </a:pPr>
            <a:r>
              <a:rPr b="1" lang="en-US"/>
              <a:t>EXISTING METHOD</a:t>
            </a:r>
            <a:endParaRPr b="1"/>
          </a:p>
        </p:txBody>
      </p:sp>
      <p:sp>
        <p:nvSpPr>
          <p:cNvPr id="175" name="Google Shape;175;p5"/>
          <p:cNvSpPr txBox="1"/>
          <p:nvPr>
            <p:ph idx="1" type="body"/>
          </p:nvPr>
        </p:nvSpPr>
        <p:spPr>
          <a:xfrm>
            <a:off x="448888" y="1603252"/>
            <a:ext cx="8246100" cy="4404900"/>
          </a:xfrm>
          <a:prstGeom prst="rect">
            <a:avLst/>
          </a:prstGeom>
          <a:noFill/>
          <a:ln>
            <a:noFill/>
          </a:ln>
        </p:spPr>
        <p:txBody>
          <a:bodyPr anchorCtr="0" anchor="t" bIns="45700" lIns="91425" spcFirstLastPara="1" rIns="91425" wrap="square" tIns="45700">
            <a:normAutofit/>
          </a:bodyPr>
          <a:lstStyle/>
          <a:p>
            <a:pPr indent="-342900" lvl="0" marL="342900" rtl="0" algn="just">
              <a:lnSpc>
                <a:spcPct val="110000"/>
              </a:lnSpc>
              <a:spcBef>
                <a:spcPts val="0"/>
              </a:spcBef>
              <a:spcAft>
                <a:spcPts val="0"/>
              </a:spcAft>
              <a:buClr>
                <a:schemeClr val="lt1"/>
              </a:buClr>
              <a:buSzPts val="2000"/>
              <a:buChar char="●"/>
            </a:pPr>
            <a:r>
              <a:rPr lang="en-US" sz="2000"/>
              <a:t>Artificial neural network (ANN), random forest (RF) and K-means clustering techniques were implemented for the prediction of diabetes.</a:t>
            </a:r>
            <a:endParaRPr/>
          </a:p>
          <a:p>
            <a:pPr indent="-342900" lvl="0" marL="342900" rtl="0" algn="just">
              <a:lnSpc>
                <a:spcPct val="110000"/>
              </a:lnSpc>
              <a:spcBef>
                <a:spcPts val="400"/>
              </a:spcBef>
              <a:spcAft>
                <a:spcPts val="0"/>
              </a:spcAft>
              <a:buClr>
                <a:schemeClr val="lt1"/>
              </a:buClr>
              <a:buSzPts val="2000"/>
              <a:buChar char="●"/>
            </a:pPr>
            <a:r>
              <a:rPr lang="en-US" sz="2000"/>
              <a:t>In existing method, the classification and prediction accuracy is not so high.</a:t>
            </a:r>
            <a:endParaRPr/>
          </a:p>
          <a:p>
            <a:pPr indent="-342900" lvl="0" marL="342900" rtl="0" algn="just">
              <a:lnSpc>
                <a:spcPct val="110000"/>
              </a:lnSpc>
              <a:spcBef>
                <a:spcPts val="400"/>
              </a:spcBef>
              <a:spcAft>
                <a:spcPts val="1200"/>
              </a:spcAft>
              <a:buClr>
                <a:schemeClr val="lt1"/>
              </a:buClr>
              <a:buSzPts val="2000"/>
              <a:buChar char="●"/>
            </a:pPr>
            <a:r>
              <a:rPr lang="en-US" sz="2000"/>
              <a:t>A new diabetes prediction model is proposed for better classification of diabetes which includes few external factors responsible for diabetes along with regular factors like Glucose, BMI, Age, Insulin, etc.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6"/>
          <p:cNvSpPr txBox="1"/>
          <p:nvPr>
            <p:ph type="title"/>
          </p:nvPr>
        </p:nvSpPr>
        <p:spPr>
          <a:xfrm>
            <a:off x="270925" y="342900"/>
            <a:ext cx="8259000" cy="1017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3600"/>
              <a:buFont typeface="Calibri"/>
              <a:buNone/>
            </a:pPr>
            <a:r>
              <a:rPr b="1" lang="en-US"/>
              <a:t>ARCHITECTURE</a:t>
            </a:r>
            <a:endParaRPr b="1"/>
          </a:p>
        </p:txBody>
      </p:sp>
      <p:sp>
        <p:nvSpPr>
          <p:cNvPr id="181" name="Google Shape;181;p6"/>
          <p:cNvSpPr txBox="1"/>
          <p:nvPr>
            <p:ph idx="1" type="body"/>
          </p:nvPr>
        </p:nvSpPr>
        <p:spPr>
          <a:xfrm>
            <a:off x="448963" y="1849975"/>
            <a:ext cx="8246100" cy="4404900"/>
          </a:xfrm>
          <a:prstGeom prst="rect">
            <a:avLst/>
          </a:prstGeom>
          <a:noFill/>
          <a:ln>
            <a:noFill/>
          </a:ln>
        </p:spPr>
        <p:txBody>
          <a:bodyPr anchorCtr="0" anchor="t" bIns="45700" lIns="91425" spcFirstLastPara="1" rIns="91425" wrap="square" tIns="45700">
            <a:normAutofit/>
          </a:bodyPr>
          <a:lstStyle/>
          <a:p>
            <a:pPr indent="-342900" lvl="0" marL="342900" rtl="0" algn="just">
              <a:lnSpc>
                <a:spcPct val="150000"/>
              </a:lnSpc>
              <a:spcBef>
                <a:spcPts val="0"/>
              </a:spcBef>
              <a:spcAft>
                <a:spcPts val="0"/>
              </a:spcAft>
              <a:buClr>
                <a:schemeClr val="lt1"/>
              </a:buClr>
              <a:buSzPts val="2000"/>
              <a:buChar char="●"/>
            </a:pPr>
            <a:r>
              <a:rPr lang="en-US" sz="2000"/>
              <a:t>The proposed method uses various Machine Learning Algorithms for predicting the diabetes. The following phases are present in the architecture of proposed method.</a:t>
            </a:r>
            <a:endParaRPr/>
          </a:p>
          <a:p>
            <a:pPr indent="-285750" lvl="1" marL="742950" rtl="0" algn="just">
              <a:lnSpc>
                <a:spcPct val="150000"/>
              </a:lnSpc>
              <a:spcBef>
                <a:spcPts val="400"/>
              </a:spcBef>
              <a:spcAft>
                <a:spcPts val="0"/>
              </a:spcAft>
              <a:buClr>
                <a:schemeClr val="lt1"/>
              </a:buClr>
              <a:buSzPts val="2000"/>
              <a:buFont typeface="Courier New"/>
              <a:buChar char="o"/>
            </a:pPr>
            <a:r>
              <a:rPr lang="en-US" sz="2000"/>
              <a:t>Dataset Collection</a:t>
            </a:r>
            <a:endParaRPr/>
          </a:p>
          <a:p>
            <a:pPr indent="-285750" lvl="1" marL="742950" rtl="0" algn="just">
              <a:lnSpc>
                <a:spcPct val="150000"/>
              </a:lnSpc>
              <a:spcBef>
                <a:spcPts val="400"/>
              </a:spcBef>
              <a:spcAft>
                <a:spcPts val="0"/>
              </a:spcAft>
              <a:buClr>
                <a:schemeClr val="lt1"/>
              </a:buClr>
              <a:buSzPts val="2000"/>
              <a:buFont typeface="Courier New"/>
              <a:buChar char="o"/>
            </a:pPr>
            <a:r>
              <a:rPr lang="en-US" sz="2000"/>
              <a:t>Data Pre-processing</a:t>
            </a:r>
            <a:endParaRPr/>
          </a:p>
          <a:p>
            <a:pPr indent="-285750" lvl="1" marL="742950" rtl="0" algn="just">
              <a:lnSpc>
                <a:spcPct val="150000"/>
              </a:lnSpc>
              <a:spcBef>
                <a:spcPts val="400"/>
              </a:spcBef>
              <a:spcAft>
                <a:spcPts val="0"/>
              </a:spcAft>
              <a:buClr>
                <a:schemeClr val="lt1"/>
              </a:buClr>
              <a:buSzPts val="2000"/>
              <a:buFont typeface="Courier New"/>
              <a:buChar char="o"/>
            </a:pPr>
            <a:r>
              <a:rPr lang="en-US" sz="2000"/>
              <a:t>Clustering</a:t>
            </a:r>
            <a:endParaRPr/>
          </a:p>
          <a:p>
            <a:pPr indent="-285750" lvl="1" marL="742950" rtl="0" algn="just">
              <a:lnSpc>
                <a:spcPct val="150000"/>
              </a:lnSpc>
              <a:spcBef>
                <a:spcPts val="400"/>
              </a:spcBef>
              <a:spcAft>
                <a:spcPts val="0"/>
              </a:spcAft>
              <a:buClr>
                <a:schemeClr val="lt1"/>
              </a:buClr>
              <a:buSzPts val="2000"/>
              <a:buFont typeface="Courier New"/>
              <a:buChar char="o"/>
            </a:pPr>
            <a:r>
              <a:rPr lang="en-US" sz="2000"/>
              <a:t>Model Building</a:t>
            </a:r>
            <a:endParaRPr/>
          </a:p>
          <a:p>
            <a:pPr indent="-285750" lvl="1" marL="742950" rtl="0" algn="just">
              <a:lnSpc>
                <a:spcPct val="150000"/>
              </a:lnSpc>
              <a:spcBef>
                <a:spcPts val="400"/>
              </a:spcBef>
              <a:spcAft>
                <a:spcPts val="0"/>
              </a:spcAft>
              <a:buClr>
                <a:schemeClr val="lt1"/>
              </a:buClr>
              <a:buSzPts val="2000"/>
              <a:buFont typeface="Courier New"/>
              <a:buChar char="o"/>
            </a:pPr>
            <a:r>
              <a:rPr lang="en-US" sz="2000"/>
              <a:t>Evaluation</a:t>
            </a:r>
            <a:endParaRPr/>
          </a:p>
          <a:p>
            <a:pPr indent="-165100" lvl="0" marL="342900" rtl="0" algn="l">
              <a:lnSpc>
                <a:spcPct val="90000"/>
              </a:lnSpc>
              <a:spcBef>
                <a:spcPts val="560"/>
              </a:spcBef>
              <a:spcAft>
                <a:spcPts val="1200"/>
              </a:spcAft>
              <a:buClr>
                <a:schemeClr val="lt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eccd634d87_0_933"/>
          <p:cNvSpPr txBox="1"/>
          <p:nvPr>
            <p:ph type="title"/>
          </p:nvPr>
        </p:nvSpPr>
        <p:spPr>
          <a:xfrm>
            <a:off x="2171700" y="764373"/>
            <a:ext cx="6377940" cy="1293028"/>
          </a:xfrm>
          <a:prstGeom prst="rect">
            <a:avLst/>
          </a:prstGeom>
          <a:noFill/>
          <a:ln>
            <a:noFill/>
          </a:ln>
        </p:spPr>
        <p:txBody>
          <a:bodyPr anchorCtr="0" anchor="ctr" bIns="91425" lIns="91425" spcFirstLastPara="1" rIns="91425" wrap="square" tIns="91425">
            <a:normAutofit/>
          </a:bodyPr>
          <a:lstStyle/>
          <a:p>
            <a:pPr indent="0" lvl="0" marL="0" rtl="0" algn="ctr">
              <a:lnSpc>
                <a:spcPct val="90000"/>
              </a:lnSpc>
              <a:spcBef>
                <a:spcPts val="0"/>
              </a:spcBef>
              <a:spcAft>
                <a:spcPts val="0"/>
              </a:spcAft>
              <a:buClr>
                <a:schemeClr val="lt1"/>
              </a:buClr>
              <a:buSzPts val="2800"/>
              <a:buFont typeface="Calibri"/>
              <a:buNone/>
            </a:pPr>
            <a:r>
              <a:rPr b="1" lang="en-US" sz="2800"/>
              <a:t>ARCHITECTURE OF THE PROPOSED METHOD</a:t>
            </a:r>
            <a:endParaRPr b="1" sz="2800"/>
          </a:p>
          <a:p>
            <a:pPr indent="0" lvl="0" marL="0" rtl="0" algn="l">
              <a:lnSpc>
                <a:spcPct val="90000"/>
              </a:lnSpc>
              <a:spcBef>
                <a:spcPts val="0"/>
              </a:spcBef>
              <a:spcAft>
                <a:spcPts val="0"/>
              </a:spcAft>
              <a:buClr>
                <a:schemeClr val="lt1"/>
              </a:buClr>
              <a:buSzPts val="4000"/>
              <a:buFont typeface="Century Gothic"/>
              <a:buNone/>
            </a:pPr>
            <a:r>
              <a:t/>
            </a:r>
            <a:endParaRPr/>
          </a:p>
        </p:txBody>
      </p:sp>
      <p:pic>
        <p:nvPicPr>
          <p:cNvPr id="187" name="Google Shape;187;geccd634d87_0_933"/>
          <p:cNvPicPr preferRelativeResize="0"/>
          <p:nvPr>
            <p:ph idx="4294967295" type="body"/>
          </p:nvPr>
        </p:nvPicPr>
        <p:blipFill rotWithShape="1">
          <a:blip r:embed="rId3">
            <a:alphaModFix/>
          </a:blip>
          <a:srcRect b="0" l="0" r="0" t="0"/>
          <a:stretch/>
        </p:blipFill>
        <p:spPr>
          <a:xfrm>
            <a:off x="905069" y="1632857"/>
            <a:ext cx="7371184" cy="47934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graphicFrame>
        <p:nvGraphicFramePr>
          <p:cNvPr id="192" name="Google Shape;192;p8"/>
          <p:cNvGraphicFramePr/>
          <p:nvPr/>
        </p:nvGraphicFramePr>
        <p:xfrm>
          <a:off x="5674567" y="1638337"/>
          <a:ext cx="3000000" cy="3000000"/>
        </p:xfrm>
        <a:graphic>
          <a:graphicData uri="http://schemas.openxmlformats.org/drawingml/2006/table">
            <a:tbl>
              <a:tblPr bandRow="1" firstCol="1" firstRow="1">
                <a:gradFill>
                  <a:gsLst>
                    <a:gs pos="0">
                      <a:srgbClr val="FFA09D"/>
                    </a:gs>
                    <a:gs pos="35000">
                      <a:srgbClr val="FFBCBC"/>
                    </a:gs>
                    <a:gs pos="100000">
                      <a:srgbClr val="FFE2E2"/>
                    </a:gs>
                  </a:gsLst>
                  <a:lin ang="16200000" scaled="0"/>
                </a:gradFill>
                <a:tableStyleId>{8945BCA0-B868-4A65-9DEC-EF11C299ECED}</a:tableStyleId>
              </a:tblPr>
              <a:tblGrid>
                <a:gridCol w="2277375"/>
                <a:gridCol w="1075425"/>
              </a:tblGrid>
              <a:tr h="315275">
                <a:tc gridSpan="2">
                  <a:txBody>
                    <a:bodyPr/>
                    <a:lstStyle/>
                    <a:p>
                      <a:pPr indent="0" lvl="0" marL="0" marR="0" rtl="0" algn="ctr">
                        <a:lnSpc>
                          <a:spcPct val="150000"/>
                        </a:lnSpc>
                        <a:spcBef>
                          <a:spcPts val="0"/>
                        </a:spcBef>
                        <a:spcAft>
                          <a:spcPts val="0"/>
                        </a:spcAft>
                        <a:buClr>
                          <a:schemeClr val="lt1"/>
                        </a:buClr>
                        <a:buSzPts val="1400"/>
                        <a:buFont typeface="Calibri"/>
                        <a:buNone/>
                      </a:pPr>
                      <a:r>
                        <a:rPr lang="en-US" sz="1400" u="none" cap="none" strike="noStrike">
                          <a:latin typeface="Calibri"/>
                          <a:ea typeface="Calibri"/>
                          <a:cs typeface="Calibri"/>
                          <a:sym typeface="Calibri"/>
                        </a:rPr>
                        <a:t>Dataset Information</a:t>
                      </a:r>
                      <a:endParaRPr sz="1400" u="none" cap="none" strike="noStrike">
                        <a:latin typeface="Calibri"/>
                        <a:ea typeface="Calibri"/>
                        <a:cs typeface="Calibri"/>
                        <a:sym typeface="Calibri"/>
                      </a:endParaRPr>
                    </a:p>
                  </a:txBody>
                  <a:tcPr marT="0" marB="0" marR="68575" marL="68575"/>
                </a:tc>
                <a:tc hMerge="1"/>
              </a:tr>
              <a:tr h="317775">
                <a:tc>
                  <a:txBody>
                    <a:bodyPr/>
                    <a:lstStyle/>
                    <a:p>
                      <a:pPr indent="0" lvl="0" marL="0" marR="0" rtl="0" algn="l">
                        <a:lnSpc>
                          <a:spcPct val="150000"/>
                        </a:lnSpc>
                        <a:spcBef>
                          <a:spcPts val="0"/>
                        </a:spcBef>
                        <a:spcAft>
                          <a:spcPts val="0"/>
                        </a:spcAft>
                        <a:buClr>
                          <a:schemeClr val="lt1"/>
                        </a:buClr>
                        <a:buSzPts val="1400"/>
                        <a:buFont typeface="Calibri"/>
                        <a:buNone/>
                      </a:pPr>
                      <a:r>
                        <a:rPr lang="en-US" sz="1400" u="none" cap="none" strike="noStrike">
                          <a:latin typeface="Calibri"/>
                          <a:ea typeface="Calibri"/>
                          <a:cs typeface="Calibri"/>
                          <a:sym typeface="Calibri"/>
                        </a:rPr>
                        <a:t>Attribute</a:t>
                      </a:r>
                      <a:endParaRPr sz="14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Clr>
                          <a:schemeClr val="lt1"/>
                        </a:buClr>
                        <a:buSzPts val="1400"/>
                        <a:buFont typeface="Calibri"/>
                        <a:buNone/>
                      </a:pPr>
                      <a:r>
                        <a:rPr lang="en-US" sz="1400" u="none" cap="none" strike="noStrike">
                          <a:latin typeface="Calibri"/>
                          <a:ea typeface="Calibri"/>
                          <a:cs typeface="Calibri"/>
                          <a:sym typeface="Calibri"/>
                        </a:rPr>
                        <a:t>Type</a:t>
                      </a:r>
                      <a:endParaRPr sz="1400" u="none" cap="none" strike="noStrike">
                        <a:latin typeface="Calibri"/>
                        <a:ea typeface="Calibri"/>
                        <a:cs typeface="Calibri"/>
                        <a:sym typeface="Calibri"/>
                      </a:endParaRPr>
                    </a:p>
                  </a:txBody>
                  <a:tcPr marT="0" marB="0" marR="68575" marL="68575"/>
                </a:tc>
              </a:tr>
              <a:tr h="317775">
                <a:tc>
                  <a:txBody>
                    <a:bodyPr/>
                    <a:lstStyle/>
                    <a:p>
                      <a:pPr indent="0" lvl="0" marL="0" marR="0" rtl="0" algn="l">
                        <a:lnSpc>
                          <a:spcPct val="150000"/>
                        </a:lnSpc>
                        <a:spcBef>
                          <a:spcPts val="0"/>
                        </a:spcBef>
                        <a:spcAft>
                          <a:spcPts val="0"/>
                        </a:spcAft>
                        <a:buClr>
                          <a:schemeClr val="lt1"/>
                        </a:buClr>
                        <a:buSzPts val="1400"/>
                        <a:buFont typeface="Calibri"/>
                        <a:buNone/>
                      </a:pPr>
                      <a:r>
                        <a:rPr lang="en-US" sz="1400" u="none" cap="none" strike="noStrike">
                          <a:latin typeface="Calibri"/>
                          <a:ea typeface="Calibri"/>
                          <a:cs typeface="Calibri"/>
                          <a:sym typeface="Calibri"/>
                        </a:rPr>
                        <a:t>Pregnancies</a:t>
                      </a:r>
                      <a:endParaRPr sz="14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Clr>
                          <a:schemeClr val="lt1"/>
                        </a:buClr>
                        <a:buSzPts val="1400"/>
                        <a:buFont typeface="Calibri"/>
                        <a:buNone/>
                      </a:pPr>
                      <a:r>
                        <a:rPr lang="en-US" sz="1400" u="none" cap="none" strike="noStrike">
                          <a:latin typeface="Calibri"/>
                          <a:ea typeface="Calibri"/>
                          <a:cs typeface="Calibri"/>
                          <a:sym typeface="Calibri"/>
                        </a:rPr>
                        <a:t>N</a:t>
                      </a:r>
                      <a:endParaRPr sz="1400" u="none" cap="none" strike="noStrike">
                        <a:latin typeface="Calibri"/>
                        <a:ea typeface="Calibri"/>
                        <a:cs typeface="Calibri"/>
                        <a:sym typeface="Calibri"/>
                      </a:endParaRPr>
                    </a:p>
                  </a:txBody>
                  <a:tcPr marT="0" marB="0" marR="68575" marL="68575"/>
                </a:tc>
              </a:tr>
              <a:tr h="317775">
                <a:tc>
                  <a:txBody>
                    <a:bodyPr/>
                    <a:lstStyle/>
                    <a:p>
                      <a:pPr indent="0" lvl="0" marL="0" marR="0" rtl="0" algn="l">
                        <a:lnSpc>
                          <a:spcPct val="150000"/>
                        </a:lnSpc>
                        <a:spcBef>
                          <a:spcPts val="0"/>
                        </a:spcBef>
                        <a:spcAft>
                          <a:spcPts val="0"/>
                        </a:spcAft>
                        <a:buClr>
                          <a:schemeClr val="lt1"/>
                        </a:buClr>
                        <a:buSzPts val="1400"/>
                        <a:buFont typeface="Calibri"/>
                        <a:buNone/>
                      </a:pPr>
                      <a:r>
                        <a:rPr lang="en-US" sz="1400" u="none" cap="none" strike="noStrike">
                          <a:latin typeface="Calibri"/>
                          <a:ea typeface="Calibri"/>
                          <a:cs typeface="Calibri"/>
                          <a:sym typeface="Calibri"/>
                        </a:rPr>
                        <a:t>Glucose</a:t>
                      </a:r>
                      <a:endParaRPr sz="14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Clr>
                          <a:schemeClr val="lt1"/>
                        </a:buClr>
                        <a:buSzPts val="1400"/>
                        <a:buFont typeface="Calibri"/>
                        <a:buNone/>
                      </a:pPr>
                      <a:r>
                        <a:rPr lang="en-US" sz="1400" u="none" cap="none" strike="noStrike">
                          <a:latin typeface="Calibri"/>
                          <a:ea typeface="Calibri"/>
                          <a:cs typeface="Calibri"/>
                          <a:sym typeface="Calibri"/>
                        </a:rPr>
                        <a:t>N</a:t>
                      </a:r>
                      <a:endParaRPr sz="1400" u="none" cap="none" strike="noStrike">
                        <a:latin typeface="Calibri"/>
                        <a:ea typeface="Calibri"/>
                        <a:cs typeface="Calibri"/>
                        <a:sym typeface="Calibri"/>
                      </a:endParaRPr>
                    </a:p>
                  </a:txBody>
                  <a:tcPr marT="0" marB="0" marR="68575" marL="68575"/>
                </a:tc>
              </a:tr>
              <a:tr h="317775">
                <a:tc>
                  <a:txBody>
                    <a:bodyPr/>
                    <a:lstStyle/>
                    <a:p>
                      <a:pPr indent="0" lvl="0" marL="0" marR="0" rtl="0" algn="l">
                        <a:lnSpc>
                          <a:spcPct val="150000"/>
                        </a:lnSpc>
                        <a:spcBef>
                          <a:spcPts val="0"/>
                        </a:spcBef>
                        <a:spcAft>
                          <a:spcPts val="0"/>
                        </a:spcAft>
                        <a:buClr>
                          <a:schemeClr val="lt1"/>
                        </a:buClr>
                        <a:buSzPts val="1400"/>
                        <a:buFont typeface="Calibri"/>
                        <a:buNone/>
                      </a:pPr>
                      <a:r>
                        <a:rPr lang="en-US" sz="1400" u="none" cap="none" strike="noStrike">
                          <a:latin typeface="Calibri"/>
                          <a:ea typeface="Calibri"/>
                          <a:cs typeface="Calibri"/>
                          <a:sym typeface="Calibri"/>
                        </a:rPr>
                        <a:t>BloodPressure</a:t>
                      </a:r>
                      <a:endParaRPr sz="14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Clr>
                          <a:schemeClr val="lt1"/>
                        </a:buClr>
                        <a:buSzPts val="1400"/>
                        <a:buFont typeface="Calibri"/>
                        <a:buNone/>
                      </a:pPr>
                      <a:r>
                        <a:rPr lang="en-US" sz="1400" u="none" cap="none" strike="noStrike">
                          <a:latin typeface="Calibri"/>
                          <a:ea typeface="Calibri"/>
                          <a:cs typeface="Calibri"/>
                          <a:sym typeface="Calibri"/>
                        </a:rPr>
                        <a:t>N</a:t>
                      </a:r>
                      <a:endParaRPr sz="1400" u="none" cap="none" strike="noStrike">
                        <a:latin typeface="Calibri"/>
                        <a:ea typeface="Calibri"/>
                        <a:cs typeface="Calibri"/>
                        <a:sym typeface="Calibri"/>
                      </a:endParaRPr>
                    </a:p>
                  </a:txBody>
                  <a:tcPr marT="0" marB="0" marR="68575" marL="68575"/>
                </a:tc>
              </a:tr>
              <a:tr h="317775">
                <a:tc>
                  <a:txBody>
                    <a:bodyPr/>
                    <a:lstStyle/>
                    <a:p>
                      <a:pPr indent="0" lvl="0" marL="0" marR="0" rtl="0" algn="l">
                        <a:lnSpc>
                          <a:spcPct val="150000"/>
                        </a:lnSpc>
                        <a:spcBef>
                          <a:spcPts val="0"/>
                        </a:spcBef>
                        <a:spcAft>
                          <a:spcPts val="0"/>
                        </a:spcAft>
                        <a:buClr>
                          <a:schemeClr val="lt1"/>
                        </a:buClr>
                        <a:buSzPts val="1400"/>
                        <a:buFont typeface="Calibri"/>
                        <a:buNone/>
                      </a:pPr>
                      <a:r>
                        <a:rPr lang="en-US" sz="1400" u="none" cap="none" strike="noStrike">
                          <a:latin typeface="Calibri"/>
                          <a:ea typeface="Calibri"/>
                          <a:cs typeface="Calibri"/>
                          <a:sym typeface="Calibri"/>
                        </a:rPr>
                        <a:t>SkinThickness</a:t>
                      </a:r>
                      <a:endParaRPr sz="14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Clr>
                          <a:schemeClr val="lt1"/>
                        </a:buClr>
                        <a:buSzPts val="1400"/>
                        <a:buFont typeface="Calibri"/>
                        <a:buNone/>
                      </a:pPr>
                      <a:r>
                        <a:rPr lang="en-US" sz="1400" u="none" cap="none" strike="noStrike">
                          <a:latin typeface="Calibri"/>
                          <a:ea typeface="Calibri"/>
                          <a:cs typeface="Calibri"/>
                          <a:sym typeface="Calibri"/>
                        </a:rPr>
                        <a:t>N</a:t>
                      </a:r>
                      <a:endParaRPr sz="1400" u="none" cap="none" strike="noStrike">
                        <a:latin typeface="Calibri"/>
                        <a:ea typeface="Calibri"/>
                        <a:cs typeface="Calibri"/>
                        <a:sym typeface="Calibri"/>
                      </a:endParaRPr>
                    </a:p>
                  </a:txBody>
                  <a:tcPr marT="0" marB="0" marR="68575" marL="68575"/>
                </a:tc>
              </a:tr>
              <a:tr h="317775">
                <a:tc>
                  <a:txBody>
                    <a:bodyPr/>
                    <a:lstStyle/>
                    <a:p>
                      <a:pPr indent="0" lvl="0" marL="0" marR="0" rtl="0" algn="l">
                        <a:lnSpc>
                          <a:spcPct val="150000"/>
                        </a:lnSpc>
                        <a:spcBef>
                          <a:spcPts val="0"/>
                        </a:spcBef>
                        <a:spcAft>
                          <a:spcPts val="0"/>
                        </a:spcAft>
                        <a:buClr>
                          <a:schemeClr val="lt1"/>
                        </a:buClr>
                        <a:buSzPts val="1400"/>
                        <a:buFont typeface="Calibri"/>
                        <a:buNone/>
                      </a:pPr>
                      <a:r>
                        <a:rPr lang="en-US" sz="1400" u="none" cap="none" strike="noStrike">
                          <a:latin typeface="Calibri"/>
                          <a:ea typeface="Calibri"/>
                          <a:cs typeface="Calibri"/>
                          <a:sym typeface="Calibri"/>
                        </a:rPr>
                        <a:t>Insulin</a:t>
                      </a:r>
                      <a:endParaRPr sz="14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Clr>
                          <a:schemeClr val="lt1"/>
                        </a:buClr>
                        <a:buSzPts val="1400"/>
                        <a:buFont typeface="Calibri"/>
                        <a:buNone/>
                      </a:pPr>
                      <a:r>
                        <a:rPr lang="en-US" sz="1400" u="none" cap="none" strike="noStrike">
                          <a:latin typeface="Calibri"/>
                          <a:ea typeface="Calibri"/>
                          <a:cs typeface="Calibri"/>
                          <a:sym typeface="Calibri"/>
                        </a:rPr>
                        <a:t>N</a:t>
                      </a:r>
                      <a:endParaRPr sz="1400" u="none" cap="none" strike="noStrike">
                        <a:latin typeface="Calibri"/>
                        <a:ea typeface="Calibri"/>
                        <a:cs typeface="Calibri"/>
                        <a:sym typeface="Calibri"/>
                      </a:endParaRPr>
                    </a:p>
                  </a:txBody>
                  <a:tcPr marT="0" marB="0" marR="68575" marL="68575"/>
                </a:tc>
              </a:tr>
              <a:tr h="317775">
                <a:tc>
                  <a:txBody>
                    <a:bodyPr/>
                    <a:lstStyle/>
                    <a:p>
                      <a:pPr indent="0" lvl="0" marL="0" marR="0" rtl="0" algn="l">
                        <a:lnSpc>
                          <a:spcPct val="150000"/>
                        </a:lnSpc>
                        <a:spcBef>
                          <a:spcPts val="0"/>
                        </a:spcBef>
                        <a:spcAft>
                          <a:spcPts val="0"/>
                        </a:spcAft>
                        <a:buClr>
                          <a:schemeClr val="lt1"/>
                        </a:buClr>
                        <a:buSzPts val="1400"/>
                        <a:buFont typeface="Calibri"/>
                        <a:buNone/>
                      </a:pPr>
                      <a:r>
                        <a:rPr lang="en-US" sz="1400" u="none" cap="none" strike="noStrike">
                          <a:latin typeface="Calibri"/>
                          <a:ea typeface="Calibri"/>
                          <a:cs typeface="Calibri"/>
                          <a:sym typeface="Calibri"/>
                        </a:rPr>
                        <a:t>BMI</a:t>
                      </a:r>
                      <a:endParaRPr sz="14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Clr>
                          <a:schemeClr val="lt1"/>
                        </a:buClr>
                        <a:buSzPts val="1400"/>
                        <a:buFont typeface="Calibri"/>
                        <a:buNone/>
                      </a:pPr>
                      <a:r>
                        <a:rPr lang="en-US" sz="1400" u="none" cap="none" strike="noStrike">
                          <a:latin typeface="Calibri"/>
                          <a:ea typeface="Calibri"/>
                          <a:cs typeface="Calibri"/>
                          <a:sym typeface="Calibri"/>
                        </a:rPr>
                        <a:t>N</a:t>
                      </a:r>
                      <a:endParaRPr sz="1400" u="none" cap="none" strike="noStrike">
                        <a:latin typeface="Calibri"/>
                        <a:ea typeface="Calibri"/>
                        <a:cs typeface="Calibri"/>
                        <a:sym typeface="Calibri"/>
                      </a:endParaRPr>
                    </a:p>
                  </a:txBody>
                  <a:tcPr marT="0" marB="0" marR="68575" marL="68575"/>
                </a:tc>
              </a:tr>
              <a:tr h="408575">
                <a:tc>
                  <a:txBody>
                    <a:bodyPr/>
                    <a:lstStyle/>
                    <a:p>
                      <a:pPr indent="0" lvl="0" marL="0" marR="0" rtl="0" algn="l">
                        <a:lnSpc>
                          <a:spcPct val="150000"/>
                        </a:lnSpc>
                        <a:spcBef>
                          <a:spcPts val="0"/>
                        </a:spcBef>
                        <a:spcAft>
                          <a:spcPts val="0"/>
                        </a:spcAft>
                        <a:buClr>
                          <a:schemeClr val="lt1"/>
                        </a:buClr>
                        <a:buSzPts val="1400"/>
                        <a:buFont typeface="Calibri"/>
                        <a:buNone/>
                      </a:pPr>
                      <a:r>
                        <a:rPr lang="en-US" sz="1400" u="none" cap="none" strike="noStrike">
                          <a:latin typeface="Calibri"/>
                          <a:ea typeface="Calibri"/>
                          <a:cs typeface="Calibri"/>
                          <a:sym typeface="Calibri"/>
                        </a:rPr>
                        <a:t>DiabetesPredegreeFunction</a:t>
                      </a:r>
                      <a:endParaRPr sz="14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Clr>
                          <a:schemeClr val="lt1"/>
                        </a:buClr>
                        <a:buSzPts val="1400"/>
                        <a:buFont typeface="Calibri"/>
                        <a:buNone/>
                      </a:pPr>
                      <a:r>
                        <a:rPr lang="en-US" sz="1400" u="none" cap="none" strike="noStrike">
                          <a:latin typeface="Calibri"/>
                          <a:ea typeface="Calibri"/>
                          <a:cs typeface="Calibri"/>
                          <a:sym typeface="Calibri"/>
                        </a:rPr>
                        <a:t>N</a:t>
                      </a:r>
                      <a:endParaRPr sz="1400" u="none" cap="none" strike="noStrike">
                        <a:latin typeface="Calibri"/>
                        <a:ea typeface="Calibri"/>
                        <a:cs typeface="Calibri"/>
                        <a:sym typeface="Calibri"/>
                      </a:endParaRPr>
                    </a:p>
                  </a:txBody>
                  <a:tcPr marT="0" marB="0" marR="68575" marL="68575"/>
                </a:tc>
              </a:tr>
              <a:tr h="315275">
                <a:tc>
                  <a:txBody>
                    <a:bodyPr/>
                    <a:lstStyle/>
                    <a:p>
                      <a:pPr indent="0" lvl="0" marL="0" marR="0" rtl="0" algn="l">
                        <a:lnSpc>
                          <a:spcPct val="150000"/>
                        </a:lnSpc>
                        <a:spcBef>
                          <a:spcPts val="0"/>
                        </a:spcBef>
                        <a:spcAft>
                          <a:spcPts val="0"/>
                        </a:spcAft>
                        <a:buClr>
                          <a:schemeClr val="lt1"/>
                        </a:buClr>
                        <a:buSzPts val="1400"/>
                        <a:buFont typeface="Calibri"/>
                        <a:buNone/>
                      </a:pPr>
                      <a:r>
                        <a:rPr lang="en-US" sz="1400" u="none" cap="none" strike="noStrike">
                          <a:latin typeface="Calibri"/>
                          <a:ea typeface="Calibri"/>
                          <a:cs typeface="Calibri"/>
                          <a:sym typeface="Calibri"/>
                        </a:rPr>
                        <a:t>Age</a:t>
                      </a:r>
                      <a:endParaRPr sz="14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Clr>
                          <a:schemeClr val="lt1"/>
                        </a:buClr>
                        <a:buSzPts val="1400"/>
                        <a:buFont typeface="Calibri"/>
                        <a:buNone/>
                      </a:pPr>
                      <a:r>
                        <a:rPr lang="en-US" sz="1400" u="none" cap="none" strike="noStrike">
                          <a:latin typeface="Calibri"/>
                          <a:ea typeface="Calibri"/>
                          <a:cs typeface="Calibri"/>
                          <a:sym typeface="Calibri"/>
                        </a:rPr>
                        <a:t>N</a:t>
                      </a:r>
                      <a:endParaRPr sz="1400" u="none" cap="none" strike="noStrike">
                        <a:latin typeface="Calibri"/>
                        <a:ea typeface="Calibri"/>
                        <a:cs typeface="Calibri"/>
                        <a:sym typeface="Calibri"/>
                      </a:endParaRPr>
                    </a:p>
                  </a:txBody>
                  <a:tcPr marT="0" marB="0" marR="68575" marL="68575"/>
                </a:tc>
              </a:tr>
              <a:tr h="317775">
                <a:tc>
                  <a:txBody>
                    <a:bodyPr/>
                    <a:lstStyle/>
                    <a:p>
                      <a:pPr indent="0" lvl="0" marL="0" marR="0" rtl="0" algn="l">
                        <a:lnSpc>
                          <a:spcPct val="150000"/>
                        </a:lnSpc>
                        <a:spcBef>
                          <a:spcPts val="0"/>
                        </a:spcBef>
                        <a:spcAft>
                          <a:spcPts val="0"/>
                        </a:spcAft>
                        <a:buClr>
                          <a:schemeClr val="lt1"/>
                        </a:buClr>
                        <a:buSzPts val="1400"/>
                        <a:buFont typeface="Calibri"/>
                        <a:buNone/>
                      </a:pPr>
                      <a:r>
                        <a:rPr lang="en-US" sz="1400" u="none" cap="none" strike="noStrike">
                          <a:latin typeface="Calibri"/>
                          <a:ea typeface="Calibri"/>
                          <a:cs typeface="Calibri"/>
                          <a:sym typeface="Calibri"/>
                        </a:rPr>
                        <a:t>Outcome</a:t>
                      </a:r>
                      <a:endParaRPr sz="14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Clr>
                          <a:schemeClr val="lt1"/>
                        </a:buClr>
                        <a:buSzPts val="1400"/>
                        <a:buFont typeface="Calibri"/>
                        <a:buNone/>
                      </a:pPr>
                      <a:r>
                        <a:rPr lang="en-US" sz="1400" u="none" cap="none" strike="noStrike">
                          <a:latin typeface="Calibri"/>
                          <a:ea typeface="Calibri"/>
                          <a:cs typeface="Calibri"/>
                          <a:sym typeface="Calibri"/>
                        </a:rPr>
                        <a:t>C</a:t>
                      </a:r>
                      <a:endParaRPr sz="1400" u="none" cap="none" strike="noStrike">
                        <a:latin typeface="Calibri"/>
                        <a:ea typeface="Calibri"/>
                        <a:cs typeface="Calibri"/>
                        <a:sym typeface="Calibri"/>
                      </a:endParaRPr>
                    </a:p>
                  </a:txBody>
                  <a:tcPr marT="0" marB="0" marR="68575" marL="68575"/>
                </a:tc>
              </a:tr>
            </a:tbl>
          </a:graphicData>
        </a:graphic>
      </p:graphicFrame>
      <p:sp>
        <p:nvSpPr>
          <p:cNvPr id="193" name="Google Shape;193;p8"/>
          <p:cNvSpPr/>
          <p:nvPr/>
        </p:nvSpPr>
        <p:spPr>
          <a:xfrm>
            <a:off x="232826" y="1680262"/>
            <a:ext cx="5029200" cy="3539400"/>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lt1"/>
              </a:buClr>
              <a:buSzPts val="2400"/>
              <a:buFont typeface="Calibri"/>
              <a:buNone/>
            </a:pPr>
            <a:r>
              <a:rPr b="1" i="0" lang="en-US" sz="2400" u="none" cap="none" strike="noStrike">
                <a:solidFill>
                  <a:schemeClr val="lt1"/>
                </a:solidFill>
                <a:latin typeface="Calibri"/>
                <a:ea typeface="Calibri"/>
                <a:cs typeface="Calibri"/>
                <a:sym typeface="Calibri"/>
              </a:rPr>
              <a:t>Dataset Collection</a:t>
            </a:r>
            <a:endParaRPr b="1" i="0" sz="2400" u="none" cap="none" strike="noStrike">
              <a:solidFill>
                <a:schemeClr val="lt1"/>
              </a:solidFill>
              <a:latin typeface="Calibri"/>
              <a:ea typeface="Calibri"/>
              <a:cs typeface="Calibri"/>
              <a:sym typeface="Calibri"/>
            </a:endParaRPr>
          </a:p>
          <a:p>
            <a:pPr indent="0" lvl="0" marL="0" marR="0" rtl="0" algn="just">
              <a:lnSpc>
                <a:spcPct val="100000"/>
              </a:lnSpc>
              <a:spcBef>
                <a:spcPts val="0"/>
              </a:spcBef>
              <a:spcAft>
                <a:spcPts val="0"/>
              </a:spcAft>
              <a:buClr>
                <a:schemeClr val="lt1"/>
              </a:buClr>
              <a:buSzPts val="2000"/>
              <a:buFont typeface="Calibri"/>
              <a:buNone/>
            </a:pPr>
            <a:r>
              <a:rPr b="1" i="0" lang="en-US" sz="2000" u="none" cap="none" strike="noStrike">
                <a:solidFill>
                  <a:schemeClr val="lt1"/>
                </a:solidFill>
                <a:latin typeface="Calibri"/>
                <a:ea typeface="Calibri"/>
                <a:cs typeface="Calibri"/>
                <a:sym typeface="Calibri"/>
              </a:rPr>
              <a:t>	</a:t>
            </a:r>
            <a:endParaRPr b="0" i="0" sz="1800" u="none" cap="none" strike="noStrike">
              <a:solidFill>
                <a:schemeClr val="lt1"/>
              </a:solidFill>
              <a:latin typeface="Century Gothic"/>
              <a:ea typeface="Century Gothic"/>
              <a:cs typeface="Century Gothic"/>
              <a:sym typeface="Century Gothic"/>
            </a:endParaRPr>
          </a:p>
          <a:p>
            <a:pPr indent="-342900" lvl="0" marL="342900" marR="0" rtl="0" algn="just">
              <a:lnSpc>
                <a:spcPct val="100000"/>
              </a:lnSpc>
              <a:spcBef>
                <a:spcPts val="0"/>
              </a:spcBef>
              <a:spcAft>
                <a:spcPts val="0"/>
              </a:spcAft>
              <a:buClr>
                <a:schemeClr val="lt1"/>
              </a:buClr>
              <a:buSzPts val="2000"/>
              <a:buFont typeface="Arial"/>
              <a:buChar char="•"/>
            </a:pPr>
            <a:r>
              <a:rPr b="0" i="0" lang="en-US" sz="2000" u="none" cap="none" strike="noStrike">
                <a:solidFill>
                  <a:schemeClr val="lt1"/>
                </a:solidFill>
                <a:latin typeface="Calibri"/>
                <a:ea typeface="Calibri"/>
                <a:cs typeface="Calibri"/>
                <a:sym typeface="Calibri"/>
              </a:rPr>
              <a:t>This phase includes data collection and understanding the data to study the patterns and trends which helps in prediction and evaluating the results.</a:t>
            </a:r>
            <a:endParaRPr b="0" i="0" sz="1800" u="none" cap="none" strike="noStrike">
              <a:solidFill>
                <a:schemeClr val="lt1"/>
              </a:solidFill>
              <a:latin typeface="Century Gothic"/>
              <a:ea typeface="Century Gothic"/>
              <a:cs typeface="Century Gothic"/>
              <a:sym typeface="Century Gothic"/>
            </a:endParaRPr>
          </a:p>
          <a:p>
            <a:pPr indent="-215900" lvl="0" marL="342900" marR="0" rtl="0" algn="just">
              <a:lnSpc>
                <a:spcPct val="100000"/>
              </a:lnSpc>
              <a:spcBef>
                <a:spcPts val="0"/>
              </a:spcBef>
              <a:spcAft>
                <a:spcPts val="0"/>
              </a:spcAft>
              <a:buClr>
                <a:schemeClr val="dk1"/>
              </a:buClr>
              <a:buSzPts val="2000"/>
              <a:buFont typeface="Arial"/>
              <a:buNone/>
            </a:pPr>
            <a:r>
              <a:t/>
            </a:r>
            <a:endParaRPr b="0" i="0" sz="2000" u="none" cap="none" strike="noStrike">
              <a:solidFill>
                <a:schemeClr val="lt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lt1"/>
              </a:buClr>
              <a:buSzPts val="2000"/>
              <a:buFont typeface="Arial"/>
              <a:buChar char="•"/>
            </a:pPr>
            <a:r>
              <a:rPr b="0" i="0" lang="en-US" sz="2000" u="none" cap="none" strike="noStrike">
                <a:solidFill>
                  <a:schemeClr val="lt1"/>
                </a:solidFill>
                <a:latin typeface="Calibri"/>
                <a:ea typeface="Calibri"/>
                <a:cs typeface="Calibri"/>
                <a:sym typeface="Calibri"/>
              </a:rPr>
              <a:t>The dataset used in this project is Pima Indians Diabetes Dataset and it contains 769 records and 9 attributes.</a:t>
            </a:r>
            <a:endParaRPr b="0" i="0" sz="2000" u="none" cap="none" strike="noStrike">
              <a:solidFill>
                <a:schemeClr val="lt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9"/>
          <p:cNvSpPr txBox="1"/>
          <p:nvPr>
            <p:ph idx="1" type="body"/>
          </p:nvPr>
        </p:nvSpPr>
        <p:spPr>
          <a:xfrm>
            <a:off x="448964" y="1226577"/>
            <a:ext cx="8246100" cy="4404900"/>
          </a:xfrm>
          <a:prstGeom prst="rect">
            <a:avLst/>
          </a:prstGeom>
          <a:noFill/>
          <a:ln>
            <a:noFill/>
          </a:ln>
        </p:spPr>
        <p:txBody>
          <a:bodyPr anchorCtr="0" anchor="t" bIns="45700" lIns="91425" spcFirstLastPara="1" rIns="91425" wrap="square" tIns="45700">
            <a:noAutofit/>
          </a:bodyPr>
          <a:lstStyle/>
          <a:p>
            <a:pPr indent="0" lvl="0" marL="0" rtl="0" algn="just">
              <a:lnSpc>
                <a:spcPct val="170000"/>
              </a:lnSpc>
              <a:spcBef>
                <a:spcPts val="0"/>
              </a:spcBef>
              <a:spcAft>
                <a:spcPts val="0"/>
              </a:spcAft>
              <a:buClr>
                <a:schemeClr val="lt1"/>
              </a:buClr>
              <a:buSzPts val="2400"/>
              <a:buNone/>
            </a:pPr>
            <a:r>
              <a:rPr b="1" lang="en-US" sz="2400"/>
              <a:t>Data Pre-processing</a:t>
            </a:r>
            <a:endParaRPr b="1" sz="2400"/>
          </a:p>
          <a:p>
            <a:pPr indent="0" lvl="0" marL="0" rtl="0" algn="just">
              <a:lnSpc>
                <a:spcPct val="170000"/>
              </a:lnSpc>
              <a:spcBef>
                <a:spcPts val="400"/>
              </a:spcBef>
              <a:spcAft>
                <a:spcPts val="0"/>
              </a:spcAft>
              <a:buClr>
                <a:schemeClr val="lt1"/>
              </a:buClr>
              <a:buSzPts val="2000"/>
              <a:buNone/>
            </a:pPr>
            <a:r>
              <a:rPr lang="en-US" sz="2000"/>
              <a:t>	This phase of model handles inconsistent data in order to get more accurate and precise results. This dataset contains missing values. The missing values are imputed for few selected attributes like Glucose level, Blood Pressure, Skin Thickness, BMI and Age because these attributes cannot have values zero. Then the dataset is scaled to normalize all values.</a:t>
            </a:r>
            <a:endParaRPr/>
          </a:p>
          <a:p>
            <a:pPr indent="0" lvl="0" marL="0" rtl="0" algn="just">
              <a:lnSpc>
                <a:spcPct val="170000"/>
              </a:lnSpc>
              <a:spcBef>
                <a:spcPts val="400"/>
              </a:spcBef>
              <a:spcAft>
                <a:spcPts val="1200"/>
              </a:spcAft>
              <a:buClr>
                <a:schemeClr val="lt1"/>
              </a:buClr>
              <a:buSzPts val="2000"/>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2021-05-20T11:22:36Z</dcterms:created>
  <dc:creator>venkateshpathipati18@gmail.com</dc:creator>
</cp:coreProperties>
</file>