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191" cy="10299191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4" Type="http://schemas.openxmlformats.org/officeDocument/2006/relationships/viewProps" Target="viewProps.xml"/><Relationship Id="rId13" Type="http://schemas.openxmlformats.org/officeDocument/2006/relationships/tableStyles" Target="tableStyles.xml"/><Relationship Id="rId12" Type="http://schemas.openxmlformats.org/officeDocument/2006/relationships/presProps" Target="presProps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32499" y="8057499"/>
            <a:ext cx="3476624" cy="2229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144512" y="0"/>
            <a:ext cx="9143487" cy="10287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478239" y="2997886"/>
            <a:ext cx="8289290" cy="42341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70000"/>
              </a:lnSpc>
              <a:tabLst/>
            </a:pPr>
            <a:endParaRPr lang="Arial" altLang="Arial" sz="100" dirty="0"/>
          </a:p>
          <a:p>
            <a:pPr marL="12700" indent="12064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59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Revolutio</a:t>
            </a:r>
            <a:r>
              <a:rPr sz="59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nizing</a:t>
            </a:r>
            <a:r>
              <a:rPr sz="5900" kern="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Parking</a:t>
            </a:r>
            <a:r>
              <a:rPr sz="59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Ericiency:</a:t>
            </a:r>
            <a:r>
              <a:rPr sz="5900" kern="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Harnessing</a:t>
            </a:r>
            <a:r>
              <a:rPr sz="59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9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5900" kern="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5900" kern="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ofIoT</a:t>
            </a:r>
            <a:r>
              <a:rPr sz="5900" kern="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5900" dirty="0"/>
          </a:p>
          <a:p>
            <a:pPr marL="31115" algn="l" rtl="0" eaLnBrk="0">
              <a:lnSpc>
                <a:spcPct val="98000"/>
              </a:lnSpc>
              <a:spcBef>
                <a:spcPts val="35"/>
              </a:spcBef>
              <a:tabLst/>
            </a:pPr>
            <a:r>
              <a:rPr sz="5200" kern="0" spc="5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Smart</a:t>
            </a:r>
            <a:r>
              <a:rPr sz="52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200" kern="0" spc="5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Parking</a:t>
            </a:r>
            <a:endParaRPr lang="Arial" altLang="Arial" sz="5200" dirty="0"/>
          </a:p>
          <a:p>
            <a:pPr marL="31115" algn="l" rtl="0" eaLnBrk="0">
              <a:lnSpc>
                <a:spcPts val="7982"/>
              </a:lnSpc>
              <a:tabLst/>
            </a:pPr>
            <a:r>
              <a:rPr sz="56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Solutions</a:t>
            </a:r>
            <a:endParaRPr lang="Arial" altLang="Arial" sz="56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2343947" cy="25060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02501" y="2232500"/>
            <a:ext cx="8385498" cy="6448424"/>
          </a:xfrm>
          <a:prstGeom prst="rect">
            <a:avLst/>
          </a:prstGeom>
        </p:spPr>
      </p:pic>
      <p:sp>
        <p:nvSpPr>
          <p:cNvPr id="55" name="textbox 55"/>
          <p:cNvSpPr/>
          <p:nvPr/>
        </p:nvSpPr>
        <p:spPr>
          <a:xfrm>
            <a:off x="2185534" y="2504718"/>
            <a:ext cx="4227829" cy="1661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883"/>
              </a:lnSpc>
              <a:tabLst/>
            </a:pPr>
            <a:r>
              <a:rPr sz="91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Thanks</a:t>
            </a:r>
            <a:r>
              <a:rPr sz="9100" kern="0" spc="6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9100" dirty="0"/>
          </a:p>
        </p:txBody>
      </p:sp>
      <p:sp>
        <p:nvSpPr>
          <p:cNvPr id="56" name="rect"/>
          <p:cNvSpPr/>
          <p:nvPr/>
        </p:nvSpPr>
        <p:spPr>
          <a:xfrm>
            <a:off x="2202996" y="4544148"/>
            <a:ext cx="6029325" cy="95250"/>
          </a:xfrm>
          <a:prstGeom prst="rect">
            <a:avLst/>
          </a:prstGeom>
          <a:solidFill>
            <a:srgbClr val="70B1DA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605457" y="0"/>
            <a:ext cx="6682542" cy="1028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92104"/>
            <a:ext cx="3863861" cy="9894895"/>
          </a:xfrm>
          <a:prstGeom prst="rect">
            <a:avLst/>
          </a:prstGeom>
        </p:spPr>
      </p:pic>
      <p:sp>
        <p:nvSpPr>
          <p:cNvPr id="9" name="textbox 9"/>
          <p:cNvSpPr/>
          <p:nvPr/>
        </p:nvSpPr>
        <p:spPr>
          <a:xfrm>
            <a:off x="3919517" y="2999105"/>
            <a:ext cx="6429375" cy="4247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lang="Arial" altLang="Arial" sz="200" dirty="0"/>
          </a:p>
          <a:p>
            <a:pPr marL="12700" indent="196214" algn="r" rtl="0" eaLnBrk="0">
              <a:lnSpc>
                <a:spcPct val="102000"/>
              </a:lnSpc>
              <a:spcBef>
                <a:spcPts val="2"/>
              </a:spcBef>
              <a:tabLst>
                <a:tab pos="556259" algn="l"/>
                <a:tab pos="674369" algn="l"/>
                <a:tab pos="1208405" algn="l"/>
                <a:tab pos="1795145" algn="l"/>
              </a:tabLst>
            </a:pP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Welcome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to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30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revol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ution</a:t>
            </a:r>
            <a:r>
              <a:rPr sz="30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3000" kern="0" spc="-3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</a:t>
            </a:r>
            <a:r>
              <a:rPr sz="3000" kern="0" spc="-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ciency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!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</a:t>
            </a:r>
            <a:r>
              <a:rPr sz="30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thi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</a:t>
            </a:r>
            <a:r>
              <a:rPr sz="30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presentation,</a:t>
            </a:r>
            <a:r>
              <a:rPr sz="30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we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will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explore</a:t>
            </a:r>
            <a:r>
              <a:rPr sz="30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how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</a:t>
            </a:r>
            <a:r>
              <a:rPr sz="30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</a:t>
            </a:r>
            <a:r>
              <a:rPr sz="30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Internet</a:t>
            </a:r>
            <a:r>
              <a:rPr sz="30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ofThings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(</a:t>
            </a:r>
            <a:r>
              <a:rPr sz="30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)</a:t>
            </a:r>
            <a:r>
              <a:rPr sz="30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is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transforming</a:t>
            </a:r>
            <a:r>
              <a:rPr sz="30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ng</a:t>
            </a:r>
            <a:r>
              <a:rPr sz="30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solutions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Discover</a:t>
            </a:r>
            <a:r>
              <a:rPr sz="3000" kern="0" spc="-3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30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power</a:t>
            </a:r>
            <a:r>
              <a:rPr sz="30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3000" kern="0" spc="-3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30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optimizing</a:t>
            </a:r>
            <a:r>
              <a:rPr sz="30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king</a:t>
            </a:r>
            <a:r>
              <a:rPr sz="30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spaces,</a:t>
            </a:r>
            <a:r>
              <a:rPr sz="30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reducing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congestion,</a:t>
            </a:r>
            <a:r>
              <a:rPr sz="30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30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enhancing</a:t>
            </a:r>
            <a:r>
              <a:rPr sz="30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user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experience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30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Ge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</a:t>
            </a:r>
            <a:r>
              <a:rPr sz="30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ready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to</a:t>
            </a:r>
            <a:r>
              <a:rPr sz="30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delve</a:t>
            </a:r>
            <a:r>
              <a:rPr sz="30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into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world</a:t>
            </a:r>
            <a:r>
              <a:rPr sz="30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3000" kern="0" spc="-4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30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parking!</a:t>
            </a:r>
            <a:endParaRPr lang="Malgun Gothic" altLang="Malgun Gothic" sz="3000" dirty="0"/>
          </a:p>
        </p:txBody>
      </p:sp>
      <p:sp>
        <p:nvSpPr>
          <p:cNvPr id="10" name="textbox 10"/>
          <p:cNvSpPr/>
          <p:nvPr/>
        </p:nvSpPr>
        <p:spPr>
          <a:xfrm>
            <a:off x="7045414" y="1292645"/>
            <a:ext cx="3317240" cy="856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541"/>
              </a:lnSpc>
              <a:tabLst/>
            </a:pPr>
            <a:r>
              <a:rPr sz="46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Introduction</a:t>
            </a:r>
            <a:endParaRPr lang="Arial" altLang="Arial" sz="4600" dirty="0"/>
          </a:p>
        </p:txBody>
      </p:sp>
      <p:sp>
        <p:nvSpPr>
          <p:cNvPr id="11" name="rect"/>
          <p:cNvSpPr/>
          <p:nvPr/>
        </p:nvSpPr>
        <p:spPr>
          <a:xfrm>
            <a:off x="6332874" y="2645488"/>
            <a:ext cx="4048125" cy="95250"/>
          </a:xfrm>
          <a:prstGeom prst="rect">
            <a:avLst/>
          </a:prstGeom>
          <a:solidFill>
            <a:srgbClr val="70B1DA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8515924" cy="10287000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9503283" y="3036547"/>
            <a:ext cx="6834505" cy="3733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8575" algn="l" rtl="0" eaLnBrk="0">
              <a:lnSpc>
                <a:spcPts val="3236"/>
              </a:lnSpc>
              <a:tabLst/>
            </a:pPr>
            <a:r>
              <a:rPr sz="26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600" kern="0" spc="-1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congestion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26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inef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</a:t>
            </a:r>
            <a:r>
              <a:rPr sz="26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cien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utilization</a:t>
            </a:r>
            <a:r>
              <a:rPr sz="2600" kern="0" spc="-1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endParaRPr lang="Malgun Gothic" altLang="Malgun Gothic" sz="2600" dirty="0"/>
          </a:p>
          <a:p>
            <a:pPr marL="12700" algn="l" rtl="0" eaLnBrk="0">
              <a:lnSpc>
                <a:spcPts val="3225"/>
              </a:lnSpc>
              <a:tabLst/>
            </a:pP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spaces,</a:t>
            </a:r>
            <a:r>
              <a:rPr sz="26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6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frustrated</a:t>
            </a:r>
            <a:r>
              <a:rPr sz="26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drivers</a:t>
            </a:r>
            <a:r>
              <a:rPr sz="26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are</a:t>
            </a:r>
            <a:r>
              <a:rPr sz="26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common</a:t>
            </a:r>
            <a:endParaRPr lang="Malgun Gothic" altLang="Malgun Gothic" sz="2600" dirty="0"/>
          </a:p>
          <a:p>
            <a:pPr marL="21590" algn="l" rtl="0" eaLnBrk="0">
              <a:lnSpc>
                <a:spcPts val="3236"/>
              </a:lnSpc>
              <a:tabLst/>
            </a:pP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problems</a:t>
            </a:r>
            <a:r>
              <a:rPr sz="26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urban</a:t>
            </a:r>
            <a:r>
              <a:rPr sz="26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areas</a:t>
            </a:r>
            <a:r>
              <a:rPr sz="26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6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Tradition</a:t>
            </a:r>
            <a:r>
              <a:rPr sz="26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al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endParaRPr lang="Malgun Gothic" altLang="Malgun Gothic" sz="2600" dirty="0"/>
          </a:p>
          <a:p>
            <a:pPr marL="21590" indent="-8889" algn="l" rtl="0" eaLnBrk="0">
              <a:lnSpc>
                <a:spcPct val="102000"/>
              </a:lnSpc>
              <a:spcBef>
                <a:spcPts val="65"/>
              </a:spcBef>
              <a:tabLst/>
            </a:pP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systems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lack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real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time</a:t>
            </a:r>
            <a:r>
              <a:rPr sz="26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information</a:t>
            </a:r>
            <a:r>
              <a:rPr sz="26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600" kern="0" spc="-1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mart</a:t>
            </a:r>
            <a:r>
              <a:rPr sz="26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  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management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6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i="1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IoT</a:t>
            </a:r>
            <a:r>
              <a:rPr sz="26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offe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rs</a:t>
            </a:r>
            <a:r>
              <a:rPr sz="26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</a:t>
            </a:r>
            <a:r>
              <a:rPr sz="26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solution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by</a:t>
            </a:r>
            <a:r>
              <a:rPr sz="26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enabling</a:t>
            </a:r>
            <a:r>
              <a:rPr sz="26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real-time</a:t>
            </a:r>
            <a:r>
              <a:rPr sz="26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monitoring,</a:t>
            </a:r>
            <a:r>
              <a:rPr sz="26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intelligent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endParaRPr lang="Malgun Gothic" altLang="Malgun Gothic" sz="2600" dirty="0"/>
          </a:p>
          <a:p>
            <a:pPr marL="13334" algn="l" rtl="0" eaLnBrk="0">
              <a:lnSpc>
                <a:spcPct val="104000"/>
              </a:lnSpc>
              <a:spcBef>
                <a:spcPts val="28"/>
              </a:spcBef>
              <a:tabLst/>
            </a:pP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guidance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26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6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se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amless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payment</a:t>
            </a:r>
            <a:r>
              <a:rPr sz="26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mechanisms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6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Let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'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</a:t>
            </a:r>
            <a:r>
              <a:rPr sz="2600" kern="0" spc="-1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explore</a:t>
            </a:r>
            <a:r>
              <a:rPr sz="26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how</a:t>
            </a:r>
            <a:r>
              <a:rPr sz="26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2600" kern="0" spc="-1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can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rev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olutionize</a:t>
            </a:r>
            <a:r>
              <a:rPr sz="26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6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600" kern="0" spc="-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efﬁciency.</a:t>
            </a:r>
            <a:endParaRPr lang="Malgun Gothic" altLang="Malgun Gothic" sz="2600" dirty="0"/>
          </a:p>
        </p:txBody>
      </p:sp>
      <p:sp>
        <p:nvSpPr>
          <p:cNvPr id="15" name="textbox 15"/>
          <p:cNvSpPr/>
          <p:nvPr/>
        </p:nvSpPr>
        <p:spPr>
          <a:xfrm>
            <a:off x="9489136" y="1313445"/>
            <a:ext cx="7199630" cy="740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5627"/>
              </a:lnSpc>
              <a:tabLst/>
            </a:pPr>
            <a:r>
              <a:rPr sz="46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Current</a:t>
            </a:r>
            <a:r>
              <a:rPr sz="4600" kern="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6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Parking</a:t>
            </a:r>
            <a:r>
              <a:rPr sz="4600" kern="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6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</a:t>
            </a:r>
            <a:r>
              <a:rPr sz="46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ges</a:t>
            </a:r>
            <a:endParaRPr lang="Arial" altLang="Arial" sz="4600" dirty="0"/>
          </a:p>
        </p:txBody>
      </p:sp>
      <p:sp>
        <p:nvSpPr>
          <p:cNvPr id="16" name="rect"/>
          <p:cNvSpPr/>
          <p:nvPr/>
        </p:nvSpPr>
        <p:spPr>
          <a:xfrm>
            <a:off x="9447299" y="2656740"/>
            <a:ext cx="3571875" cy="95250"/>
          </a:xfrm>
          <a:prstGeom prst="rect">
            <a:avLst/>
          </a:prstGeom>
          <a:solidFill>
            <a:srgbClr val="70B1DA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605457" y="0"/>
            <a:ext cx="6682542" cy="10287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92104"/>
            <a:ext cx="3863861" cy="9894895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3901444" y="2996857"/>
            <a:ext cx="6473190" cy="4258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lang="Arial" altLang="Arial" sz="200" dirty="0"/>
          </a:p>
          <a:p>
            <a:pPr marL="12700" indent="867410" algn="r" rtl="0" eaLnBrk="0">
              <a:lnSpc>
                <a:spcPct val="102000"/>
              </a:lnSpc>
              <a:tabLst>
                <a:tab pos="140335" algn="l"/>
                <a:tab pos="336550" algn="l"/>
                <a:tab pos="397509" algn="l"/>
                <a:tab pos="596900" algn="l"/>
                <a:tab pos="940435" algn="l"/>
                <a:tab pos="977264" algn="l"/>
                <a:tab pos="1042669" algn="l"/>
              </a:tabLst>
            </a:pP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By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leveraging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800" i="1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IoT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technology,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becomes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smarter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mor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efﬁcient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Connected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ensors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devices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provide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real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time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data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on</a:t>
            </a:r>
            <a:r>
              <a:rPr sz="27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available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spac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es,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allowing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dri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vers</a:t>
            </a:r>
            <a:r>
              <a:rPr sz="2700" kern="0" spc="-2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to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ﬁnd</a:t>
            </a:r>
            <a:r>
              <a:rPr sz="27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vacant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spots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effortless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ly.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solutions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also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enable</a:t>
            </a:r>
            <a:r>
              <a:rPr sz="27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automa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ted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payment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systems,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reducing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hassle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2700" kern="0" spc="-3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manual</a:t>
            </a:r>
            <a:r>
              <a:rPr sz="2700" kern="0" spc="-2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transactions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Let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'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dive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deeper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into</a:t>
            </a:r>
            <a:r>
              <a:rPr sz="2700" kern="0" spc="-2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com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ponents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IoT-enabled</a:t>
            </a:r>
            <a:r>
              <a:rPr sz="2700" kern="0" spc="-1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endParaRPr lang="Malgun Gothic" altLang="Malgun Gothic" sz="2700" dirty="0"/>
          </a:p>
        </p:txBody>
      </p:sp>
      <p:sp>
        <p:nvSpPr>
          <p:cNvPr id="21" name="textbox 21"/>
          <p:cNvSpPr/>
          <p:nvPr/>
        </p:nvSpPr>
        <p:spPr>
          <a:xfrm>
            <a:off x="4518907" y="1292645"/>
            <a:ext cx="5843904" cy="740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5627"/>
              </a:lnSpc>
              <a:tabLst/>
            </a:pPr>
            <a:r>
              <a:rPr sz="46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IoT</a:t>
            </a:r>
            <a:r>
              <a:rPr sz="4600" kern="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6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4600" kern="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6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Smart</a:t>
            </a:r>
            <a:r>
              <a:rPr sz="4600" kern="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6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Parking</a:t>
            </a:r>
            <a:endParaRPr lang="Arial" altLang="Arial" sz="4600" dirty="0"/>
          </a:p>
        </p:txBody>
      </p:sp>
      <p:sp>
        <p:nvSpPr>
          <p:cNvPr id="22" name="rect"/>
          <p:cNvSpPr/>
          <p:nvPr/>
        </p:nvSpPr>
        <p:spPr>
          <a:xfrm>
            <a:off x="6332874" y="2645488"/>
            <a:ext cx="4048125" cy="95250"/>
          </a:xfrm>
          <a:prstGeom prst="rect">
            <a:avLst/>
          </a:prstGeom>
          <a:solidFill>
            <a:srgbClr val="70B1DA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605457" y="0"/>
            <a:ext cx="6682542" cy="10287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92104"/>
            <a:ext cx="3863861" cy="9894895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3881238" y="2996857"/>
            <a:ext cx="6494145" cy="4258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  <a:tabLst/>
            </a:pPr>
            <a:endParaRPr lang="Arial" altLang="Arial" sz="100" dirty="0"/>
          </a:p>
          <a:p>
            <a:pPr marL="12700" indent="148589" algn="r" rtl="0" eaLnBrk="0">
              <a:lnSpc>
                <a:spcPct val="102000"/>
              </a:lnSpc>
              <a:tabLst>
                <a:tab pos="236220" algn="l"/>
                <a:tab pos="244475" algn="l"/>
                <a:tab pos="284479" algn="l"/>
                <a:tab pos="445134" algn="l"/>
                <a:tab pos="788034" algn="l"/>
                <a:tab pos="892175" algn="l"/>
              </a:tabLst>
            </a:pP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Sensors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play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crucial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role</a:t>
            </a:r>
            <a:r>
              <a:rPr sz="27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solutions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-3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They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detect</a:t>
            </a:r>
            <a:r>
              <a:rPr sz="2700" kern="0" spc="-2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presence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or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absence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2700" kern="0" spc="-4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vehicles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spaces,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transmitting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data</a:t>
            </a:r>
            <a:r>
              <a:rPr sz="2700" kern="0" spc="-2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to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central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system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800" i="1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Real-</a:t>
            </a:r>
            <a:r>
              <a:rPr sz="2800" i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8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8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8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800" i="1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timedata</a:t>
            </a:r>
            <a:r>
              <a:rPr sz="2800" i="1" kern="0" spc="-3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on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ing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occupancy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enables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efﬁcient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management,</a:t>
            </a:r>
            <a:r>
              <a:rPr sz="27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accurate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guidance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predictive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analytics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With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IoT,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operators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ca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make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data-driven</a:t>
            </a:r>
            <a:r>
              <a:rPr sz="27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decisions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to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optimize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esources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enhance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overall</a:t>
            </a:r>
            <a:r>
              <a:rPr sz="27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efﬁciency.</a:t>
            </a:r>
            <a:endParaRPr lang="Malgun Gothic" altLang="Malgun Gothic" sz="2700" dirty="0"/>
          </a:p>
        </p:txBody>
      </p:sp>
      <p:sp>
        <p:nvSpPr>
          <p:cNvPr id="27" name="textbox 27"/>
          <p:cNvSpPr/>
          <p:nvPr/>
        </p:nvSpPr>
        <p:spPr>
          <a:xfrm>
            <a:off x="3916942" y="1306094"/>
            <a:ext cx="6445884" cy="7632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805"/>
              </a:lnSpc>
              <a:tabLst/>
            </a:pPr>
            <a:r>
              <a:rPr sz="41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Sensors</a:t>
            </a:r>
            <a:r>
              <a:rPr sz="41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4100" kern="0" spc="-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4100" kern="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1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</a:t>
            </a:r>
            <a:r>
              <a:rPr sz="41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ction</a:t>
            </a:r>
            <a:endParaRPr lang="Arial" altLang="Arial" sz="4100" dirty="0"/>
          </a:p>
        </p:txBody>
      </p:sp>
      <p:sp>
        <p:nvSpPr>
          <p:cNvPr id="28" name="rect"/>
          <p:cNvSpPr/>
          <p:nvPr/>
        </p:nvSpPr>
        <p:spPr>
          <a:xfrm>
            <a:off x="6332874" y="2645488"/>
            <a:ext cx="4048125" cy="95250"/>
          </a:xfrm>
          <a:prstGeom prst="rect">
            <a:avLst/>
          </a:prstGeom>
          <a:solidFill>
            <a:srgbClr val="70B1DA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86" y="5791"/>
            <a:ext cx="18278473" cy="10281208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159245" y="0"/>
            <a:ext cx="11123105" cy="10280370"/>
          </a:xfrm>
          <a:prstGeom prst="rect">
            <a:avLst/>
          </a:prstGeom>
        </p:spPr>
      </p:pic>
      <p:sp>
        <p:nvSpPr>
          <p:cNvPr id="31" name="textbox 31"/>
          <p:cNvSpPr/>
          <p:nvPr/>
        </p:nvSpPr>
        <p:spPr>
          <a:xfrm>
            <a:off x="12136346" y="3611044"/>
            <a:ext cx="5829934" cy="41446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lang="Arial" altLang="Arial" sz="100" dirty="0"/>
          </a:p>
          <a:p>
            <a:pPr marL="25400" indent="-13334" algn="r" rtl="0" eaLnBrk="0">
              <a:lnSpc>
                <a:spcPct val="100000"/>
              </a:lnSpc>
              <a:tabLst>
                <a:tab pos="410209" algn="l"/>
                <a:tab pos="459740" algn="l"/>
                <a:tab pos="578484" algn="l"/>
                <a:tab pos="694055" algn="l"/>
                <a:tab pos="1214119" algn="l"/>
              </a:tabLst>
            </a:pP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Finding</a:t>
            </a:r>
            <a:r>
              <a:rPr sz="2700" kern="0" spc="-2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av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ailable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spot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can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be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frustrating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i="1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</a:t>
            </a:r>
            <a:r>
              <a:rPr sz="2700" i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ligentparkingguidance</a:t>
            </a:r>
            <a:r>
              <a:rPr sz="2700" i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systems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use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data</a:t>
            </a:r>
            <a:r>
              <a:rPr sz="27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to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direct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drivers</a:t>
            </a:r>
            <a:r>
              <a:rPr sz="27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vacant</a:t>
            </a:r>
            <a:r>
              <a:rPr sz="27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spac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es</a:t>
            </a:r>
            <a:r>
              <a:rPr sz="27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quickly.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Mobile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apps,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digital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signage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ca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navigation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systems</a:t>
            </a:r>
            <a:r>
              <a:rPr sz="27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prov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ide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real-time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guidance,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reducing</a:t>
            </a:r>
            <a:r>
              <a:rPr sz="2700" kern="0" spc="-1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search</a:t>
            </a:r>
            <a:r>
              <a:rPr sz="27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time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trafﬁc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congestion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-2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With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abled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guidance,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drivers</a:t>
            </a:r>
            <a:r>
              <a:rPr sz="27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can</a:t>
            </a:r>
            <a:r>
              <a:rPr sz="2700" kern="0" spc="-1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have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stress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free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experience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endParaRPr lang="Malgun Gothic" altLang="Malgun Gothic" sz="2700" dirty="0"/>
          </a:p>
        </p:txBody>
      </p:sp>
      <p:sp>
        <p:nvSpPr>
          <p:cNvPr id="32" name="textbox 32"/>
          <p:cNvSpPr/>
          <p:nvPr/>
        </p:nvSpPr>
        <p:spPr>
          <a:xfrm>
            <a:off x="11430862" y="2005927"/>
            <a:ext cx="6483984" cy="6483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4901"/>
              </a:lnSpc>
              <a:tabLst/>
            </a:pPr>
            <a:r>
              <a:rPr sz="40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Intelligent</a:t>
            </a:r>
            <a:r>
              <a:rPr sz="40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Parking</a:t>
            </a:r>
            <a:r>
              <a:rPr sz="4000" kern="0" spc="-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Guidance</a:t>
            </a:r>
            <a:endParaRPr lang="Arial" altLang="Arial" sz="4000" dirty="0"/>
          </a:p>
        </p:txBody>
      </p:sp>
      <p:sp>
        <p:nvSpPr>
          <p:cNvPr id="33" name="rect"/>
          <p:cNvSpPr/>
          <p:nvPr/>
        </p:nvSpPr>
        <p:spPr>
          <a:xfrm>
            <a:off x="13908706" y="3250713"/>
            <a:ext cx="4048125" cy="95250"/>
          </a:xfrm>
          <a:prstGeom prst="rect">
            <a:avLst/>
          </a:prstGeom>
          <a:solidFill>
            <a:srgbClr val="70B1DA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605457" y="0"/>
            <a:ext cx="6682542" cy="102870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92104"/>
            <a:ext cx="3863861" cy="9894895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3943169" y="3005820"/>
            <a:ext cx="6405879" cy="45542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100" dirty="0"/>
          </a:p>
          <a:p>
            <a:pPr marL="12700" indent="49530" algn="r" rtl="0" eaLnBrk="0">
              <a:lnSpc>
                <a:spcPct val="100000"/>
              </a:lnSpc>
              <a:tabLst>
                <a:tab pos="218440" algn="l"/>
                <a:tab pos="220345" algn="l"/>
                <a:tab pos="260350" algn="l"/>
                <a:tab pos="705484" algn="l"/>
                <a:tab pos="979169" algn="l"/>
                <a:tab pos="1002664" algn="l"/>
                <a:tab pos="1067435" algn="l"/>
                <a:tab pos="1288414" algn="l"/>
              </a:tabLst>
            </a:pP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Traditional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payment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methods</a:t>
            </a:r>
            <a:r>
              <a:rPr sz="27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often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involve</a:t>
            </a:r>
            <a:r>
              <a:rPr sz="2700" kern="0" spc="-1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manual</a:t>
            </a:r>
            <a:r>
              <a:rPr sz="27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transactions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long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queues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i="1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IoT</a:t>
            </a:r>
            <a:r>
              <a:rPr sz="2700" i="1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700" i="1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ena</a:t>
            </a:r>
            <a:r>
              <a:rPr sz="2700" i="1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bled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solutions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offer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seamless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nt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mechanisms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Integrated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mobile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payment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apps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automatic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billing</a:t>
            </a:r>
            <a:r>
              <a:rPr sz="27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systems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make</a:t>
            </a:r>
            <a:r>
              <a:rPr sz="27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payment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process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convenient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ﬁcient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By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eliminating</a:t>
            </a:r>
            <a:r>
              <a:rPr sz="27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need</a:t>
            </a:r>
            <a:r>
              <a:rPr sz="2700" kern="0" spc="-2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for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physical</a:t>
            </a:r>
            <a:r>
              <a:rPr sz="27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tickets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or</a:t>
            </a:r>
            <a:r>
              <a:rPr sz="2700" kern="0" spc="-2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cash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27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impliﬁes</a:t>
            </a:r>
            <a:r>
              <a:rPr sz="27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payment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experience</a:t>
            </a:r>
            <a:r>
              <a:rPr sz="27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for</a:t>
            </a:r>
            <a:r>
              <a:rPr sz="27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both</a:t>
            </a:r>
            <a:r>
              <a:rPr sz="27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dri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vers</a:t>
            </a:r>
            <a:r>
              <a:rPr sz="27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27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27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operators</a:t>
            </a:r>
            <a:r>
              <a:rPr sz="27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endParaRPr lang="Malgun Gothic" altLang="Malgun Gothic" sz="2700" dirty="0"/>
          </a:p>
        </p:txBody>
      </p:sp>
      <p:sp>
        <p:nvSpPr>
          <p:cNvPr id="38" name="textbox 38"/>
          <p:cNvSpPr/>
          <p:nvPr/>
        </p:nvSpPr>
        <p:spPr>
          <a:xfrm>
            <a:off x="3886058" y="1310818"/>
            <a:ext cx="6477000" cy="5905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4446"/>
              </a:lnSpc>
              <a:tabLst/>
            </a:pP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Seamless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Payment</a:t>
            </a:r>
            <a:r>
              <a:rPr sz="36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Mechanisms</a:t>
            </a:r>
            <a:endParaRPr lang="Arial" altLang="Arial" sz="3600" dirty="0"/>
          </a:p>
        </p:txBody>
      </p:sp>
      <p:sp>
        <p:nvSpPr>
          <p:cNvPr id="39" name="rect"/>
          <p:cNvSpPr/>
          <p:nvPr/>
        </p:nvSpPr>
        <p:spPr>
          <a:xfrm>
            <a:off x="6332874" y="2645488"/>
            <a:ext cx="4048125" cy="95250"/>
          </a:xfrm>
          <a:prstGeom prst="rect">
            <a:avLst/>
          </a:prstGeom>
          <a:solidFill>
            <a:srgbClr val="70B1DA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605457" y="0"/>
            <a:ext cx="6682542" cy="102870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92104"/>
            <a:ext cx="3863861" cy="9894895"/>
          </a:xfrm>
          <a:prstGeom prst="rect">
            <a:avLst/>
          </a:prstGeom>
        </p:spPr>
      </p:pic>
      <p:sp>
        <p:nvSpPr>
          <p:cNvPr id="43" name="textbox 43"/>
          <p:cNvSpPr/>
          <p:nvPr/>
        </p:nvSpPr>
        <p:spPr>
          <a:xfrm>
            <a:off x="3969318" y="3008068"/>
            <a:ext cx="6379845" cy="45980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379"/>
              </a:lnSpc>
              <a:tabLst/>
            </a:pPr>
            <a:endParaRPr lang="Arial" altLang="Arial" sz="100" dirty="0"/>
          </a:p>
          <a:p>
            <a:pPr marL="12700" indent="297815" algn="r" rtl="0" eaLnBrk="0">
              <a:lnSpc>
                <a:spcPct val="100000"/>
              </a:lnSpc>
              <a:tabLst>
                <a:tab pos="269875" algn="l"/>
                <a:tab pos="287020" algn="l"/>
                <a:tab pos="300990" algn="l"/>
                <a:tab pos="645159" algn="l"/>
                <a:tab pos="840105" algn="l"/>
                <a:tab pos="1437639" algn="l"/>
              </a:tabLst>
            </a:pP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30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adoption</a:t>
            </a:r>
            <a:r>
              <a:rPr sz="30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3000" kern="0" spc="-3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for</a:t>
            </a:r>
            <a:r>
              <a:rPr sz="30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30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brings</a:t>
            </a:r>
            <a:r>
              <a:rPr sz="3000" kern="0" spc="-1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numerous</a:t>
            </a:r>
            <a:r>
              <a:rPr sz="3000" kern="0" spc="-1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beneﬁts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It</a:t>
            </a:r>
            <a:r>
              <a:rPr sz="30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optimizes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0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space</a:t>
            </a:r>
            <a:r>
              <a:rPr sz="30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utilization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30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reduce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</a:t>
            </a:r>
            <a:r>
              <a:rPr sz="3000" kern="0" spc="-3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trafﬁc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congestion,</a:t>
            </a:r>
            <a:r>
              <a:rPr sz="30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30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enhances</a:t>
            </a:r>
            <a:r>
              <a:rPr sz="30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user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experience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3000" kern="0" spc="-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Drivers</a:t>
            </a:r>
            <a:r>
              <a:rPr sz="30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save</a:t>
            </a:r>
            <a:r>
              <a:rPr sz="3000" kern="0" spc="-3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time</a:t>
            </a:r>
            <a:r>
              <a:rPr sz="30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3000" kern="0" spc="-3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fuel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by</a:t>
            </a:r>
            <a:r>
              <a:rPr sz="30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quickly</a:t>
            </a:r>
            <a:r>
              <a:rPr sz="3000" kern="0" spc="-3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nding</a:t>
            </a:r>
            <a:r>
              <a:rPr sz="30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0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spots,</a:t>
            </a:r>
            <a:r>
              <a:rPr sz="3000" kern="0" spc="-3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while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000" kern="0" spc="-2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operators</a:t>
            </a:r>
            <a:r>
              <a:rPr sz="3000" kern="0" spc="-2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gain</a:t>
            </a:r>
            <a:r>
              <a:rPr sz="3000" kern="0" spc="-1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insights</a:t>
            </a:r>
            <a:r>
              <a:rPr sz="3000" kern="0" spc="-3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for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efﬁcient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resource</a:t>
            </a:r>
            <a:r>
              <a:rPr sz="3000" kern="0" spc="-2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allocation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30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With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IoT,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	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revolutionize</a:t>
            </a:r>
            <a:r>
              <a:rPr sz="30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0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</a:t>
            </a:r>
            <a:r>
              <a:rPr sz="30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ciency</a:t>
            </a:r>
            <a:r>
              <a:rPr sz="30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3000" kern="0" spc="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create</a:t>
            </a:r>
            <a:r>
              <a:rPr sz="3000" kern="0" spc="-2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</a:t>
            </a:r>
            <a:r>
              <a:rPr sz="30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seamless</a:t>
            </a:r>
            <a:r>
              <a:rPr sz="30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0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ecosystem</a:t>
            </a:r>
            <a:r>
              <a:rPr sz="30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endParaRPr lang="Malgun Gothic" altLang="Malgun Gothic" sz="3000" dirty="0"/>
          </a:p>
        </p:txBody>
      </p:sp>
      <p:sp>
        <p:nvSpPr>
          <p:cNvPr id="44" name="textbox 44"/>
          <p:cNvSpPr/>
          <p:nvPr/>
        </p:nvSpPr>
        <p:spPr>
          <a:xfrm>
            <a:off x="3938863" y="1301370"/>
            <a:ext cx="6423659" cy="7289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5535"/>
              </a:lnSpc>
              <a:tabLst/>
            </a:pPr>
            <a:r>
              <a:rPr sz="45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Beneits</a:t>
            </a:r>
            <a:r>
              <a:rPr sz="4500" kern="0" spc="-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5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ofIoT</a:t>
            </a:r>
            <a:r>
              <a:rPr sz="4500" kern="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5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4500" kern="0" spc="-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5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Parki</a:t>
            </a:r>
            <a:r>
              <a:rPr sz="45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endParaRPr lang="Arial" altLang="Arial" sz="4500" dirty="0"/>
          </a:p>
        </p:txBody>
      </p:sp>
      <p:sp>
        <p:nvSpPr>
          <p:cNvPr id="45" name="rect"/>
          <p:cNvSpPr/>
          <p:nvPr/>
        </p:nvSpPr>
        <p:spPr>
          <a:xfrm>
            <a:off x="6332874" y="2645488"/>
            <a:ext cx="4048125" cy="95250"/>
          </a:xfrm>
          <a:prstGeom prst="rect">
            <a:avLst/>
          </a:prstGeom>
          <a:solidFill>
            <a:srgbClr val="70B1DA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8293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8325125" cy="7458981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371777" y="0"/>
            <a:ext cx="6916221" cy="5328981"/>
          </a:xfrm>
          <a:prstGeom prst="rect">
            <a:avLst/>
          </a:prstGeom>
        </p:spPr>
      </p:pic>
      <p:sp>
        <p:nvSpPr>
          <p:cNvPr id="49" name="textbox 49"/>
          <p:cNvSpPr/>
          <p:nvPr/>
        </p:nvSpPr>
        <p:spPr>
          <a:xfrm>
            <a:off x="4071692" y="4137245"/>
            <a:ext cx="10156190" cy="3470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16204" algn="l" rtl="0" eaLnBrk="0">
              <a:lnSpc>
                <a:spcPts val="3879"/>
              </a:lnSpc>
              <a:tabLst/>
            </a:pP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</a:t>
            </a:r>
            <a:r>
              <a:rPr sz="32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conclusion</a:t>
            </a:r>
            <a:r>
              <a:rPr sz="32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32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32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driven</a:t>
            </a:r>
            <a:r>
              <a:rPr sz="32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2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solutions</a:t>
            </a:r>
            <a:r>
              <a:rPr sz="32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ha</a:t>
            </a:r>
            <a:r>
              <a:rPr sz="32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ve</a:t>
            </a:r>
            <a:r>
              <a:rPr sz="3200" kern="0" spc="-3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endParaRPr lang="Malgun Gothic" altLang="Malgun Gothic" sz="3200" dirty="0"/>
          </a:p>
          <a:p>
            <a:pPr marL="51435" algn="l" rtl="0" eaLnBrk="0">
              <a:lnSpc>
                <a:spcPct val="100000"/>
              </a:lnSpc>
              <a:spcBef>
                <a:spcPts val="28"/>
              </a:spcBef>
              <a:tabLst/>
            </a:pP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potential</a:t>
            </a:r>
            <a:r>
              <a:rPr sz="3200" kern="0" spc="-3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to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revolutionize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r>
              <a:rPr sz="32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ciency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By</a:t>
            </a:r>
            <a:r>
              <a:rPr sz="32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leveraging</a:t>
            </a:r>
            <a:endParaRPr lang="Malgun Gothic" altLang="Malgun Gothic" sz="3200" dirty="0"/>
          </a:p>
          <a:p>
            <a:pPr marL="12700" algn="l" rtl="0" eaLnBrk="0">
              <a:lnSpc>
                <a:spcPct val="100000"/>
              </a:lnSpc>
              <a:spcBef>
                <a:spcPts val="13"/>
              </a:spcBef>
              <a:tabLst/>
            </a:pP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real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time</a:t>
            </a:r>
            <a:r>
              <a:rPr sz="32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data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3200" kern="0" spc="-2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intel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ligent</a:t>
            </a:r>
            <a:r>
              <a:rPr sz="32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guidance,</a:t>
            </a:r>
            <a:r>
              <a:rPr sz="32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3200" kern="0" spc="-2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seamless</a:t>
            </a:r>
            <a:r>
              <a:rPr sz="32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payment</a:t>
            </a:r>
            <a:endParaRPr lang="Malgun Gothic" altLang="Malgun Gothic" sz="3200" dirty="0"/>
          </a:p>
          <a:p>
            <a:pPr marL="264795" algn="l" rtl="0" eaLnBrk="0">
              <a:lnSpc>
                <a:spcPct val="100000"/>
              </a:lnSpc>
              <a:spcBef>
                <a:spcPts val="33"/>
              </a:spcBef>
              <a:tabLst/>
            </a:pP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mechanisms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3200" kern="0" spc="-1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3200" kern="0" spc="-3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transforms</a:t>
            </a:r>
            <a:r>
              <a:rPr sz="3200" kern="0" spc="-3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traditional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rking</a:t>
            </a:r>
            <a:r>
              <a:rPr sz="32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systems</a:t>
            </a:r>
            <a:endParaRPr lang="Malgun Gothic" altLang="Malgun Gothic" sz="3200" dirty="0"/>
          </a:p>
          <a:p>
            <a:pPr marL="149225" algn="l" rtl="0" eaLnBrk="0">
              <a:lnSpc>
                <a:spcPct val="100000"/>
              </a:lnSpc>
              <a:spcBef>
                <a:spcPts val="13"/>
              </a:spcBef>
              <a:tabLst/>
            </a:pP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into</a:t>
            </a:r>
            <a:r>
              <a:rPr sz="3200" kern="0" spc="-2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,</a:t>
            </a:r>
            <a:r>
              <a:rPr sz="32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user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-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fr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iendly</a:t>
            </a:r>
            <a:r>
              <a:rPr sz="32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experiences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r>
              <a:rPr sz="3200" kern="0" spc="-10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Embrace</a:t>
            </a:r>
            <a:r>
              <a:rPr sz="3200" kern="0" spc="-33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power</a:t>
            </a:r>
            <a:endParaRPr lang="Malgun Gothic" altLang="Malgun Gothic" sz="3200" dirty="0"/>
          </a:p>
          <a:p>
            <a:pPr marL="623569" algn="l" rtl="0" eaLnBrk="0">
              <a:lnSpc>
                <a:spcPts val="3879"/>
              </a:lnSpc>
              <a:spcBef>
                <a:spcPts val="26"/>
              </a:spcBef>
              <a:tabLst/>
            </a:pP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3200" kern="0" spc="-3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IoT</a:t>
            </a:r>
            <a:r>
              <a:rPr sz="32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3200" kern="0" spc="-16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unlock</a:t>
            </a:r>
            <a:r>
              <a:rPr sz="3200" kern="0" spc="-3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the</a:t>
            </a:r>
            <a:r>
              <a:rPr sz="3200" kern="0" spc="-3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full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pot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ential</a:t>
            </a:r>
            <a:r>
              <a:rPr sz="32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of</a:t>
            </a:r>
            <a:r>
              <a:rPr sz="3200" kern="0" spc="-4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smart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parking</a:t>
            </a:r>
            <a:endParaRPr lang="Malgun Gothic" altLang="Malgun Gothic" sz="3200" dirty="0"/>
          </a:p>
          <a:p>
            <a:pPr marL="558165" algn="l" rtl="0" eaLnBrk="0">
              <a:lnSpc>
                <a:spcPts val="3879"/>
              </a:lnSpc>
              <a:spcBef>
                <a:spcPts val="20"/>
              </a:spcBef>
              <a:tabLst/>
            </a:pP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solutions</a:t>
            </a:r>
            <a:r>
              <a:rPr sz="3200" kern="0" spc="-32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for</a:t>
            </a:r>
            <a:r>
              <a:rPr sz="32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</a:t>
            </a:r>
            <a:r>
              <a:rPr sz="3200" kern="0" spc="-1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more</a:t>
            </a:r>
            <a:r>
              <a:rPr sz="3200" kern="0" spc="-24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ef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ﬁ</a:t>
            </a: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cient</a:t>
            </a:r>
            <a:r>
              <a:rPr sz="3200" kern="0" spc="-29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and</a:t>
            </a:r>
            <a:r>
              <a:rPr sz="3200" kern="0" spc="-25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7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conve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nient</a:t>
            </a:r>
            <a:r>
              <a:rPr sz="3200" kern="0" spc="-31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future</a:t>
            </a:r>
            <a:r>
              <a:rPr sz="3200" kern="0" spc="-80" dirty="0">
                <a:solidFill>
                  <a:srgbClr val="FFFFFF">
                    <a:alpha val="100000"/>
                  </a:srgbClr>
                </a:solidFill>
                <a:latin typeface="Malgun Gothic"/>
                <a:ea typeface="Malgun Gothic"/>
                <a:cs typeface="Malgun Gothic"/>
              </a:rPr>
              <a:t>.</a:t>
            </a:r>
            <a:endParaRPr lang="Malgun Gothic" altLang="Malgun Gothic" sz="32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5957701" cy="2166481"/>
          </a:xfrm>
          <a:prstGeom prst="rect">
            <a:avLst/>
          </a:prstGeom>
        </p:spPr>
      </p:pic>
      <p:sp>
        <p:nvSpPr>
          <p:cNvPr id="51" name="textbox 51"/>
          <p:cNvSpPr/>
          <p:nvPr/>
        </p:nvSpPr>
        <p:spPr>
          <a:xfrm>
            <a:off x="7193233" y="2301813"/>
            <a:ext cx="3226435" cy="949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273"/>
              </a:lnSpc>
              <a:tabLst/>
            </a:pPr>
            <a:r>
              <a:rPr sz="51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lang="Arial" altLang="Arial" sz="5100" dirty="0"/>
          </a:p>
        </p:txBody>
      </p:sp>
      <p:sp>
        <p:nvSpPr>
          <p:cNvPr id="52" name="rect"/>
          <p:cNvSpPr/>
          <p:nvPr/>
        </p:nvSpPr>
        <p:spPr>
          <a:xfrm>
            <a:off x="7179472" y="3829781"/>
            <a:ext cx="3914775" cy="95250"/>
          </a:xfrm>
          <a:prstGeom prst="rect">
            <a:avLst/>
          </a:prstGeom>
          <a:solidFill>
            <a:srgbClr val="70B1DA">
              <a:alpha val="94509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2023-09-27T16:35:31</vt:filetime>
  </property>
</Properties>
</file>