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89" r:id="rId4"/>
    <p:sldId id="259" r:id="rId5"/>
    <p:sldId id="260" r:id="rId6"/>
    <p:sldId id="290" r:id="rId7"/>
    <p:sldId id="284" r:id="rId8"/>
    <p:sldId id="285" r:id="rId9"/>
    <p:sldId id="286" r:id="rId10"/>
    <p:sldId id="283" r:id="rId11"/>
    <p:sldId id="287" r:id="rId12"/>
    <p:sldId id="263" r:id="rId13"/>
    <p:sldId id="288"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lvl1pPr>
    <a:lvl2pPr marL="0" marR="0" indent="457132"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lvl2pPr>
    <a:lvl3pPr marL="0" marR="0" indent="914265"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lvl3pPr>
    <a:lvl4pPr marL="0" marR="0" indent="1371399"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lvl4pPr>
    <a:lvl5pPr marL="0" marR="0" indent="1828532"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lvl5pPr>
    <a:lvl6pPr marL="0" marR="0" indent="2285664"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lvl6pPr>
    <a:lvl7pPr marL="0" marR="0" indent="2742798"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lvl7pPr>
    <a:lvl8pPr marL="0" marR="0" indent="3199932"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lvl8pPr>
    <a:lvl9pPr marL="0" marR="0" indent="3657065"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122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mbria"/>
          <a:ea typeface="Cambria"/>
          <a:cs typeface="Cambria"/>
        </a:font>
        <a:srgbClr val="46474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2"/>
          </a:solidFill>
        </a:fill>
      </a:tcStyle>
    </a:wholeTbl>
    <a:band2H>
      <a:tcTxStyle/>
      <a:tcStyle>
        <a:tcBdr/>
        <a:fill>
          <a:solidFill>
            <a:srgbClr val="E6EAF1"/>
          </a:solidFill>
        </a:fill>
      </a:tcStyle>
    </a:band2H>
    <a:firstCol>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mbria"/>
          <a:ea typeface="Cambria"/>
          <a:cs typeface="Cambria"/>
        </a:font>
        <a:srgbClr val="46474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D4"/>
          </a:solidFill>
        </a:fill>
      </a:tcStyle>
    </a:wholeTbl>
    <a:band2H>
      <a:tcTxStyle/>
      <a:tcStyle>
        <a:tcBdr/>
        <a:fill>
          <a:solidFill>
            <a:srgbClr val="E6EAEA"/>
          </a:solidFill>
        </a:fill>
      </a:tcStyle>
    </a:band2H>
    <a:firstCol>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mbria"/>
          <a:ea typeface="Cambria"/>
          <a:cs typeface="Cambria"/>
        </a:font>
        <a:srgbClr val="46474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4CA"/>
          </a:solidFill>
        </a:fill>
      </a:tcStyle>
    </a:wholeTbl>
    <a:band2H>
      <a:tcTxStyle/>
      <a:tcStyle>
        <a:tcBdr/>
        <a:fill>
          <a:solidFill>
            <a:srgbClr val="F0F2E6"/>
          </a:solidFill>
        </a:fill>
      </a:tcStyle>
    </a:band2H>
    <a:firstCol>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mbria"/>
          <a:ea typeface="Cambria"/>
          <a:cs typeface="Cambria"/>
        </a:font>
        <a:srgbClr val="46474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Cambria"/>
          <a:ea typeface="Cambria"/>
          <a:cs typeface="Cambri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mbria"/>
          <a:ea typeface="Cambria"/>
          <a:cs typeface="Cambria"/>
        </a:font>
        <a:srgbClr val="464749"/>
      </a:tcTxStyle>
      <a:tcStyle>
        <a:tcBdr>
          <a:left>
            <a:ln w="12700" cap="flat">
              <a:noFill/>
              <a:miter lim="400000"/>
            </a:ln>
          </a:left>
          <a:right>
            <a:ln w="12700" cap="flat">
              <a:noFill/>
              <a:miter lim="400000"/>
            </a:ln>
          </a:right>
          <a:top>
            <a:ln w="50800" cap="flat">
              <a:solidFill>
                <a:srgbClr val="464749"/>
              </a:solidFill>
              <a:prstDash val="solid"/>
              <a:round/>
            </a:ln>
          </a:top>
          <a:bottom>
            <a:ln w="25400" cap="flat">
              <a:solidFill>
                <a:srgbClr val="46474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mbria"/>
          <a:ea typeface="Cambria"/>
          <a:cs typeface="Cambria"/>
        </a:font>
        <a:srgbClr val="FFFFFF"/>
      </a:tcTxStyle>
      <a:tcStyle>
        <a:tcBdr>
          <a:left>
            <a:ln w="12700" cap="flat">
              <a:noFill/>
              <a:miter lim="400000"/>
            </a:ln>
          </a:left>
          <a:right>
            <a:ln w="12700" cap="flat">
              <a:noFill/>
              <a:miter lim="400000"/>
            </a:ln>
          </a:right>
          <a:top>
            <a:ln w="25400" cap="flat">
              <a:solidFill>
                <a:srgbClr val="464749"/>
              </a:solidFill>
              <a:prstDash val="solid"/>
              <a:round/>
            </a:ln>
          </a:top>
          <a:bottom>
            <a:ln w="25400" cap="flat">
              <a:solidFill>
                <a:srgbClr val="46474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mbria"/>
          <a:ea typeface="Cambria"/>
          <a:cs typeface="Cambria"/>
        </a:font>
        <a:srgbClr val="46474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749"/>
          </a:solidFill>
        </a:fill>
      </a:tcStyle>
    </a:firstCol>
    <a:lastRow>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749"/>
          </a:solidFill>
        </a:fill>
      </a:tcStyle>
    </a:lastRow>
    <a:firstRow>
      <a:tcTxStyle b="on" i="off">
        <a:font>
          <a:latin typeface="Cambria"/>
          <a:ea typeface="Cambria"/>
          <a:cs typeface="Cambri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749"/>
          </a:solidFill>
        </a:fill>
      </a:tcStyle>
    </a:firstRow>
  </a:tblStyle>
  <a:tblStyle styleId="{2708684C-4D16-4618-839F-0558EEFCDFE6}" styleName="">
    <a:tblBg/>
    <a:wholeTbl>
      <a:tcTxStyle b="off" i="off">
        <a:font>
          <a:latin typeface="Cambria"/>
          <a:ea typeface="Cambria"/>
          <a:cs typeface="Cambria"/>
        </a:font>
        <a:srgbClr val="464749"/>
      </a:tcTxStyle>
      <a:tcStyle>
        <a:tcBdr>
          <a:left>
            <a:ln w="12700" cap="flat">
              <a:solidFill>
                <a:srgbClr val="464749"/>
              </a:solidFill>
              <a:prstDash val="solid"/>
              <a:round/>
            </a:ln>
          </a:left>
          <a:right>
            <a:ln w="12700" cap="flat">
              <a:solidFill>
                <a:srgbClr val="464749"/>
              </a:solidFill>
              <a:prstDash val="solid"/>
              <a:round/>
            </a:ln>
          </a:right>
          <a:top>
            <a:ln w="12700" cap="flat">
              <a:solidFill>
                <a:srgbClr val="464749"/>
              </a:solidFill>
              <a:prstDash val="solid"/>
              <a:round/>
            </a:ln>
          </a:top>
          <a:bottom>
            <a:ln w="12700" cap="flat">
              <a:solidFill>
                <a:srgbClr val="464749"/>
              </a:solidFill>
              <a:prstDash val="solid"/>
              <a:round/>
            </a:ln>
          </a:bottom>
          <a:insideH>
            <a:ln w="12700" cap="flat">
              <a:solidFill>
                <a:srgbClr val="464749"/>
              </a:solidFill>
              <a:prstDash val="solid"/>
              <a:round/>
            </a:ln>
          </a:insideH>
          <a:insideV>
            <a:ln w="12700" cap="flat">
              <a:solidFill>
                <a:srgbClr val="464749"/>
              </a:solidFill>
              <a:prstDash val="solid"/>
              <a:round/>
            </a:ln>
          </a:insideV>
        </a:tcBdr>
        <a:fill>
          <a:solidFill>
            <a:srgbClr val="464749">
              <a:alpha val="20000"/>
            </a:srgbClr>
          </a:solidFill>
        </a:fill>
      </a:tcStyle>
    </a:wholeTbl>
    <a:band2H>
      <a:tcTxStyle/>
      <a:tcStyle>
        <a:tcBdr/>
        <a:fill>
          <a:solidFill>
            <a:srgbClr val="FFFFFF"/>
          </a:solidFill>
        </a:fill>
      </a:tcStyle>
    </a:band2H>
    <a:firstCol>
      <a:tcTxStyle b="on" i="off">
        <a:font>
          <a:latin typeface="Cambria"/>
          <a:ea typeface="Cambria"/>
          <a:cs typeface="Cambria"/>
        </a:font>
        <a:srgbClr val="464749"/>
      </a:tcTxStyle>
      <a:tcStyle>
        <a:tcBdr>
          <a:left>
            <a:ln w="12700" cap="flat">
              <a:solidFill>
                <a:srgbClr val="464749"/>
              </a:solidFill>
              <a:prstDash val="solid"/>
              <a:round/>
            </a:ln>
          </a:left>
          <a:right>
            <a:ln w="12700" cap="flat">
              <a:solidFill>
                <a:srgbClr val="464749"/>
              </a:solidFill>
              <a:prstDash val="solid"/>
              <a:round/>
            </a:ln>
          </a:right>
          <a:top>
            <a:ln w="12700" cap="flat">
              <a:solidFill>
                <a:srgbClr val="464749"/>
              </a:solidFill>
              <a:prstDash val="solid"/>
              <a:round/>
            </a:ln>
          </a:top>
          <a:bottom>
            <a:ln w="12700" cap="flat">
              <a:solidFill>
                <a:srgbClr val="464749"/>
              </a:solidFill>
              <a:prstDash val="solid"/>
              <a:round/>
            </a:ln>
          </a:bottom>
          <a:insideH>
            <a:ln w="12700" cap="flat">
              <a:solidFill>
                <a:srgbClr val="464749"/>
              </a:solidFill>
              <a:prstDash val="solid"/>
              <a:round/>
            </a:ln>
          </a:insideH>
          <a:insideV>
            <a:ln w="12700" cap="flat">
              <a:solidFill>
                <a:srgbClr val="464749"/>
              </a:solidFill>
              <a:prstDash val="solid"/>
              <a:round/>
            </a:ln>
          </a:insideV>
        </a:tcBdr>
        <a:fill>
          <a:solidFill>
            <a:srgbClr val="464749">
              <a:alpha val="20000"/>
            </a:srgbClr>
          </a:solidFill>
        </a:fill>
      </a:tcStyle>
    </a:firstCol>
    <a:lastRow>
      <a:tcTxStyle b="on" i="off">
        <a:font>
          <a:latin typeface="Cambria"/>
          <a:ea typeface="Cambria"/>
          <a:cs typeface="Cambria"/>
        </a:font>
        <a:srgbClr val="464749"/>
      </a:tcTxStyle>
      <a:tcStyle>
        <a:tcBdr>
          <a:left>
            <a:ln w="12700" cap="flat">
              <a:solidFill>
                <a:srgbClr val="464749"/>
              </a:solidFill>
              <a:prstDash val="solid"/>
              <a:round/>
            </a:ln>
          </a:left>
          <a:right>
            <a:ln w="12700" cap="flat">
              <a:solidFill>
                <a:srgbClr val="464749"/>
              </a:solidFill>
              <a:prstDash val="solid"/>
              <a:round/>
            </a:ln>
          </a:right>
          <a:top>
            <a:ln w="50800" cap="flat">
              <a:solidFill>
                <a:srgbClr val="464749"/>
              </a:solidFill>
              <a:prstDash val="solid"/>
              <a:round/>
            </a:ln>
          </a:top>
          <a:bottom>
            <a:ln w="12700" cap="flat">
              <a:solidFill>
                <a:srgbClr val="464749"/>
              </a:solidFill>
              <a:prstDash val="solid"/>
              <a:round/>
            </a:ln>
          </a:bottom>
          <a:insideH>
            <a:ln w="12700" cap="flat">
              <a:solidFill>
                <a:srgbClr val="464749"/>
              </a:solidFill>
              <a:prstDash val="solid"/>
              <a:round/>
            </a:ln>
          </a:insideH>
          <a:insideV>
            <a:ln w="12700" cap="flat">
              <a:solidFill>
                <a:srgbClr val="464749"/>
              </a:solidFill>
              <a:prstDash val="solid"/>
              <a:round/>
            </a:ln>
          </a:insideV>
        </a:tcBdr>
        <a:fill>
          <a:noFill/>
        </a:fill>
      </a:tcStyle>
    </a:lastRow>
    <a:firstRow>
      <a:tcTxStyle b="on" i="off">
        <a:font>
          <a:latin typeface="Cambria"/>
          <a:ea typeface="Cambria"/>
          <a:cs typeface="Cambria"/>
        </a:font>
        <a:srgbClr val="464749"/>
      </a:tcTxStyle>
      <a:tcStyle>
        <a:tcBdr>
          <a:left>
            <a:ln w="12700" cap="flat">
              <a:solidFill>
                <a:srgbClr val="464749"/>
              </a:solidFill>
              <a:prstDash val="solid"/>
              <a:round/>
            </a:ln>
          </a:left>
          <a:right>
            <a:ln w="12700" cap="flat">
              <a:solidFill>
                <a:srgbClr val="464749"/>
              </a:solidFill>
              <a:prstDash val="solid"/>
              <a:round/>
            </a:ln>
          </a:right>
          <a:top>
            <a:ln w="12700" cap="flat">
              <a:solidFill>
                <a:srgbClr val="464749"/>
              </a:solidFill>
              <a:prstDash val="solid"/>
              <a:round/>
            </a:ln>
          </a:top>
          <a:bottom>
            <a:ln w="25400" cap="flat">
              <a:solidFill>
                <a:srgbClr val="464749"/>
              </a:solidFill>
              <a:prstDash val="solid"/>
              <a:round/>
            </a:ln>
          </a:bottom>
          <a:insideH>
            <a:ln w="12700" cap="flat">
              <a:solidFill>
                <a:srgbClr val="464749"/>
              </a:solidFill>
              <a:prstDash val="solid"/>
              <a:round/>
            </a:ln>
          </a:insideH>
          <a:insideV>
            <a:ln w="12700" cap="flat">
              <a:solidFill>
                <a:srgbClr val="464749"/>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422"/>
  </p:normalViewPr>
  <p:slideViewPr>
    <p:cSldViewPr snapToGrid="0" snapToObjects="1">
      <p:cViewPr varScale="1">
        <p:scale>
          <a:sx n="73" d="100"/>
          <a:sy n="73" d="100"/>
        </p:scale>
        <p:origin x="1738" y="53"/>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132" latinLnBrk="0">
      <a:defRPr sz="1200">
        <a:latin typeface="+mj-lt"/>
        <a:ea typeface="+mj-ea"/>
        <a:cs typeface="+mj-cs"/>
        <a:sym typeface="Arial"/>
      </a:defRPr>
    </a:lvl1pPr>
    <a:lvl2pPr indent="228600" defTabSz="457132" latinLnBrk="0">
      <a:defRPr sz="1200">
        <a:latin typeface="+mj-lt"/>
        <a:ea typeface="+mj-ea"/>
        <a:cs typeface="+mj-cs"/>
        <a:sym typeface="Arial"/>
      </a:defRPr>
    </a:lvl2pPr>
    <a:lvl3pPr indent="457200" defTabSz="457132" latinLnBrk="0">
      <a:defRPr sz="1200">
        <a:latin typeface="+mj-lt"/>
        <a:ea typeface="+mj-ea"/>
        <a:cs typeface="+mj-cs"/>
        <a:sym typeface="Arial"/>
      </a:defRPr>
    </a:lvl3pPr>
    <a:lvl4pPr indent="685800" defTabSz="457132" latinLnBrk="0">
      <a:defRPr sz="1200">
        <a:latin typeface="+mj-lt"/>
        <a:ea typeface="+mj-ea"/>
        <a:cs typeface="+mj-cs"/>
        <a:sym typeface="Arial"/>
      </a:defRPr>
    </a:lvl4pPr>
    <a:lvl5pPr indent="914400" defTabSz="457132" latinLnBrk="0">
      <a:defRPr sz="1200">
        <a:latin typeface="+mj-lt"/>
        <a:ea typeface="+mj-ea"/>
        <a:cs typeface="+mj-cs"/>
        <a:sym typeface="Arial"/>
      </a:defRPr>
    </a:lvl5pPr>
    <a:lvl6pPr indent="1143000" defTabSz="457132" latinLnBrk="0">
      <a:defRPr sz="1200">
        <a:latin typeface="+mj-lt"/>
        <a:ea typeface="+mj-ea"/>
        <a:cs typeface="+mj-cs"/>
        <a:sym typeface="Arial"/>
      </a:defRPr>
    </a:lvl6pPr>
    <a:lvl7pPr indent="1371600" defTabSz="457132" latinLnBrk="0">
      <a:defRPr sz="1200">
        <a:latin typeface="+mj-lt"/>
        <a:ea typeface="+mj-ea"/>
        <a:cs typeface="+mj-cs"/>
        <a:sym typeface="Arial"/>
      </a:defRPr>
    </a:lvl7pPr>
    <a:lvl8pPr indent="1600200" defTabSz="457132" latinLnBrk="0">
      <a:defRPr sz="1200">
        <a:latin typeface="+mj-lt"/>
        <a:ea typeface="+mj-ea"/>
        <a:cs typeface="+mj-cs"/>
        <a:sym typeface="Arial"/>
      </a:defRPr>
    </a:lvl8pPr>
    <a:lvl9pPr indent="1828800" defTabSz="457132"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prstGeom prst="rect">
            <a:avLst/>
          </a:prstGeom>
        </p:spPr>
        <p:txBody>
          <a:bodyPr/>
          <a:lstStyle/>
          <a:p>
            <a:endParaRPr/>
          </a:p>
        </p:txBody>
      </p:sp>
      <p:sp>
        <p:nvSpPr>
          <p:cNvPr id="46" name="Shape 4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pick up strategy continued to fail even after a lot of tuning. Hence we developed a hybrid controller which uses a combination of internal and the self-developed PID controller. The PID controller performed really well for sequences where the robots had fixed joint targets, and hence it was employed there, whereas for all other sequences, we continued to use the internal controller. This hybrid controller gave a further boost in the success rate, taking it to 89.09\%.</a:t>
            </a:r>
          </a:p>
        </p:txBody>
      </p:sp>
    </p:spTree>
    <p:extLst>
      <p:ext uri="{BB962C8B-B14F-4D97-AF65-F5344CB8AC3E}">
        <p14:creationId xmlns:p14="http://schemas.microsoft.com/office/powerpoint/2010/main" val="322869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a:t>For example if the cubes were very small, and the robots were unable to pick them up, they ended up choosing the same box ID every time and failed repeatedly. </a:t>
            </a:r>
          </a:p>
          <a:p>
            <a:pPr marL="228600" indent="-228600">
              <a:buAutoNum type="arabicPeriod"/>
            </a:pPr>
            <a:r>
              <a:rPr lang="en-IN" dirty="0"/>
              <a:t>--</a:t>
            </a:r>
          </a:p>
          <a:p>
            <a:pPr marL="228600" marR="0" lvl="0" indent="-228600" defTabSz="457132" eaLnBrk="1" fontAlgn="auto" latinLnBrk="0" hangingPunct="1">
              <a:lnSpc>
                <a:spcPct val="100000"/>
              </a:lnSpc>
              <a:spcBef>
                <a:spcPts val="0"/>
              </a:spcBef>
              <a:spcAft>
                <a:spcPts val="0"/>
              </a:spcAft>
              <a:buClrTx/>
              <a:buSzTx/>
              <a:buFontTx/>
              <a:buAutoNum type="arabicPeriod"/>
              <a:tabLst/>
              <a:defRPr/>
            </a:pPr>
            <a:r>
              <a:rPr lang="en-IN" dirty="0"/>
              <a:t>There is a huge body of literature proving that machine learning can help improve the performance in such repetitive tasks, and so that is something that could definitely be tried on in the future.</a:t>
            </a:r>
          </a:p>
        </p:txBody>
      </p:sp>
    </p:spTree>
    <p:extLst>
      <p:ext uri="{BB962C8B-B14F-4D97-AF65-F5344CB8AC3E}">
        <p14:creationId xmlns:p14="http://schemas.microsoft.com/office/powerpoint/2010/main" val="27684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1411977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212872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3151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IN" dirty="0"/>
              <a:t>Front Cam</a:t>
            </a:r>
          </a:p>
        </p:txBody>
      </p:sp>
    </p:spTree>
    <p:extLst>
      <p:ext uri="{BB962C8B-B14F-4D97-AF65-F5344CB8AC3E}">
        <p14:creationId xmlns:p14="http://schemas.microsoft.com/office/powerpoint/2010/main" val="4226660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dirty="0"/>
          </a:p>
        </p:txBody>
      </p:sp>
    </p:spTree>
    <p:extLst>
      <p:ext uri="{BB962C8B-B14F-4D97-AF65-F5344CB8AC3E}">
        <p14:creationId xmlns:p14="http://schemas.microsoft.com/office/powerpoint/2010/main" val="327574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dirty="0"/>
          </a:p>
        </p:txBody>
      </p:sp>
    </p:spTree>
    <p:extLst>
      <p:ext uri="{BB962C8B-B14F-4D97-AF65-F5344CB8AC3E}">
        <p14:creationId xmlns:p14="http://schemas.microsoft.com/office/powerpoint/2010/main" val="3071139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dirty="0"/>
          </a:p>
        </p:txBody>
      </p:sp>
    </p:spTree>
    <p:extLst>
      <p:ext uri="{BB962C8B-B14F-4D97-AF65-F5344CB8AC3E}">
        <p14:creationId xmlns:p14="http://schemas.microsoft.com/office/powerpoint/2010/main" val="2287009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dirty="0"/>
          </a:p>
        </p:txBody>
      </p:sp>
    </p:spTree>
    <p:extLst>
      <p:ext uri="{BB962C8B-B14F-4D97-AF65-F5344CB8AC3E}">
        <p14:creationId xmlns:p14="http://schemas.microsoft.com/office/powerpoint/2010/main" val="2797510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NoBanner-fixed">
    <p:spTree>
      <p:nvGrpSpPr>
        <p:cNvPr id="1" name=""/>
        <p:cNvGrpSpPr/>
        <p:nvPr/>
      </p:nvGrpSpPr>
      <p:grpSpPr>
        <a:xfrm>
          <a:off x="0" y="0"/>
          <a:ext cx="0" cy="0"/>
          <a:chOff x="0" y="0"/>
          <a:chExt cx="0" cy="0"/>
        </a:xfrm>
      </p:grpSpPr>
      <p:sp>
        <p:nvSpPr>
          <p:cNvPr id="4" name="Rectangle 3"/>
          <p:cNvSpPr/>
          <p:nvPr userDrawn="1"/>
        </p:nvSpPr>
        <p:spPr>
          <a:xfrm>
            <a:off x="0" y="6537960"/>
            <a:ext cx="9144000" cy="329184"/>
          </a:xfrm>
          <a:prstGeom prst="rect">
            <a:avLst/>
          </a:prstGeom>
          <a:solidFill>
            <a:srgbClr val="122E59"/>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13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464749"/>
              </a:solidFill>
              <a:effectLst/>
              <a:uFillTx/>
              <a:latin typeface="Cambria"/>
              <a:ea typeface="Cambria"/>
              <a:cs typeface="Cambria"/>
              <a:sym typeface="Cambria"/>
            </a:endParaRPr>
          </a:p>
        </p:txBody>
      </p:sp>
      <p:sp>
        <p:nvSpPr>
          <p:cNvPr id="1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7" name="Slide Number"/>
          <p:cNvSpPr txBox="1">
            <a:spLocks noGrp="1"/>
          </p:cNvSpPr>
          <p:nvPr>
            <p:ph type="sldNum" sz="quarter" idx="2"/>
          </p:nvPr>
        </p:nvSpPr>
        <p:spPr>
          <a:prstGeom prst="rect">
            <a:avLst/>
          </a:prstGeom>
        </p:spPr>
        <p:txBody>
          <a:bodyPr/>
          <a:lstStyle>
            <a:lvl1pPr>
              <a:defRPr/>
            </a:lvl1pPr>
          </a:lstStyle>
          <a:p>
            <a:r>
              <a:rPr lang="en-IN" dirty="0"/>
              <a:t>#1</a:t>
            </a:r>
          </a:p>
        </p:txBody>
      </p:sp>
      <p:sp>
        <p:nvSpPr>
          <p:cNvPr id="2" name="Title 1"/>
          <p:cNvSpPr>
            <a:spLocks noGrp="1"/>
          </p:cNvSpPr>
          <p:nvPr>
            <p:ph type="title"/>
          </p:nvPr>
        </p:nvSpPr>
        <p:spPr/>
        <p:txBody>
          <a:bodyPr/>
          <a:lstStyle/>
          <a:p>
            <a:r>
              <a:rPr lang="en-US"/>
              <a:t>Click to edit Master title style</a:t>
            </a:r>
          </a:p>
        </p:txBody>
      </p:sp>
      <p:sp>
        <p:nvSpPr>
          <p:cNvPr id="5" name="TextBox 4"/>
          <p:cNvSpPr txBox="1"/>
          <p:nvPr userDrawn="1"/>
        </p:nvSpPr>
        <p:spPr>
          <a:xfrm>
            <a:off x="54864" y="6539519"/>
            <a:ext cx="4361688" cy="307775"/>
          </a:xfrm>
          <a:prstGeom prst="rect">
            <a:avLst/>
          </a:prstGeom>
          <a:no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132" rtl="0" fontAlgn="auto" latinLnBrk="0" hangingPunct="0">
              <a:lnSpc>
                <a:spcPct val="100000"/>
              </a:lnSpc>
              <a:spcBef>
                <a:spcPts val="0"/>
              </a:spcBef>
              <a:spcAft>
                <a:spcPts val="0"/>
              </a:spcAft>
              <a:buClrTx/>
              <a:buSzTx/>
              <a:buFontTx/>
              <a:buNone/>
              <a:tabLst/>
            </a:pPr>
            <a:r>
              <a:rPr kumimoji="0" lang="en-US" sz="1400" b="0" i="1" u="none" strike="noStrike" cap="none" spc="0" normalizeH="0" baseline="0" dirty="0">
                <a:ln>
                  <a:noFill/>
                </a:ln>
                <a:solidFill>
                  <a:srgbClr val="FFFFFF"/>
                </a:solidFill>
                <a:effectLst/>
                <a:uFillTx/>
                <a:latin typeface="+mn-lt"/>
                <a:ea typeface="+mn-ea"/>
                <a:cs typeface="+mn-cs"/>
                <a:sym typeface="Helvetica"/>
              </a:rPr>
              <a:t>Final Project</a:t>
            </a:r>
          </a:p>
        </p:txBody>
      </p:sp>
      <p:sp>
        <p:nvSpPr>
          <p:cNvPr id="21" name="TextBox 20"/>
          <p:cNvSpPr txBox="1"/>
          <p:nvPr userDrawn="1"/>
        </p:nvSpPr>
        <p:spPr>
          <a:xfrm>
            <a:off x="6775704" y="6524132"/>
            <a:ext cx="2331720" cy="338552"/>
          </a:xfrm>
          <a:prstGeom prst="rect">
            <a:avLst/>
          </a:prstGeom>
          <a:no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r" defTabSz="457132" rtl="0" fontAlgn="auto" latinLnBrk="0" hangingPunct="0">
              <a:lnSpc>
                <a:spcPct val="100000"/>
              </a:lnSpc>
              <a:spcBef>
                <a:spcPts val="0"/>
              </a:spcBef>
              <a:spcAft>
                <a:spcPts val="0"/>
              </a:spcAft>
              <a:buClrTx/>
              <a:buSzTx/>
              <a:buFontTx/>
              <a:buNone/>
              <a:tabLst/>
            </a:pPr>
            <a:r>
              <a:rPr kumimoji="0" lang="en-US" sz="1600" b="0" i="1" u="none" strike="noStrike" cap="none" spc="0" normalizeH="0" baseline="0" dirty="0">
                <a:ln>
                  <a:noFill/>
                </a:ln>
                <a:solidFill>
                  <a:srgbClr val="FFFFFF"/>
                </a:solidFill>
                <a:effectLst/>
                <a:uFillTx/>
                <a:latin typeface="+mn-lt"/>
                <a:ea typeface="+mn-ea"/>
                <a:cs typeface="+mn-cs"/>
                <a:sym typeface="Helvetica"/>
              </a:rPr>
              <a:t>Venkatesh &amp; Shakeel </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copy">
    <p:spTree>
      <p:nvGrpSpPr>
        <p:cNvPr id="1" name=""/>
        <p:cNvGrpSpPr/>
        <p:nvPr/>
      </p:nvGrpSpPr>
      <p:grpSpPr>
        <a:xfrm>
          <a:off x="0" y="0"/>
          <a:ext cx="0" cy="0"/>
          <a:chOff x="0" y="0"/>
          <a:chExt cx="0" cy="0"/>
        </a:xfrm>
      </p:grpSpPr>
      <p:pic>
        <p:nvPicPr>
          <p:cNvPr id="31" name="image2.png" descr="image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755" y="256328"/>
            <a:ext cx="2329546" cy="457201"/>
          </a:xfrm>
          <a:prstGeom prst="rect">
            <a:avLst/>
          </a:prstGeom>
          <a:ln w="12700">
            <a:miter lim="400000"/>
          </a:ln>
        </p:spPr>
      </p:pic>
      <p:sp>
        <p:nvSpPr>
          <p:cNvPr id="32" name="Title Text"/>
          <p:cNvSpPr txBox="1">
            <a:spLocks noGrp="1"/>
          </p:cNvSpPr>
          <p:nvPr>
            <p:ph type="title"/>
          </p:nvPr>
        </p:nvSpPr>
        <p:spPr>
          <a:xfrm>
            <a:off x="457200" y="1760998"/>
            <a:ext cx="8229600" cy="2447004"/>
          </a:xfrm>
          <a:prstGeom prst="rect">
            <a:avLst/>
          </a:prstGeom>
        </p:spPr>
        <p:txBody>
          <a:bodyPr/>
          <a:lstStyle>
            <a:lvl1pPr>
              <a:defRPr sz="4800"/>
            </a:lvl1pPr>
          </a:lstStyle>
          <a:p>
            <a:r>
              <a:t>Title Text</a:t>
            </a:r>
          </a:p>
        </p:txBody>
      </p:sp>
      <p:sp>
        <p:nvSpPr>
          <p:cNvPr id="33" name="Presenter Name"/>
          <p:cNvSpPr txBox="1">
            <a:spLocks noGrp="1"/>
          </p:cNvSpPr>
          <p:nvPr>
            <p:ph type="body" sz="quarter" idx="13"/>
          </p:nvPr>
        </p:nvSpPr>
        <p:spPr>
          <a:xfrm>
            <a:off x="3410341" y="4646930"/>
            <a:ext cx="2323318" cy="459741"/>
          </a:xfrm>
          <a:prstGeom prst="rect">
            <a:avLst/>
          </a:prstGeom>
          <a:solidFill>
            <a:srgbClr val="FFFFFF"/>
          </a:solidFill>
        </p:spPr>
        <p:txBody>
          <a:bodyPr wrap="none" lIns="45719" tIns="45719" rIns="45719" bIns="45719" anchor="ctr">
            <a:spAutoFit/>
          </a:bodyPr>
          <a:lstStyle>
            <a:lvl1pPr marL="0" indent="0" algn="ctr" defTabSz="457132">
              <a:spcBef>
                <a:spcPts val="0"/>
              </a:spcBef>
              <a:buSzTx/>
              <a:buFontTx/>
              <a:buNone/>
              <a:defRPr sz="2400">
                <a:solidFill>
                  <a:srgbClr val="464749"/>
                </a:solidFill>
              </a:defRPr>
            </a:lvl1pPr>
          </a:lstStyle>
          <a:p>
            <a:r>
              <a:t>Presenter Name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7970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t>Title Text</a:t>
            </a:r>
          </a:p>
        </p:txBody>
      </p:sp>
      <p:sp>
        <p:nvSpPr>
          <p:cNvPr id="3" name="Body Level One…"/>
          <p:cNvSpPr txBox="1">
            <a:spLocks noGrp="1"/>
          </p:cNvSpPr>
          <p:nvPr>
            <p:ph type="body" idx="1"/>
          </p:nvPr>
        </p:nvSpPr>
        <p:spPr>
          <a:xfrm>
            <a:off x="457200" y="1014820"/>
            <a:ext cx="8229600" cy="525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2pPr marL="557110" indent="-214274"/>
            <a:lvl3pPr marL="872679" indent="-187003"/>
            <a:lvl4pPr marL="1257072" indent="-228559"/>
            <a:lvl5pPr marL="1599911" indent="-22855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309913" y="6437629"/>
            <a:ext cx="722760" cy="370841"/>
          </a:xfrm>
          <a:prstGeom prst="rect">
            <a:avLst/>
          </a:prstGeom>
          <a:ln w="12700">
            <a:miter lim="400000"/>
          </a:ln>
        </p:spPr>
        <p:txBody>
          <a:bodyPr lIns="45719" rIns="45719" anchor="ctr">
            <a:spAutoFit/>
          </a:bodyPr>
          <a:lstStyle>
            <a:lvl1pPr algn="r">
              <a:defRPr sz="18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2" r:id="rId1"/>
    <p:sldLayoutId id="2147483651" r:id="rId2"/>
  </p:sldLayoutIdLst>
  <p:transition spd="med"/>
  <p:txStyles>
    <p:titleStyle>
      <a:lvl1pPr marL="0" marR="0" indent="0" algn="ctr" defTabSz="342837" latinLnBrk="0">
        <a:lnSpc>
          <a:spcPct val="100000"/>
        </a:lnSpc>
        <a:spcBef>
          <a:spcPts val="0"/>
        </a:spcBef>
        <a:spcAft>
          <a:spcPts val="0"/>
        </a:spcAft>
        <a:buClrTx/>
        <a:buSzTx/>
        <a:buFontTx/>
        <a:buNone/>
        <a:tabLst/>
        <a:defRPr sz="4000" b="1" i="0" u="none" strike="noStrike" cap="none" spc="0" baseline="0">
          <a:solidFill>
            <a:srgbClr val="101D3A"/>
          </a:solidFill>
          <a:uFillTx/>
          <a:latin typeface="+mn-lt"/>
          <a:ea typeface="+mn-ea"/>
          <a:cs typeface="+mn-cs"/>
          <a:sym typeface="Helvetica"/>
        </a:defRPr>
      </a:lvl1pPr>
      <a:lvl2pPr marL="0" marR="0" indent="0" algn="ctr" defTabSz="342837" latinLnBrk="0">
        <a:lnSpc>
          <a:spcPct val="100000"/>
        </a:lnSpc>
        <a:spcBef>
          <a:spcPts val="0"/>
        </a:spcBef>
        <a:spcAft>
          <a:spcPts val="0"/>
        </a:spcAft>
        <a:buClrTx/>
        <a:buSzTx/>
        <a:buFontTx/>
        <a:buNone/>
        <a:tabLst/>
        <a:defRPr sz="4000" b="1" i="0" u="none" strike="noStrike" cap="none" spc="0" baseline="0">
          <a:solidFill>
            <a:srgbClr val="101D3A"/>
          </a:solidFill>
          <a:uFillTx/>
          <a:latin typeface="+mn-lt"/>
          <a:ea typeface="+mn-ea"/>
          <a:cs typeface="+mn-cs"/>
          <a:sym typeface="Helvetica"/>
        </a:defRPr>
      </a:lvl2pPr>
      <a:lvl3pPr marL="0" marR="0" indent="0" algn="ctr" defTabSz="342837" latinLnBrk="0">
        <a:lnSpc>
          <a:spcPct val="100000"/>
        </a:lnSpc>
        <a:spcBef>
          <a:spcPts val="0"/>
        </a:spcBef>
        <a:spcAft>
          <a:spcPts val="0"/>
        </a:spcAft>
        <a:buClrTx/>
        <a:buSzTx/>
        <a:buFontTx/>
        <a:buNone/>
        <a:tabLst/>
        <a:defRPr sz="4000" b="1" i="0" u="none" strike="noStrike" cap="none" spc="0" baseline="0">
          <a:solidFill>
            <a:srgbClr val="101D3A"/>
          </a:solidFill>
          <a:uFillTx/>
          <a:latin typeface="+mn-lt"/>
          <a:ea typeface="+mn-ea"/>
          <a:cs typeface="+mn-cs"/>
          <a:sym typeface="Helvetica"/>
        </a:defRPr>
      </a:lvl3pPr>
      <a:lvl4pPr marL="0" marR="0" indent="0" algn="ctr" defTabSz="342837" latinLnBrk="0">
        <a:lnSpc>
          <a:spcPct val="100000"/>
        </a:lnSpc>
        <a:spcBef>
          <a:spcPts val="0"/>
        </a:spcBef>
        <a:spcAft>
          <a:spcPts val="0"/>
        </a:spcAft>
        <a:buClrTx/>
        <a:buSzTx/>
        <a:buFontTx/>
        <a:buNone/>
        <a:tabLst/>
        <a:defRPr sz="4000" b="1" i="0" u="none" strike="noStrike" cap="none" spc="0" baseline="0">
          <a:solidFill>
            <a:srgbClr val="101D3A"/>
          </a:solidFill>
          <a:uFillTx/>
          <a:latin typeface="+mn-lt"/>
          <a:ea typeface="+mn-ea"/>
          <a:cs typeface="+mn-cs"/>
          <a:sym typeface="Helvetica"/>
        </a:defRPr>
      </a:lvl4pPr>
      <a:lvl5pPr marL="0" marR="0" indent="0" algn="ctr" defTabSz="342837" latinLnBrk="0">
        <a:lnSpc>
          <a:spcPct val="100000"/>
        </a:lnSpc>
        <a:spcBef>
          <a:spcPts val="0"/>
        </a:spcBef>
        <a:spcAft>
          <a:spcPts val="0"/>
        </a:spcAft>
        <a:buClrTx/>
        <a:buSzTx/>
        <a:buFontTx/>
        <a:buNone/>
        <a:tabLst/>
        <a:defRPr sz="4000" b="1" i="0" u="none" strike="noStrike" cap="none" spc="0" baseline="0">
          <a:solidFill>
            <a:srgbClr val="101D3A"/>
          </a:solidFill>
          <a:uFillTx/>
          <a:latin typeface="+mn-lt"/>
          <a:ea typeface="+mn-ea"/>
          <a:cs typeface="+mn-cs"/>
          <a:sym typeface="Helvetica"/>
        </a:defRPr>
      </a:lvl5pPr>
      <a:lvl6pPr marL="0" marR="0" indent="0" algn="ctr" defTabSz="342837" latinLnBrk="0">
        <a:lnSpc>
          <a:spcPct val="100000"/>
        </a:lnSpc>
        <a:spcBef>
          <a:spcPts val="0"/>
        </a:spcBef>
        <a:spcAft>
          <a:spcPts val="0"/>
        </a:spcAft>
        <a:buClrTx/>
        <a:buSzTx/>
        <a:buFontTx/>
        <a:buNone/>
        <a:tabLst/>
        <a:defRPr sz="4000" b="1" i="0" u="none" strike="noStrike" cap="none" spc="0" baseline="0">
          <a:solidFill>
            <a:srgbClr val="101D3A"/>
          </a:solidFill>
          <a:uFillTx/>
          <a:latin typeface="+mn-lt"/>
          <a:ea typeface="+mn-ea"/>
          <a:cs typeface="+mn-cs"/>
          <a:sym typeface="Helvetica"/>
        </a:defRPr>
      </a:lvl6pPr>
      <a:lvl7pPr marL="0" marR="0" indent="0" algn="ctr" defTabSz="342837" latinLnBrk="0">
        <a:lnSpc>
          <a:spcPct val="100000"/>
        </a:lnSpc>
        <a:spcBef>
          <a:spcPts val="0"/>
        </a:spcBef>
        <a:spcAft>
          <a:spcPts val="0"/>
        </a:spcAft>
        <a:buClrTx/>
        <a:buSzTx/>
        <a:buFontTx/>
        <a:buNone/>
        <a:tabLst/>
        <a:defRPr sz="4000" b="1" i="0" u="none" strike="noStrike" cap="none" spc="0" baseline="0">
          <a:solidFill>
            <a:srgbClr val="101D3A"/>
          </a:solidFill>
          <a:uFillTx/>
          <a:latin typeface="+mn-lt"/>
          <a:ea typeface="+mn-ea"/>
          <a:cs typeface="+mn-cs"/>
          <a:sym typeface="Helvetica"/>
        </a:defRPr>
      </a:lvl7pPr>
      <a:lvl8pPr marL="0" marR="0" indent="0" algn="ctr" defTabSz="342837" latinLnBrk="0">
        <a:lnSpc>
          <a:spcPct val="100000"/>
        </a:lnSpc>
        <a:spcBef>
          <a:spcPts val="0"/>
        </a:spcBef>
        <a:spcAft>
          <a:spcPts val="0"/>
        </a:spcAft>
        <a:buClrTx/>
        <a:buSzTx/>
        <a:buFontTx/>
        <a:buNone/>
        <a:tabLst/>
        <a:defRPr sz="4000" b="1" i="0" u="none" strike="noStrike" cap="none" spc="0" baseline="0">
          <a:solidFill>
            <a:srgbClr val="101D3A"/>
          </a:solidFill>
          <a:uFillTx/>
          <a:latin typeface="+mn-lt"/>
          <a:ea typeface="+mn-ea"/>
          <a:cs typeface="+mn-cs"/>
          <a:sym typeface="Helvetica"/>
        </a:defRPr>
      </a:lvl8pPr>
      <a:lvl9pPr marL="0" marR="0" indent="0" algn="ctr" defTabSz="342837" latinLnBrk="0">
        <a:lnSpc>
          <a:spcPct val="100000"/>
        </a:lnSpc>
        <a:spcBef>
          <a:spcPts val="0"/>
        </a:spcBef>
        <a:spcAft>
          <a:spcPts val="0"/>
        </a:spcAft>
        <a:buClrTx/>
        <a:buSzTx/>
        <a:buFontTx/>
        <a:buNone/>
        <a:tabLst/>
        <a:defRPr sz="4000" b="1" i="0" u="none" strike="noStrike" cap="none" spc="0" baseline="0">
          <a:solidFill>
            <a:srgbClr val="101D3A"/>
          </a:solidFill>
          <a:uFillTx/>
          <a:latin typeface="+mn-lt"/>
          <a:ea typeface="+mn-ea"/>
          <a:cs typeface="+mn-cs"/>
          <a:sym typeface="Helvetica"/>
        </a:defRPr>
      </a:lvl9pPr>
    </p:titleStyle>
    <p:bodyStyle>
      <a:lvl1pPr marL="257128" marR="0" indent="-257128" algn="l" defTabSz="342837" latinLnBrk="0">
        <a:lnSpc>
          <a:spcPct val="100000"/>
        </a:lnSpc>
        <a:spcBef>
          <a:spcPts val="200"/>
        </a:spcBef>
        <a:spcAft>
          <a:spcPts val="0"/>
        </a:spcAft>
        <a:buClrTx/>
        <a:buSzPct val="100000"/>
        <a:buFont typeface="Arial"/>
        <a:buChar char="•"/>
        <a:tabLst/>
        <a:defRPr sz="2600" b="0" i="0" u="none" strike="noStrike" cap="none" spc="0" baseline="0">
          <a:solidFill>
            <a:srgbClr val="101D3A"/>
          </a:solidFill>
          <a:uFillTx/>
          <a:latin typeface="+mn-lt"/>
          <a:ea typeface="+mn-ea"/>
          <a:cs typeface="+mn-cs"/>
          <a:sym typeface="Helvetica"/>
        </a:defRPr>
      </a:lvl1pPr>
      <a:lvl2pPr marL="807098" marR="0" indent="-464262" algn="l" defTabSz="342837" latinLnBrk="0">
        <a:lnSpc>
          <a:spcPct val="100000"/>
        </a:lnSpc>
        <a:spcBef>
          <a:spcPts val="200"/>
        </a:spcBef>
        <a:spcAft>
          <a:spcPts val="0"/>
        </a:spcAft>
        <a:buClrTx/>
        <a:buSzPct val="100000"/>
        <a:buFont typeface="Arial"/>
        <a:buChar char="•"/>
        <a:tabLst/>
        <a:defRPr sz="2600" b="0" i="0" u="none" strike="noStrike" cap="none" spc="0" baseline="0">
          <a:solidFill>
            <a:srgbClr val="101D3A"/>
          </a:solidFill>
          <a:uFillTx/>
          <a:latin typeface="+mn-lt"/>
          <a:ea typeface="+mn-ea"/>
          <a:cs typeface="+mn-cs"/>
          <a:sym typeface="Helvetica"/>
        </a:defRPr>
      </a:lvl2pPr>
      <a:lvl3pPr marL="1090850" marR="0" indent="-405174" algn="l" defTabSz="342837" latinLnBrk="0">
        <a:lnSpc>
          <a:spcPct val="100000"/>
        </a:lnSpc>
        <a:spcBef>
          <a:spcPts val="200"/>
        </a:spcBef>
        <a:spcAft>
          <a:spcPts val="0"/>
        </a:spcAft>
        <a:buClrTx/>
        <a:buSzPct val="100000"/>
        <a:buFont typeface="Arial"/>
        <a:buChar char="•"/>
        <a:tabLst/>
        <a:defRPr sz="2600" b="0" i="0" u="none" strike="noStrike" cap="none" spc="0" baseline="0">
          <a:solidFill>
            <a:srgbClr val="101D3A"/>
          </a:solidFill>
          <a:uFillTx/>
          <a:latin typeface="+mn-lt"/>
          <a:ea typeface="+mn-ea"/>
          <a:cs typeface="+mn-cs"/>
          <a:sym typeface="Helvetica"/>
        </a:defRPr>
      </a:lvl3pPr>
      <a:lvl4pPr marL="1523726" marR="0" indent="-495213" algn="l" defTabSz="342837" latinLnBrk="0">
        <a:lnSpc>
          <a:spcPct val="100000"/>
        </a:lnSpc>
        <a:spcBef>
          <a:spcPts val="200"/>
        </a:spcBef>
        <a:spcAft>
          <a:spcPts val="0"/>
        </a:spcAft>
        <a:buClrTx/>
        <a:buSzPct val="100000"/>
        <a:buFont typeface="Arial"/>
        <a:buChar char="•"/>
        <a:tabLst/>
        <a:defRPr sz="2600" b="0" i="0" u="none" strike="noStrike" cap="none" spc="0" baseline="0">
          <a:solidFill>
            <a:srgbClr val="101D3A"/>
          </a:solidFill>
          <a:uFillTx/>
          <a:latin typeface="+mn-lt"/>
          <a:ea typeface="+mn-ea"/>
          <a:cs typeface="+mn-cs"/>
          <a:sym typeface="Helvetica"/>
        </a:defRPr>
      </a:lvl4pPr>
      <a:lvl5pPr marL="1866564" marR="0" indent="-495213" algn="l" defTabSz="342837" latinLnBrk="0">
        <a:lnSpc>
          <a:spcPct val="100000"/>
        </a:lnSpc>
        <a:spcBef>
          <a:spcPts val="200"/>
        </a:spcBef>
        <a:spcAft>
          <a:spcPts val="0"/>
        </a:spcAft>
        <a:buClrTx/>
        <a:buSzPct val="100000"/>
        <a:buFont typeface="Arial"/>
        <a:buChar char="•"/>
        <a:tabLst/>
        <a:defRPr sz="2600" b="0" i="0" u="none" strike="noStrike" cap="none" spc="0" baseline="0">
          <a:solidFill>
            <a:srgbClr val="101D3A"/>
          </a:solidFill>
          <a:uFillTx/>
          <a:latin typeface="+mn-lt"/>
          <a:ea typeface="+mn-ea"/>
          <a:cs typeface="+mn-cs"/>
          <a:sym typeface="Helvetica"/>
        </a:defRPr>
      </a:lvl5pPr>
      <a:lvl6pPr marL="2011316" marR="0" indent="-297127" algn="l" defTabSz="342837" latinLnBrk="0">
        <a:lnSpc>
          <a:spcPct val="100000"/>
        </a:lnSpc>
        <a:spcBef>
          <a:spcPts val="200"/>
        </a:spcBef>
        <a:spcAft>
          <a:spcPts val="0"/>
        </a:spcAft>
        <a:buClrTx/>
        <a:buSzPct val="100000"/>
        <a:buFont typeface="Arial"/>
        <a:buChar char="•"/>
        <a:tabLst/>
        <a:defRPr sz="2600" b="0" i="0" u="none" strike="noStrike" cap="none" spc="0" baseline="0">
          <a:solidFill>
            <a:srgbClr val="101D3A"/>
          </a:solidFill>
          <a:uFillTx/>
          <a:latin typeface="+mn-lt"/>
          <a:ea typeface="+mn-ea"/>
          <a:cs typeface="+mn-cs"/>
          <a:sym typeface="Helvetica"/>
        </a:defRPr>
      </a:lvl6pPr>
      <a:lvl7pPr marL="2354154" marR="0" indent="-297127" algn="l" defTabSz="342837" latinLnBrk="0">
        <a:lnSpc>
          <a:spcPct val="100000"/>
        </a:lnSpc>
        <a:spcBef>
          <a:spcPts val="200"/>
        </a:spcBef>
        <a:spcAft>
          <a:spcPts val="0"/>
        </a:spcAft>
        <a:buClrTx/>
        <a:buSzPct val="100000"/>
        <a:buFont typeface="Arial"/>
        <a:buChar char="•"/>
        <a:tabLst/>
        <a:defRPr sz="2600" b="0" i="0" u="none" strike="noStrike" cap="none" spc="0" baseline="0">
          <a:solidFill>
            <a:srgbClr val="101D3A"/>
          </a:solidFill>
          <a:uFillTx/>
          <a:latin typeface="+mn-lt"/>
          <a:ea typeface="+mn-ea"/>
          <a:cs typeface="+mn-cs"/>
          <a:sym typeface="Helvetica"/>
        </a:defRPr>
      </a:lvl7pPr>
      <a:lvl8pPr marL="2696992" marR="0" indent="-297127" algn="l" defTabSz="342837" latinLnBrk="0">
        <a:lnSpc>
          <a:spcPct val="100000"/>
        </a:lnSpc>
        <a:spcBef>
          <a:spcPts val="200"/>
        </a:spcBef>
        <a:spcAft>
          <a:spcPts val="0"/>
        </a:spcAft>
        <a:buClrTx/>
        <a:buSzPct val="100000"/>
        <a:buFont typeface="Arial"/>
        <a:buChar char="•"/>
        <a:tabLst/>
        <a:defRPr sz="2600" b="0" i="0" u="none" strike="noStrike" cap="none" spc="0" baseline="0">
          <a:solidFill>
            <a:srgbClr val="101D3A"/>
          </a:solidFill>
          <a:uFillTx/>
          <a:latin typeface="+mn-lt"/>
          <a:ea typeface="+mn-ea"/>
          <a:cs typeface="+mn-cs"/>
          <a:sym typeface="Helvetica"/>
        </a:defRPr>
      </a:lvl8pPr>
      <a:lvl9pPr marL="3039829" marR="0" indent="-297127" algn="l" defTabSz="342837" latinLnBrk="0">
        <a:lnSpc>
          <a:spcPct val="100000"/>
        </a:lnSpc>
        <a:spcBef>
          <a:spcPts val="200"/>
        </a:spcBef>
        <a:spcAft>
          <a:spcPts val="0"/>
        </a:spcAft>
        <a:buClrTx/>
        <a:buSzPct val="100000"/>
        <a:buFont typeface="Arial"/>
        <a:buChar char="•"/>
        <a:tabLst/>
        <a:defRPr sz="2600" b="0" i="0" u="none" strike="noStrike" cap="none" spc="0" baseline="0">
          <a:solidFill>
            <a:srgbClr val="101D3A"/>
          </a:solidFill>
          <a:uFillTx/>
          <a:latin typeface="+mn-lt"/>
          <a:ea typeface="+mn-ea"/>
          <a:cs typeface="+mn-cs"/>
          <a:sym typeface="Helvetica"/>
        </a:defRPr>
      </a:lvl9pPr>
    </p:bodyStyle>
    <p:otherStyle>
      <a:lvl1pPr marL="0" marR="0" indent="0" algn="r" defTabSz="457132"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132" algn="r" defTabSz="457132"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265" algn="r" defTabSz="457132"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399" algn="r" defTabSz="457132"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532" algn="r" defTabSz="457132"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5664" algn="r" defTabSz="457132"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2798" algn="r" defTabSz="457132"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199932" algn="r" defTabSz="457132"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065" algn="r" defTabSz="457132"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botics Meets…"/>
          <p:cNvSpPr txBox="1">
            <a:spLocks noGrp="1"/>
          </p:cNvSpPr>
          <p:nvPr>
            <p:ph type="title"/>
          </p:nvPr>
        </p:nvSpPr>
        <p:spPr>
          <a:prstGeom prst="rect">
            <a:avLst/>
          </a:prstGeom>
        </p:spPr>
        <p:txBody>
          <a:bodyPr>
            <a:normAutofit/>
          </a:bodyPr>
          <a:lstStyle/>
          <a:p>
            <a:r>
              <a:rPr lang="en-IN" sz="3200" b="0" dirty="0"/>
              <a:t>Final Project</a:t>
            </a:r>
            <a:endParaRPr sz="3200" dirty="0"/>
          </a:p>
        </p:txBody>
      </p:sp>
      <p:sp>
        <p:nvSpPr>
          <p:cNvPr id="44" name="Text"/>
          <p:cNvSpPr txBox="1">
            <a:spLocks noGrp="1"/>
          </p:cNvSpPr>
          <p:nvPr>
            <p:ph type="body" idx="13"/>
          </p:nvPr>
        </p:nvSpPr>
        <p:spPr>
          <a:xfrm>
            <a:off x="1214045" y="4276637"/>
            <a:ext cx="6715939" cy="1200327"/>
          </a:xfrm>
          <a:prstGeom prst="rect">
            <a:avLst/>
          </a:prstGeom>
        </p:spPr>
        <p:txBody>
          <a:bodyPr/>
          <a:lstStyle/>
          <a:p>
            <a:r>
              <a:rPr lang="en-US" dirty="0"/>
              <a:t>Presenter: Venkatesh Prasad Venkataramanan, </a:t>
            </a:r>
          </a:p>
          <a:p>
            <a:r>
              <a:rPr lang="en-US" dirty="0"/>
              <a:t>		   Shakeel Ahamed Mansoor </a:t>
            </a:r>
            <a:r>
              <a:rPr lang="en-US" dirty="0" err="1"/>
              <a:t>Shaikna</a:t>
            </a:r>
            <a:endParaRPr lang="en-US" dirty="0"/>
          </a:p>
          <a:p>
            <a:r>
              <a:rPr lang="en-US" dirty="0"/>
              <a:t>10</a:t>
            </a:r>
            <a:r>
              <a:rPr lang="en-US" baseline="30000" dirty="0"/>
              <a:t>th</a:t>
            </a:r>
            <a:r>
              <a:rPr lang="en-US" dirty="0"/>
              <a:t> of June, 2020</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7FDC25-F02A-4DF5-A75A-C12A519B232A}"/>
              </a:ext>
            </a:extLst>
          </p:cNvPr>
          <p:cNvSpPr>
            <a:spLocks noGrp="1"/>
          </p:cNvSpPr>
          <p:nvPr>
            <p:ph type="body" idx="1"/>
          </p:nvPr>
        </p:nvSpPr>
        <p:spPr/>
        <p:txBody>
          <a:bodyPr/>
          <a:lstStyle/>
          <a:p>
            <a:r>
              <a:rPr lang="en-IN" dirty="0"/>
              <a:t>Ran the baseline code, which gave very poor results. So then we went about modifying the baseline code.</a:t>
            </a:r>
          </a:p>
          <a:p>
            <a:endParaRPr lang="en-IN" dirty="0"/>
          </a:p>
          <a:p>
            <a:r>
              <a:rPr lang="en-IN" dirty="0"/>
              <a:t>Used Jacobian based twist calculation from HW-2. Implemented that using the inbuilt internal controller.</a:t>
            </a:r>
          </a:p>
          <a:p>
            <a:endParaRPr lang="en-IN" dirty="0"/>
          </a:p>
          <a:p>
            <a:r>
              <a:rPr lang="en-IN" dirty="0"/>
              <a:t>This performance was obtained by optimising certain parameters like bin offset, using front camera instead of top camera for deciding when to move to the next scene, etc.</a:t>
            </a:r>
          </a:p>
          <a:p>
            <a:endParaRPr lang="en-IN" dirty="0"/>
          </a:p>
          <a:p>
            <a:r>
              <a:rPr lang="en-IN" dirty="0"/>
              <a:t>Tried to use our own developed PID controller. Tuned each joint separately. </a:t>
            </a:r>
          </a:p>
        </p:txBody>
      </p:sp>
      <p:sp>
        <p:nvSpPr>
          <p:cNvPr id="3" name="Title 2">
            <a:extLst>
              <a:ext uri="{FF2B5EF4-FFF2-40B4-BE49-F238E27FC236}">
                <a16:creationId xmlns:a16="http://schemas.microsoft.com/office/drawing/2014/main" id="{CCCFF3A5-1C7F-41B8-8FFD-3F3ECABDBDDB}"/>
              </a:ext>
            </a:extLst>
          </p:cNvPr>
          <p:cNvSpPr>
            <a:spLocks noGrp="1"/>
          </p:cNvSpPr>
          <p:nvPr>
            <p:ph type="title"/>
          </p:nvPr>
        </p:nvSpPr>
        <p:spPr/>
        <p:txBody>
          <a:bodyPr/>
          <a:lstStyle/>
          <a:p>
            <a:r>
              <a:rPr lang="en-IN" dirty="0"/>
              <a:t>Development Process</a:t>
            </a:r>
          </a:p>
        </p:txBody>
      </p:sp>
    </p:spTree>
    <p:extLst>
      <p:ext uri="{BB962C8B-B14F-4D97-AF65-F5344CB8AC3E}">
        <p14:creationId xmlns:p14="http://schemas.microsoft.com/office/powerpoint/2010/main" val="5903735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84AAA-C605-4756-B623-604CF1AF7407}"/>
              </a:ext>
            </a:extLst>
          </p:cNvPr>
          <p:cNvPicPr>
            <a:picLocks noChangeAspect="1"/>
          </p:cNvPicPr>
          <p:nvPr/>
        </p:nvPicPr>
        <p:blipFill>
          <a:blip r:embed="rId2"/>
          <a:stretch>
            <a:fillRect/>
          </a:stretch>
        </p:blipFill>
        <p:spPr>
          <a:xfrm>
            <a:off x="773824" y="1660634"/>
            <a:ext cx="7596352" cy="2480442"/>
          </a:xfrm>
          <a:prstGeom prst="rect">
            <a:avLst/>
          </a:prstGeom>
        </p:spPr>
      </p:pic>
      <p:sp>
        <p:nvSpPr>
          <p:cNvPr id="3" name="Title 2">
            <a:extLst>
              <a:ext uri="{FF2B5EF4-FFF2-40B4-BE49-F238E27FC236}">
                <a16:creationId xmlns:a16="http://schemas.microsoft.com/office/drawing/2014/main" id="{CCCFF3A5-1C7F-41B8-8FFD-3F3ECABDBDDB}"/>
              </a:ext>
            </a:extLst>
          </p:cNvPr>
          <p:cNvSpPr>
            <a:spLocks noGrp="1"/>
          </p:cNvSpPr>
          <p:nvPr>
            <p:ph type="title"/>
          </p:nvPr>
        </p:nvSpPr>
        <p:spPr/>
        <p:txBody>
          <a:bodyPr/>
          <a:lstStyle/>
          <a:p>
            <a:r>
              <a:rPr lang="en-IN" dirty="0"/>
              <a:t>Results and Discussion</a:t>
            </a:r>
          </a:p>
        </p:txBody>
      </p:sp>
    </p:spTree>
    <p:extLst>
      <p:ext uri="{BB962C8B-B14F-4D97-AF65-F5344CB8AC3E}">
        <p14:creationId xmlns:p14="http://schemas.microsoft.com/office/powerpoint/2010/main" val="27941336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61CD1A-69E1-4E81-8DC5-27E3658D3007}"/>
              </a:ext>
            </a:extLst>
          </p:cNvPr>
          <p:cNvSpPr>
            <a:spLocks noGrp="1"/>
          </p:cNvSpPr>
          <p:nvPr>
            <p:ph type="body" idx="1"/>
          </p:nvPr>
        </p:nvSpPr>
        <p:spPr/>
        <p:txBody>
          <a:bodyPr/>
          <a:lstStyle/>
          <a:p>
            <a:r>
              <a:rPr lang="en-IN" dirty="0"/>
              <a:t>In certain cases, the robots were unable to pick up the cubes, they did not stop trying. </a:t>
            </a:r>
          </a:p>
          <a:p>
            <a:endParaRPr lang="en-IN" dirty="0"/>
          </a:p>
          <a:p>
            <a:r>
              <a:rPr lang="en-IN" dirty="0"/>
              <a:t>Some cases the robots got stuck trying to move back to the swoop-in position. In those cases, we coded it to move on to the next scene. </a:t>
            </a:r>
          </a:p>
          <a:p>
            <a:endParaRPr lang="en-IN" dirty="0"/>
          </a:p>
          <a:p>
            <a:r>
              <a:rPr lang="en-IN" dirty="0"/>
              <a:t>Future work might include working on using Machine Learning techniques to improve the performance. </a:t>
            </a:r>
          </a:p>
        </p:txBody>
      </p:sp>
      <p:sp>
        <p:nvSpPr>
          <p:cNvPr id="3" name="Title 2">
            <a:extLst>
              <a:ext uri="{FF2B5EF4-FFF2-40B4-BE49-F238E27FC236}">
                <a16:creationId xmlns:a16="http://schemas.microsoft.com/office/drawing/2014/main" id="{891CB96A-DA16-4CAE-B8FD-ECCF196D4A0D}"/>
              </a:ext>
            </a:extLst>
          </p:cNvPr>
          <p:cNvSpPr>
            <a:spLocks noGrp="1"/>
          </p:cNvSpPr>
          <p:nvPr>
            <p:ph type="title"/>
          </p:nvPr>
        </p:nvSpPr>
        <p:spPr/>
        <p:txBody>
          <a:bodyPr/>
          <a:lstStyle/>
          <a:p>
            <a:r>
              <a:rPr lang="en-IN" dirty="0"/>
              <a:t>Limitation and Future Work </a:t>
            </a:r>
          </a:p>
        </p:txBody>
      </p:sp>
    </p:spTree>
    <p:extLst>
      <p:ext uri="{BB962C8B-B14F-4D97-AF65-F5344CB8AC3E}">
        <p14:creationId xmlns:p14="http://schemas.microsoft.com/office/powerpoint/2010/main" val="281084427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3F1-A4F5-4D8A-B16D-C86B96F62FF5}"/>
              </a:ext>
            </a:extLst>
          </p:cNvPr>
          <p:cNvSpPr>
            <a:spLocks noGrp="1"/>
          </p:cNvSpPr>
          <p:nvPr>
            <p:ph type="title"/>
          </p:nvPr>
        </p:nvSpPr>
        <p:spPr/>
        <p:txBody>
          <a:bodyPr/>
          <a:lstStyle/>
          <a:p>
            <a:r>
              <a:rPr lang="en-IN" dirty="0"/>
              <a:t>Thank You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40386098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Scene</a:t>
            </a:r>
          </a:p>
          <a:p>
            <a:r>
              <a:rPr lang="en-US" dirty="0"/>
              <a:t>Demo</a:t>
            </a:r>
          </a:p>
          <a:p>
            <a:r>
              <a:rPr lang="en-US" dirty="0"/>
              <a:t>Strategy</a:t>
            </a:r>
          </a:p>
          <a:p>
            <a:r>
              <a:rPr lang="en-US" dirty="0"/>
              <a:t>Development Process</a:t>
            </a:r>
          </a:p>
          <a:p>
            <a:r>
              <a:rPr lang="en-US" dirty="0"/>
              <a:t>Limitation</a:t>
            </a:r>
          </a:p>
        </p:txBody>
      </p:sp>
      <p:sp>
        <p:nvSpPr>
          <p:cNvPr id="3" name="Title 2"/>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3336076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Scene</a:t>
            </a:r>
          </a:p>
        </p:txBody>
      </p:sp>
      <p:pic>
        <p:nvPicPr>
          <p:cNvPr id="5" name="Picture 4">
            <a:extLst>
              <a:ext uri="{FF2B5EF4-FFF2-40B4-BE49-F238E27FC236}">
                <a16:creationId xmlns:a16="http://schemas.microsoft.com/office/drawing/2014/main" id="{4DC015E7-0A88-4BFA-86D7-15635B01F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814" y="1014820"/>
            <a:ext cx="7236372" cy="5352213"/>
          </a:xfrm>
          <a:prstGeom prst="rect">
            <a:avLst/>
          </a:prstGeom>
        </p:spPr>
      </p:pic>
    </p:spTree>
    <p:extLst>
      <p:ext uri="{BB962C8B-B14F-4D97-AF65-F5344CB8AC3E}">
        <p14:creationId xmlns:p14="http://schemas.microsoft.com/office/powerpoint/2010/main" val="346188872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4AAF12-12C5-4055-BCAB-FC468F7568AB}"/>
              </a:ext>
            </a:extLst>
          </p:cNvPr>
          <p:cNvSpPr>
            <a:spLocks noGrp="1"/>
          </p:cNvSpPr>
          <p:nvPr>
            <p:ph type="body" idx="1"/>
          </p:nvPr>
        </p:nvSpPr>
        <p:spPr/>
        <p:txBody>
          <a:bodyPr/>
          <a:lstStyle/>
          <a:p>
            <a:endParaRPr lang="en-IN" sz="2400" dirty="0"/>
          </a:p>
          <a:p>
            <a:pPr marL="0" indent="0">
              <a:buNone/>
            </a:pPr>
            <a:endParaRPr lang="en-IN" sz="2400" dirty="0"/>
          </a:p>
          <a:p>
            <a:endParaRPr lang="en-IN" sz="2400" dirty="0"/>
          </a:p>
        </p:txBody>
      </p:sp>
      <p:sp>
        <p:nvSpPr>
          <p:cNvPr id="3" name="Title 2">
            <a:extLst>
              <a:ext uri="{FF2B5EF4-FFF2-40B4-BE49-F238E27FC236}">
                <a16:creationId xmlns:a16="http://schemas.microsoft.com/office/drawing/2014/main" id="{209A202A-1D34-4034-918C-F22AFA3586B0}"/>
              </a:ext>
            </a:extLst>
          </p:cNvPr>
          <p:cNvSpPr>
            <a:spLocks noGrp="1"/>
          </p:cNvSpPr>
          <p:nvPr>
            <p:ph type="title"/>
          </p:nvPr>
        </p:nvSpPr>
        <p:spPr/>
        <p:txBody>
          <a:bodyPr/>
          <a:lstStyle/>
          <a:p>
            <a:r>
              <a:rPr lang="en-IN" dirty="0"/>
              <a:t>Demo</a:t>
            </a:r>
          </a:p>
        </p:txBody>
      </p:sp>
      <p:pic>
        <p:nvPicPr>
          <p:cNvPr id="5" name="Picture 4">
            <a:extLst>
              <a:ext uri="{FF2B5EF4-FFF2-40B4-BE49-F238E27FC236}">
                <a16:creationId xmlns:a16="http://schemas.microsoft.com/office/drawing/2014/main" id="{F98CB7D7-D647-4853-9BE9-1A124103D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91" y="1288092"/>
            <a:ext cx="8913818" cy="4281816"/>
          </a:xfrm>
          <a:prstGeom prst="rect">
            <a:avLst/>
          </a:prstGeom>
        </p:spPr>
      </p:pic>
    </p:spTree>
    <p:extLst>
      <p:ext uri="{BB962C8B-B14F-4D97-AF65-F5344CB8AC3E}">
        <p14:creationId xmlns:p14="http://schemas.microsoft.com/office/powerpoint/2010/main" val="16080380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DC1A86-B50E-4FB9-B0E7-F04B8982F2F5}"/>
              </a:ext>
            </a:extLst>
          </p:cNvPr>
          <p:cNvSpPr>
            <a:spLocks noGrp="1"/>
          </p:cNvSpPr>
          <p:nvPr>
            <p:ph type="body" idx="1"/>
          </p:nvPr>
        </p:nvSpPr>
        <p:spPr/>
        <p:txBody>
          <a:bodyPr/>
          <a:lstStyle/>
          <a:p>
            <a:r>
              <a:rPr lang="en-IN" dirty="0"/>
              <a:t>Visual Information</a:t>
            </a:r>
          </a:p>
          <a:p>
            <a:endParaRPr lang="en-IN" dirty="0"/>
          </a:p>
          <a:p>
            <a:endParaRPr lang="en-IN" dirty="0"/>
          </a:p>
        </p:txBody>
      </p:sp>
      <p:sp>
        <p:nvSpPr>
          <p:cNvPr id="3" name="Title 2">
            <a:extLst>
              <a:ext uri="{FF2B5EF4-FFF2-40B4-BE49-F238E27FC236}">
                <a16:creationId xmlns:a16="http://schemas.microsoft.com/office/drawing/2014/main" id="{0F48AE77-6CA5-4DB9-BA03-091A2563CA4A}"/>
              </a:ext>
            </a:extLst>
          </p:cNvPr>
          <p:cNvSpPr>
            <a:spLocks noGrp="1"/>
          </p:cNvSpPr>
          <p:nvPr>
            <p:ph type="title"/>
          </p:nvPr>
        </p:nvSpPr>
        <p:spPr/>
        <p:txBody>
          <a:bodyPr/>
          <a:lstStyle/>
          <a:p>
            <a:r>
              <a:rPr lang="en-IN" dirty="0"/>
              <a:t>Strategy</a:t>
            </a:r>
          </a:p>
        </p:txBody>
      </p:sp>
      <p:pic>
        <p:nvPicPr>
          <p:cNvPr id="7" name="Picture 6">
            <a:extLst>
              <a:ext uri="{FF2B5EF4-FFF2-40B4-BE49-F238E27FC236}">
                <a16:creationId xmlns:a16="http://schemas.microsoft.com/office/drawing/2014/main" id="{CB827F7F-76BC-402D-AA0F-82951F8FE7A8}"/>
              </a:ext>
            </a:extLst>
          </p:cNvPr>
          <p:cNvPicPr>
            <a:picLocks noChangeAspect="1"/>
          </p:cNvPicPr>
          <p:nvPr/>
        </p:nvPicPr>
        <p:blipFill rotWithShape="1">
          <a:blip r:embed="rId3">
            <a:extLst>
              <a:ext uri="{28A0092B-C50C-407E-A947-70E740481C1C}">
                <a14:useLocalDpi xmlns:a14="http://schemas.microsoft.com/office/drawing/2010/main" val="0"/>
              </a:ext>
            </a:extLst>
          </a:blip>
          <a:srcRect t="1672" r="2642"/>
          <a:stretch/>
        </p:blipFill>
        <p:spPr>
          <a:xfrm>
            <a:off x="1786758" y="1597572"/>
            <a:ext cx="5423339" cy="4401780"/>
          </a:xfrm>
          <a:prstGeom prst="rect">
            <a:avLst/>
          </a:prstGeom>
        </p:spPr>
      </p:pic>
    </p:spTree>
    <p:extLst>
      <p:ext uri="{BB962C8B-B14F-4D97-AF65-F5344CB8AC3E}">
        <p14:creationId xmlns:p14="http://schemas.microsoft.com/office/powerpoint/2010/main" val="28871138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DC1A86-B50E-4FB9-B0E7-F04B8982F2F5}"/>
              </a:ext>
            </a:extLst>
          </p:cNvPr>
          <p:cNvSpPr>
            <a:spLocks noGrp="1"/>
          </p:cNvSpPr>
          <p:nvPr>
            <p:ph type="body" idx="1"/>
          </p:nvPr>
        </p:nvSpPr>
        <p:spPr/>
        <p:txBody>
          <a:bodyPr/>
          <a:lstStyle/>
          <a:p>
            <a:r>
              <a:rPr lang="en-IN" dirty="0"/>
              <a:t>Swoop-in and Pick</a:t>
            </a:r>
          </a:p>
          <a:p>
            <a:endParaRPr lang="en-IN" dirty="0"/>
          </a:p>
          <a:p>
            <a:endParaRPr lang="en-IN" dirty="0"/>
          </a:p>
        </p:txBody>
      </p:sp>
      <p:sp>
        <p:nvSpPr>
          <p:cNvPr id="3" name="Title 2">
            <a:extLst>
              <a:ext uri="{FF2B5EF4-FFF2-40B4-BE49-F238E27FC236}">
                <a16:creationId xmlns:a16="http://schemas.microsoft.com/office/drawing/2014/main" id="{0F48AE77-6CA5-4DB9-BA03-091A2563CA4A}"/>
              </a:ext>
            </a:extLst>
          </p:cNvPr>
          <p:cNvSpPr>
            <a:spLocks noGrp="1"/>
          </p:cNvSpPr>
          <p:nvPr>
            <p:ph type="title"/>
          </p:nvPr>
        </p:nvSpPr>
        <p:spPr/>
        <p:txBody>
          <a:bodyPr/>
          <a:lstStyle/>
          <a:p>
            <a:r>
              <a:rPr lang="en-IN" dirty="0"/>
              <a:t>Strategy</a:t>
            </a:r>
          </a:p>
        </p:txBody>
      </p:sp>
      <p:pic>
        <p:nvPicPr>
          <p:cNvPr id="5" name="Picture 4">
            <a:extLst>
              <a:ext uri="{FF2B5EF4-FFF2-40B4-BE49-F238E27FC236}">
                <a16:creationId xmlns:a16="http://schemas.microsoft.com/office/drawing/2014/main" id="{B16C6DE7-0323-441B-8E67-F0B1D36EE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48" y="1629105"/>
            <a:ext cx="8852103" cy="4483746"/>
          </a:xfrm>
          <a:prstGeom prst="rect">
            <a:avLst/>
          </a:prstGeom>
        </p:spPr>
      </p:pic>
    </p:spTree>
    <p:extLst>
      <p:ext uri="{BB962C8B-B14F-4D97-AF65-F5344CB8AC3E}">
        <p14:creationId xmlns:p14="http://schemas.microsoft.com/office/powerpoint/2010/main" val="7910355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DC1A86-B50E-4FB9-B0E7-F04B8982F2F5}"/>
              </a:ext>
            </a:extLst>
          </p:cNvPr>
          <p:cNvSpPr>
            <a:spLocks noGrp="1"/>
          </p:cNvSpPr>
          <p:nvPr>
            <p:ph type="body" idx="1"/>
          </p:nvPr>
        </p:nvSpPr>
        <p:spPr/>
        <p:txBody>
          <a:bodyPr/>
          <a:lstStyle/>
          <a:p>
            <a:r>
              <a:rPr lang="en-IN" dirty="0"/>
              <a:t>Tipping the cubes to lower arm </a:t>
            </a:r>
          </a:p>
          <a:p>
            <a:endParaRPr lang="en-IN" dirty="0"/>
          </a:p>
          <a:p>
            <a:endParaRPr lang="en-IN" dirty="0"/>
          </a:p>
        </p:txBody>
      </p:sp>
      <p:sp>
        <p:nvSpPr>
          <p:cNvPr id="3" name="Title 2">
            <a:extLst>
              <a:ext uri="{FF2B5EF4-FFF2-40B4-BE49-F238E27FC236}">
                <a16:creationId xmlns:a16="http://schemas.microsoft.com/office/drawing/2014/main" id="{0F48AE77-6CA5-4DB9-BA03-091A2563CA4A}"/>
              </a:ext>
            </a:extLst>
          </p:cNvPr>
          <p:cNvSpPr>
            <a:spLocks noGrp="1"/>
          </p:cNvSpPr>
          <p:nvPr>
            <p:ph type="title"/>
          </p:nvPr>
        </p:nvSpPr>
        <p:spPr/>
        <p:txBody>
          <a:bodyPr/>
          <a:lstStyle/>
          <a:p>
            <a:r>
              <a:rPr lang="en-IN" dirty="0"/>
              <a:t>Strategy</a:t>
            </a:r>
          </a:p>
        </p:txBody>
      </p:sp>
      <p:pic>
        <p:nvPicPr>
          <p:cNvPr id="5" name="Picture 4">
            <a:extLst>
              <a:ext uri="{FF2B5EF4-FFF2-40B4-BE49-F238E27FC236}">
                <a16:creationId xmlns:a16="http://schemas.microsoft.com/office/drawing/2014/main" id="{B16C6DE7-0323-441B-8E67-F0B1D36EE3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5948" y="1636760"/>
            <a:ext cx="8852103" cy="4468435"/>
          </a:xfrm>
          <a:prstGeom prst="rect">
            <a:avLst/>
          </a:prstGeom>
        </p:spPr>
      </p:pic>
    </p:spTree>
    <p:extLst>
      <p:ext uri="{BB962C8B-B14F-4D97-AF65-F5344CB8AC3E}">
        <p14:creationId xmlns:p14="http://schemas.microsoft.com/office/powerpoint/2010/main" val="40593401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DC1A86-B50E-4FB9-B0E7-F04B8982F2F5}"/>
              </a:ext>
            </a:extLst>
          </p:cNvPr>
          <p:cNvSpPr>
            <a:spLocks noGrp="1"/>
          </p:cNvSpPr>
          <p:nvPr>
            <p:ph type="body" idx="1"/>
          </p:nvPr>
        </p:nvSpPr>
        <p:spPr/>
        <p:txBody>
          <a:bodyPr/>
          <a:lstStyle/>
          <a:p>
            <a:r>
              <a:rPr lang="en-IN" dirty="0"/>
              <a:t>Retract</a:t>
            </a:r>
          </a:p>
          <a:p>
            <a:endParaRPr lang="en-IN" dirty="0"/>
          </a:p>
          <a:p>
            <a:endParaRPr lang="en-IN" dirty="0"/>
          </a:p>
        </p:txBody>
      </p:sp>
      <p:sp>
        <p:nvSpPr>
          <p:cNvPr id="3" name="Title 2">
            <a:extLst>
              <a:ext uri="{FF2B5EF4-FFF2-40B4-BE49-F238E27FC236}">
                <a16:creationId xmlns:a16="http://schemas.microsoft.com/office/drawing/2014/main" id="{0F48AE77-6CA5-4DB9-BA03-091A2563CA4A}"/>
              </a:ext>
            </a:extLst>
          </p:cNvPr>
          <p:cNvSpPr>
            <a:spLocks noGrp="1"/>
          </p:cNvSpPr>
          <p:nvPr>
            <p:ph type="title"/>
          </p:nvPr>
        </p:nvSpPr>
        <p:spPr/>
        <p:txBody>
          <a:bodyPr/>
          <a:lstStyle/>
          <a:p>
            <a:r>
              <a:rPr lang="en-IN" dirty="0"/>
              <a:t>Strategy</a:t>
            </a:r>
          </a:p>
        </p:txBody>
      </p:sp>
      <p:pic>
        <p:nvPicPr>
          <p:cNvPr id="5" name="Picture 4">
            <a:extLst>
              <a:ext uri="{FF2B5EF4-FFF2-40B4-BE49-F238E27FC236}">
                <a16:creationId xmlns:a16="http://schemas.microsoft.com/office/drawing/2014/main" id="{B16C6DE7-0323-441B-8E67-F0B1D36EE3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7024" y="1629105"/>
            <a:ext cx="8749951" cy="4483746"/>
          </a:xfrm>
          <a:prstGeom prst="rect">
            <a:avLst/>
          </a:prstGeom>
        </p:spPr>
      </p:pic>
    </p:spTree>
    <p:extLst>
      <p:ext uri="{BB962C8B-B14F-4D97-AF65-F5344CB8AC3E}">
        <p14:creationId xmlns:p14="http://schemas.microsoft.com/office/powerpoint/2010/main" val="25722288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DC1A86-B50E-4FB9-B0E7-F04B8982F2F5}"/>
              </a:ext>
            </a:extLst>
          </p:cNvPr>
          <p:cNvSpPr>
            <a:spLocks noGrp="1"/>
          </p:cNvSpPr>
          <p:nvPr>
            <p:ph type="body" idx="1"/>
          </p:nvPr>
        </p:nvSpPr>
        <p:spPr/>
        <p:txBody>
          <a:bodyPr/>
          <a:lstStyle/>
          <a:p>
            <a:r>
              <a:rPr lang="en-IN" dirty="0"/>
              <a:t>Drop</a:t>
            </a:r>
          </a:p>
          <a:p>
            <a:endParaRPr lang="en-IN" dirty="0"/>
          </a:p>
          <a:p>
            <a:endParaRPr lang="en-IN" dirty="0"/>
          </a:p>
        </p:txBody>
      </p:sp>
      <p:sp>
        <p:nvSpPr>
          <p:cNvPr id="3" name="Title 2">
            <a:extLst>
              <a:ext uri="{FF2B5EF4-FFF2-40B4-BE49-F238E27FC236}">
                <a16:creationId xmlns:a16="http://schemas.microsoft.com/office/drawing/2014/main" id="{0F48AE77-6CA5-4DB9-BA03-091A2563CA4A}"/>
              </a:ext>
            </a:extLst>
          </p:cNvPr>
          <p:cNvSpPr>
            <a:spLocks noGrp="1"/>
          </p:cNvSpPr>
          <p:nvPr>
            <p:ph type="title"/>
          </p:nvPr>
        </p:nvSpPr>
        <p:spPr/>
        <p:txBody>
          <a:bodyPr/>
          <a:lstStyle/>
          <a:p>
            <a:r>
              <a:rPr lang="en-IN" dirty="0"/>
              <a:t>Strategy</a:t>
            </a:r>
          </a:p>
        </p:txBody>
      </p:sp>
      <p:pic>
        <p:nvPicPr>
          <p:cNvPr id="5" name="Picture 4">
            <a:extLst>
              <a:ext uri="{FF2B5EF4-FFF2-40B4-BE49-F238E27FC236}">
                <a16:creationId xmlns:a16="http://schemas.microsoft.com/office/drawing/2014/main" id="{B16C6DE7-0323-441B-8E67-F0B1D36EE3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894" y="1629105"/>
            <a:ext cx="8416211" cy="4483746"/>
          </a:xfrm>
          <a:prstGeom prst="rect">
            <a:avLst/>
          </a:prstGeom>
        </p:spPr>
      </p:pic>
    </p:spTree>
    <p:extLst>
      <p:ext uri="{BB962C8B-B14F-4D97-AF65-F5344CB8AC3E}">
        <p14:creationId xmlns:p14="http://schemas.microsoft.com/office/powerpoint/2010/main" val="1505172769"/>
      </p:ext>
    </p:extLst>
  </p:cSld>
  <p:clrMapOvr>
    <a:masterClrMapping/>
  </p:clrMapOvr>
  <p:transition spd="med"/>
</p:sld>
</file>

<file path=ppt/theme/theme1.xml><?xml version="1.0" encoding="utf-8"?>
<a:theme xmlns:a="http://schemas.openxmlformats.org/drawingml/2006/main" name="Title Slides">
  <a:themeElements>
    <a:clrScheme name="Title Slides">
      <a:dk1>
        <a:srgbClr val="464749"/>
      </a:dk1>
      <a:lt1>
        <a:srgbClr val="493203"/>
      </a:lt1>
      <a:dk2>
        <a:srgbClr val="A7A7A7"/>
      </a:dk2>
      <a:lt2>
        <a:srgbClr val="535353"/>
      </a:lt2>
      <a:accent1>
        <a:srgbClr val="0C68AC"/>
      </a:accent1>
      <a:accent2>
        <a:srgbClr val="15A599"/>
      </a:accent2>
      <a:accent3>
        <a:srgbClr val="0C636E"/>
      </a:accent3>
      <a:accent4>
        <a:srgbClr val="443D82"/>
      </a:accent4>
      <a:accent5>
        <a:srgbClr val="671943"/>
      </a:accent5>
      <a:accent6>
        <a:srgbClr val="A7B306"/>
      </a:accent6>
      <a:hlink>
        <a:srgbClr val="0000FF"/>
      </a:hlink>
      <a:folHlink>
        <a:srgbClr val="FF00FF"/>
      </a:folHlink>
    </a:clrScheme>
    <a:fontScheme name="Title Slides">
      <a:majorFont>
        <a:latin typeface="Arial"/>
        <a:ea typeface="Arial"/>
        <a:cs typeface="Arial"/>
      </a:majorFont>
      <a:minorFont>
        <a:latin typeface="Helvetica"/>
        <a:ea typeface="Helvetica"/>
        <a:cs typeface="Helvetica"/>
      </a:minorFont>
    </a:fontScheme>
    <a:fmtScheme name="Title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13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64749"/>
            </a:solidFill>
            <a:effectLst/>
            <a:uFillTx/>
            <a:latin typeface="Cambria"/>
            <a:ea typeface="Cambria"/>
            <a:cs typeface="Cambria"/>
            <a:sym typeface="Cambr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itle Slides">
  <a:themeElements>
    <a:clrScheme name="Title Slides">
      <a:dk1>
        <a:srgbClr val="000000"/>
      </a:dk1>
      <a:lt1>
        <a:srgbClr val="FFFFFF"/>
      </a:lt1>
      <a:dk2>
        <a:srgbClr val="A7A7A7"/>
      </a:dk2>
      <a:lt2>
        <a:srgbClr val="535353"/>
      </a:lt2>
      <a:accent1>
        <a:srgbClr val="0C68AC"/>
      </a:accent1>
      <a:accent2>
        <a:srgbClr val="15A599"/>
      </a:accent2>
      <a:accent3>
        <a:srgbClr val="0C636E"/>
      </a:accent3>
      <a:accent4>
        <a:srgbClr val="443D82"/>
      </a:accent4>
      <a:accent5>
        <a:srgbClr val="671943"/>
      </a:accent5>
      <a:accent6>
        <a:srgbClr val="A7B306"/>
      </a:accent6>
      <a:hlink>
        <a:srgbClr val="0000FF"/>
      </a:hlink>
      <a:folHlink>
        <a:srgbClr val="FF00FF"/>
      </a:folHlink>
    </a:clrScheme>
    <a:fontScheme name="Title Slides">
      <a:majorFont>
        <a:latin typeface="Arial"/>
        <a:ea typeface="Arial"/>
        <a:cs typeface="Arial"/>
      </a:majorFont>
      <a:minorFont>
        <a:latin typeface="Helvetica"/>
        <a:ea typeface="Helvetica"/>
        <a:cs typeface="Helvetica"/>
      </a:minorFont>
    </a:fontScheme>
    <a:fmtScheme name="Title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13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64749"/>
            </a:solidFill>
            <a:effectLst/>
            <a:uFillTx/>
            <a:latin typeface="Cambria"/>
            <a:ea typeface="Cambria"/>
            <a:cs typeface="Cambria"/>
            <a:sym typeface="Cambr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ctr" defTabSz="45713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64749"/>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662</TotalTime>
  <Words>364</Words>
  <Application>Microsoft Office PowerPoint</Application>
  <PresentationFormat>On-screen Show (4:3)</PresentationFormat>
  <Paragraphs>44</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Cambria</vt:lpstr>
      <vt:lpstr>Helvetica</vt:lpstr>
      <vt:lpstr>Title Slides</vt:lpstr>
      <vt:lpstr>Final Project</vt:lpstr>
      <vt:lpstr>Outline</vt:lpstr>
      <vt:lpstr>Scene</vt:lpstr>
      <vt:lpstr>Demo</vt:lpstr>
      <vt:lpstr>Strategy</vt:lpstr>
      <vt:lpstr>Strategy</vt:lpstr>
      <vt:lpstr>Strategy</vt:lpstr>
      <vt:lpstr>Strategy</vt:lpstr>
      <vt:lpstr>Strategy</vt:lpstr>
      <vt:lpstr>Development Process</vt:lpstr>
      <vt:lpstr>Results and Discussion</vt:lpstr>
      <vt:lpstr>Limitation and Future Work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Meets  Machine Learning</dc:title>
  <cp:lastModifiedBy>Venkatesh Prasad Venkataramanan</cp:lastModifiedBy>
  <cp:revision>61</cp:revision>
  <dcterms:modified xsi:type="dcterms:W3CDTF">2020-06-10T08:19:16Z</dcterms:modified>
</cp:coreProperties>
</file>