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err="1"/>
              <a:t>Venkatesh.R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https://drive.google.com/file/d/1j-Cv8cAI_5hxOi9cZH41EI9-YgbgHoPC/view?usp=drive_link</a:t>
            </a:r>
            <a:endParaRPr sz="20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441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Venkatesh.R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Eben F Gabriel</dc:creator>
  <cp:lastModifiedBy>Eben F Gabriel</cp:lastModifiedBy>
  <cp:revision>7</cp:revision>
  <dcterms:created xsi:type="dcterms:W3CDTF">2024-04-11T06:59:37Z</dcterms:created>
  <dcterms:modified xsi:type="dcterms:W3CDTF">2024-04-25T05:29:36Z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