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medium.com/@curiousily/tensorflow-for-hackers-part-iii-convolutional-neural-networks-c077618e590b&amp;sa=D&amp;source=hangouts&amp;ust=1529354751956000&amp;usg=AFQjCNH-C2xpfthrvPFj2qOi_Sh25PKhOQ" TargetMode="External"/><Relationship Id="rId2" Type="http://schemas.openxmlformats.org/officeDocument/2006/relationships/hyperlink" Target="https://github.com/venkateshreddypala/deeplearning-6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tMq5ps503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FC0F-53F0-4836-85FA-321EAA9B2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06" y="2404534"/>
            <a:ext cx="9295002" cy="1646302"/>
          </a:xfrm>
        </p:spPr>
        <p:txBody>
          <a:bodyPr/>
          <a:lstStyle/>
          <a:p>
            <a:r>
              <a:rPr lang="en-US" sz="3600" b="1" dirty="0"/>
              <a:t>Classification of Cats and Dogs using CNN</a:t>
            </a:r>
            <a:br>
              <a:rPr lang="en-US" sz="3600" b="1" dirty="0"/>
            </a:br>
            <a:r>
              <a:rPr lang="en-US" sz="3600" b="1" dirty="0"/>
              <a:t>and Prediction of Stocks for Amazon and Google Using RNN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4B90-C268-4BA1-8C21-12078CF3F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Venkatesh Pala, </a:t>
            </a:r>
            <a:r>
              <a:rPr lang="en-US" dirty="0" err="1"/>
              <a:t>Himani</a:t>
            </a:r>
            <a:r>
              <a:rPr lang="en-US" dirty="0"/>
              <a:t> Patel, Robbin Medlin, Greg </a:t>
            </a:r>
            <a:r>
              <a:rPr lang="en-US" dirty="0" err="1"/>
              <a:t>Bradner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4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71E2-9639-44A0-9771-693DF527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results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4D9E-067C-4D7A-8608-EF3A3785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is done, the program gives a graph that shows the predicted stocks compared to the true stocks along with the accuracy of the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44931-9636-480F-B5E4-DDC7F556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0574"/>
            <a:ext cx="4804128" cy="3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9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5C0C-6756-4855-9892-62EC3485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EE64-8B97-4F0C-87A1-0DD8E0CB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https://github.com/venkateshreddypala/deeplearning-6905</a:t>
            </a:r>
            <a:endParaRPr lang="en-US" dirty="0"/>
          </a:p>
          <a:p>
            <a:endParaRPr lang="en-US" dirty="0"/>
          </a:p>
          <a:p>
            <a:r>
              <a:rPr lang="en-US" dirty="0"/>
              <a:t>CNN reference: </a:t>
            </a:r>
            <a:r>
              <a:rPr lang="en-US" u="sng" dirty="0">
                <a:hlinkClick r:id="rId3" tooltip="https://www.google.com/url?q=https://medium.com/@curiousily/tensorflow-for-hackers-part-iii-convolutional-neural-networks-c077618e590b&amp;sa=D&amp;source=hangouts&amp;ust=1529354751956000&amp;usg=AFQjCNH-C2xpfthrvPFj2qOi_Sh25PKhOQ"/>
              </a:rPr>
              <a:t>https://www.google.com/url?q=https://medium.com/@curiousily/tensorflow-for-hackers-part-iii-convolutional-neural-networks-c077618e590b&amp;sa=D&amp;source=hangouts&amp;ust=1529354751956000&amp;usg=AFQjCNH-C2xpfthrvPFj2qOi_Sh25PKhOQ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RNN reference: </a:t>
            </a:r>
            <a:r>
              <a:rPr lang="en-US" dirty="0">
                <a:hlinkClick r:id="rId4"/>
              </a:rPr>
              <a:t>https://youtu.be/ftMq5ps503w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69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A4D2-59AC-468E-A1AB-D512C74E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CNN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9720-8C9C-4B78-9E70-3EC15FDD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our first project is to predict whether a picture is of a dog or a cat. It is trained using images of cats and images of dogs. The training images are resized to 64 X 64 pixels and are processed for training. It then takes a set of test images and attempts to predict if the picture is of a cat or a dog.</a:t>
            </a:r>
          </a:p>
        </p:txBody>
      </p:sp>
    </p:spTree>
    <p:extLst>
      <p:ext uri="{BB962C8B-B14F-4D97-AF65-F5344CB8AC3E}">
        <p14:creationId xmlns:p14="http://schemas.microsoft.com/office/powerpoint/2010/main" val="301967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EA8E-1002-4DC0-BDCC-D28B1602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B26F-82A5-42B4-BE21-CD4C2BA7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CNN project uses 4000 images of dogs and 4000 images of cats for training and 1000 images of cats/dogs for testing. The data sets can be downloaded from the following link.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https://drive.google.com/file/d/1ETJgzKYMMUiDB1zYaIs2O6huUhJgzTRo/view</a:t>
            </a:r>
          </a:p>
        </p:txBody>
      </p:sp>
    </p:spTree>
    <p:extLst>
      <p:ext uri="{BB962C8B-B14F-4D97-AF65-F5344CB8AC3E}">
        <p14:creationId xmlns:p14="http://schemas.microsoft.com/office/powerpoint/2010/main" val="8861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6FF6-123B-48EA-A907-B9C543E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D18DF-B107-4177-A89D-F548C61FF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09" r="2153" b="40321"/>
          <a:stretch/>
        </p:blipFill>
        <p:spPr>
          <a:xfrm>
            <a:off x="193916" y="2567031"/>
            <a:ext cx="9621204" cy="2105637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B31E0-FB7A-4CB3-B491-4202ACE49F0C}"/>
              </a:ext>
            </a:extLst>
          </p:cNvPr>
          <p:cNvCxnSpPr/>
          <p:nvPr/>
        </p:nvCxnSpPr>
        <p:spPr>
          <a:xfrm flipV="1">
            <a:off x="2230530" y="3523376"/>
            <a:ext cx="0" cy="8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B85F75-EA39-415D-B787-F0FE2E4BA59B}"/>
              </a:ext>
            </a:extLst>
          </p:cNvPr>
          <p:cNvCxnSpPr/>
          <p:nvPr/>
        </p:nvCxnSpPr>
        <p:spPr>
          <a:xfrm flipV="1">
            <a:off x="4556218" y="3641079"/>
            <a:ext cx="0" cy="759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F78D91-EC4A-4CAF-8C98-B0AF0D7C02D0}"/>
              </a:ext>
            </a:extLst>
          </p:cNvPr>
          <p:cNvCxnSpPr/>
          <p:nvPr/>
        </p:nvCxnSpPr>
        <p:spPr>
          <a:xfrm flipV="1">
            <a:off x="6224631" y="3641079"/>
            <a:ext cx="0" cy="759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0F11E6-2FD6-45B0-9D38-4903E1ACD84F}"/>
              </a:ext>
            </a:extLst>
          </p:cNvPr>
          <p:cNvCxnSpPr/>
          <p:nvPr/>
        </p:nvCxnSpPr>
        <p:spPr>
          <a:xfrm flipV="1">
            <a:off x="7751428" y="3699802"/>
            <a:ext cx="0" cy="70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2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9214-5D7B-49F0-B80B-ECEB85D5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0E3D-E3B8-454E-8F22-9191B5EB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25 epochs used for training, after each epoch the loss and accuracy is given along with the validation loss and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3168A-5089-4C56-8EE6-29D183BE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1" t="3400" r="2461" b="8260"/>
          <a:stretch/>
        </p:blipFill>
        <p:spPr>
          <a:xfrm>
            <a:off x="678145" y="2877425"/>
            <a:ext cx="8724559" cy="26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5320-73D2-4258-AA84-36B968E5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RNN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C33D-E52E-45A3-9C89-B4D4DBE2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RNN project uses a recurrent neural network to train a program to predict google and amazon stock prices and compares a graph predicted be the program with a real stock graph.</a:t>
            </a:r>
          </a:p>
        </p:txBody>
      </p:sp>
    </p:spTree>
    <p:extLst>
      <p:ext uri="{BB962C8B-B14F-4D97-AF65-F5344CB8AC3E}">
        <p14:creationId xmlns:p14="http://schemas.microsoft.com/office/powerpoint/2010/main" val="235521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435-0056-4F1C-AD0F-53FB036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8A35-6153-42F5-A5FE-0E1256F0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program is trained on 3947 data points from google and amazon stock prices.</a:t>
            </a:r>
          </a:p>
          <a:p>
            <a:endParaRPr lang="en-US" dirty="0"/>
          </a:p>
          <a:p>
            <a:r>
              <a:rPr lang="en-US" dirty="0"/>
              <a:t>The dataset that has been pre generated and is not most recent. To get the most recent datasets for the RNN program, you will need to get an API key.</a:t>
            </a:r>
          </a:p>
          <a:p>
            <a:r>
              <a:rPr lang="en-US" dirty="0"/>
              <a:t>Instructions for getting an API key</a:t>
            </a:r>
          </a:p>
          <a:p>
            <a:pPr lvl="1"/>
            <a:r>
              <a:rPr lang="en-US" dirty="0"/>
              <a:t>Head to https://www.alphavantage.co/ and click on "GET YOUR FREE API KEY TODAY"</a:t>
            </a:r>
          </a:p>
          <a:p>
            <a:pPr lvl="1"/>
            <a:r>
              <a:rPr lang="en-US" dirty="0"/>
              <a:t>Enter in your information then click "GET FREE API KEY"</a:t>
            </a:r>
          </a:p>
          <a:p>
            <a:pPr lvl="1"/>
            <a:r>
              <a:rPr lang="en-US" dirty="0"/>
              <a:t>Now in order to use this key to get the most recent datasets, you will need to enter it into the terminal command given below for both the </a:t>
            </a:r>
            <a:r>
              <a:rPr lang="en-US" dirty="0" err="1"/>
              <a:t>goog</a:t>
            </a:r>
            <a:r>
              <a:rPr lang="en-US" dirty="0"/>
              <a:t> dataset and the </a:t>
            </a:r>
            <a:r>
              <a:rPr lang="en-US" dirty="0" err="1"/>
              <a:t>amzn</a:t>
            </a:r>
            <a:r>
              <a:rPr lang="en-US" dirty="0"/>
              <a:t> dataset.</a:t>
            </a:r>
          </a:p>
          <a:p>
            <a:endParaRPr lang="en-US" dirty="0"/>
          </a:p>
          <a:p>
            <a:pPr lvl="1"/>
            <a:r>
              <a:rPr lang="en-US" dirty="0"/>
              <a:t>curl -o daily_amzn.csv "https://www.alphavantage.co/query? function=</a:t>
            </a:r>
            <a:r>
              <a:rPr lang="en-US" dirty="0" err="1"/>
              <a:t>TIME_SERIES_DAILY&amp;symbol</a:t>
            </a:r>
            <a:r>
              <a:rPr lang="en-US" dirty="0"/>
              <a:t>=</a:t>
            </a:r>
            <a:r>
              <a:rPr lang="en-US" dirty="0" err="1"/>
              <a:t>amzn&amp;apikey</a:t>
            </a:r>
            <a:r>
              <a:rPr lang="en-US" dirty="0"/>
              <a:t>=&lt;APIKEYHERE&gt;&amp;datatype=</a:t>
            </a:r>
            <a:r>
              <a:rPr lang="en-US" dirty="0" err="1"/>
              <a:t>csv&amp;outputsize</a:t>
            </a:r>
            <a:r>
              <a:rPr lang="en-US" dirty="0"/>
              <a:t>=full"</a:t>
            </a:r>
          </a:p>
          <a:p>
            <a:endParaRPr lang="en-US" dirty="0"/>
          </a:p>
          <a:p>
            <a:pPr lvl="1"/>
            <a:r>
              <a:rPr lang="en-US" dirty="0"/>
              <a:t>curl -o daily_goog.csv "https://www.alphavantage.co/query? function=</a:t>
            </a:r>
            <a:r>
              <a:rPr lang="en-US" dirty="0" err="1"/>
              <a:t>TIME_SERIES_DAILY&amp;symbol</a:t>
            </a:r>
            <a:r>
              <a:rPr lang="en-US" dirty="0"/>
              <a:t>=</a:t>
            </a:r>
            <a:r>
              <a:rPr lang="en-US" dirty="0" err="1"/>
              <a:t>amzn&amp;apikey</a:t>
            </a:r>
            <a:r>
              <a:rPr lang="en-US" dirty="0"/>
              <a:t>=&lt;APIKEYHERE&gt;&amp;datatype=</a:t>
            </a:r>
            <a:r>
              <a:rPr lang="en-US" dirty="0" err="1"/>
              <a:t>csv&amp;outputsize</a:t>
            </a:r>
            <a:r>
              <a:rPr lang="en-US" dirty="0"/>
              <a:t>=full"</a:t>
            </a:r>
          </a:p>
        </p:txBody>
      </p:sp>
    </p:spTree>
    <p:extLst>
      <p:ext uri="{BB962C8B-B14F-4D97-AF65-F5344CB8AC3E}">
        <p14:creationId xmlns:p14="http://schemas.microsoft.com/office/powerpoint/2010/main" val="145492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C9B0-DEC4-4A42-94FE-6DE2DCB1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CE01-BA18-4FE0-9A31-7D1E1C02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F41-4E78-4D69-8048-FF2B8E9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D3E5-08D2-43FA-89ED-D8704046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epochs are used for training, after each epoch the loss and validation loss are given.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9620B-C365-49E4-B00A-043BDA0E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36" y="2844505"/>
            <a:ext cx="740195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0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547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Classification of Cats and Dogs using CNN and Prediction of Stocks for Amazon and Google Using RNN</vt:lpstr>
      <vt:lpstr>The CNN program</vt:lpstr>
      <vt:lpstr>CNN data sets</vt:lpstr>
      <vt:lpstr>CNN model</vt:lpstr>
      <vt:lpstr>CNN results</vt:lpstr>
      <vt:lpstr>The RNN program</vt:lpstr>
      <vt:lpstr>RNN data sets</vt:lpstr>
      <vt:lpstr>RNN model</vt:lpstr>
      <vt:lpstr>RNN results</vt:lpstr>
      <vt:lpstr>RNN results (part 2)</vt:lpstr>
      <vt:lpstr>Github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</dc:creator>
  <cp:lastModifiedBy>grego</cp:lastModifiedBy>
  <cp:revision>19</cp:revision>
  <dcterms:created xsi:type="dcterms:W3CDTF">2018-06-17T20:44:32Z</dcterms:created>
  <dcterms:modified xsi:type="dcterms:W3CDTF">2018-06-18T07:58:11Z</dcterms:modified>
</cp:coreProperties>
</file>