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6:32:50.63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1,'7466'0,"-7444"0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2T16:33:07.06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1,'7257'0,"-7236"0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6:33:16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6:33:18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03/10/23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</a:t>
            </a:r>
            <a:r>
              <a:rPr lang="en-US" sz="3200" b="1" dirty="0" err="1"/>
              <a:t>Silvertongues</a:t>
            </a:r>
            <a:r>
              <a:rPr lang="en-US" sz="3200" b="1" dirty="0"/>
              <a:t> : Next Word Predictor”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4900" b="1" dirty="0"/>
              <a:t>Venkatesh Sridharan | student ID 100943071</a:t>
            </a:r>
          </a:p>
          <a:p>
            <a:pPr algn="ctr"/>
            <a:r>
              <a:rPr lang="en-US" sz="4900" b="1" dirty="0"/>
              <a:t>Zahra Mouhammad| Student (ID) 100945804</a:t>
            </a:r>
          </a:p>
          <a:p>
            <a:pPr algn="ctr"/>
            <a:r>
              <a:rPr lang="en-US" sz="4900" b="1" dirty="0" err="1"/>
              <a:t>Harshil</a:t>
            </a:r>
            <a:r>
              <a:rPr lang="en-US" sz="4900" b="1" dirty="0"/>
              <a:t> Mistry| Student (ID) 100945466</a:t>
            </a:r>
          </a:p>
          <a:p>
            <a:pPr algn="ctr"/>
            <a:r>
              <a:rPr lang="en-US" sz="4900" b="1" dirty="0"/>
              <a:t>Venkata Ramana </a:t>
            </a:r>
            <a:r>
              <a:rPr lang="en-US" sz="4900" b="1" dirty="0" err="1"/>
              <a:t>Immani</a:t>
            </a:r>
            <a:r>
              <a:rPr lang="en-US" sz="4900" b="1" dirty="0"/>
              <a:t>| Student (ID) 100943136</a:t>
            </a:r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259" y="2817846"/>
            <a:ext cx="7287108" cy="3219060"/>
          </a:xfrm>
        </p:spPr>
        <p:txBody>
          <a:bodyPr>
            <a:normAutofit/>
          </a:bodyPr>
          <a:lstStyle/>
          <a:p>
            <a:r>
              <a:rPr lang="en-US" b="1" dirty="0"/>
              <a:t>Project definition: </a:t>
            </a:r>
            <a:r>
              <a:rPr lang="en-US" dirty="0"/>
              <a:t>Create an AI  next-word predictor tool that helps users increase efficiency and inspires them to find the best next word for their phrase/sentence. </a:t>
            </a:r>
          </a:p>
          <a:p>
            <a:r>
              <a:rPr lang="en-US" b="1" dirty="0"/>
              <a:t>Objective:</a:t>
            </a:r>
            <a:r>
              <a:rPr lang="en-US" dirty="0"/>
              <a:t> Help users compose accurate texts by offering contextually relevant suggestions, which enhances typing speed and text accuracy without confusion. </a:t>
            </a:r>
          </a:p>
          <a:p>
            <a:r>
              <a:rPr lang="en-US" b="1" dirty="0"/>
              <a:t>Scope:</a:t>
            </a:r>
            <a:r>
              <a:rPr lang="en-US" dirty="0"/>
              <a:t> Anywhere writing is relevant e.g. financial, technical articles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992A-4BAA-3A4B-830C-C6219266C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499"/>
            <a:ext cx="4825158" cy="3416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Functionalities:</a:t>
            </a:r>
          </a:p>
          <a:p>
            <a:r>
              <a:rPr lang="en-US" dirty="0"/>
              <a:t>Contextual Word prediction: suggest the next word based on previous words in the sentence</a:t>
            </a:r>
          </a:p>
          <a:p>
            <a:r>
              <a:rPr lang="en-US" dirty="0"/>
              <a:t>Easy to use interface for user interaction without distraction</a:t>
            </a:r>
          </a:p>
          <a:p>
            <a:r>
              <a:rPr lang="en-US" dirty="0"/>
              <a:t>Give users a range of choices of words with a prediction percentage score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A1C3D-AA1D-FC78-4F3D-4C170D976E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r>
              <a:rPr lang="en-IN" dirty="0"/>
              <a:t>Research and planning</a:t>
            </a:r>
          </a:p>
          <a:p>
            <a:r>
              <a:rPr lang="en-IN" dirty="0"/>
              <a:t>Data Collection</a:t>
            </a:r>
          </a:p>
          <a:p>
            <a:r>
              <a:rPr lang="en-IN" dirty="0"/>
              <a:t>Model Development</a:t>
            </a:r>
          </a:p>
          <a:p>
            <a:r>
              <a:rPr lang="en-IN" dirty="0"/>
              <a:t>Frontend and Backend development</a:t>
            </a:r>
          </a:p>
          <a:p>
            <a:r>
              <a:rPr lang="en-IN" dirty="0"/>
              <a:t>Testing</a:t>
            </a:r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248649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863635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0" y="3827418"/>
            <a:ext cx="1851115" cy="660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Click to complete option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426857" y="3827418"/>
            <a:ext cx="1589314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field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92925" y="3827418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suggestion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450284" y="3831772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ML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531676" y="382741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Request handling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503670" y="3827418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 logic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17521" y="1495692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393755" y="2184084"/>
            <a:ext cx="1267099" cy="2019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</p:cNvCxnSpPr>
          <p:nvPr/>
        </p:nvCxnSpPr>
        <p:spPr>
          <a:xfrm flipH="1">
            <a:off x="2996972" y="3213460"/>
            <a:ext cx="23129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221515" y="3193868"/>
            <a:ext cx="1830841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726112" y="2236741"/>
            <a:ext cx="1271453" cy="1918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402532" y="3193868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782333" y="2207215"/>
            <a:ext cx="1267099" cy="1973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Frontend: Design choices and Functionalities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446" y="4576483"/>
            <a:ext cx="7287108" cy="16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Functionality</a:t>
            </a:r>
          </a:p>
          <a:p>
            <a:r>
              <a:rPr lang="en-US" dirty="0"/>
              <a:t>A responsive and intuitive UI/UX that caters to diverse user needs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DD42-8613-CF42-96EF-786780A07A43}"/>
              </a:ext>
            </a:extLst>
          </p:cNvPr>
          <p:cNvSpPr txBox="1">
            <a:spLocks/>
          </p:cNvSpPr>
          <p:nvPr/>
        </p:nvSpPr>
        <p:spPr>
          <a:xfrm>
            <a:off x="2452446" y="2472358"/>
            <a:ext cx="7287108" cy="167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Design Choice</a:t>
            </a:r>
          </a:p>
          <a:p>
            <a:r>
              <a:rPr lang="en-IN" dirty="0"/>
              <a:t>Monolithic Django Application – HTML,CSS,JS are all built into the Django backend frameworks and so there is no need for an API</a:t>
            </a:r>
          </a:p>
          <a:p>
            <a:r>
              <a:rPr lang="en-US" dirty="0"/>
              <a:t>Templates, views, models, and frontend assets (HTML, CSS, JavaScript) are all part of the same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01785"/>
          </a:xfrm>
        </p:spPr>
        <p:txBody>
          <a:bodyPr/>
          <a:lstStyle/>
          <a:p>
            <a:r>
              <a:rPr lang="en-US" dirty="0"/>
              <a:t>Backend: Design Choices and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2629259" y="3312222"/>
            <a:ext cx="7287108" cy="202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Functionality</a:t>
            </a:r>
          </a:p>
          <a:p>
            <a:pPr marL="0" indent="0">
              <a:buNone/>
            </a:pPr>
            <a:r>
              <a:rPr lang="en-US" dirty="0"/>
              <a:t>Handles incoming requests, processes inputs, and returns outputs from the ML model</a:t>
            </a:r>
          </a:p>
          <a:p>
            <a:r>
              <a:rPr lang="en-US" dirty="0"/>
              <a:t>Frameworks: Django</a:t>
            </a:r>
          </a:p>
          <a:p>
            <a:r>
              <a:rPr lang="en-US" dirty="0"/>
              <a:t>Model: Custom </a:t>
            </a:r>
            <a:r>
              <a:rPr lang="en-US" dirty="0" err="1"/>
              <a:t>Keras</a:t>
            </a:r>
            <a:r>
              <a:rPr lang="en-US" dirty="0"/>
              <a:t> model integrated into the backend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A28D1-7E22-1FCE-E142-E973E28AF3DB}"/>
              </a:ext>
            </a:extLst>
          </p:cNvPr>
          <p:cNvSpPr txBox="1"/>
          <p:nvPr/>
        </p:nvSpPr>
        <p:spPr>
          <a:xfrm>
            <a:off x="2629259" y="255183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3" charset="2"/>
              <a:buNone/>
            </a:pPr>
            <a:r>
              <a:rPr lang="en-US" dirty="0"/>
              <a:t>Design Choice</a:t>
            </a:r>
          </a:p>
          <a:p>
            <a:r>
              <a:rPr lang="en-IN" dirty="0"/>
              <a:t>Monolithic Django Application</a:t>
            </a:r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/ Progress Update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240970" y="2556588"/>
            <a:ext cx="9302621" cy="242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Testing the ML model with test inputs and observing the predictions and outputs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D41DFE-B639-2D3F-50E6-D63C69658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05" y="3219061"/>
            <a:ext cx="6779271" cy="33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/ Progress Update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148898" y="2397968"/>
            <a:ext cx="9394694" cy="257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Django Webapp with dummy word suggestions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C118E2-1C82-0BDE-2E7B-89AECEC11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90" y="2864498"/>
            <a:ext cx="6934213" cy="3666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D910D8-9100-FC47-5B29-372333743A62}"/>
                  </a:ext>
                </a:extLst>
              </p14:cNvPr>
              <p14:cNvContentPartPr/>
              <p14:nvPr/>
            </p14:nvContentPartPr>
            <p14:xfrm>
              <a:off x="3013678" y="4214064"/>
              <a:ext cx="26956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D910D8-9100-FC47-5B29-372333743A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7558" y="4207944"/>
                <a:ext cx="2707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C74802-2D25-11F3-3DB6-CEACEDA1E3D8}"/>
                  </a:ext>
                </a:extLst>
              </p14:cNvPr>
              <p14:cNvContentPartPr/>
              <p14:nvPr/>
            </p14:nvContentPartPr>
            <p14:xfrm>
              <a:off x="3088918" y="5775510"/>
              <a:ext cx="26204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C74802-2D25-11F3-3DB6-CEACEDA1E3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2798" y="5769390"/>
                <a:ext cx="2632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8ADB31-D292-2788-639F-133BF9F79C00}"/>
                  </a:ext>
                </a:extLst>
              </p14:cNvPr>
              <p14:cNvContentPartPr/>
              <p14:nvPr/>
            </p14:nvContentPartPr>
            <p14:xfrm>
              <a:off x="8102454" y="451904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8ADB31-D292-2788-639F-133BF9F79C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6334" y="451292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19FD6C-615A-FBE3-D82D-85AEC1B43E06}"/>
                  </a:ext>
                </a:extLst>
              </p14:cNvPr>
              <p14:cNvContentPartPr/>
              <p14:nvPr/>
            </p14:nvContentPartPr>
            <p14:xfrm>
              <a:off x="7944414" y="463100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19FD6C-615A-FBE3-D82D-85AEC1B43E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8294" y="462488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1ABA8FA-0ED5-A327-6EA9-11B783CD4CDF}"/>
              </a:ext>
            </a:extLst>
          </p:cNvPr>
          <p:cNvSpPr txBox="1"/>
          <p:nvPr/>
        </p:nvSpPr>
        <p:spPr>
          <a:xfrm>
            <a:off x="1740482" y="4029398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42409-80C9-8C88-25A4-0470BF897451}"/>
              </a:ext>
            </a:extLst>
          </p:cNvPr>
          <p:cNvSpPr txBox="1"/>
          <p:nvPr/>
        </p:nvSpPr>
        <p:spPr>
          <a:xfrm>
            <a:off x="614055" y="559084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Dummy suggestions</a:t>
            </a:r>
          </a:p>
        </p:txBody>
      </p:sp>
    </p:spTree>
    <p:extLst>
      <p:ext uri="{BB962C8B-B14F-4D97-AF65-F5344CB8AC3E}">
        <p14:creationId xmlns:p14="http://schemas.microsoft.com/office/powerpoint/2010/main" val="426130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407</TotalTime>
  <Words>336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“Silvertongues : Next Word Predictor”</vt:lpstr>
      <vt:lpstr>Project Definition and overview.</vt:lpstr>
      <vt:lpstr>Project Functionalities and stages.</vt:lpstr>
      <vt:lpstr>PowerPoint Presentation</vt:lpstr>
      <vt:lpstr>Frontend: Design choices and Functionalities</vt:lpstr>
      <vt:lpstr>Backend: Design Choices and Functionality.</vt:lpstr>
      <vt:lpstr>Proof of Concept / Progress Update</vt:lpstr>
      <vt:lpstr>Proof of Concept / Progress Update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Zahra Mouhammad</cp:lastModifiedBy>
  <cp:revision>57</cp:revision>
  <dcterms:created xsi:type="dcterms:W3CDTF">2023-05-20T20:29:00Z</dcterms:created>
  <dcterms:modified xsi:type="dcterms:W3CDTF">2023-10-03T20:31:16Z</dcterms:modified>
</cp:coreProperties>
</file>