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sldIdLst>
    <p:sldId id="272" r:id="rId2"/>
    <p:sldId id="279" r:id="rId3"/>
    <p:sldId id="277" r:id="rId4"/>
    <p:sldId id="278" r:id="rId5"/>
    <p:sldId id="282" r:id="rId6"/>
    <p:sldId id="280" r:id="rId7"/>
    <p:sldId id="284" r:id="rId8"/>
    <p:sldId id="281" r:id="rId9"/>
    <p:sldId id="289" r:id="rId10"/>
    <p:sldId id="285" r:id="rId11"/>
    <p:sldId id="288" r:id="rId12"/>
    <p:sldId id="287" r:id="rId13"/>
    <p:sldId id="286" r:id="rId14"/>
    <p:sldId id="292" r:id="rId15"/>
    <p:sldId id="290" r:id="rId16"/>
    <p:sldId id="29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67" autoAdjust="0"/>
  </p:normalViewPr>
  <p:slideViewPr>
    <p:cSldViewPr>
      <p:cViewPr varScale="1">
        <p:scale>
          <a:sx n="63" d="100"/>
          <a:sy n="63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B0B4B-E7CB-4DE9-9DB1-488EA62F5578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80687-D08E-40F9-B93F-0FDEAD94F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4C48-C976-42F7-AC4E-1738D3ACA6D0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704-9727-4F2F-8C9A-38DCE53D9B5B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8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DA78-0DE9-48E0-A3E3-CD8167DFACDD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2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51F5-FB4A-409C-B4CD-2B88537C9784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4D1-6889-42C2-9789-2FC4BF576758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86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E5AF-DA89-4587-A792-54DE6A21F044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493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9311-7CA7-4541-A411-5E0431D0590F}" type="datetime1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063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53D9-7820-4F06-ADED-96043B4D3BC6}" type="datetime1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5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5C1A-B4C2-4407-9DB2-62DA37CED136}" type="datetime1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5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03CE3B-EA57-4146-A8E6-B18CB59A5D87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F8B96D-7AFE-45E0-908E-13A5D253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20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4884-FCF4-4A28-9494-91FC1D8C1E48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42E76C-3899-481C-BF83-C4FAFDE043B7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F8B96D-7AFE-45E0-908E-13A5D2537A1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14142"/>
            <a:ext cx="838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High Speed Constant Multiplication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vc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62332"/>
            <a:ext cx="2667000" cy="20275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5138110"/>
            <a:ext cx="426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P. Anil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Tech.,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Asst.prof., Department of ECE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4038600"/>
            <a:ext cx="48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BATCH-9B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Sandeep sai-15JN1A0493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G. N. Sai Sriram  -15JN1A0475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Sasi Kumar-15JN1A0487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Pradeep-15JN1A04a8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Ravi Kumar-15JN1A0478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5ABEF-E73F-40F9-8BB8-32AD400D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6C4BB3-1E37-4C75-87A8-7835F9C1F981}"/>
              </a:ext>
            </a:extLst>
          </p:cNvPr>
          <p:cNvSpPr/>
          <p:nvPr/>
        </p:nvSpPr>
        <p:spPr>
          <a:xfrm>
            <a:off x="3200398" y="4664333"/>
            <a:ext cx="3581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Fig: Compilation Report of RPAG.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9AE81-170C-41D2-9F3D-6BA2EC71E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183"/>
            <a:ext cx="9144000" cy="444807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54B2DF-3BD6-44EA-B79C-01F9E176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8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983932-6616-4F64-B0A6-55E1D7586A42}"/>
              </a:ext>
            </a:extLst>
          </p:cNvPr>
          <p:cNvSpPr/>
          <p:nvPr/>
        </p:nvSpPr>
        <p:spPr>
          <a:xfrm>
            <a:off x="2667000" y="5715000"/>
            <a:ext cx="4172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Fig: Simulation report for RPAG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0B859-1927-48EC-9FEC-6AF9C9C71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829"/>
            <a:ext cx="9144000" cy="481610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A64F3E-CDB1-4CC5-A302-BE7A8596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9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F7B6F3-17D6-4047-8D20-4CF185426E35}"/>
              </a:ext>
            </a:extLst>
          </p:cNvPr>
          <p:cNvSpPr/>
          <p:nvPr/>
        </p:nvSpPr>
        <p:spPr>
          <a:xfrm rot="10800000" flipV="1">
            <a:off x="3200400" y="5742136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Fig: compilation report for FIR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5BD2F-C83C-4A47-BC29-17D93E499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5039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011C0-8E01-492A-BFFD-D766CA5F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4E854-0108-47B3-AAFB-5E6007D750D2}"/>
              </a:ext>
            </a:extLst>
          </p:cNvPr>
          <p:cNvSpPr/>
          <p:nvPr/>
        </p:nvSpPr>
        <p:spPr>
          <a:xfrm rot="10800000" flipV="1">
            <a:off x="3200400" y="4902673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Fig: simulation Report of FIR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83A8B-D3E3-469A-B6E4-F0B695C01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16933"/>
            <a:ext cx="8839200" cy="49720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FB6D4B-8258-4D56-8316-073FB126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1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63F-8E21-4A2E-8829-8AFDFFE6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7985760" cy="670561"/>
          </a:xfrm>
        </p:spPr>
        <p:txBody>
          <a:bodyPr>
            <a:normAutofit fontScale="90000"/>
          </a:bodyPr>
          <a:lstStyle/>
          <a:p>
            <a:r>
              <a:rPr lang="en-US" dirty="0"/>
              <a:t>Tabular Column: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9A8CCE-3808-4F69-BCA2-9443CE055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86134"/>
              </p:ext>
            </p:extLst>
          </p:nvPr>
        </p:nvGraphicFramePr>
        <p:xfrm>
          <a:off x="1066800" y="2377440"/>
          <a:ext cx="76200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931">
                  <a:extLst>
                    <a:ext uri="{9D8B030D-6E8A-4147-A177-3AD203B41FA5}">
                      <a16:colId xmlns:a16="http://schemas.microsoft.com/office/drawing/2014/main" val="2754018722"/>
                    </a:ext>
                  </a:extLst>
                </a:gridCol>
                <a:gridCol w="1862931">
                  <a:extLst>
                    <a:ext uri="{9D8B030D-6E8A-4147-A177-3AD203B41FA5}">
                      <a16:colId xmlns:a16="http://schemas.microsoft.com/office/drawing/2014/main" val="3098108220"/>
                    </a:ext>
                  </a:extLst>
                </a:gridCol>
                <a:gridCol w="1862931">
                  <a:extLst>
                    <a:ext uri="{9D8B030D-6E8A-4147-A177-3AD203B41FA5}">
                      <a16:colId xmlns:a16="http://schemas.microsoft.com/office/drawing/2014/main" val="3054423397"/>
                    </a:ext>
                  </a:extLst>
                </a:gridCol>
                <a:gridCol w="2031207">
                  <a:extLst>
                    <a:ext uri="{9D8B030D-6E8A-4147-A177-3AD203B41FA5}">
                      <a16:colId xmlns:a16="http://schemas.microsoft.com/office/drawing/2014/main" val="237260896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LUT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DSP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FREQUENCY/delay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55542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FA32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20.191ns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85534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RPAG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143.10MHz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58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FIR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131.61MHz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2811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3F9D6A-D65D-44F3-97E7-CD82FF19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7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68396-5649-4BE8-9C1E-6252B1E787D6}"/>
              </a:ext>
            </a:extLst>
          </p:cNvPr>
          <p:cNvSpPr txBox="1"/>
          <p:nvPr/>
        </p:nvSpPr>
        <p:spPr>
          <a:xfrm>
            <a:off x="990600" y="990600"/>
            <a:ext cx="534979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optimisation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power consumption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complexity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configuration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Multiplier-less constant multiplication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 FIR filters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A2D904-8D9F-4CD8-A142-19E9F8D0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6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A19E1-26EF-4262-B034-3A59C2566AC6}"/>
              </a:ext>
            </a:extLst>
          </p:cNvPr>
          <p:cNvSpPr txBox="1"/>
          <p:nvPr/>
        </p:nvSpPr>
        <p:spPr>
          <a:xfrm>
            <a:off x="381000" y="685801"/>
            <a:ext cx="861060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algorithms and reconfigurable processing element architectures are developed on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reconfigurablity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low-complexity, low area, low cost, low power consumption, and high speed perspective.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E3B9E-5D64-4889-B25E-E5F278D1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5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ENHO5gE7r_14423560150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143000"/>
            <a:ext cx="5715000" cy="4286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99AFB1-B880-402B-B749-E9FB5706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55AC4-F7E7-4A28-9F74-F71A471CFC55}"/>
              </a:ext>
            </a:extLst>
          </p:cNvPr>
          <p:cNvSpPr txBox="1"/>
          <p:nvPr/>
        </p:nvSpPr>
        <p:spPr>
          <a:xfrm>
            <a:off x="76200" y="990600"/>
            <a:ext cx="8763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the project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Reconfigurable Constant Multipliers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15339-C3F7-4FE9-B84B-E11CC682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7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652D3B-4D37-479F-A289-BAE1C2736A33}"/>
              </a:ext>
            </a:extLst>
          </p:cNvPr>
          <p:cNvSpPr txBox="1"/>
          <p:nvPr/>
        </p:nvSpPr>
        <p:spPr>
          <a:xfrm>
            <a:off x="4114800" y="295656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72859-01CA-4C02-859F-8C985E99E805}"/>
              </a:ext>
            </a:extLst>
          </p:cNvPr>
          <p:cNvSpPr txBox="1"/>
          <p:nvPr/>
        </p:nvSpPr>
        <p:spPr>
          <a:xfrm>
            <a:off x="0" y="762001"/>
            <a:ext cx="91440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this, optimization methods to implement run-time reconfigurable constant multipliers (RCMs) on field programmable gate arrays (FPGAs) are proposed.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contains the limited resources such as limited multipliers, look up tables, memory and DSP blocks.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performance, hardware effort, reconfiguration time and power consumption of resulting circuits are evaluated.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solutions add some important trade-off points to the design space of RCM on PGAs and make new applications possible.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14DBE-B6E1-4A7A-9403-08CFC015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7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22A65-32BE-44BD-AEB4-2809130B707A}"/>
              </a:ext>
            </a:extLst>
          </p:cNvPr>
          <p:cNvSpPr txBox="1"/>
          <p:nvPr/>
        </p:nvSpPr>
        <p:spPr>
          <a:xfrm>
            <a:off x="381000" y="990600"/>
            <a:ext cx="8458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THE PROJECT: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with constants is one of the most frequent operations in digital signal processing (DSP).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such as FIR  contains a large number of multipliers.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motivation to choose  this project is to implement a reconfigurable multiplier based on the Look up tables which saves a lot of resources.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F9862-E32B-47D5-A390-C4691952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1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85D31-D4FE-4877-8684-C3D4E4731C8B}"/>
              </a:ext>
            </a:extLst>
          </p:cNvPr>
          <p:cNvSpPr txBox="1"/>
          <p:nvPr/>
        </p:nvSpPr>
        <p:spPr>
          <a:xfrm>
            <a:off x="190500" y="685800"/>
            <a:ext cx="8763000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RECONFIGURABLE CONSTANT MULTIPLIER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an optimal algorithm which fuses already optimized pipelined constant multipliers generated by an existing method called reduced pipelined adder graph (RPAG).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RPAG are adder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representing multiplier-less pipelined constant multipliers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additions, subtractions, and bit-shifts only</a:t>
            </a:r>
            <a:r>
              <a:rPr lang="en-US" sz="24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of multiplier-less multiplication as applied in RPAG is to compose a constant multiplication of an addition of shifted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C8079-86CB-4B5D-A1E5-377314DC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674528-2E76-4666-8B4C-58BD2588D26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19200"/>
            <a:ext cx="4800600" cy="54102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endParaRPr lang="en-US" altLang="zh-TW" sz="2000" dirty="0">
              <a:latin typeface="Times New Roman" panose="02020603050405020304" pitchFamily="18" charset="0"/>
              <a:ea typeface="新細明體" panose="020B0604030504040204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45A88-AD55-4114-B6F1-20BEC2CE0F08}"/>
              </a:ext>
            </a:extLst>
          </p:cNvPr>
          <p:cNvSpPr txBox="1"/>
          <p:nvPr/>
        </p:nvSpPr>
        <p:spPr>
          <a:xfrm>
            <a:off x="0" y="304800"/>
            <a:ext cx="329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E2844F5-0026-476F-90CA-2909AB9BB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3360"/>
            <a:ext cx="4343400" cy="570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042035-66DC-49C7-AFE8-7B1B04FD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2AD442-006F-4D3E-96AD-744440615380}"/>
              </a:ext>
            </a:extLst>
          </p:cNvPr>
          <p:cNvSpPr txBox="1"/>
          <p:nvPr/>
        </p:nvSpPr>
        <p:spPr>
          <a:xfrm>
            <a:off x="0" y="838201"/>
            <a:ext cx="8382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are implementing in FIR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proposed method, it reduces the run-time of the fusion process, which raises the usability and application domain of the proposed method of run-time reconfiguration.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43996-CCA5-44B4-BA81-03077FED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7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EE3E7-B310-4A26-B186-3C3B99B7C1AA}"/>
              </a:ext>
            </a:extLst>
          </p:cNvPr>
          <p:cNvSpPr txBox="1"/>
          <p:nvPr/>
        </p:nvSpPr>
        <p:spPr>
          <a:xfrm>
            <a:off x="2362200" y="20574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283C4-68EC-4E4F-B2A5-98CDC04C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5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DC6382-2964-4BBF-81F4-BEA0A249CFF3}"/>
              </a:ext>
            </a:extLst>
          </p:cNvPr>
          <p:cNvSpPr txBox="1"/>
          <p:nvPr/>
        </p:nvSpPr>
        <p:spPr>
          <a:xfrm>
            <a:off x="3048000" y="5562600"/>
            <a:ext cx="238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simulation for FA32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417E9-E454-46CF-AAAC-B4C131849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3"/>
            <a:ext cx="9144000" cy="5143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682D88-CA96-4C37-BE8C-456556F8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B96D-7AFE-45E0-908E-13A5D2537A1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925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1037</TotalTime>
  <Words>458</Words>
  <Application>Microsoft Office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Wingdings 2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Tabular Column: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SVCN</dc:creator>
  <cp:lastModifiedBy>kondraju saisriram</cp:lastModifiedBy>
  <cp:revision>134</cp:revision>
  <dcterms:created xsi:type="dcterms:W3CDTF">2019-02-07T05:50:55Z</dcterms:created>
  <dcterms:modified xsi:type="dcterms:W3CDTF">2019-04-02T10:09:54Z</dcterms:modified>
</cp:coreProperties>
</file>