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Kafka-Spark Data Processing </a:t>
            </a:r>
            <a:r>
              <a:rPr lang="en-US" dirty="0"/>
              <a:t>In Real Time Data </a:t>
            </a:r>
            <a:r>
              <a:rPr dirty="0"/>
              <a:t>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 Flow for Processing Kafka Messages and Publishing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outlines the flow of data processing using Kafka and Spark.</a:t>
            </a:r>
          </a:p>
          <a:p>
            <a:r>
              <a:t>It demonstrates consuming Kafka messages, extracting customer transactions, and publishing data to another Kafka topic.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885428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en-IN" dirty="0"/>
              <a:t>1. Kafka Source: Consume data from a Kafka topic with customer messages.</a:t>
            </a:r>
          </a:p>
          <a:p>
            <a:endParaRPr lang="en-IN" dirty="0"/>
          </a:p>
          <a:p>
            <a:r>
              <a:rPr lang="en-IN" dirty="0"/>
              <a:t>2. Spark Kafka Consumer: Use Spark to extract Customer IDs from Kafka messages.</a:t>
            </a:r>
          </a:p>
          <a:p>
            <a:endParaRPr lang="en-IN" dirty="0"/>
          </a:p>
          <a:p>
            <a:r>
              <a:rPr lang="en-IN" dirty="0"/>
              <a:t>3. Spark SQL: Fetch customer transactions from the database tables.</a:t>
            </a:r>
          </a:p>
          <a:p>
            <a:endParaRPr lang="en-IN" dirty="0"/>
          </a:p>
          <a:p>
            <a:r>
              <a:rPr lang="en-IN" dirty="0"/>
              <a:t>4. Data Processing: Use Spark transformations on transaction data.</a:t>
            </a:r>
          </a:p>
          <a:p>
            <a:endParaRPr lang="en-IN" dirty="0"/>
          </a:p>
          <a:p>
            <a:r>
              <a:rPr lang="en-IN" dirty="0"/>
              <a:t>5. Kafka Producer: Publish the processed data back to another Kafka topic.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2F92E-0506-1C83-C6EC-043E345A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1" y="3936273"/>
            <a:ext cx="7593106" cy="12605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technologies are used in this pipeline:</a:t>
            </a:r>
          </a:p>
          <a:p>
            <a:r>
              <a:t>- Apache Kafka (Consumer/Producer)</a:t>
            </a:r>
          </a:p>
          <a:p>
            <a:r>
              <a:t>- Apache Spark (Streaming, DataFrames)</a:t>
            </a:r>
          </a:p>
          <a:p>
            <a:r>
              <a:t>- JDBC (Database Connection)</a:t>
            </a:r>
          </a:p>
          <a:p>
            <a:r>
              <a:t>- SQL (Transaction Extraction)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Error handling and monitoring mechanisms in the pipeline:</a:t>
            </a:r>
          </a:p>
          <a:p>
            <a:r>
              <a:t>- Retry mechanisms for Kafka consumption failures.</a:t>
            </a:r>
          </a:p>
          <a:p>
            <a:r>
              <a:t>- Monitoring for connection issues with the database.</a:t>
            </a:r>
          </a:p>
          <a:p>
            <a:r>
              <a:t>- Logging and alerting for data processing errors.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201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Kafka-Spark Data Processing In Real Time Data Flow</vt:lpstr>
      <vt:lpstr>Overview</vt:lpstr>
      <vt:lpstr>Data Flow Design</vt:lpstr>
      <vt:lpstr>Technologies Used</vt:lpstr>
      <vt:lpstr>Error Handling &amp; Monitoring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U.Venkatesh Reddy</dc:creator>
  <cp:keywords/>
  <dc:description>generated using python-pptx</dc:description>
  <cp:lastModifiedBy>U.Venkatesh Reddy</cp:lastModifiedBy>
  <cp:revision>2</cp:revision>
  <dcterms:created xsi:type="dcterms:W3CDTF">2013-01-27T09:14:16Z</dcterms:created>
  <dcterms:modified xsi:type="dcterms:W3CDTF">2024-10-09T22:51:53Z</dcterms:modified>
  <cp:category/>
</cp:coreProperties>
</file>