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59" d="100"/>
          <a:sy n="59" d="100"/>
        </p:scale>
        <p:origin x="92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vath, Venkatesh Naik" userId="b5d2e264-fdb3-4214-b532-0c0c368cbb29" providerId="ADAL" clId="{6107252F-5409-4C72-98FC-786C0277AD30}"/>
    <pc:docChg chg="modSld">
      <pc:chgData name="Sabavath, Venkatesh Naik" userId="b5d2e264-fdb3-4214-b532-0c0c368cbb29" providerId="ADAL" clId="{6107252F-5409-4C72-98FC-786C0277AD30}" dt="2024-10-08T11:52:36.174" v="17" actId="20577"/>
      <pc:docMkLst>
        <pc:docMk/>
      </pc:docMkLst>
      <pc:sldChg chg="modSp mod">
        <pc:chgData name="Sabavath, Venkatesh Naik" userId="b5d2e264-fdb3-4214-b532-0c0c368cbb29" providerId="ADAL" clId="{6107252F-5409-4C72-98FC-786C0277AD30}" dt="2024-10-08T11:52:36.174" v="17" actId="20577"/>
        <pc:sldMkLst>
          <pc:docMk/>
          <pc:sldMk cId="3622275861" sldId="1989"/>
        </pc:sldMkLst>
        <pc:spChg chg="mod">
          <ac:chgData name="Sabavath, Venkatesh Naik" userId="b5d2e264-fdb3-4214-b532-0c0c368cbb29" providerId="ADAL" clId="{6107252F-5409-4C72-98FC-786C0277AD30}" dt="2024-10-08T11:52:36.174" v="17" actId="20577"/>
          <ac:spMkLst>
            <pc:docMk/>
            <pc:sldMk cId="3622275861" sldId="19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08/10/2024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08/10/2024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10/8/2024</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7"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08196108"/>
              </p:ext>
            </p:extLst>
          </p:nvPr>
        </p:nvGraphicFramePr>
        <p:xfrm>
          <a:off x="9229514" y="1143001"/>
          <a:ext cx="3826193" cy="5101470"/>
        </p:xfrm>
        <a:graphic>
          <a:graphicData uri="http://schemas.openxmlformats.org/drawingml/2006/table">
            <a:tbl>
              <a:tblPr firstRow="1" bandRow="1">
                <a:tableStyleId>{0E3FDE45-AF77-4B5C-9715-49D594BDF05E}</a:tableStyleId>
              </a:tblPr>
              <a:tblGrid>
                <a:gridCol w="1540193">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168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schemeClr val="tx1"/>
                          </a:solidFill>
                          <a:effectLst/>
                          <a:uLnTx/>
                          <a:uFillTx/>
                          <a:latin typeface="+mn-lt"/>
                          <a:ea typeface="+mn-ea"/>
                          <a:cs typeface="+mn-cs"/>
                        </a:rPr>
                        <a:t>Components,Directives,Pipes &amp; Services</a:t>
                      </a:r>
                    </a:p>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schemeClr val="tx1"/>
                          </a:solidFill>
                          <a:effectLst/>
                          <a:uLnTx/>
                          <a:uFillTx/>
                          <a:latin typeface="+mn-lt"/>
                          <a:ea typeface="+mn-ea"/>
                          <a:cs typeface="+mn-cs"/>
                        </a:rPr>
                        <a:t>Working with HTTP,Routing in Angular</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Angular</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89073" y="3023551"/>
            <a:ext cx="4008437" cy="2185987"/>
          </a:xfrm>
        </p:spPr>
        <p:txBody>
          <a:bodyPr/>
          <a:lstStyle/>
          <a:p>
            <a:pPr eaLnBrk="1" hangingPunct="1">
              <a:lnSpc>
                <a:spcPct val="114000"/>
              </a:lnSpc>
            </a:pPr>
            <a:r>
              <a:rPr lang="en-US" altLang="en-US" b="1" dirty="0"/>
              <a:t>On-Demand Car Wash System</a:t>
            </a:r>
          </a:p>
          <a:p>
            <a:pPr eaLnBrk="1" hangingPunct="1">
              <a:lnSpc>
                <a:spcPct val="114000"/>
              </a:lnSpc>
            </a:pPr>
            <a:r>
              <a:rPr lang="en-IN" altLang="en-US" dirty="0"/>
              <a:t>Completed end to end case study of On-Demand Car Wash System along with JWT authentication, Swagger and payment </a:t>
            </a:r>
            <a:r>
              <a:rPr lang="en-US" altLang="en-US" dirty="0"/>
              <a:t> and Angular used for user interface.</a:t>
            </a:r>
            <a:endParaRPr lang="en-US" altLang="nl-NL" b="1" dirty="0"/>
          </a:p>
          <a:p>
            <a:pPr eaLnBrk="1" hangingPunct="1">
              <a:lnSpc>
                <a:spcPct val="114000"/>
              </a:lnSpc>
            </a:pPr>
            <a:r>
              <a:rPr lang="en-IN" altLang="nl-NL" b="1" dirty="0"/>
              <a:t>Completed “Java Full Stack with Angular” From Capgemini. </a:t>
            </a:r>
          </a:p>
          <a:p>
            <a:pPr eaLnBrk="1" hangingPunct="1">
              <a:lnSpc>
                <a:spcPct val="114000"/>
              </a:lnSpc>
            </a:pPr>
            <a:r>
              <a:rPr lang="en-IN" altLang="nl-NL" b="1" dirty="0"/>
              <a:t>Completed “Oracle Certified Foundations Associate”</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9"/>
            <a:ext cx="3038686" cy="240598"/>
          </a:xfrm>
        </p:spPr>
        <p:txBody>
          <a:bodyPr/>
          <a:lstStyle/>
          <a:p>
            <a:pPr eaLnBrk="1" hangingPunct="1"/>
            <a:r>
              <a:rPr lang="nl-NL" altLang="nl-NL" dirty="0">
                <a:hlinkClick r:id="rId3"/>
              </a:rPr>
              <a:t>Venkateshnaik.sabavath@capgemini.com</a:t>
            </a:r>
            <a:r>
              <a:rPr lang="nl-NL" altLang="nl-NL" dirty="0"/>
              <a:t> </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a:t>
            </a:r>
          </a:p>
          <a:p>
            <a:pPr marL="171450" indent="-171450">
              <a:buFont typeface="Arial" panose="020B0604020202020204" pitchFamily="34" charset="0"/>
              <a:buChar char="•"/>
            </a:pPr>
            <a:r>
              <a:rPr lang="en-US" dirty="0">
                <a:solidFill>
                  <a:srgbClr val="000000"/>
                </a:solidFill>
                <a:latin typeface="Verdana" panose="020B0604030504040204" pitchFamily="34" charset="0"/>
              </a:rPr>
              <a:t>Proficient </a:t>
            </a:r>
            <a:r>
              <a:rPr lang="en-US" b="1" dirty="0">
                <a:solidFill>
                  <a:srgbClr val="000000"/>
                </a:solidFill>
                <a:latin typeface="Verdana" panose="020B0604030504040204" pitchFamily="34" charset="0"/>
              </a:rPr>
              <a:t>Angular developer</a:t>
            </a:r>
            <a:r>
              <a:rPr lang="en-US" dirty="0">
                <a:solidFill>
                  <a:srgbClr val="000000"/>
                </a:solidFill>
                <a:latin typeface="Verdana" panose="020B0604030504040204" pitchFamily="34" charset="0"/>
              </a:rPr>
              <a:t> with working knowledge on </a:t>
            </a:r>
            <a:r>
              <a:rPr lang="en-US" b="1" dirty="0">
                <a:solidFill>
                  <a:srgbClr val="000000"/>
                </a:solidFill>
                <a:latin typeface="Verdana" panose="020B0604030504040204" pitchFamily="34" charset="0"/>
              </a:rPr>
              <a:t>AngularJS</a:t>
            </a:r>
            <a:r>
              <a:rPr lang="en-US" dirty="0">
                <a:solidFill>
                  <a:srgbClr val="000000"/>
                </a:solidFill>
                <a:latin typeface="Verdana" panose="020B0604030504040204" pitchFamily="34" charset="0"/>
              </a:rPr>
              <a:t>.</a:t>
            </a:r>
            <a:r>
              <a:rPr lang="en-IN" dirty="0">
                <a:solidFill>
                  <a:srgbClr val="000000"/>
                </a:solidFill>
                <a:latin typeface="Verdana" panose="020B0604030504040204" pitchFamily="34" charset="0"/>
              </a:rPr>
              <a:t>​</a:t>
            </a:r>
            <a:endParaRPr lang="en-US" dirty="0"/>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 VENKATESH NAIK</a:t>
            </a:r>
          </a:p>
        </p:txBody>
      </p:sp>
      <p:pic>
        <p:nvPicPr>
          <p:cNvPr id="7179" name="Picture 7">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3" name="Text Placeholder 2"/>
          <p:cNvSpPr>
            <a:spLocks noGrp="1"/>
          </p:cNvSpPr>
          <p:nvPr>
            <p:ph type="body" sz="quarter" idx="48"/>
          </p:nvPr>
        </p:nvSpPr>
        <p:spPr>
          <a:xfrm>
            <a:off x="3309144" y="1790677"/>
            <a:ext cx="2373312" cy="330250"/>
          </a:xfrm>
        </p:spPr>
        <p:txBody>
          <a:bodyPr/>
          <a:lstStyle/>
          <a:p>
            <a:r>
              <a:rPr lang="en-IN"/>
              <a:t>+918121702926</a:t>
            </a:r>
            <a:endParaRPr lang="en-IN" dirty="0"/>
          </a:p>
        </p:txBody>
      </p:sp>
      <p:pic>
        <p:nvPicPr>
          <p:cNvPr id="12" name="Picture Placeholder 11" descr="A person with a mustache&#10;&#10;Description automatically generated with medium confidence">
            <a:extLst>
              <a:ext uri="{FF2B5EF4-FFF2-40B4-BE49-F238E27FC236}">
                <a16:creationId xmlns:a16="http://schemas.microsoft.com/office/drawing/2014/main" id="{327919D6-3444-4F3E-B06E-35DAAA64AFF6}"/>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0890" b="10890"/>
          <a:stretch>
            <a:fillRect/>
          </a:stretch>
        </p:blipFill>
        <p:spPr>
          <a:xfrm>
            <a:off x="385763" y="238125"/>
            <a:ext cx="1733550" cy="17351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7F0DA2ED298740A76781FD5B3DD2B0" ma:contentTypeVersion="11" ma:contentTypeDescription="Create a new document." ma:contentTypeScope="" ma:versionID="b3d540f0eb5afa44208da029b7533747">
  <xsd:schema xmlns:xsd="http://www.w3.org/2001/XMLSchema" xmlns:xs="http://www.w3.org/2001/XMLSchema" xmlns:p="http://schemas.microsoft.com/office/2006/metadata/properties" xmlns:ns3="e8ae80f3-96b5-4384-b2ba-ba15c0f0b5b6" xmlns:ns4="b671296c-6ca2-43fa-be39-f801ba17ac3e" targetNamespace="http://schemas.microsoft.com/office/2006/metadata/properties" ma:root="true" ma:fieldsID="8ab8da0ccd5346a1a74e26cb9f31332f" ns3:_="" ns4:_="">
    <xsd:import namespace="e8ae80f3-96b5-4384-b2ba-ba15c0f0b5b6"/>
    <xsd:import namespace="b671296c-6ca2-43fa-be39-f801ba17ac3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e80f3-96b5-4384-b2ba-ba15c0f0b5b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71296c-6ca2-43fa-be39-f801ba17ac3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b671296c-6ca2-43fa-be39-f801ba17ac3e"/>
    <ds:schemaRef ds:uri="e8ae80f3-96b5-4384-b2ba-ba15c0f0b5b6"/>
    <ds:schemaRef ds:uri="http://www.w3.org/XML/1998/namespace"/>
    <ds:schemaRef ds:uri="http://purl.org/dc/dcmitype/"/>
  </ds:schemaRefs>
</ds:datastoreItem>
</file>

<file path=customXml/itemProps2.xml><?xml version="1.0" encoding="utf-8"?>
<ds:datastoreItem xmlns:ds="http://schemas.openxmlformats.org/officeDocument/2006/customXml" ds:itemID="{3A8EDC7B-F36B-4439-9BBB-AFAAE6397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ae80f3-96b5-4384-b2ba-ba15c0f0b5b6"/>
    <ds:schemaRef ds:uri="b671296c-6ca2-43fa-be39-f801ba17ac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2196</TotalTime>
  <Words>321</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Sabavath, Venkatesh Naik</cp:lastModifiedBy>
  <cp:revision>128</cp:revision>
  <dcterms:created xsi:type="dcterms:W3CDTF">2020-09-22T06:24:34Z</dcterms:created>
  <dcterms:modified xsi:type="dcterms:W3CDTF">2024-10-08T11:52:38Z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0x010100787F0DA2ED298740A76781FD5B3DD2B0</vt:lpwstr>
  </property>
</Properties>
</file>