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3452-4B7D-4FBB-A212-94F908F7F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F43F5-6912-4EDD-AE1C-B1DC97514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B5-5C61-4F34-9CEC-B8B7D233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5218-483D-490B-8873-3AC7AD92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7115-54D9-4CE1-9A6E-1E8C72F1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AA0D-9F3A-4415-BA30-FC66EEBE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1886D-59FB-42B2-AED1-84B31B5F0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34A9-648F-4CA3-9BCE-EDB3878E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E231-2505-429C-A782-2F67A7D0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D0DE-CAC6-4961-B9A2-0B5E319D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6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BC1B1-8822-410D-B100-3E0DD04E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49E89-5C2E-4D8F-A68C-507E73107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918C-2F35-4427-B2B3-6444CEC0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3C5A-4A77-4766-871C-737423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8018-95BD-4612-A48D-39386379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12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2317-E0DD-4F6A-ABE5-7CC678AC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A57D-D3AC-4BA3-A47E-F62ECC08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E62-4919-4C9F-B985-31F465B7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00CB-D853-4096-875C-317D7C06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73E4-ED8B-4524-B8DB-5D5F9443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42D4-3770-4098-A40A-D51B6967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46910-6BAF-4D4B-BB6D-D1B21EB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BC57-758B-43C2-B346-F44F2272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7545-94EE-4114-A764-E34821B2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B84CE-56F8-4F6B-AEE2-72DB1EB4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5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2D0F-A597-42BC-9C08-A72A8525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3B3F-FA4F-41D6-A0E9-CFA2DAAE4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B6C6E-2ACA-4431-915F-578029947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BE27D-211F-4631-9444-EF37605A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A4ED8-5920-4A03-AAD2-C3265645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8EF20-D108-4D56-B920-56DEFE7C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0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3CD0-0669-4A57-99AE-CFEB2E0C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6F54D-2A23-415D-B4BE-694881EA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6CDA8-91A3-415E-8038-8936A4C8D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BE262-8F3B-4642-86A7-17D2340D5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2DD69-5CCC-499E-885A-00EBE5A30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8DDDB-FE59-46A4-9DCD-F7928565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270CC-C2E8-45C9-971A-5DBBDEB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26C14-1BA2-482C-9E04-E47A6CB7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4839-B9A9-406D-8FB3-F423D87B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A0226-1CD4-410B-922D-DB23423A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C7391-B173-4859-9CE0-BC4CF4A3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119F-AE2D-4AE6-BBBB-1BF03E38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8566-7BDD-47DF-86DE-84A78B4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5188B-28FF-42F1-A8EE-20B76951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A6B33-EC20-48F6-B9DB-DC7B581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8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ADC1-FF2A-42C8-B500-8307A733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7C64-B1AF-42B8-930E-E0FD4120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233CD-F23E-4BA9-95DB-DF44F973F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8E14A-EEF7-4822-8A99-CCCE9F02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37038-45BF-4678-995C-CB1A44CA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385F-B993-4DAF-B641-BF3E25F2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4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F3D1-D000-486F-95BC-9E2698D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E5244-4781-423A-911C-59BBD47DB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D4119-AAD3-4FD0-A1D8-01EAD99F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543-F273-41E1-B4A4-504ADD7D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73C2-ADB7-43D9-9AF4-19166106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EB148-307B-4D28-A61E-2EA101A1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1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F430B-B972-469D-B3F0-FBDF703B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42A5D-7544-42F3-96B5-18D4CEA3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C9F1-EF5B-4DBA-8B02-CAD773BFF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BE01-ADB7-42BB-B3A8-9B1FE008E1F2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579C-1ED5-4794-BE18-B4C862A4F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5BA7-5D12-4494-B877-3580DFF2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4DB3-9032-4D77-9F7E-C56C96B7D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812CFB-1718-4FBB-A634-D1459B86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80"/>
            <a:ext cx="12192000" cy="62746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65EF65D-3A24-4170-A347-D9DB40D26242}"/>
              </a:ext>
            </a:extLst>
          </p:cNvPr>
          <p:cNvSpPr/>
          <p:nvPr/>
        </p:nvSpPr>
        <p:spPr>
          <a:xfrm>
            <a:off x="1066800" y="72089"/>
            <a:ext cx="1543048" cy="122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Web-Server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C0233C-4D86-407A-90D1-861427AD1DB7}"/>
              </a:ext>
            </a:extLst>
          </p:cNvPr>
          <p:cNvSpPr/>
          <p:nvPr/>
        </p:nvSpPr>
        <p:spPr>
          <a:xfrm>
            <a:off x="3876675" y="183281"/>
            <a:ext cx="2572927" cy="9743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User Interface</a:t>
            </a:r>
          </a:p>
          <a:p>
            <a:pPr algn="ctr"/>
            <a:r>
              <a:rPr lang="en-IN" sz="2100" dirty="0">
                <a:solidFill>
                  <a:srgbClr val="FF0000"/>
                </a:solidFill>
              </a:rPr>
              <a:t>(Angular)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3610D6-D56C-4AFD-81DE-E27B660C6CC6}"/>
              </a:ext>
            </a:extLst>
          </p:cNvPr>
          <p:cNvSpPr/>
          <p:nvPr/>
        </p:nvSpPr>
        <p:spPr>
          <a:xfrm>
            <a:off x="7641714" y="361141"/>
            <a:ext cx="1724025" cy="7817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API-Gateway</a:t>
            </a:r>
          </a:p>
        </p:txBody>
      </p:sp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4CDEC8A-577D-48D5-94DA-2D170A012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1" y="2995612"/>
            <a:ext cx="904875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F66609-87AB-4BE4-AA26-CA2E1BAA7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25" y="2995612"/>
            <a:ext cx="1095376" cy="871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457CC-4E3B-4DBA-92AD-006C730B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1" y="2867024"/>
            <a:ext cx="1628774" cy="419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7558D5-DB3F-4A49-9E56-6240B2B27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75" y="2867024"/>
            <a:ext cx="1390650" cy="638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01CF03-D8F0-403B-A8A6-9D38E1972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652" y="2865065"/>
            <a:ext cx="1390008" cy="866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01C5BC-D3D9-46E2-BC04-F99FF919D47A}"/>
              </a:ext>
            </a:extLst>
          </p:cNvPr>
          <p:cNvSpPr/>
          <p:nvPr/>
        </p:nvSpPr>
        <p:spPr>
          <a:xfrm>
            <a:off x="2333548" y="1665089"/>
            <a:ext cx="1266902" cy="13305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  <a:p>
            <a:pPr algn="ctr"/>
            <a:r>
              <a:rPr lang="en-IN" dirty="0"/>
              <a:t>(8081)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66D622-126E-4EF1-93C7-2B1E36B90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3115" y="1665089"/>
            <a:ext cx="1354268" cy="13352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8ED93A-3366-43D6-BD3F-6B388FEDD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5415" y="1515958"/>
            <a:ext cx="1192586" cy="1335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02C5A1-8639-48DD-96E9-933F6EFB3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692" y="1515958"/>
            <a:ext cx="1194920" cy="13162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5EF1D3-0EC7-4A69-B806-405DEB177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5740" y="1540746"/>
            <a:ext cx="1194920" cy="13009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FFF01DF-2021-44A7-8B38-1A624E554886}"/>
              </a:ext>
            </a:extLst>
          </p:cNvPr>
          <p:cNvSpPr/>
          <p:nvPr/>
        </p:nvSpPr>
        <p:spPr>
          <a:xfrm>
            <a:off x="2570613" y="4591704"/>
            <a:ext cx="990601" cy="172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Admin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9DDBE-9AA7-4527-9B9D-45812CF1CC0C}"/>
              </a:ext>
            </a:extLst>
          </p:cNvPr>
          <p:cNvSpPr/>
          <p:nvPr/>
        </p:nvSpPr>
        <p:spPr>
          <a:xfrm>
            <a:off x="4133849" y="4600576"/>
            <a:ext cx="1095376" cy="17240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4C72F-0ABB-4FF8-8DFC-864F5CE8DA9B}"/>
              </a:ext>
            </a:extLst>
          </p:cNvPr>
          <p:cNvSpPr/>
          <p:nvPr/>
        </p:nvSpPr>
        <p:spPr>
          <a:xfrm>
            <a:off x="5853111" y="4600575"/>
            <a:ext cx="1243013" cy="172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Order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07D741-CCD0-48A1-A8B7-46F538AFB6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1044" y="4563783"/>
            <a:ext cx="1109568" cy="1779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55488E-A2C7-487C-BC67-A1C1F51132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532" y="4563783"/>
            <a:ext cx="1109568" cy="17535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C6AF065-10C5-43E6-9E2D-67E261B6B03A}"/>
              </a:ext>
            </a:extLst>
          </p:cNvPr>
          <p:cNvSpPr txBox="1"/>
          <p:nvPr/>
        </p:nvSpPr>
        <p:spPr>
          <a:xfrm>
            <a:off x="4108259" y="2004685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Customer</a:t>
            </a:r>
          </a:p>
          <a:p>
            <a:r>
              <a:rPr lang="en-IN" dirty="0">
                <a:solidFill>
                  <a:schemeClr val="bg1"/>
                </a:solidFill>
              </a:rPr>
              <a:t>(8083)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8D702-641A-42A5-9FFC-3A6328E1070C}"/>
              </a:ext>
            </a:extLst>
          </p:cNvPr>
          <p:cNvSpPr txBox="1"/>
          <p:nvPr/>
        </p:nvSpPr>
        <p:spPr>
          <a:xfrm>
            <a:off x="5853111" y="1872020"/>
            <a:ext cx="852489" cy="6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Order</a:t>
            </a:r>
          </a:p>
          <a:p>
            <a:r>
              <a:rPr lang="en-IN" dirty="0">
                <a:solidFill>
                  <a:schemeClr val="bg1"/>
                </a:solidFill>
              </a:rPr>
              <a:t>(8082)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4E76EC-33C8-4141-B354-121DCA079559}"/>
              </a:ext>
            </a:extLst>
          </p:cNvPr>
          <p:cNvSpPr txBox="1"/>
          <p:nvPr/>
        </p:nvSpPr>
        <p:spPr>
          <a:xfrm>
            <a:off x="7706025" y="1888148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Washer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(8003)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1B6320-AAC1-4719-BDAE-677010ADCBB4}"/>
              </a:ext>
            </a:extLst>
          </p:cNvPr>
          <p:cNvSpPr txBox="1"/>
          <p:nvPr/>
        </p:nvSpPr>
        <p:spPr>
          <a:xfrm>
            <a:off x="9332220" y="1872020"/>
            <a:ext cx="100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Payment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(8004)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A5EE5-5878-4C7A-802F-05F069EC4776}"/>
              </a:ext>
            </a:extLst>
          </p:cNvPr>
          <p:cNvSpPr txBox="1"/>
          <p:nvPr/>
        </p:nvSpPr>
        <p:spPr>
          <a:xfrm>
            <a:off x="7755714" y="532003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Washer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D59D40-56F0-4B69-89A5-A83BD1552FBF}"/>
              </a:ext>
            </a:extLst>
          </p:cNvPr>
          <p:cNvSpPr txBox="1"/>
          <p:nvPr/>
        </p:nvSpPr>
        <p:spPr>
          <a:xfrm>
            <a:off x="9262838" y="5269238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193377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381B-5224-4807-B725-72039DB33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325"/>
            <a:ext cx="10515600" cy="54816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 End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Spring –Boot Frame 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Mongo Db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Spring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Swagger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Spring Cloud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9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9102-60E2-449E-B3CA-4E7AA53C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Front End: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Html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Bootstrap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Node Js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Angular Frame Work ( Type Script)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Rahane, Satyam</dc:creator>
  <cp:lastModifiedBy>Sabavath, Venkatesh Naik</cp:lastModifiedBy>
  <cp:revision>23</cp:revision>
  <dcterms:created xsi:type="dcterms:W3CDTF">2021-12-15T07:37:07Z</dcterms:created>
  <dcterms:modified xsi:type="dcterms:W3CDTF">2022-01-12T06:19:47Z</dcterms:modified>
</cp:coreProperties>
</file>