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Notes Placeholder 1048679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83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0" i="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3600" b="0" i="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Roboto" panose="020F0502020204030204" pitchFamily="2" charset="0"/>
              </a:rPr>
            </a:br>
            <a:endParaRPr b="0" u="sng" spc="15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3429000"/>
            <a:ext cx="881411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VENGADESH. V</a:t>
            </a:r>
            <a:endParaRPr lang="zh-CN" altLang="en-US" dirty="0"/>
          </a:p>
          <a:p>
            <a:r>
              <a:rPr lang="en-US" sz="2400" b="1" dirty="0"/>
              <a:t>REGISTER NO AND NMID: </a:t>
            </a:r>
            <a:r>
              <a:rPr lang="en-US" sz="2400" dirty="0"/>
              <a:t>asanm1082413108180252</a:t>
            </a:r>
            <a:r>
              <a:rPr lang="en-US" altLang="en-IN" sz="2400" dirty="0"/>
              <a:t>1080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BSc.Computer Science </a:t>
            </a:r>
            <a:endParaRPr lang="zh-CN" altLang="en-US" dirty="0"/>
          </a:p>
          <a:p>
            <a:r>
              <a:rPr lang="en-US" sz="2400" b="1" dirty="0"/>
              <a:t>COLLEGE: </a:t>
            </a:r>
            <a:r>
              <a:rPr lang="en-US" sz="2400" dirty="0"/>
              <a:t>TKGAC/Annamalai University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6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RESULTS AND SCREENSHOTS</a:t>
            </a:r>
            <a:endParaRPr sz="4250"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AE61A-3733-3786-F828-0B45EA903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86" y="2170586"/>
            <a:ext cx="8494332" cy="39825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CONCLUSION</a:t>
            </a:r>
            <a:endParaRPr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83523" y="3942659"/>
            <a:ext cx="1993801" cy="3297030"/>
          </a:xfrm>
          <a:prstGeom prst="rect">
            <a:avLst/>
          </a:prstGeom>
        </p:spPr>
      </p:pic>
      <p:sp>
        <p:nvSpPr>
          <p:cNvPr id="1048686" name="TextBox 1048685"/>
          <p:cNvSpPr txBox="1"/>
          <p:nvPr/>
        </p:nvSpPr>
        <p:spPr>
          <a:xfrm>
            <a:off x="284872" y="2019299"/>
            <a:ext cx="7795550" cy="2186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    </a:t>
            </a:r>
            <a:r>
              <a:rPr lang="en-IN" sz="2800" b="1">
                <a:solidFill>
                  <a:srgbClr val="000000"/>
                </a:solidFill>
              </a:rPr>
              <a:t>A portfolio conclusion, or metacognitive essay, should be a reflective summary of the entire portfolio's learning journey, highlighting growth as a learner, thinker, and writer, rather than just an essay summary.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solidFill>
              <a:srgbClr val="02A5E3"/>
            </a:solidFill>
            <a:prstDash val="solid"/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400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PROJECT TITLE </a:t>
            </a:r>
            <a:endParaRPr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0" i="1" dirty="0">
                <a:effectLst>
                  <a:outerShdw blurRad="38100" dist="38100" dir="2700000" algn="b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Creative My Portfolio using FWD</a:t>
            </a:r>
            <a:endParaRPr b="0" i="1" dirty="0">
              <a:effectLst>
                <a:outerShdw blurRad="38100" dist="38100" dir="2700000" algn="br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662862" y="-508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7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 flipH="1">
            <a:off x="1639251" y="1100133"/>
            <a:ext cx="4711946" cy="813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u="sng" spc="2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A</a:t>
            </a:r>
            <a:r>
              <a:rPr sz="5400" u="sng" spc="-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G</a:t>
            </a:r>
            <a:r>
              <a:rPr sz="5400" u="sng" spc="-3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54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N</a:t>
            </a:r>
            <a:r>
              <a:rPr sz="540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DA</a:t>
            </a:r>
            <a:endParaRPr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1" name="TextBox 22"/>
          <p:cNvSpPr txBox="1"/>
          <p:nvPr/>
        </p:nvSpPr>
        <p:spPr>
          <a:xfrm>
            <a:off x="1639252" y="1837369"/>
            <a:ext cx="658236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 flipH="1">
            <a:off x="1164200" y="476067"/>
            <a:ext cx="7112566" cy="676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P</a:t>
            </a:r>
            <a:r>
              <a:rPr sz="44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ROB</a:t>
            </a:r>
            <a:r>
              <a:rPr sz="4400" u="sng" spc="5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L</a:t>
            </a:r>
            <a:r>
              <a:rPr sz="440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4400" u="sng" spc="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M</a:t>
            </a:r>
            <a:r>
              <a:rPr sz="440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	</a:t>
            </a:r>
            <a:r>
              <a:rPr sz="4400" u="sng" spc="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S</a:t>
            </a:r>
            <a:r>
              <a:rPr sz="4400" u="sng" spc="-37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T</a:t>
            </a:r>
            <a:r>
              <a:rPr sz="4400" u="sng" spc="-37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A</a:t>
            </a:r>
            <a:r>
              <a:rPr sz="44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T</a:t>
            </a:r>
            <a:r>
              <a:rPr sz="4400" u="sng" spc="-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440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ME</a:t>
            </a:r>
            <a:r>
              <a:rPr sz="4400" u="sng" spc="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N</a:t>
            </a:r>
            <a:r>
              <a:rPr lang="en-US" sz="4400" u="sng" spc="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T</a:t>
            </a:r>
            <a:endParaRPr sz="4250" u="sng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7" name="TextBox 1048646"/>
          <p:cNvSpPr txBox="1"/>
          <p:nvPr/>
        </p:nvSpPr>
        <p:spPr>
          <a:xfrm>
            <a:off x="479589" y="1878555"/>
            <a:ext cx="7322269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 b="0" u="none">
                <a:solidFill>
                  <a:srgbClr val="000000"/>
                </a:solidFill>
                <a:effectLst/>
              </a:rPr>
              <a:t>     </a:t>
            </a:r>
            <a:r>
              <a:rPr lang="en-US" sz="2800" b="1" u="none">
                <a:solidFill>
                  <a:srgbClr val="000000"/>
                </a:solidFill>
                <a:effectLst/>
              </a:rPr>
              <a:t> Th</a:t>
            </a:r>
            <a:r>
              <a:rPr lang="en-IN" sz="2800" b="1" u="none">
                <a:solidFill>
                  <a:srgbClr val="000000"/>
                </a:solidFill>
                <a:effectLst/>
              </a:rPr>
              <a:t>e provided problem statement highlights that traditional assessment methods are insufficient in today's digital age because students need to demonstrate a wide range of digital literacy skills, such as technical proficiency, critical online research, media literacy, digital citizenship, and advanced problem-solving in online environments.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PROJECT	</a:t>
            </a:r>
            <a:r>
              <a:rPr sz="425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OVERVIEW</a:t>
            </a:r>
            <a:endParaRPr sz="4250" u="sng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TextBox 1048652"/>
          <p:cNvSpPr txBox="1"/>
          <p:nvPr/>
        </p:nvSpPr>
        <p:spPr>
          <a:xfrm>
            <a:off x="676275" y="2019299"/>
            <a:ext cx="7482372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</a:t>
            </a:r>
            <a:r>
              <a:rPr lang="en-US" sz="2800" b="1">
                <a:solidFill>
                  <a:srgbClr val="000000"/>
                </a:solidFill>
              </a:rPr>
              <a:t>  The </a:t>
            </a:r>
            <a:r>
              <a:rPr lang="en-IN" sz="2800" b="1">
                <a:solidFill>
                  <a:srgbClr val="000000"/>
                </a:solidFill>
              </a:rPr>
              <a:t>project's main idea is to build an online portfolio showcasing a personal brand by combining an "About Me" section, a gallery of completed projects, a list of developed skills, contact information, and visual elements like pictures to demonstrate your unique qualifications and expertise to potential clients or employers.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W</a:t>
            </a:r>
            <a:r>
              <a:rPr sz="320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H</a:t>
            </a:r>
            <a:r>
              <a:rPr sz="3200" u="sng" spc="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O</a:t>
            </a:r>
            <a:r>
              <a:rPr sz="3200" u="sng" spc="-23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</a:t>
            </a:r>
            <a:r>
              <a:rPr sz="3200" u="sng" spc="-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AR</a:t>
            </a:r>
            <a:r>
              <a:rPr sz="32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3200" u="sng" spc="-3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</a:t>
            </a:r>
            <a:r>
              <a:rPr sz="3200" u="sng" spc="-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T</a:t>
            </a:r>
            <a:r>
              <a:rPr sz="3200" u="sng" spc="-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H</a:t>
            </a:r>
            <a:r>
              <a:rPr sz="32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3200" u="sng" spc="-3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</a:t>
            </a:r>
            <a:r>
              <a:rPr sz="320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3200" u="sng" spc="3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N</a:t>
            </a:r>
            <a:r>
              <a:rPr sz="32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D</a:t>
            </a:r>
            <a:r>
              <a:rPr sz="3200" u="sng" spc="-4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</a:t>
            </a:r>
            <a:r>
              <a:rPr sz="320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U</a:t>
            </a:r>
            <a:r>
              <a:rPr sz="3200" u="sng" spc="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S</a:t>
            </a:r>
            <a:r>
              <a:rPr sz="3200" u="sng" spc="-2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3200" u="sng" spc="-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R</a:t>
            </a:r>
            <a:r>
              <a:rPr sz="3200" u="sng" spc="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S?</a:t>
            </a:r>
            <a:endParaRPr sz="3200" u="sng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59" name="TextBox 1048658"/>
          <p:cNvSpPr txBox="1"/>
          <p:nvPr/>
        </p:nvSpPr>
        <p:spPr>
          <a:xfrm>
            <a:off x="394413" y="1857374"/>
            <a:ext cx="5021422" cy="26060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Students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Job seekers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Professionals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Software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Educational institutons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Employers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95449"/>
            <a:ext cx="2356842" cy="2785600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u="sng" spc="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TOOLS AND TECHNIQUES</a:t>
            </a:r>
            <a:endParaRPr sz="3600"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5" name="TextBox 1048664"/>
          <p:cNvSpPr txBox="1"/>
          <p:nvPr/>
        </p:nvSpPr>
        <p:spPr>
          <a:xfrm>
            <a:off x="2516929" y="2221229"/>
            <a:ext cx="4493470" cy="2415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1800" b="1">
                <a:solidFill>
                  <a:srgbClr val="000000"/>
                </a:solidFill>
              </a:rPr>
              <a:t>💫</a:t>
            </a:r>
            <a:r>
              <a:rPr lang="en-US" sz="1800" b="1" i="0">
                <a:solidFill>
                  <a:srgbClr val="000000"/>
                </a:solidFill>
              </a:rPr>
              <a:t>HTML-PAGES, SECTIONS</a:t>
            </a:r>
            <a:endParaRPr lang="en-IN" sz="1600" b="1" i="0">
              <a:solidFill>
                <a:srgbClr val="000000"/>
              </a:solidFill>
            </a:endParaRPr>
          </a:p>
          <a:p>
            <a:endParaRPr lang="en-IN" sz="1600" b="1" i="0">
              <a:solidFill>
                <a:srgbClr val="000000"/>
              </a:solidFill>
            </a:endParaRPr>
          </a:p>
          <a:p>
            <a:r>
              <a:rPr lang="en-IN" altLang="en-US" sz="1800" b="1" i="0">
                <a:solidFill>
                  <a:srgbClr val="000000"/>
                </a:solidFill>
              </a:rPr>
              <a:t>💫</a:t>
            </a:r>
            <a:r>
              <a:rPr lang="en-US" sz="1800" b="1" i="0">
                <a:solidFill>
                  <a:srgbClr val="000000"/>
                </a:solidFill>
              </a:rPr>
              <a:t>CSS-LAYOUT, COLORS, FONT</a:t>
            </a:r>
            <a:endParaRPr lang="en-IN" sz="1600" b="1" i="0">
              <a:solidFill>
                <a:srgbClr val="000000"/>
              </a:solidFill>
            </a:endParaRPr>
          </a:p>
          <a:p>
            <a:endParaRPr lang="en-IN" sz="1600" b="1" i="0">
              <a:solidFill>
                <a:srgbClr val="000000"/>
              </a:solidFill>
            </a:endParaRPr>
          </a:p>
          <a:p>
            <a:r>
              <a:rPr lang="en-IN" altLang="en-US" sz="1800" b="1" i="0">
                <a:solidFill>
                  <a:srgbClr val="000000"/>
                </a:solidFill>
              </a:rPr>
              <a:t>💫</a:t>
            </a:r>
            <a:r>
              <a:rPr lang="en-US" sz="1800" b="1" i="0">
                <a:solidFill>
                  <a:srgbClr val="000000"/>
                </a:solidFill>
              </a:rPr>
              <a:t>JAVASCRIPT-INTERACTIVE </a:t>
            </a:r>
            <a:endParaRPr lang="en-IN" sz="1600" b="1" i="0">
              <a:solidFill>
                <a:srgbClr val="000000"/>
              </a:solidFill>
            </a:endParaRPr>
          </a:p>
          <a:p>
            <a:r>
              <a:rPr lang="en-US" sz="1800" b="1" i="0">
                <a:solidFill>
                  <a:srgbClr val="000000"/>
                </a:solidFill>
              </a:rPr>
              <a:t>NAVIGATION, FORM VALIDATION </a:t>
            </a:r>
            <a:endParaRPr lang="en-IN" sz="1600" b="1" i="0">
              <a:solidFill>
                <a:srgbClr val="000000"/>
              </a:solidFill>
            </a:endParaRPr>
          </a:p>
          <a:p>
            <a:endParaRPr lang="en-IN" sz="1600" b="1" i="0">
              <a:solidFill>
                <a:srgbClr val="000000"/>
              </a:solidFill>
            </a:endParaRPr>
          </a:p>
          <a:p>
            <a:r>
              <a:rPr lang="en-IN" altLang="en-US" sz="1800" b="1" i="0">
                <a:solidFill>
                  <a:srgbClr val="000000"/>
                </a:solidFill>
              </a:rPr>
              <a:t>💫</a:t>
            </a:r>
            <a:r>
              <a:rPr lang="en-US" sz="1800" b="1" i="0">
                <a:solidFill>
                  <a:srgbClr val="000000"/>
                </a:solidFill>
              </a:rPr>
              <a:t>VS CODE-IMPLEMENTATION CODE EDITOR, GITHUB CODEPEN</a:t>
            </a:r>
            <a:endParaRPr lang="en-IN" sz="2800" b="1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Trebuchet MS"/>
                <a:cs typeface="Trebuchet MS"/>
              </a:rPr>
              <a:t>POTFOLIO DESIGN AND LAYOUT</a:t>
            </a:r>
            <a:endParaRPr sz="4000" b="1"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TextBox 1048669"/>
          <p:cNvSpPr txBox="1"/>
          <p:nvPr/>
        </p:nvSpPr>
        <p:spPr>
          <a:xfrm>
            <a:off x="739775" y="1536857"/>
            <a:ext cx="8521323" cy="43586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Section:</a:t>
            </a:r>
            <a:r>
              <a:rPr lang="en-US" altLang="en-US" sz="2000">
                <a:solidFill>
                  <a:srgbClr val="000000"/>
                </a:solidFill>
                <a:effectLst/>
                <a:latin typeface="Calibri"/>
              </a:rPr>
              <a:t> Use s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ections to logically group and organize your portfolio's content for easy navigation.</a:t>
            </a:r>
            <a:endParaRPr lang="en-IN" sz="1800">
              <a:solidFill>
                <a:srgbClr val="000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Home: 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A landing page that provides a brief introduction and overview of your portfolio.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Projects: 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Showcase your best work through case studies, highlighting your skills and process.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Skills: 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List and detail the abilities and expertise you possess relevant to your field.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Contact: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 Provide clear and easy ways for visitors to reach you, such as an email or social media links.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Mobile/Desktop/Tablet: 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Design your portfolio with a responsive layout that adapts seamlessly and functions well across all screen sizes and devices.</a:t>
            </a:r>
            <a:endParaRPr lang="en-I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400605" y="452673"/>
            <a:ext cx="10681335" cy="723901"/>
          </a:xfrm>
        </p:spPr>
        <p:txBody>
          <a:bodyPr/>
          <a:lstStyle/>
          <a:p>
            <a:r>
              <a:rPr lang="en-IN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FEATURES AND FUNCTIONALITY</a:t>
            </a:r>
          </a:p>
        </p:txBody>
      </p:sp>
      <p:sp>
        <p:nvSpPr>
          <p:cNvPr id="1048672" name="TextBox 1048671"/>
          <p:cNvSpPr txBox="1"/>
          <p:nvPr/>
        </p:nvSpPr>
        <p:spPr>
          <a:xfrm>
            <a:off x="400605" y="1318260"/>
            <a:ext cx="7791976" cy="5539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sz="2800" b="1">
                <a:solidFill>
                  <a:srgbClr val="000000"/>
                </a:solidFill>
              </a:rPr>
              <a:t>Navigation BAR with smooth scrolling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sz="2800" b="1">
                <a:solidFill>
                  <a:srgbClr val="000000"/>
                </a:solidFill>
              </a:rPr>
              <a:t>Image Details/Hyperlinks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sz="2800" b="1">
                <a:solidFill>
                  <a:srgbClr val="000000"/>
                </a:solidFill>
              </a:rPr>
              <a:t>Interactive elements-Animations, Hover efforts, background 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C</a:t>
            </a:r>
            <a:r>
              <a:rPr lang="en-US" sz="2800" b="1">
                <a:solidFill>
                  <a:srgbClr val="000000"/>
                </a:solidFill>
              </a:rPr>
              <a:t>olour change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sz="2800" b="1">
                <a:solidFill>
                  <a:srgbClr val="000000"/>
                </a:solidFill>
              </a:rPr>
              <a:t>Contact Form validation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sz="2800" b="1">
                <a:solidFill>
                  <a:srgbClr val="000000"/>
                </a:solidFill>
              </a:rPr>
              <a:t>Responsive design for different devices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PowerPoint Presentation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vasanth59068@gmail.com</cp:lastModifiedBy>
  <cp:revision>2</cp:revision>
  <dcterms:created xsi:type="dcterms:W3CDTF">2024-03-25T01:07:22Z</dcterms:created>
  <dcterms:modified xsi:type="dcterms:W3CDTF">2025-08-28T06:28:49Z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ebd62c1e7aeb4a80931ef745fa1f6350</vt:lpwstr>
  </property>
</Properties>
</file>