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462E8D-5C50-464F-B9A4-D53611F9A09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46D5-7515-40C7-A9BB-9FD472CA9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A5E44-D11C-4534-BF8C-B708F71FA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38917-B88E-4142-B0DE-C05DF1369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B5D4-F7B1-4C7D-9140-603872DDA57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B6A93-C5B0-4EEF-937D-D8EC6829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3D8D7-3D5F-45B5-BD27-7ECE93AD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B7D2-3BDE-4019-80AD-1AFFFFB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0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4EA6-B8D1-4085-A76B-FA299E15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0010F-F8A0-4DA1-9322-C59408E8A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38AF3-2046-41F5-AD5C-FD98E7AB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B5D4-F7B1-4C7D-9140-603872DDA57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77555-E225-41FE-A227-BBAC86310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812E7-0F4F-4406-96E5-10E5C769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B7D2-3BDE-4019-80AD-1AFFFFB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3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AEE016-DD85-4E07-8837-EAF86BAB1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B2D16-973D-44C7-B307-F3A272A38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E74ED-B2BB-4618-9261-7E21033A3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B5D4-F7B1-4C7D-9140-603872DDA57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D6532-1FC5-4D28-AE11-4ECC0631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F969B-475E-4D77-9941-5B561FF8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B7D2-3BDE-4019-80AD-1AFFFFB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7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3049-E5FE-40A4-9817-F7BEB592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E79F3-241E-4C61-A031-294954AEE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A75FC-BD3C-45C1-9E29-1E024CF7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B5D4-F7B1-4C7D-9140-603872DDA57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B56A8-296F-4E98-B8D3-BC0FC25A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DF0F5-96DE-48A2-888C-1E2C2EE6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B7D2-3BDE-4019-80AD-1AFFFFB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1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A951-20F4-4265-A172-525D4B8B1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F8906-3D9F-45F2-8919-D56171C58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F48BA-C3B7-446C-A7FF-3043498A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B5D4-F7B1-4C7D-9140-603872DDA57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7791F-C3E8-45E6-AE20-02EF0881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BE52E-D7D4-4F89-B554-CD72F928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B7D2-3BDE-4019-80AD-1AFFFFB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6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33CA3-F64A-467A-8763-4F9E0272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ADA4C-524A-4656-A55F-FFFF820EE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F6095-195D-471B-9428-EC886ED20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F6645-5CE3-49BF-92D7-6F039E99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B5D4-F7B1-4C7D-9140-603872DDA57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97E69-286C-4BF1-945D-540E9A3A8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0F980-43C2-41BA-9C57-30E2778F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B7D2-3BDE-4019-80AD-1AFFFFB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1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33A6-EC94-49A3-B8CF-36907281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77903-F4FE-4C7B-B680-3B3E86331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EBE0B-09E5-4161-9415-026655882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A1D2D-FD72-45F6-96BE-06A35CA21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27757-58FD-4F46-9F68-76F50879C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51454-31E0-4096-9754-2558881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B5D4-F7B1-4C7D-9140-603872DDA57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39B7E5-34CC-40B4-B1B6-4ABEA5F92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17975E-23C3-4C03-9E45-B0E0D35C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B7D2-3BDE-4019-80AD-1AFFFFB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5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8204-9219-4EC0-BFC6-B434673E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6D8560-673C-4C6C-829F-2E51D10D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B5D4-F7B1-4C7D-9140-603872DDA57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CBAD2-3B85-40EE-9AF0-FDAA1E0A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B35D1-6458-4F9C-B3A9-E1BD9D5B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B7D2-3BDE-4019-80AD-1AFFFFB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26015-E85C-4654-AFC5-9ED76A9D1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B5D4-F7B1-4C7D-9140-603872DDA57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C1E62-693B-4740-8AC9-997C4790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6E377-C5C9-478D-96E1-36BE9EA2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B7D2-3BDE-4019-80AD-1AFFFFB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8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2E5C-DD28-4CE9-AEC2-016B9495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43A9-2302-4885-98DF-F2702AA0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B0C9F-7C5F-4256-8984-E175087AA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42C35-4EFC-4860-B0C5-58D2036D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B5D4-F7B1-4C7D-9140-603872DDA57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1CA11-B708-437D-B66B-77A07F229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CCEE7-6FC5-4EFF-97FA-EB14E82C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B7D2-3BDE-4019-80AD-1AFFFFB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8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2CA0-A194-4BF6-BC10-63339308A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87E796-5B80-45F7-AC89-ED4304FAE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1DC48-4F9A-408F-99B8-D6337591A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94824-9CE7-4BE7-BD26-D946C166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B5D4-F7B1-4C7D-9140-603872DDA57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EF8E5-C312-4075-87A5-C0273719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5AEFB-86C5-4CFB-976C-8B7060F8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B7D2-3BDE-4019-80AD-1AFFFFB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0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CB2AC-17F9-4B5C-AD73-CECC93315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77B9A-A73F-4395-AFC6-ECEF20205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29413-2AF5-46FB-9516-B712FD387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0B5D4-F7B1-4C7D-9140-603872DDA57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2141B-AA83-4BB3-A10D-E989DE389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2EA70-D32E-4F39-AFAB-C78E7EDAA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4B7D2-3BDE-4019-80AD-1AFFFFB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7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CE81-189C-4AFE-AB39-FA3310A09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RENTAL PLATFORM DATABASE PROJECT</a:t>
            </a:r>
          </a:p>
        </p:txBody>
      </p:sp>
    </p:spTree>
    <p:extLst>
      <p:ext uri="{BB962C8B-B14F-4D97-AF65-F5344CB8AC3E}">
        <p14:creationId xmlns:p14="http://schemas.microsoft.com/office/powerpoint/2010/main" val="373770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7B7246-C805-4694-B045-C730C7481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3966"/>
            <a:ext cx="5257800" cy="5213431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F33DAFE-E040-4844-A0C7-9A7ED1E67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STATISTICS REPORTS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4B976C-3E23-4695-B7B2-D0BDDEBD3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452" y="1523966"/>
            <a:ext cx="4054191" cy="31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08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D35D2-2492-4850-B9EF-73AFBBAB8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000" dirty="0"/>
              <a:t>			 THANK YOU!</a:t>
            </a:r>
          </a:p>
        </p:txBody>
      </p:sp>
    </p:spTree>
    <p:extLst>
      <p:ext uri="{BB962C8B-B14F-4D97-AF65-F5344CB8AC3E}">
        <p14:creationId xmlns:p14="http://schemas.microsoft.com/office/powerpoint/2010/main" val="309890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094F-2990-4231-8CF8-63495432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E48E1-3C7B-4215-B04C-61A12E56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791075"/>
          </a:xfrm>
        </p:spPr>
        <p:txBody>
          <a:bodyPr>
            <a:normAutofit/>
          </a:bodyPr>
          <a:lstStyle/>
          <a:p>
            <a:endParaRPr lang="en-US" b="1" dirty="0"/>
          </a:p>
          <a:p>
            <a:r>
              <a:rPr lang="en-US" b="1" dirty="0"/>
              <a:t>HIGHLY SECURE DATABASE DESIGN </a:t>
            </a:r>
            <a:r>
              <a:rPr lang="en-US" dirty="0"/>
              <a:t>with a dedicated database user for each new customer with access restricted using roles.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FULLY AUTOMATED </a:t>
            </a:r>
            <a:r>
              <a:rPr lang="en-US" dirty="0"/>
              <a:t>through SQL scripts. one click to initialize the whole database. one click to purge the whole database. Scripts can be run multiple times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73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BAEA-F096-4E35-B8D0-48F2F983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86605"/>
            <a:ext cx="3248025" cy="434975"/>
          </a:xfrm>
        </p:spPr>
        <p:txBody>
          <a:bodyPr>
            <a:normAutofit fontScale="90000"/>
          </a:bodyPr>
          <a:lstStyle/>
          <a:p>
            <a:r>
              <a:rPr lang="en-US" dirty="0"/>
              <a:t>ER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C2B580-7B57-4D6A-9948-906308E35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150" y="483705"/>
            <a:ext cx="10829925" cy="6287690"/>
          </a:xfrm>
        </p:spPr>
      </p:pic>
    </p:spTree>
    <p:extLst>
      <p:ext uri="{BB962C8B-B14F-4D97-AF65-F5344CB8AC3E}">
        <p14:creationId xmlns:p14="http://schemas.microsoft.com/office/powerpoint/2010/main" val="1296899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94A29-EC58-4124-9B0B-3ACBAF0C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8580"/>
            <a:ext cx="10277475" cy="1204913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D806-F4B9-4FAB-9383-6223D91E8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275"/>
            <a:ext cx="10515600" cy="5119688"/>
          </a:xfrm>
        </p:spPr>
        <p:txBody>
          <a:bodyPr>
            <a:normAutofit/>
          </a:bodyPr>
          <a:lstStyle/>
          <a:p>
            <a:r>
              <a:rPr lang="en-US" sz="2000" b="1" dirty="0"/>
              <a:t>PL/SQL PROCEDURE DRIVEN APPROACH</a:t>
            </a:r>
          </a:p>
          <a:p>
            <a:r>
              <a:rPr lang="en-US" sz="2000" b="1" dirty="0"/>
              <a:t>PACKAGES</a:t>
            </a:r>
          </a:p>
          <a:p>
            <a:r>
              <a:rPr lang="en-US" sz="2000" b="1" dirty="0"/>
              <a:t>CUSTOM VIEWS FOR EACH USER</a:t>
            </a:r>
          </a:p>
          <a:p>
            <a:r>
              <a:rPr lang="en-US" sz="2000" b="1" dirty="0"/>
              <a:t>SYNONYMS</a:t>
            </a:r>
          </a:p>
          <a:p>
            <a:r>
              <a:rPr lang="en-US" sz="2000" b="1" dirty="0"/>
              <a:t>MATERIALIZED VIEWS</a:t>
            </a:r>
          </a:p>
          <a:p>
            <a:r>
              <a:rPr lang="en-US" sz="2000" b="1" dirty="0"/>
              <a:t>TRIGGERS</a:t>
            </a:r>
          </a:p>
          <a:p>
            <a:r>
              <a:rPr lang="en-US" sz="2000" b="1" dirty="0"/>
              <a:t>REGULAR EXPRESSIONS</a:t>
            </a:r>
          </a:p>
          <a:p>
            <a:r>
              <a:rPr lang="en-US" sz="2000" b="1" dirty="0"/>
              <a:t>INDEXES</a:t>
            </a:r>
          </a:p>
          <a:p>
            <a:r>
              <a:rPr lang="en-US" sz="2000" b="1" dirty="0"/>
              <a:t>CURSORS</a:t>
            </a:r>
          </a:p>
          <a:p>
            <a:r>
              <a:rPr lang="en-US" sz="2000" b="1" dirty="0"/>
              <a:t>USER ROLES</a:t>
            </a:r>
          </a:p>
          <a:p>
            <a:r>
              <a:rPr lang="en-US" sz="2000" b="1" dirty="0"/>
              <a:t>SECURE FROM SQL INJECTIONS</a:t>
            </a:r>
          </a:p>
          <a:p>
            <a:r>
              <a:rPr lang="en-US" sz="2000" b="1" dirty="0"/>
              <a:t>DEAD LOCK AVOIDANCE MECHANISM</a:t>
            </a:r>
          </a:p>
          <a:p>
            <a:pPr marL="0" indent="0">
              <a:buNone/>
            </a:pPr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dirty="0"/>
          </a:p>
          <a:p>
            <a:pPr lvl="1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6612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AAFD6A7-38E9-45E1-89DA-954721023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09537"/>
            <a:ext cx="10277475" cy="1204913"/>
          </a:xfrm>
        </p:spPr>
        <p:txBody>
          <a:bodyPr/>
          <a:lstStyle/>
          <a:p>
            <a:r>
              <a:rPr lang="en-US" dirty="0"/>
              <a:t>DATABASE OBJECTS</a:t>
            </a: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A86B28D2-BEEF-4D21-90BA-93C797E4B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740" y="28563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7" name="Picture 18">
            <a:extLst>
              <a:ext uri="{FF2B5EF4-FFF2-40B4-BE49-F238E27FC236}">
                <a16:creationId xmlns:a16="http://schemas.microsoft.com/office/drawing/2014/main" id="{ED4B0307-E83D-4934-8EFB-DCD74E2CA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90" y="1469158"/>
            <a:ext cx="4317476" cy="391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5">
            <a:extLst>
              <a:ext uri="{FF2B5EF4-FFF2-40B4-BE49-F238E27FC236}">
                <a16:creationId xmlns:a16="http://schemas.microsoft.com/office/drawing/2014/main" id="{54A9D58C-337C-4E0F-8EB9-873BC0D24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740" y="553919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DF7E0B1-7203-4FFF-B57A-B3D17BCE5DC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61546" y="1469158"/>
            <a:ext cx="3283039" cy="252697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338CC96-70B0-4D70-BACC-1E7D88533ED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424591" y="1271679"/>
            <a:ext cx="3646249" cy="359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AAFD6A7-38E9-45E1-89DA-954721023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09537"/>
            <a:ext cx="10277475" cy="1204913"/>
          </a:xfrm>
        </p:spPr>
        <p:txBody>
          <a:bodyPr/>
          <a:lstStyle/>
          <a:p>
            <a:r>
              <a:rPr lang="en-US" dirty="0"/>
              <a:t>DATABASE OBJECTS</a:t>
            </a: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A86B28D2-BEEF-4D21-90BA-93C797E4B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740" y="28563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54A9D58C-337C-4E0F-8EB9-873BC0D24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740" y="553919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291260-2F52-4AAB-AF17-4B654A8B96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3902" y="1535312"/>
            <a:ext cx="3943507" cy="33288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7EBBA2-FCF9-4BE8-966B-E22FFAE9843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96027" y="1818000"/>
            <a:ext cx="3015477" cy="8174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011EF1-81A2-4EC6-BA1A-7B5D75DCA5A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143500" y="3276600"/>
            <a:ext cx="2991832" cy="67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1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C7B4A-EB27-4B3A-8F56-E701CAE40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LETS GET TO ACTION!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4FD50-BBF5-4D87-B12C-5B4360D0A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0.CREATE_PROJECT_ADMIN.SQL FILE</a:t>
            </a:r>
          </a:p>
          <a:p>
            <a:r>
              <a:rPr lang="en-US" dirty="0"/>
              <a:t>RUN THE 1.INITIALIZE DATABASE.SQL FILE</a:t>
            </a:r>
          </a:p>
          <a:p>
            <a:r>
              <a:rPr lang="en-US" dirty="0"/>
              <a:t>CONNECT WITH THE NEW CUSTOMER USER</a:t>
            </a:r>
          </a:p>
          <a:p>
            <a:r>
              <a:rPr lang="en-US" dirty="0"/>
              <a:t>SIGNUP FOR AN ACCOUNT</a:t>
            </a:r>
          </a:p>
          <a:p>
            <a:r>
              <a:rPr lang="en-US" dirty="0"/>
              <a:t>CONNECT TO YOUR ACCOUNT AND START USING!</a:t>
            </a:r>
          </a:p>
        </p:txBody>
      </p:sp>
    </p:spTree>
    <p:extLst>
      <p:ext uri="{BB962C8B-B14F-4D97-AF65-F5344CB8AC3E}">
        <p14:creationId xmlns:p14="http://schemas.microsoft.com/office/powerpoint/2010/main" val="171846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D217-15D0-4D4E-BE19-A4877C292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51" y="223723"/>
            <a:ext cx="10515600" cy="1325563"/>
          </a:xfrm>
        </p:spPr>
        <p:txBody>
          <a:bodyPr/>
          <a:lstStyle/>
          <a:p>
            <a:r>
              <a:rPr lang="en-US" b="1" dirty="0"/>
              <a:t>STATISTICS REPORTS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C8A245-7526-43F3-8A48-56A46553A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2787"/>
            <a:ext cx="4474384" cy="4803603"/>
          </a:xfrm>
        </p:spPr>
      </p:pic>
    </p:spTree>
    <p:extLst>
      <p:ext uri="{BB962C8B-B14F-4D97-AF65-F5344CB8AC3E}">
        <p14:creationId xmlns:p14="http://schemas.microsoft.com/office/powerpoint/2010/main" val="3740213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D217-15D0-4D4E-BE19-A4877C292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51" y="223723"/>
            <a:ext cx="10515600" cy="1325563"/>
          </a:xfrm>
        </p:spPr>
        <p:txBody>
          <a:bodyPr/>
          <a:lstStyle/>
          <a:p>
            <a:r>
              <a:rPr lang="en-US" b="1" dirty="0"/>
              <a:t>STATISTICS REPORTS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207578-3E72-4279-94BF-9BA4AC00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17" y="1349225"/>
            <a:ext cx="6607113" cy="51210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D74344-92C6-456F-849E-2013DF33F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650" y="1588610"/>
            <a:ext cx="4237087" cy="36807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C6A335-27E3-4930-B2AF-3DE1E2A6D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435" y="1549286"/>
            <a:ext cx="3558848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98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150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RENTAL PLATFORM DATABASE PROJECT</vt:lpstr>
      <vt:lpstr>HIGHLIGHTS</vt:lpstr>
      <vt:lpstr>ER DIAGRAM</vt:lpstr>
      <vt:lpstr>FEATURES</vt:lpstr>
      <vt:lpstr>DATABASE OBJECTS</vt:lpstr>
      <vt:lpstr>DATABASE OBJECTS</vt:lpstr>
      <vt:lpstr>LETS GET TO ACTION!</vt:lpstr>
      <vt:lpstr>STATISTICS REPORTS</vt:lpstr>
      <vt:lpstr>STATISTICS REPORTS</vt:lpstr>
      <vt:lpstr>STATISTICS REPORTS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RENTAL PLATFORM DATABASE PROJECT</dc:title>
  <dc:creator>Vikram MVK</dc:creator>
  <cp:lastModifiedBy>venkatesh p</cp:lastModifiedBy>
  <cp:revision>11</cp:revision>
  <dcterms:created xsi:type="dcterms:W3CDTF">2020-12-19T02:16:21Z</dcterms:created>
  <dcterms:modified xsi:type="dcterms:W3CDTF">2020-12-22T20:17:30Z</dcterms:modified>
</cp:coreProperties>
</file>