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handoutMasterIdLst>
    <p:handoutMasterId r:id="rId21"/>
  </p:handoutMasterIdLst>
  <p:sldIdLst>
    <p:sldId id="256" r:id="rId2"/>
    <p:sldId id="261" r:id="rId3"/>
    <p:sldId id="257" r:id="rId4"/>
    <p:sldId id="263" r:id="rId5"/>
    <p:sldId id="264" r:id="rId6"/>
    <p:sldId id="275" r:id="rId7"/>
    <p:sldId id="276" r:id="rId8"/>
    <p:sldId id="277" r:id="rId9"/>
    <p:sldId id="278" r:id="rId10"/>
    <p:sldId id="279" r:id="rId11"/>
    <p:sldId id="280" r:id="rId12"/>
    <p:sldId id="281" r:id="rId13"/>
    <p:sldId id="282" r:id="rId14"/>
    <p:sldId id="283" r:id="rId15"/>
    <p:sldId id="260" r:id="rId16"/>
    <p:sldId id="269"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D7392-4EF5-4852-8B36-92D103C15E8E}" v="251" dt="2023-04-21T05:39:39.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turi Venkatesh" userId="f2674c576353dd79" providerId="LiveId" clId="{D35D7392-4EF5-4852-8B36-92D103C15E8E}"/>
    <pc:docChg chg="undo redo custSel addSld delSld modSld sldOrd">
      <pc:chgData name="Yeturi Venkatesh" userId="f2674c576353dd79" providerId="LiveId" clId="{D35D7392-4EF5-4852-8B36-92D103C15E8E}" dt="2023-04-21T06:16:41.073" v="6707" actId="20577"/>
      <pc:docMkLst>
        <pc:docMk/>
      </pc:docMkLst>
      <pc:sldChg chg="delSp modSp mod setBg">
        <pc:chgData name="Yeturi Venkatesh" userId="f2674c576353dd79" providerId="LiveId" clId="{D35D7392-4EF5-4852-8B36-92D103C15E8E}" dt="2023-04-21T06:15:27.727" v="6703" actId="20577"/>
        <pc:sldMkLst>
          <pc:docMk/>
          <pc:sldMk cId="2204433727" sldId="256"/>
        </pc:sldMkLst>
        <pc:spChg chg="del mod">
          <ac:chgData name="Yeturi Venkatesh" userId="f2674c576353dd79" providerId="LiveId" clId="{D35D7392-4EF5-4852-8B36-92D103C15E8E}" dt="2023-04-21T04:07:20.572" v="4636" actId="478"/>
          <ac:spMkLst>
            <pc:docMk/>
            <pc:sldMk cId="2204433727" sldId="256"/>
            <ac:spMk id="3" creationId="{D4D29D3B-5F97-8640-27FF-4850CF87D255}"/>
          </ac:spMkLst>
        </pc:spChg>
        <pc:spChg chg="mod">
          <ac:chgData name="Yeturi Venkatesh" userId="f2674c576353dd79" providerId="LiveId" clId="{D35D7392-4EF5-4852-8B36-92D103C15E8E}" dt="2023-04-21T06:15:27.727" v="6703" actId="20577"/>
          <ac:spMkLst>
            <pc:docMk/>
            <pc:sldMk cId="2204433727" sldId="256"/>
            <ac:spMk id="4" creationId="{C89761DA-82D2-064D-D823-D5FAE10656F8}"/>
          </ac:spMkLst>
        </pc:spChg>
      </pc:sldChg>
      <pc:sldChg chg="addSp delSp modSp mod">
        <pc:chgData name="Yeturi Venkatesh" userId="f2674c576353dd79" providerId="LiveId" clId="{D35D7392-4EF5-4852-8B36-92D103C15E8E}" dt="2023-04-21T06:15:55.892" v="6705" actId="20577"/>
        <pc:sldMkLst>
          <pc:docMk/>
          <pc:sldMk cId="4047480437" sldId="257"/>
        </pc:sldMkLst>
        <pc:spChg chg="mod">
          <ac:chgData name="Yeturi Venkatesh" userId="f2674c576353dd79" providerId="LiveId" clId="{D35D7392-4EF5-4852-8B36-92D103C15E8E}" dt="2023-04-21T06:15:55.892" v="6705" actId="20577"/>
          <ac:spMkLst>
            <pc:docMk/>
            <pc:sldMk cId="4047480437" sldId="257"/>
            <ac:spMk id="4" creationId="{5B098C2F-49B5-5069-FD40-6FA8B5A71E79}"/>
          </ac:spMkLst>
        </pc:spChg>
        <pc:spChg chg="add mod">
          <ac:chgData name="Yeturi Venkatesh" userId="f2674c576353dd79" providerId="LiveId" clId="{D35D7392-4EF5-4852-8B36-92D103C15E8E}" dt="2023-04-21T04:13:16.350" v="4718" actId="113"/>
          <ac:spMkLst>
            <pc:docMk/>
            <pc:sldMk cId="4047480437" sldId="257"/>
            <ac:spMk id="7" creationId="{3C13CEC6-2CCF-9D4F-C080-C41C6132E15B}"/>
          </ac:spMkLst>
        </pc:spChg>
        <pc:picChg chg="add del mod modCrop">
          <ac:chgData name="Yeturi Venkatesh" userId="f2674c576353dd79" providerId="LiveId" clId="{D35D7392-4EF5-4852-8B36-92D103C15E8E}" dt="2023-04-21T04:13:34.459" v="4720" actId="732"/>
          <ac:picMkLst>
            <pc:docMk/>
            <pc:sldMk cId="4047480437" sldId="257"/>
            <ac:picMk id="3" creationId="{5D11F0D7-15AE-27BB-5AA4-B6FDC3AC0A67}"/>
          </ac:picMkLst>
        </pc:picChg>
      </pc:sldChg>
      <pc:sldChg chg="addSp modSp mod">
        <pc:chgData name="Yeturi Venkatesh" userId="f2674c576353dd79" providerId="LiveId" clId="{D35D7392-4EF5-4852-8B36-92D103C15E8E}" dt="2023-04-20T05:04:02.292" v="1470" actId="20577"/>
        <pc:sldMkLst>
          <pc:docMk/>
          <pc:sldMk cId="3756088030" sldId="260"/>
        </pc:sldMkLst>
        <pc:spChg chg="add mod">
          <ac:chgData name="Yeturi Venkatesh" userId="f2674c576353dd79" providerId="LiveId" clId="{D35D7392-4EF5-4852-8B36-92D103C15E8E}" dt="2023-04-20T05:02:40.083" v="1388" actId="20577"/>
          <ac:spMkLst>
            <pc:docMk/>
            <pc:sldMk cId="3756088030" sldId="260"/>
            <ac:spMk id="3" creationId="{B259EB4E-3A89-E1D8-C11A-29071088962A}"/>
          </ac:spMkLst>
        </pc:spChg>
        <pc:spChg chg="add mod">
          <ac:chgData name="Yeturi Venkatesh" userId="f2674c576353dd79" providerId="LiveId" clId="{D35D7392-4EF5-4852-8B36-92D103C15E8E}" dt="2023-04-20T05:02:55.435" v="1419" actId="20577"/>
          <ac:spMkLst>
            <pc:docMk/>
            <pc:sldMk cId="3756088030" sldId="260"/>
            <ac:spMk id="4" creationId="{E9CE803B-5E7C-9802-8A56-CDA657669DE8}"/>
          </ac:spMkLst>
        </pc:spChg>
        <pc:spChg chg="add mod">
          <ac:chgData name="Yeturi Venkatesh" userId="f2674c576353dd79" providerId="LiveId" clId="{D35D7392-4EF5-4852-8B36-92D103C15E8E}" dt="2023-04-20T05:04:02.292" v="1470" actId="20577"/>
          <ac:spMkLst>
            <pc:docMk/>
            <pc:sldMk cId="3756088030" sldId="260"/>
            <ac:spMk id="5" creationId="{F76BF2CF-D970-0C0A-A2C4-6C8E83F55D8E}"/>
          </ac:spMkLst>
        </pc:spChg>
        <pc:spChg chg="add mod">
          <ac:chgData name="Yeturi Venkatesh" userId="f2674c576353dd79" providerId="LiveId" clId="{D35D7392-4EF5-4852-8B36-92D103C15E8E}" dt="2023-04-20T05:03:12.529" v="1438" actId="20577"/>
          <ac:spMkLst>
            <pc:docMk/>
            <pc:sldMk cId="3756088030" sldId="260"/>
            <ac:spMk id="6" creationId="{331A61CA-B452-C849-4A8F-CB4CEAC4E327}"/>
          </ac:spMkLst>
        </pc:spChg>
      </pc:sldChg>
      <pc:sldChg chg="addSp delSp modSp mod">
        <pc:chgData name="Yeturi Venkatesh" userId="f2674c576353dd79" providerId="LiveId" clId="{D35D7392-4EF5-4852-8B36-92D103C15E8E}" dt="2023-04-21T04:14:34.732" v="4723" actId="478"/>
        <pc:sldMkLst>
          <pc:docMk/>
          <pc:sldMk cId="547013871" sldId="264"/>
        </pc:sldMkLst>
        <pc:spChg chg="add del mod">
          <ac:chgData name="Yeturi Venkatesh" userId="f2674c576353dd79" providerId="LiveId" clId="{D35D7392-4EF5-4852-8B36-92D103C15E8E}" dt="2023-04-18T16:54:48.378" v="128" actId="478"/>
          <ac:spMkLst>
            <pc:docMk/>
            <pc:sldMk cId="547013871" sldId="264"/>
            <ac:spMk id="4" creationId="{F058A345-076E-E735-DEEB-5489C69F2821}"/>
          </ac:spMkLst>
        </pc:spChg>
        <pc:spChg chg="add mod">
          <ac:chgData name="Yeturi Venkatesh" userId="f2674c576353dd79" providerId="LiveId" clId="{D35D7392-4EF5-4852-8B36-92D103C15E8E}" dt="2023-04-18T17:00:04.947" v="232" actId="14100"/>
          <ac:spMkLst>
            <pc:docMk/>
            <pc:sldMk cId="547013871" sldId="264"/>
            <ac:spMk id="5" creationId="{DCFC2BDD-64E5-CB37-CF7B-0FA8D80485A3}"/>
          </ac:spMkLst>
        </pc:spChg>
        <pc:spChg chg="add mod">
          <ac:chgData name="Yeturi Venkatesh" userId="f2674c576353dd79" providerId="LiveId" clId="{D35D7392-4EF5-4852-8B36-92D103C15E8E}" dt="2023-04-18T17:00:21.472" v="234" actId="1076"/>
          <ac:spMkLst>
            <pc:docMk/>
            <pc:sldMk cId="547013871" sldId="264"/>
            <ac:spMk id="6" creationId="{16F0AE38-E2B3-153A-4BBF-D184FEB3FBF9}"/>
          </ac:spMkLst>
        </pc:spChg>
        <pc:spChg chg="add mod">
          <ac:chgData name="Yeturi Venkatesh" userId="f2674c576353dd79" providerId="LiveId" clId="{D35D7392-4EF5-4852-8B36-92D103C15E8E}" dt="2023-04-18T17:00:32.948" v="236" actId="1076"/>
          <ac:spMkLst>
            <pc:docMk/>
            <pc:sldMk cId="547013871" sldId="264"/>
            <ac:spMk id="7" creationId="{726AF361-B808-5274-B1CF-8DF128BFF178}"/>
          </ac:spMkLst>
        </pc:spChg>
        <pc:spChg chg="add del mod">
          <ac:chgData name="Yeturi Venkatesh" userId="f2674c576353dd79" providerId="LiveId" clId="{D35D7392-4EF5-4852-8B36-92D103C15E8E}" dt="2023-04-21T04:14:34.732" v="4723" actId="478"/>
          <ac:spMkLst>
            <pc:docMk/>
            <pc:sldMk cId="547013871" sldId="264"/>
            <ac:spMk id="9" creationId="{F37F822C-BA65-5C4F-558A-019ADE26FAF8}"/>
          </ac:spMkLst>
        </pc:spChg>
      </pc:sldChg>
      <pc:sldChg chg="addSp modSp mod">
        <pc:chgData name="Yeturi Venkatesh" userId="f2674c576353dd79" providerId="LiveId" clId="{D35D7392-4EF5-4852-8B36-92D103C15E8E}" dt="2023-04-20T05:22:53.239" v="1716" actId="1076"/>
        <pc:sldMkLst>
          <pc:docMk/>
          <pc:sldMk cId="1624222482" sldId="269"/>
        </pc:sldMkLst>
        <pc:spChg chg="add mod">
          <ac:chgData name="Yeturi Venkatesh" userId="f2674c576353dd79" providerId="LiveId" clId="{D35D7392-4EF5-4852-8B36-92D103C15E8E}" dt="2023-04-20T05:18:04.335" v="1494" actId="1076"/>
          <ac:spMkLst>
            <pc:docMk/>
            <pc:sldMk cId="1624222482" sldId="269"/>
            <ac:spMk id="3" creationId="{FE3E73CC-45F8-67E1-8872-DC0C67241A3D}"/>
          </ac:spMkLst>
        </pc:spChg>
        <pc:spChg chg="add mod">
          <ac:chgData name="Yeturi Venkatesh" userId="f2674c576353dd79" providerId="LiveId" clId="{D35D7392-4EF5-4852-8B36-92D103C15E8E}" dt="2023-04-20T05:19:23.789" v="1555" actId="1076"/>
          <ac:spMkLst>
            <pc:docMk/>
            <pc:sldMk cId="1624222482" sldId="269"/>
            <ac:spMk id="4" creationId="{329CB5D9-2C36-8FAE-1A7F-733E18894034}"/>
          </ac:spMkLst>
        </pc:spChg>
        <pc:spChg chg="add mod">
          <ac:chgData name="Yeturi Venkatesh" userId="f2674c576353dd79" providerId="LiveId" clId="{D35D7392-4EF5-4852-8B36-92D103C15E8E}" dt="2023-04-20T05:17:55.870" v="1493" actId="1076"/>
          <ac:spMkLst>
            <pc:docMk/>
            <pc:sldMk cId="1624222482" sldId="269"/>
            <ac:spMk id="5" creationId="{EE7B45CD-D4F5-E082-91E6-E5840B7CF468}"/>
          </ac:spMkLst>
        </pc:spChg>
        <pc:spChg chg="add mod">
          <ac:chgData name="Yeturi Venkatesh" userId="f2674c576353dd79" providerId="LiveId" clId="{D35D7392-4EF5-4852-8B36-92D103C15E8E}" dt="2023-04-20T05:17:38.106" v="1491" actId="1076"/>
          <ac:spMkLst>
            <pc:docMk/>
            <pc:sldMk cId="1624222482" sldId="269"/>
            <ac:spMk id="6" creationId="{55567B3A-DDCF-3471-892E-01ABA2FDF50B}"/>
          </ac:spMkLst>
        </pc:spChg>
        <pc:spChg chg="add mod">
          <ac:chgData name="Yeturi Venkatesh" userId="f2674c576353dd79" providerId="LiveId" clId="{D35D7392-4EF5-4852-8B36-92D103C15E8E}" dt="2023-04-20T05:19:01.959" v="1553" actId="20577"/>
          <ac:spMkLst>
            <pc:docMk/>
            <pc:sldMk cId="1624222482" sldId="269"/>
            <ac:spMk id="7" creationId="{C3391C13-A14F-D4D3-5312-573827B66446}"/>
          </ac:spMkLst>
        </pc:spChg>
        <pc:spChg chg="add mod">
          <ac:chgData name="Yeturi Venkatesh" userId="f2674c576353dd79" providerId="LiveId" clId="{D35D7392-4EF5-4852-8B36-92D103C15E8E}" dt="2023-04-20T05:22:01.644" v="1640" actId="1076"/>
          <ac:spMkLst>
            <pc:docMk/>
            <pc:sldMk cId="1624222482" sldId="269"/>
            <ac:spMk id="8" creationId="{81119CC4-BAC4-574D-957D-D1360C2D985F}"/>
          </ac:spMkLst>
        </pc:spChg>
        <pc:spChg chg="add mod">
          <ac:chgData name="Yeturi Venkatesh" userId="f2674c576353dd79" providerId="LiveId" clId="{D35D7392-4EF5-4852-8B36-92D103C15E8E}" dt="2023-04-20T05:22:53.239" v="1716" actId="1076"/>
          <ac:spMkLst>
            <pc:docMk/>
            <pc:sldMk cId="1624222482" sldId="269"/>
            <ac:spMk id="9" creationId="{3D99D5BF-7216-3CF9-8F4E-A0EF779202A7}"/>
          </ac:spMkLst>
        </pc:spChg>
        <pc:spChg chg="add mod">
          <ac:chgData name="Yeturi Venkatesh" userId="f2674c576353dd79" providerId="LiveId" clId="{D35D7392-4EF5-4852-8B36-92D103C15E8E}" dt="2023-04-20T05:22:36.227" v="1688" actId="1076"/>
          <ac:spMkLst>
            <pc:docMk/>
            <pc:sldMk cId="1624222482" sldId="269"/>
            <ac:spMk id="10" creationId="{E13419AA-514A-2F00-6CD0-8FB1344349DD}"/>
          </ac:spMkLst>
        </pc:spChg>
      </pc:sldChg>
      <pc:sldChg chg="addSp modSp mod">
        <pc:chgData name="Yeturi Venkatesh" userId="f2674c576353dd79" providerId="LiveId" clId="{D35D7392-4EF5-4852-8B36-92D103C15E8E}" dt="2023-04-21T05:14:23.319" v="5618" actId="123"/>
        <pc:sldMkLst>
          <pc:docMk/>
          <pc:sldMk cId="2255254167" sldId="270"/>
        </pc:sldMkLst>
        <pc:spChg chg="mod">
          <ac:chgData name="Yeturi Venkatesh" userId="f2674c576353dd79" providerId="LiveId" clId="{D35D7392-4EF5-4852-8B36-92D103C15E8E}" dt="2023-04-20T11:11:41.384" v="4458" actId="14100"/>
          <ac:spMkLst>
            <pc:docMk/>
            <pc:sldMk cId="2255254167" sldId="270"/>
            <ac:spMk id="2" creationId="{43DC3A7E-1F51-E280-4F97-A8A05314596A}"/>
          </ac:spMkLst>
        </pc:spChg>
        <pc:spChg chg="add mod">
          <ac:chgData name="Yeturi Venkatesh" userId="f2674c576353dd79" providerId="LiveId" clId="{D35D7392-4EF5-4852-8B36-92D103C15E8E}" dt="2023-04-21T05:13:27.735" v="5611" actId="21"/>
          <ac:spMkLst>
            <pc:docMk/>
            <pc:sldMk cId="2255254167" sldId="270"/>
            <ac:spMk id="3" creationId="{9C8AFFCF-9EA5-1195-4E26-36DFAA5C3354}"/>
          </ac:spMkLst>
        </pc:spChg>
        <pc:spChg chg="add mod">
          <ac:chgData name="Yeturi Venkatesh" userId="f2674c576353dd79" providerId="LiveId" clId="{D35D7392-4EF5-4852-8B36-92D103C15E8E}" dt="2023-04-20T11:12:07.948" v="4498" actId="20577"/>
          <ac:spMkLst>
            <pc:docMk/>
            <pc:sldMk cId="2255254167" sldId="270"/>
            <ac:spMk id="4" creationId="{FF30B5E7-4B53-5D8C-10D4-0E308A607FF4}"/>
          </ac:spMkLst>
        </pc:spChg>
        <pc:spChg chg="add mod">
          <ac:chgData name="Yeturi Venkatesh" userId="f2674c576353dd79" providerId="LiveId" clId="{D35D7392-4EF5-4852-8B36-92D103C15E8E}" dt="2023-04-20T11:13:23.705" v="4629" actId="20577"/>
          <ac:spMkLst>
            <pc:docMk/>
            <pc:sldMk cId="2255254167" sldId="270"/>
            <ac:spMk id="5" creationId="{1E1EB2B2-8AF3-255A-66A2-EE2F02D0A042}"/>
          </ac:spMkLst>
        </pc:spChg>
        <pc:spChg chg="add mod">
          <ac:chgData name="Yeturi Venkatesh" userId="f2674c576353dd79" providerId="LiveId" clId="{D35D7392-4EF5-4852-8B36-92D103C15E8E}" dt="2023-04-21T05:14:23.319" v="5618" actId="123"/>
          <ac:spMkLst>
            <pc:docMk/>
            <pc:sldMk cId="2255254167" sldId="270"/>
            <ac:spMk id="8" creationId="{94D18A9C-C616-AA59-E076-7C09F3E31646}"/>
          </ac:spMkLst>
        </pc:spChg>
      </pc:sldChg>
      <pc:sldChg chg="del">
        <pc:chgData name="Yeturi Venkatesh" userId="f2674c576353dd79" providerId="LiveId" clId="{D35D7392-4EF5-4852-8B36-92D103C15E8E}" dt="2023-04-21T05:03:22.196" v="5411" actId="47"/>
        <pc:sldMkLst>
          <pc:docMk/>
          <pc:sldMk cId="2073653278" sldId="271"/>
        </pc:sldMkLst>
      </pc:sldChg>
      <pc:sldChg chg="addSp delSp modSp mod">
        <pc:chgData name="Yeturi Venkatesh" userId="f2674c576353dd79" providerId="LiveId" clId="{D35D7392-4EF5-4852-8B36-92D103C15E8E}" dt="2023-04-21T06:07:05.979" v="6672" actId="12"/>
        <pc:sldMkLst>
          <pc:docMk/>
          <pc:sldMk cId="1169114339" sldId="272"/>
        </pc:sldMkLst>
        <pc:spChg chg="add del mod">
          <ac:chgData name="Yeturi Venkatesh" userId="f2674c576353dd79" providerId="LiveId" clId="{D35D7392-4EF5-4852-8B36-92D103C15E8E}" dt="2023-04-21T06:07:05.979" v="6672" actId="12"/>
          <ac:spMkLst>
            <pc:docMk/>
            <pc:sldMk cId="1169114339" sldId="272"/>
            <ac:spMk id="5" creationId="{C14BDD58-6ADF-1502-0FE0-89592BEFC0DE}"/>
          </ac:spMkLst>
        </pc:spChg>
        <pc:spChg chg="add del">
          <ac:chgData name="Yeturi Venkatesh" userId="f2674c576353dd79" providerId="LiveId" clId="{D35D7392-4EF5-4852-8B36-92D103C15E8E}" dt="2023-04-21T05:59:26.754" v="6641" actId="22"/>
          <ac:spMkLst>
            <pc:docMk/>
            <pc:sldMk cId="1169114339" sldId="272"/>
            <ac:spMk id="7" creationId="{66E929E4-4409-6A07-CABA-200E1AB5DC4C}"/>
          </ac:spMkLst>
        </pc:spChg>
      </pc:sldChg>
      <pc:sldChg chg="addSp delSp modSp mod">
        <pc:chgData name="Yeturi Venkatesh" userId="f2674c576353dd79" providerId="LiveId" clId="{D35D7392-4EF5-4852-8B36-92D103C15E8E}" dt="2023-04-18T17:20:56.792" v="772" actId="20577"/>
        <pc:sldMkLst>
          <pc:docMk/>
          <pc:sldMk cId="764771604" sldId="275"/>
        </pc:sldMkLst>
        <pc:spChg chg="add mod">
          <ac:chgData name="Yeturi Venkatesh" userId="f2674c576353dd79" providerId="LiveId" clId="{D35D7392-4EF5-4852-8B36-92D103C15E8E}" dt="2023-04-18T17:00:45.815" v="237"/>
          <ac:spMkLst>
            <pc:docMk/>
            <pc:sldMk cId="764771604" sldId="275"/>
            <ac:spMk id="4" creationId="{833B399B-D260-2B09-7717-09B694EA36F7}"/>
          </ac:spMkLst>
        </pc:spChg>
        <pc:spChg chg="add del mod">
          <ac:chgData name="Yeturi Venkatesh" userId="f2674c576353dd79" providerId="LiveId" clId="{D35D7392-4EF5-4852-8B36-92D103C15E8E}" dt="2023-04-18T17:00:56.061" v="239" actId="478"/>
          <ac:spMkLst>
            <pc:docMk/>
            <pc:sldMk cId="764771604" sldId="275"/>
            <ac:spMk id="5" creationId="{A1BA3B8D-B113-CC10-6F57-1A97569C1812}"/>
          </ac:spMkLst>
        </pc:spChg>
        <pc:spChg chg="add mod">
          <ac:chgData name="Yeturi Venkatesh" userId="f2674c576353dd79" providerId="LiveId" clId="{D35D7392-4EF5-4852-8B36-92D103C15E8E}" dt="2023-04-18T17:02:52.160" v="354" actId="20577"/>
          <ac:spMkLst>
            <pc:docMk/>
            <pc:sldMk cId="764771604" sldId="275"/>
            <ac:spMk id="6" creationId="{1D1B5A0A-B2D3-EFDB-4EEA-849E28FFE624}"/>
          </ac:spMkLst>
        </pc:spChg>
        <pc:spChg chg="add mod">
          <ac:chgData name="Yeturi Venkatesh" userId="f2674c576353dd79" providerId="LiveId" clId="{D35D7392-4EF5-4852-8B36-92D103C15E8E}" dt="2023-04-18T17:14:28.200" v="747" actId="20577"/>
          <ac:spMkLst>
            <pc:docMk/>
            <pc:sldMk cId="764771604" sldId="275"/>
            <ac:spMk id="7" creationId="{561299B6-8A77-62EA-4ADF-F1355423EFB9}"/>
          </ac:spMkLst>
        </pc:spChg>
        <pc:spChg chg="add mod">
          <ac:chgData name="Yeturi Venkatesh" userId="f2674c576353dd79" providerId="LiveId" clId="{D35D7392-4EF5-4852-8B36-92D103C15E8E}" dt="2023-04-18T17:20:56.792" v="772" actId="20577"/>
          <ac:spMkLst>
            <pc:docMk/>
            <pc:sldMk cId="764771604" sldId="275"/>
            <ac:spMk id="8" creationId="{01CBA999-4F12-456C-787B-DC16224EF1A9}"/>
          </ac:spMkLst>
        </pc:spChg>
        <pc:spChg chg="add mod">
          <ac:chgData name="Yeturi Venkatesh" userId="f2674c576353dd79" providerId="LiveId" clId="{D35D7392-4EF5-4852-8B36-92D103C15E8E}" dt="2023-04-18T17:14:14.506" v="703" actId="1076"/>
          <ac:spMkLst>
            <pc:docMk/>
            <pc:sldMk cId="764771604" sldId="275"/>
            <ac:spMk id="9" creationId="{502ABC66-9AB3-B792-79DC-FF3BC1BED507}"/>
          </ac:spMkLst>
        </pc:spChg>
        <pc:spChg chg="add del mod">
          <ac:chgData name="Yeturi Venkatesh" userId="f2674c576353dd79" providerId="LiveId" clId="{D35D7392-4EF5-4852-8B36-92D103C15E8E}" dt="2023-04-18T17:11:43.133" v="573" actId="478"/>
          <ac:spMkLst>
            <pc:docMk/>
            <pc:sldMk cId="764771604" sldId="275"/>
            <ac:spMk id="10" creationId="{6E699CDF-B6B6-9425-A495-2AD38CF1FF28}"/>
          </ac:spMkLst>
        </pc:spChg>
        <pc:spChg chg="add del mod">
          <ac:chgData name="Yeturi Venkatesh" userId="f2674c576353dd79" providerId="LiveId" clId="{D35D7392-4EF5-4852-8B36-92D103C15E8E}" dt="2023-04-18T17:11:40.193" v="572" actId="478"/>
          <ac:spMkLst>
            <pc:docMk/>
            <pc:sldMk cId="764771604" sldId="275"/>
            <ac:spMk id="11" creationId="{C7F9A3BB-BDCF-29F8-8B6A-AE15A97F4896}"/>
          </ac:spMkLst>
        </pc:spChg>
      </pc:sldChg>
      <pc:sldChg chg="addSp delSp modSp mod">
        <pc:chgData name="Yeturi Venkatesh" userId="f2674c576353dd79" providerId="LiveId" clId="{D35D7392-4EF5-4852-8B36-92D103C15E8E}" dt="2023-04-21T04:16:44.512" v="4734" actId="20577"/>
        <pc:sldMkLst>
          <pc:docMk/>
          <pc:sldMk cId="2545000415" sldId="276"/>
        </pc:sldMkLst>
        <pc:spChg chg="add del mod">
          <ac:chgData name="Yeturi Venkatesh" userId="f2674c576353dd79" providerId="LiveId" clId="{D35D7392-4EF5-4852-8B36-92D103C15E8E}" dt="2023-04-18T18:03:33.737" v="980" actId="20577"/>
          <ac:spMkLst>
            <pc:docMk/>
            <pc:sldMk cId="2545000415" sldId="276"/>
            <ac:spMk id="5" creationId="{5B7C5B01-3C60-EB05-1515-11E4FA9CFC21}"/>
          </ac:spMkLst>
        </pc:spChg>
        <pc:spChg chg="add del mod">
          <ac:chgData name="Yeturi Venkatesh" userId="f2674c576353dd79" providerId="LiveId" clId="{D35D7392-4EF5-4852-8B36-92D103C15E8E}" dt="2023-04-18T18:01:10.295" v="947" actId="478"/>
          <ac:spMkLst>
            <pc:docMk/>
            <pc:sldMk cId="2545000415" sldId="276"/>
            <ac:spMk id="7" creationId="{2BBF1999-076C-8345-58BE-0D444D609586}"/>
          </ac:spMkLst>
        </pc:spChg>
        <pc:spChg chg="add mod">
          <ac:chgData name="Yeturi Venkatesh" userId="f2674c576353dd79" providerId="LiveId" clId="{D35D7392-4EF5-4852-8B36-92D103C15E8E}" dt="2023-04-18T17:56:31.347" v="914"/>
          <ac:spMkLst>
            <pc:docMk/>
            <pc:sldMk cId="2545000415" sldId="276"/>
            <ac:spMk id="8" creationId="{CBA559CE-E194-B58E-8A60-E90E556673FB}"/>
          </ac:spMkLst>
        </pc:spChg>
        <pc:spChg chg="add mod">
          <ac:chgData name="Yeturi Venkatesh" userId="f2674c576353dd79" providerId="LiveId" clId="{D35D7392-4EF5-4852-8B36-92D103C15E8E}" dt="2023-04-18T17:56:31.347" v="914"/>
          <ac:spMkLst>
            <pc:docMk/>
            <pc:sldMk cId="2545000415" sldId="276"/>
            <ac:spMk id="9" creationId="{7B4BF942-B14E-551A-D4B3-EFF03487B4F3}"/>
          </ac:spMkLst>
        </pc:spChg>
        <pc:spChg chg="add mod">
          <ac:chgData name="Yeturi Venkatesh" userId="f2674c576353dd79" providerId="LiveId" clId="{D35D7392-4EF5-4852-8B36-92D103C15E8E}" dt="2023-04-18T17:56:31.347" v="914"/>
          <ac:spMkLst>
            <pc:docMk/>
            <pc:sldMk cId="2545000415" sldId="276"/>
            <ac:spMk id="10" creationId="{3AA96EED-A470-329F-012F-0E1A73477715}"/>
          </ac:spMkLst>
        </pc:spChg>
        <pc:spChg chg="add mod">
          <ac:chgData name="Yeturi Venkatesh" userId="f2674c576353dd79" providerId="LiveId" clId="{D35D7392-4EF5-4852-8B36-92D103C15E8E}" dt="2023-04-18T17:56:31.347" v="914"/>
          <ac:spMkLst>
            <pc:docMk/>
            <pc:sldMk cId="2545000415" sldId="276"/>
            <ac:spMk id="11" creationId="{FF172E23-5253-6E35-AED7-5D832D580342}"/>
          </ac:spMkLst>
        </pc:spChg>
        <pc:spChg chg="add del mod">
          <ac:chgData name="Yeturi Venkatesh" userId="f2674c576353dd79" providerId="LiveId" clId="{D35D7392-4EF5-4852-8B36-92D103C15E8E}" dt="2023-04-18T18:01:12.252" v="950" actId="478"/>
          <ac:spMkLst>
            <pc:docMk/>
            <pc:sldMk cId="2545000415" sldId="276"/>
            <ac:spMk id="12" creationId="{77C19C1E-B16E-11AD-9A52-C9BBF27C9F0F}"/>
          </ac:spMkLst>
        </pc:spChg>
        <pc:spChg chg="add del mod">
          <ac:chgData name="Yeturi Venkatesh" userId="f2674c576353dd79" providerId="LiveId" clId="{D35D7392-4EF5-4852-8B36-92D103C15E8E}" dt="2023-04-18T18:01:10.297" v="949"/>
          <ac:spMkLst>
            <pc:docMk/>
            <pc:sldMk cId="2545000415" sldId="276"/>
            <ac:spMk id="13" creationId="{1A5A2B36-E52E-3E2E-CA25-4D5DDA4A2BEF}"/>
          </ac:spMkLst>
        </pc:spChg>
        <pc:spChg chg="add mod">
          <ac:chgData name="Yeturi Venkatesh" userId="f2674c576353dd79" providerId="LiveId" clId="{D35D7392-4EF5-4852-8B36-92D103C15E8E}" dt="2023-04-18T18:03:45.408" v="990" actId="20577"/>
          <ac:spMkLst>
            <pc:docMk/>
            <pc:sldMk cId="2545000415" sldId="276"/>
            <ac:spMk id="14" creationId="{A2AF3C98-96D4-4A67-04E8-7F5718C977D9}"/>
          </ac:spMkLst>
        </pc:spChg>
        <pc:spChg chg="add mod">
          <ac:chgData name="Yeturi Venkatesh" userId="f2674c576353dd79" providerId="LiveId" clId="{D35D7392-4EF5-4852-8B36-92D103C15E8E}" dt="2023-04-18T18:03:53.679" v="1006" actId="20577"/>
          <ac:spMkLst>
            <pc:docMk/>
            <pc:sldMk cId="2545000415" sldId="276"/>
            <ac:spMk id="15" creationId="{4A366304-83E5-28BE-29B4-5BAAEEB7993B}"/>
          </ac:spMkLst>
        </pc:spChg>
        <pc:spChg chg="add del mod">
          <ac:chgData name="Yeturi Venkatesh" userId="f2674c576353dd79" providerId="LiveId" clId="{D35D7392-4EF5-4852-8B36-92D103C15E8E}" dt="2023-04-18T18:05:34.868" v="1010"/>
          <ac:spMkLst>
            <pc:docMk/>
            <pc:sldMk cId="2545000415" sldId="276"/>
            <ac:spMk id="16" creationId="{501D4A64-C297-209A-55BC-E5D9F9650B84}"/>
          </ac:spMkLst>
        </pc:spChg>
        <pc:spChg chg="add del mod">
          <ac:chgData name="Yeturi Venkatesh" userId="f2674c576353dd79" providerId="LiveId" clId="{D35D7392-4EF5-4852-8B36-92D103C15E8E}" dt="2023-04-18T18:05:34.869" v="1012"/>
          <ac:spMkLst>
            <pc:docMk/>
            <pc:sldMk cId="2545000415" sldId="276"/>
            <ac:spMk id="17" creationId="{B0F64D01-171F-F87D-8DC7-3F5086599168}"/>
          </ac:spMkLst>
        </pc:spChg>
        <pc:spChg chg="add mod">
          <ac:chgData name="Yeturi Venkatesh" userId="f2674c576353dd79" providerId="LiveId" clId="{D35D7392-4EF5-4852-8B36-92D103C15E8E}" dt="2023-04-21T04:16:34.812" v="4732" actId="20577"/>
          <ac:spMkLst>
            <pc:docMk/>
            <pc:sldMk cId="2545000415" sldId="276"/>
            <ac:spMk id="18" creationId="{E352667E-8A00-48E6-3D83-57D5226F0581}"/>
          </ac:spMkLst>
        </pc:spChg>
        <pc:spChg chg="add mod">
          <ac:chgData name="Yeturi Venkatesh" userId="f2674c576353dd79" providerId="LiveId" clId="{D35D7392-4EF5-4852-8B36-92D103C15E8E}" dt="2023-04-21T04:16:44.512" v="4734" actId="20577"/>
          <ac:spMkLst>
            <pc:docMk/>
            <pc:sldMk cId="2545000415" sldId="276"/>
            <ac:spMk id="19" creationId="{0E7EC274-982D-4C41-BD91-AAC4ACC3B3CE}"/>
          </ac:spMkLst>
        </pc:spChg>
        <pc:spChg chg="add mod">
          <ac:chgData name="Yeturi Venkatesh" userId="f2674c576353dd79" providerId="LiveId" clId="{D35D7392-4EF5-4852-8B36-92D103C15E8E}" dt="2023-04-21T04:16:41.252" v="4733" actId="20577"/>
          <ac:spMkLst>
            <pc:docMk/>
            <pc:sldMk cId="2545000415" sldId="276"/>
            <ac:spMk id="20" creationId="{22426026-82E0-6454-2D03-B1D7CFE852A9}"/>
          </ac:spMkLst>
        </pc:spChg>
        <pc:graphicFrameChg chg="add del mod modGraphic">
          <ac:chgData name="Yeturi Venkatesh" userId="f2674c576353dd79" providerId="LiveId" clId="{D35D7392-4EF5-4852-8B36-92D103C15E8E}" dt="2023-04-18T17:44:04.630" v="790" actId="478"/>
          <ac:graphicFrameMkLst>
            <pc:docMk/>
            <pc:sldMk cId="2545000415" sldId="276"/>
            <ac:graphicFrameMk id="4" creationId="{EC5377F2-8C37-E995-9E4E-3D8B782BC9FB}"/>
          </ac:graphicFrameMkLst>
        </pc:graphicFrameChg>
        <pc:graphicFrameChg chg="add del mod modGraphic">
          <ac:chgData name="Yeturi Venkatesh" userId="f2674c576353dd79" providerId="LiveId" clId="{D35D7392-4EF5-4852-8B36-92D103C15E8E}" dt="2023-04-18T17:54:33.614" v="802" actId="12084"/>
          <ac:graphicFrameMkLst>
            <pc:docMk/>
            <pc:sldMk cId="2545000415" sldId="276"/>
            <ac:graphicFrameMk id="6" creationId="{DEE67F12-BB37-9670-28BA-A0D3DFA3E740}"/>
          </ac:graphicFrameMkLst>
        </pc:graphicFrameChg>
      </pc:sldChg>
      <pc:sldChg chg="addSp delSp modSp mod">
        <pc:chgData name="Yeturi Venkatesh" userId="f2674c576353dd79" providerId="LiveId" clId="{D35D7392-4EF5-4852-8B36-92D103C15E8E}" dt="2023-04-21T04:20:49.058" v="4795" actId="20577"/>
        <pc:sldMkLst>
          <pc:docMk/>
          <pc:sldMk cId="3693507837" sldId="277"/>
        </pc:sldMkLst>
        <pc:spChg chg="mod">
          <ac:chgData name="Yeturi Venkatesh" userId="f2674c576353dd79" providerId="LiveId" clId="{D35D7392-4EF5-4852-8B36-92D103C15E8E}" dt="2023-04-21T04:20:02.179" v="4743" actId="20577"/>
          <ac:spMkLst>
            <pc:docMk/>
            <pc:sldMk cId="3693507837" sldId="277"/>
            <ac:spMk id="3" creationId="{952C8792-21A7-A2D1-4C4B-62D39C35F579}"/>
          </ac:spMkLst>
        </pc:spChg>
        <pc:spChg chg="add mod">
          <ac:chgData name="Yeturi Venkatesh" userId="f2674c576353dd79" providerId="LiveId" clId="{D35D7392-4EF5-4852-8B36-92D103C15E8E}" dt="2023-04-20T06:16:53.114" v="1803" actId="20577"/>
          <ac:spMkLst>
            <pc:docMk/>
            <pc:sldMk cId="3693507837" sldId="277"/>
            <ac:spMk id="4" creationId="{A01360CD-1641-C992-0803-611B76287DFA}"/>
          </ac:spMkLst>
        </pc:spChg>
        <pc:spChg chg="add del mod">
          <ac:chgData name="Yeturi Venkatesh" userId="f2674c576353dd79" providerId="LiveId" clId="{D35D7392-4EF5-4852-8B36-92D103C15E8E}" dt="2023-04-20T06:26:08.302" v="1877" actId="1076"/>
          <ac:spMkLst>
            <pc:docMk/>
            <pc:sldMk cId="3693507837" sldId="277"/>
            <ac:spMk id="5" creationId="{89DB84B0-7ADD-A7D7-5351-DB979524DE05}"/>
          </ac:spMkLst>
        </pc:spChg>
        <pc:spChg chg="add mod">
          <ac:chgData name="Yeturi Venkatesh" userId="f2674c576353dd79" providerId="LiveId" clId="{D35D7392-4EF5-4852-8B36-92D103C15E8E}" dt="2023-04-20T06:26:19.866" v="1880" actId="1076"/>
          <ac:spMkLst>
            <pc:docMk/>
            <pc:sldMk cId="3693507837" sldId="277"/>
            <ac:spMk id="6" creationId="{98374815-6154-2919-C94C-00540A166EC5}"/>
          </ac:spMkLst>
        </pc:spChg>
        <pc:spChg chg="add mod">
          <ac:chgData name="Yeturi Venkatesh" userId="f2674c576353dd79" providerId="LiveId" clId="{D35D7392-4EF5-4852-8B36-92D103C15E8E}" dt="2023-04-20T06:26:24.096" v="1881" actId="1076"/>
          <ac:spMkLst>
            <pc:docMk/>
            <pc:sldMk cId="3693507837" sldId="277"/>
            <ac:spMk id="7" creationId="{53B2DC3D-8EF1-8226-9A77-88900C8B6FA4}"/>
          </ac:spMkLst>
        </pc:spChg>
        <pc:spChg chg="add mod">
          <ac:chgData name="Yeturi Venkatesh" userId="f2674c576353dd79" providerId="LiveId" clId="{D35D7392-4EF5-4852-8B36-92D103C15E8E}" dt="2023-04-20T06:26:14.596" v="1879" actId="1076"/>
          <ac:spMkLst>
            <pc:docMk/>
            <pc:sldMk cId="3693507837" sldId="277"/>
            <ac:spMk id="8" creationId="{94CC2A08-BCFA-F856-376B-454AF348F8C1}"/>
          </ac:spMkLst>
        </pc:spChg>
        <pc:spChg chg="add mod">
          <ac:chgData name="Yeturi Venkatesh" userId="f2674c576353dd79" providerId="LiveId" clId="{D35D7392-4EF5-4852-8B36-92D103C15E8E}" dt="2023-04-20T06:16:55.884" v="1805" actId="20577"/>
          <ac:spMkLst>
            <pc:docMk/>
            <pc:sldMk cId="3693507837" sldId="277"/>
            <ac:spMk id="9" creationId="{AD97ACE1-7378-91A0-B2E7-1D4B7D434C5E}"/>
          </ac:spMkLst>
        </pc:spChg>
        <pc:spChg chg="add del">
          <ac:chgData name="Yeturi Venkatesh" userId="f2674c576353dd79" providerId="LiveId" clId="{D35D7392-4EF5-4852-8B36-92D103C15E8E}" dt="2023-04-20T06:11:51.632" v="1778" actId="478"/>
          <ac:spMkLst>
            <pc:docMk/>
            <pc:sldMk cId="3693507837" sldId="277"/>
            <ac:spMk id="10" creationId="{D02751E1-B52E-C1E0-1ADC-D931FA2AB27B}"/>
          </ac:spMkLst>
        </pc:spChg>
        <pc:spChg chg="add mod">
          <ac:chgData name="Yeturi Venkatesh" userId="f2674c576353dd79" providerId="LiveId" clId="{D35D7392-4EF5-4852-8B36-92D103C15E8E}" dt="2023-04-21T04:20:49.058" v="4795" actId="20577"/>
          <ac:spMkLst>
            <pc:docMk/>
            <pc:sldMk cId="3693507837" sldId="277"/>
            <ac:spMk id="12" creationId="{3ECC9E56-6444-B3CE-8063-EA2024A82BF5}"/>
          </ac:spMkLst>
        </pc:spChg>
      </pc:sldChg>
      <pc:sldChg chg="addSp delSp modSp add mod">
        <pc:chgData name="Yeturi Venkatesh" userId="f2674c576353dd79" providerId="LiveId" clId="{D35D7392-4EF5-4852-8B36-92D103C15E8E}" dt="2023-04-21T04:39:08.825" v="5047" actId="20577"/>
        <pc:sldMkLst>
          <pc:docMk/>
          <pc:sldMk cId="3627210866" sldId="278"/>
        </pc:sldMkLst>
        <pc:spChg chg="mod">
          <ac:chgData name="Yeturi Venkatesh" userId="f2674c576353dd79" providerId="LiveId" clId="{D35D7392-4EF5-4852-8B36-92D103C15E8E}" dt="2023-04-20T06:28:12.014" v="1903" actId="20577"/>
          <ac:spMkLst>
            <pc:docMk/>
            <pc:sldMk cId="3627210866" sldId="278"/>
            <ac:spMk id="3" creationId="{952C8792-21A7-A2D1-4C4B-62D39C35F579}"/>
          </ac:spMkLst>
        </pc:spChg>
        <pc:spChg chg="add del mod">
          <ac:chgData name="Yeturi Venkatesh" userId="f2674c576353dd79" providerId="LiveId" clId="{D35D7392-4EF5-4852-8B36-92D103C15E8E}" dt="2023-04-20T09:34:59.352" v="2044"/>
          <ac:spMkLst>
            <pc:docMk/>
            <pc:sldMk cId="3627210866" sldId="278"/>
            <ac:spMk id="5" creationId="{74C237E7-BD13-6EDF-8B5D-5C83B510F5F9}"/>
          </ac:spMkLst>
        </pc:spChg>
        <pc:spChg chg="add mod">
          <ac:chgData name="Yeturi Venkatesh" userId="f2674c576353dd79" providerId="LiveId" clId="{D35D7392-4EF5-4852-8B36-92D103C15E8E}" dt="2023-04-21T04:27:57.043" v="4892" actId="20577"/>
          <ac:spMkLst>
            <pc:docMk/>
            <pc:sldMk cId="3627210866" sldId="278"/>
            <ac:spMk id="8" creationId="{C2F0E1BB-70DF-06D6-6C07-A1CD63D8E20E}"/>
          </ac:spMkLst>
        </pc:spChg>
        <pc:spChg chg="add del">
          <ac:chgData name="Yeturi Venkatesh" userId="f2674c576353dd79" providerId="LiveId" clId="{D35D7392-4EF5-4852-8B36-92D103C15E8E}" dt="2023-04-20T09:36:38.186" v="2050" actId="22"/>
          <ac:spMkLst>
            <pc:docMk/>
            <pc:sldMk cId="3627210866" sldId="278"/>
            <ac:spMk id="9" creationId="{E785EC0C-3CFE-27C7-294D-020AE966F096}"/>
          </ac:spMkLst>
        </pc:spChg>
        <pc:spChg chg="add mod">
          <ac:chgData name="Yeturi Venkatesh" userId="f2674c576353dd79" providerId="LiveId" clId="{D35D7392-4EF5-4852-8B36-92D103C15E8E}" dt="2023-04-21T04:30:12.121" v="4907" actId="1076"/>
          <ac:spMkLst>
            <pc:docMk/>
            <pc:sldMk cId="3627210866" sldId="278"/>
            <ac:spMk id="10" creationId="{DB445E83-8241-9A68-8FC6-C188ED5F7B82}"/>
          </ac:spMkLst>
        </pc:spChg>
        <pc:spChg chg="add del mod">
          <ac:chgData name="Yeturi Venkatesh" userId="f2674c576353dd79" providerId="LiveId" clId="{D35D7392-4EF5-4852-8B36-92D103C15E8E}" dt="2023-04-21T04:33:14.069" v="4924"/>
          <ac:spMkLst>
            <pc:docMk/>
            <pc:sldMk cId="3627210866" sldId="278"/>
            <ac:spMk id="11" creationId="{5E1F5EAC-C036-6324-E0C3-8FC2F9277267}"/>
          </ac:spMkLst>
        </pc:spChg>
        <pc:spChg chg="add mod">
          <ac:chgData name="Yeturi Venkatesh" userId="f2674c576353dd79" providerId="LiveId" clId="{D35D7392-4EF5-4852-8B36-92D103C15E8E}" dt="2023-04-21T04:30:56.442" v="4913" actId="1076"/>
          <ac:spMkLst>
            <pc:docMk/>
            <pc:sldMk cId="3627210866" sldId="278"/>
            <ac:spMk id="13" creationId="{8FCCA5EF-092A-CB61-9062-68F2DF55B6C0}"/>
          </ac:spMkLst>
        </pc:spChg>
        <pc:spChg chg="add del mod">
          <ac:chgData name="Yeturi Venkatesh" userId="f2674c576353dd79" providerId="LiveId" clId="{D35D7392-4EF5-4852-8B36-92D103C15E8E}" dt="2023-04-21T04:34:57.299" v="4935" actId="478"/>
          <ac:spMkLst>
            <pc:docMk/>
            <pc:sldMk cId="3627210866" sldId="278"/>
            <ac:spMk id="14" creationId="{0DD49BB4-590C-A18B-7AE2-9DFCD5E729DC}"/>
          </ac:spMkLst>
        </pc:spChg>
        <pc:spChg chg="add mod">
          <ac:chgData name="Yeturi Venkatesh" userId="f2674c576353dd79" providerId="LiveId" clId="{D35D7392-4EF5-4852-8B36-92D103C15E8E}" dt="2023-04-21T04:39:08.825" v="5047" actId="20577"/>
          <ac:spMkLst>
            <pc:docMk/>
            <pc:sldMk cId="3627210866" sldId="278"/>
            <ac:spMk id="15" creationId="{3B095CC5-7119-4080-7B86-F0F5D6595486}"/>
          </ac:spMkLst>
        </pc:spChg>
        <pc:spChg chg="add mod">
          <ac:chgData name="Yeturi Venkatesh" userId="f2674c576353dd79" providerId="LiveId" clId="{D35D7392-4EF5-4852-8B36-92D103C15E8E}" dt="2023-04-21T04:29:30.871" v="4904" actId="1076"/>
          <ac:spMkLst>
            <pc:docMk/>
            <pc:sldMk cId="3627210866" sldId="278"/>
            <ac:spMk id="17" creationId="{7C9BA357-87D1-66ED-95F8-BBF96E10021B}"/>
          </ac:spMkLst>
        </pc:spChg>
        <pc:graphicFrameChg chg="add mod modGraphic">
          <ac:chgData name="Yeturi Venkatesh" userId="f2674c576353dd79" providerId="LiveId" clId="{D35D7392-4EF5-4852-8B36-92D103C15E8E}" dt="2023-04-21T04:33:37.995" v="4926" actId="20577"/>
          <ac:graphicFrameMkLst>
            <pc:docMk/>
            <pc:sldMk cId="3627210866" sldId="278"/>
            <ac:graphicFrameMk id="4" creationId="{FCB855FD-F976-4BD3-E00B-5C75599893AC}"/>
          </ac:graphicFrameMkLst>
        </pc:graphicFrameChg>
        <pc:picChg chg="add mod">
          <ac:chgData name="Yeturi Venkatesh" userId="f2674c576353dd79" providerId="LiveId" clId="{D35D7392-4EF5-4852-8B36-92D103C15E8E}" dt="2023-04-21T04:30:06.418" v="4906" actId="1076"/>
          <ac:picMkLst>
            <pc:docMk/>
            <pc:sldMk cId="3627210866" sldId="278"/>
            <ac:picMk id="7" creationId="{B7234033-48A7-664A-3DF7-6E16212A897F}"/>
          </ac:picMkLst>
        </pc:picChg>
        <pc:picChg chg="add del mod">
          <ac:chgData name="Yeturi Venkatesh" userId="f2674c576353dd79" providerId="LiveId" clId="{D35D7392-4EF5-4852-8B36-92D103C15E8E}" dt="2023-04-21T04:30:59.603" v="4914" actId="478"/>
          <ac:picMkLst>
            <pc:docMk/>
            <pc:sldMk cId="3627210866" sldId="278"/>
            <ac:picMk id="9" creationId="{364EF514-F183-1288-E4BD-6B10FD7976F8}"/>
          </ac:picMkLst>
        </pc:picChg>
        <pc:picChg chg="add del mod">
          <ac:chgData name="Yeturi Venkatesh" userId="f2674c576353dd79" providerId="LiveId" clId="{D35D7392-4EF5-4852-8B36-92D103C15E8E}" dt="2023-04-21T04:30:55.989" v="4912" actId="478"/>
          <ac:picMkLst>
            <pc:docMk/>
            <pc:sldMk cId="3627210866" sldId="278"/>
            <ac:picMk id="12" creationId="{0443B236-A4C5-BB9E-6FE6-7F4CA9A8B8FC}"/>
          </ac:picMkLst>
        </pc:picChg>
        <pc:picChg chg="add del mod">
          <ac:chgData name="Yeturi Venkatesh" userId="f2674c576353dd79" providerId="LiveId" clId="{D35D7392-4EF5-4852-8B36-92D103C15E8E}" dt="2023-04-20T09:42:36.826" v="2122" actId="478"/>
          <ac:picMkLst>
            <pc:docMk/>
            <pc:sldMk cId="3627210866" sldId="278"/>
            <ac:picMk id="15" creationId="{A5FCF5A3-BF65-1129-F3F2-9B5E5C9DADF5}"/>
          </ac:picMkLst>
        </pc:picChg>
        <pc:picChg chg="add mod">
          <ac:chgData name="Yeturi Venkatesh" userId="f2674c576353dd79" providerId="LiveId" clId="{D35D7392-4EF5-4852-8B36-92D103C15E8E}" dt="2023-04-21T04:29:25.650" v="4903" actId="1076"/>
          <ac:picMkLst>
            <pc:docMk/>
            <pc:sldMk cId="3627210866" sldId="278"/>
            <ac:picMk id="16" creationId="{D4DED10D-A09E-6950-DF8F-2F6BEACF315B}"/>
          </ac:picMkLst>
        </pc:picChg>
      </pc:sldChg>
      <pc:sldChg chg="add del">
        <pc:chgData name="Yeturi Venkatesh" userId="f2674c576353dd79" providerId="LiveId" clId="{D35D7392-4EF5-4852-8B36-92D103C15E8E}" dt="2023-04-20T06:32:30.433" v="1904" actId="47"/>
        <pc:sldMkLst>
          <pc:docMk/>
          <pc:sldMk cId="986012174" sldId="279"/>
        </pc:sldMkLst>
      </pc:sldChg>
      <pc:sldChg chg="addSp delSp modSp add mod ord">
        <pc:chgData name="Yeturi Venkatesh" userId="f2674c576353dd79" providerId="LiveId" clId="{D35D7392-4EF5-4852-8B36-92D103C15E8E}" dt="2023-04-21T04:48:56.804" v="5189" actId="20577"/>
        <pc:sldMkLst>
          <pc:docMk/>
          <pc:sldMk cId="1538652539" sldId="279"/>
        </pc:sldMkLst>
        <pc:spChg chg="del mod">
          <ac:chgData name="Yeturi Venkatesh" userId="f2674c576353dd79" providerId="LiveId" clId="{D35D7392-4EF5-4852-8B36-92D103C15E8E}" dt="2023-04-20T09:44:40.670" v="2165" actId="478"/>
          <ac:spMkLst>
            <pc:docMk/>
            <pc:sldMk cId="1538652539" sldId="279"/>
            <ac:spMk id="3" creationId="{952C8792-21A7-A2D1-4C4B-62D39C35F579}"/>
          </ac:spMkLst>
        </pc:spChg>
        <pc:spChg chg="del mod">
          <ac:chgData name="Yeturi Venkatesh" userId="f2674c576353dd79" providerId="LiveId" clId="{D35D7392-4EF5-4852-8B36-92D103C15E8E}" dt="2023-04-20T09:44:42.287" v="2166" actId="478"/>
          <ac:spMkLst>
            <pc:docMk/>
            <pc:sldMk cId="1538652539" sldId="279"/>
            <ac:spMk id="4" creationId="{A01360CD-1641-C992-0803-611B76287DFA}"/>
          </ac:spMkLst>
        </pc:spChg>
        <pc:spChg chg="del mod">
          <ac:chgData name="Yeturi Venkatesh" userId="f2674c576353dd79" providerId="LiveId" clId="{D35D7392-4EF5-4852-8B36-92D103C15E8E}" dt="2023-04-20T09:44:45.957" v="2168" actId="478"/>
          <ac:spMkLst>
            <pc:docMk/>
            <pc:sldMk cId="1538652539" sldId="279"/>
            <ac:spMk id="5" creationId="{89DB84B0-7ADD-A7D7-5351-DB979524DE05}"/>
          </ac:spMkLst>
        </pc:spChg>
        <pc:spChg chg="del">
          <ac:chgData name="Yeturi Venkatesh" userId="f2674c576353dd79" providerId="LiveId" clId="{D35D7392-4EF5-4852-8B36-92D103C15E8E}" dt="2023-04-20T09:44:53.559" v="2172" actId="478"/>
          <ac:spMkLst>
            <pc:docMk/>
            <pc:sldMk cId="1538652539" sldId="279"/>
            <ac:spMk id="6" creationId="{98374815-6154-2919-C94C-00540A166EC5}"/>
          </ac:spMkLst>
        </pc:spChg>
        <pc:spChg chg="add mod">
          <ac:chgData name="Yeturi Venkatesh" userId="f2674c576353dd79" providerId="LiveId" clId="{D35D7392-4EF5-4852-8B36-92D103C15E8E}" dt="2023-04-21T04:48:56.804" v="5189" actId="20577"/>
          <ac:spMkLst>
            <pc:docMk/>
            <pc:sldMk cId="1538652539" sldId="279"/>
            <ac:spMk id="7" creationId="{44E9FC67-5E42-4054-8BFB-4B5DC9E8DED4}"/>
          </ac:spMkLst>
        </pc:spChg>
        <pc:spChg chg="del">
          <ac:chgData name="Yeturi Venkatesh" userId="f2674c576353dd79" providerId="LiveId" clId="{D35D7392-4EF5-4852-8B36-92D103C15E8E}" dt="2023-04-20T09:44:51.592" v="2171" actId="478"/>
          <ac:spMkLst>
            <pc:docMk/>
            <pc:sldMk cId="1538652539" sldId="279"/>
            <ac:spMk id="7" creationId="{53B2DC3D-8EF1-8226-9A77-88900C8B6FA4}"/>
          </ac:spMkLst>
        </pc:spChg>
        <pc:spChg chg="del">
          <ac:chgData name="Yeturi Venkatesh" userId="f2674c576353dd79" providerId="LiveId" clId="{D35D7392-4EF5-4852-8B36-92D103C15E8E}" dt="2023-04-20T09:44:49.925" v="2170" actId="478"/>
          <ac:spMkLst>
            <pc:docMk/>
            <pc:sldMk cId="1538652539" sldId="279"/>
            <ac:spMk id="8" creationId="{94CC2A08-BCFA-F856-376B-454AF348F8C1}"/>
          </ac:spMkLst>
        </pc:spChg>
        <pc:spChg chg="del">
          <ac:chgData name="Yeturi Venkatesh" userId="f2674c576353dd79" providerId="LiveId" clId="{D35D7392-4EF5-4852-8B36-92D103C15E8E}" dt="2023-04-20T09:44:48.021" v="2169" actId="478"/>
          <ac:spMkLst>
            <pc:docMk/>
            <pc:sldMk cId="1538652539" sldId="279"/>
            <ac:spMk id="9" creationId="{AD97ACE1-7378-91A0-B2E7-1D4B7D434C5E}"/>
          </ac:spMkLst>
        </pc:spChg>
        <pc:spChg chg="add mod">
          <ac:chgData name="Yeturi Venkatesh" userId="f2674c576353dd79" providerId="LiveId" clId="{D35D7392-4EF5-4852-8B36-92D103C15E8E}" dt="2023-04-20T10:04:49.520" v="2217" actId="20577"/>
          <ac:spMkLst>
            <pc:docMk/>
            <pc:sldMk cId="1538652539" sldId="279"/>
            <ac:spMk id="10" creationId="{126D24D6-062F-AD58-ADA2-208F7646AD02}"/>
          </ac:spMkLst>
        </pc:spChg>
        <pc:spChg chg="add mod">
          <ac:chgData name="Yeturi Venkatesh" userId="f2674c576353dd79" providerId="LiveId" clId="{D35D7392-4EF5-4852-8B36-92D103C15E8E}" dt="2023-04-20T10:07:18.183" v="2262" actId="1076"/>
          <ac:spMkLst>
            <pc:docMk/>
            <pc:sldMk cId="1538652539" sldId="279"/>
            <ac:spMk id="11" creationId="{7349D0F6-B0CC-55E1-E51A-9F126E807447}"/>
          </ac:spMkLst>
        </pc:spChg>
        <pc:spChg chg="add mod">
          <ac:chgData name="Yeturi Venkatesh" userId="f2674c576353dd79" providerId="LiveId" clId="{D35D7392-4EF5-4852-8B36-92D103C15E8E}" dt="2023-04-20T10:06:34.217" v="2258" actId="20577"/>
          <ac:spMkLst>
            <pc:docMk/>
            <pc:sldMk cId="1538652539" sldId="279"/>
            <ac:spMk id="12" creationId="{35316F60-F7EC-F070-BAC4-104107739C4D}"/>
          </ac:spMkLst>
        </pc:spChg>
        <pc:spChg chg="add mod">
          <ac:chgData name="Yeturi Venkatesh" userId="f2674c576353dd79" providerId="LiveId" clId="{D35D7392-4EF5-4852-8B36-92D103C15E8E}" dt="2023-04-20T10:10:59.611" v="2392" actId="1076"/>
          <ac:spMkLst>
            <pc:docMk/>
            <pc:sldMk cId="1538652539" sldId="279"/>
            <ac:spMk id="13" creationId="{07247F6C-FD12-62C8-6D23-DA2EE902CAC4}"/>
          </ac:spMkLst>
        </pc:spChg>
        <pc:spChg chg="add mod">
          <ac:chgData name="Yeturi Venkatesh" userId="f2674c576353dd79" providerId="LiveId" clId="{D35D7392-4EF5-4852-8B36-92D103C15E8E}" dt="2023-04-20T10:11:32.147" v="2397" actId="1076"/>
          <ac:spMkLst>
            <pc:docMk/>
            <pc:sldMk cId="1538652539" sldId="279"/>
            <ac:spMk id="14" creationId="{643C3C2C-6489-E152-15DB-AD0ACD9E423C}"/>
          </ac:spMkLst>
        </pc:spChg>
        <pc:spChg chg="add mod">
          <ac:chgData name="Yeturi Venkatesh" userId="f2674c576353dd79" providerId="LiveId" clId="{D35D7392-4EF5-4852-8B36-92D103C15E8E}" dt="2023-04-21T04:47:08.774" v="5126" actId="1076"/>
          <ac:spMkLst>
            <pc:docMk/>
            <pc:sldMk cId="1538652539" sldId="279"/>
            <ac:spMk id="15" creationId="{C22D148E-461E-5027-CAD3-F2E5B09BB447}"/>
          </ac:spMkLst>
        </pc:spChg>
        <pc:spChg chg="add mod">
          <ac:chgData name="Yeturi Venkatesh" userId="f2674c576353dd79" providerId="LiveId" clId="{D35D7392-4EF5-4852-8B36-92D103C15E8E}" dt="2023-04-21T04:47:14.552" v="5127" actId="1076"/>
          <ac:spMkLst>
            <pc:docMk/>
            <pc:sldMk cId="1538652539" sldId="279"/>
            <ac:spMk id="16" creationId="{385062F1-3955-8985-7CC6-951369C732A0}"/>
          </ac:spMkLst>
        </pc:spChg>
        <pc:spChg chg="add mod">
          <ac:chgData name="Yeturi Venkatesh" userId="f2674c576353dd79" providerId="LiveId" clId="{D35D7392-4EF5-4852-8B36-92D103C15E8E}" dt="2023-04-21T04:47:21.735" v="5128" actId="1076"/>
          <ac:spMkLst>
            <pc:docMk/>
            <pc:sldMk cId="1538652539" sldId="279"/>
            <ac:spMk id="17" creationId="{EEF1ED32-0A47-9C8E-528A-95349016B460}"/>
          </ac:spMkLst>
        </pc:spChg>
        <pc:picChg chg="add mod modCrop">
          <ac:chgData name="Yeturi Venkatesh" userId="f2674c576353dd79" providerId="LiveId" clId="{D35D7392-4EF5-4852-8B36-92D103C15E8E}" dt="2023-04-21T04:47:29.627" v="5129" actId="1076"/>
          <ac:picMkLst>
            <pc:docMk/>
            <pc:sldMk cId="1538652539" sldId="279"/>
            <ac:picMk id="6" creationId="{D3809090-FED0-2BD3-0A68-61B6D740B5DF}"/>
          </ac:picMkLst>
        </pc:picChg>
      </pc:sldChg>
      <pc:sldChg chg="add del">
        <pc:chgData name="Yeturi Venkatesh" userId="f2674c576353dd79" providerId="LiveId" clId="{D35D7392-4EF5-4852-8B36-92D103C15E8E}" dt="2023-04-20T09:02:00.556" v="1907" actId="2890"/>
        <pc:sldMkLst>
          <pc:docMk/>
          <pc:sldMk cId="3716786984" sldId="279"/>
        </pc:sldMkLst>
      </pc:sldChg>
      <pc:sldChg chg="add del">
        <pc:chgData name="Yeturi Venkatesh" userId="f2674c576353dd79" providerId="LiveId" clId="{D35D7392-4EF5-4852-8B36-92D103C15E8E}" dt="2023-04-20T06:32:31.373" v="1905" actId="47"/>
        <pc:sldMkLst>
          <pc:docMk/>
          <pc:sldMk cId="1308699647" sldId="280"/>
        </pc:sldMkLst>
      </pc:sldChg>
      <pc:sldChg chg="addSp delSp modSp add mod">
        <pc:chgData name="Yeturi Venkatesh" userId="f2674c576353dd79" providerId="LiveId" clId="{D35D7392-4EF5-4852-8B36-92D103C15E8E}" dt="2023-04-21T04:56:00.738" v="5267" actId="1076"/>
        <pc:sldMkLst>
          <pc:docMk/>
          <pc:sldMk cId="2535896461" sldId="280"/>
        </pc:sldMkLst>
        <pc:spChg chg="mod">
          <ac:chgData name="Yeturi Venkatesh" userId="f2674c576353dd79" providerId="LiveId" clId="{D35D7392-4EF5-4852-8B36-92D103C15E8E}" dt="2023-04-20T10:39:33.674" v="2762" actId="12"/>
          <ac:spMkLst>
            <pc:docMk/>
            <pc:sldMk cId="2535896461" sldId="280"/>
            <ac:spMk id="2" creationId="{A3ADB91A-92FA-113A-F074-ADF17476778D}"/>
          </ac:spMkLst>
        </pc:spChg>
        <pc:spChg chg="add mod">
          <ac:chgData name="Yeturi Venkatesh" userId="f2674c576353dd79" providerId="LiveId" clId="{D35D7392-4EF5-4852-8B36-92D103C15E8E}" dt="2023-04-20T10:33:24.683" v="2751" actId="20577"/>
          <ac:spMkLst>
            <pc:docMk/>
            <pc:sldMk cId="2535896461" sldId="280"/>
            <ac:spMk id="3" creationId="{BD1A59EB-45CB-99FE-3FF6-681EDF5C783B}"/>
          </ac:spMkLst>
        </pc:spChg>
        <pc:spChg chg="add del mod">
          <ac:chgData name="Yeturi Venkatesh" userId="f2674c576353dd79" providerId="LiveId" clId="{D35D7392-4EF5-4852-8B36-92D103C15E8E}" dt="2023-04-21T04:54:30.661" v="5221" actId="2710"/>
          <ac:spMkLst>
            <pc:docMk/>
            <pc:sldMk cId="2535896461" sldId="280"/>
            <ac:spMk id="4" creationId="{08387ECF-7A15-A00D-ABFE-B87354EE7903}"/>
          </ac:spMkLst>
        </pc:spChg>
        <pc:spChg chg="add mod">
          <ac:chgData name="Yeturi Venkatesh" userId="f2674c576353dd79" providerId="LiveId" clId="{D35D7392-4EF5-4852-8B36-92D103C15E8E}" dt="2023-04-21T04:55:36.760" v="5266" actId="20577"/>
          <ac:spMkLst>
            <pc:docMk/>
            <pc:sldMk cId="2535896461" sldId="280"/>
            <ac:spMk id="8" creationId="{6D634443-1703-30F1-88CB-26244207B95D}"/>
          </ac:spMkLst>
        </pc:spChg>
        <pc:picChg chg="add mod">
          <ac:chgData name="Yeturi Venkatesh" userId="f2674c576353dd79" providerId="LiveId" clId="{D35D7392-4EF5-4852-8B36-92D103C15E8E}" dt="2023-04-21T04:56:00.738" v="5267" actId="1076"/>
          <ac:picMkLst>
            <pc:docMk/>
            <pc:sldMk cId="2535896461" sldId="280"/>
            <ac:picMk id="6" creationId="{EC3980F6-EDBA-2877-0571-9AD26965E06D}"/>
          </ac:picMkLst>
        </pc:picChg>
        <pc:picChg chg="add del mod">
          <ac:chgData name="Yeturi Venkatesh" userId="f2674c576353dd79" providerId="LiveId" clId="{D35D7392-4EF5-4852-8B36-92D103C15E8E}" dt="2023-04-20T10:48:37.070" v="3306" actId="21"/>
          <ac:picMkLst>
            <pc:docMk/>
            <pc:sldMk cId="2535896461" sldId="280"/>
            <ac:picMk id="1026" creationId="{770D70BC-0388-30F9-01BF-67FB7F67E5BD}"/>
          </ac:picMkLst>
        </pc:picChg>
      </pc:sldChg>
      <pc:sldChg chg="addSp delSp modSp add mod">
        <pc:chgData name="Yeturi Venkatesh" userId="f2674c576353dd79" providerId="LiveId" clId="{D35D7392-4EF5-4852-8B36-92D103C15E8E}" dt="2023-04-21T04:57:15.820" v="5296" actId="20577"/>
        <pc:sldMkLst>
          <pc:docMk/>
          <pc:sldMk cId="2268228696" sldId="281"/>
        </pc:sldMkLst>
        <pc:spChg chg="mod">
          <ac:chgData name="Yeturi Venkatesh" userId="f2674c576353dd79" providerId="LiveId" clId="{D35D7392-4EF5-4852-8B36-92D103C15E8E}" dt="2023-04-20T11:04:41.289" v="4129" actId="20577"/>
          <ac:spMkLst>
            <pc:docMk/>
            <pc:sldMk cId="2268228696" sldId="281"/>
            <ac:spMk id="3" creationId="{BD1A59EB-45CB-99FE-3FF6-681EDF5C783B}"/>
          </ac:spMkLst>
        </pc:spChg>
        <pc:spChg chg="add mod">
          <ac:chgData name="Yeturi Venkatesh" userId="f2674c576353dd79" providerId="LiveId" clId="{D35D7392-4EF5-4852-8B36-92D103C15E8E}" dt="2023-04-21T04:56:54.798" v="5292" actId="20577"/>
          <ac:spMkLst>
            <pc:docMk/>
            <pc:sldMk cId="2268228696" sldId="281"/>
            <ac:spMk id="4" creationId="{4334E6B2-82C5-AC23-0E5C-DB0AC6352B38}"/>
          </ac:spMkLst>
        </pc:spChg>
        <pc:spChg chg="add mod">
          <ac:chgData name="Yeturi Venkatesh" userId="f2674c576353dd79" providerId="LiveId" clId="{D35D7392-4EF5-4852-8B36-92D103C15E8E}" dt="2023-04-21T04:57:15.820" v="5296" actId="20577"/>
          <ac:spMkLst>
            <pc:docMk/>
            <pc:sldMk cId="2268228696" sldId="281"/>
            <ac:spMk id="7" creationId="{910C0089-9CA9-945C-D566-2B72E92495FB}"/>
          </ac:spMkLst>
        </pc:spChg>
        <pc:picChg chg="add del">
          <ac:chgData name="Yeturi Venkatesh" userId="f2674c576353dd79" providerId="LiveId" clId="{D35D7392-4EF5-4852-8B36-92D103C15E8E}" dt="2023-04-20T10:58:39.620" v="3364" actId="22"/>
          <ac:picMkLst>
            <pc:docMk/>
            <pc:sldMk cId="2268228696" sldId="281"/>
            <ac:picMk id="6" creationId="{84986C99-4992-19AF-6B70-445F0D4A8814}"/>
          </ac:picMkLst>
        </pc:picChg>
        <pc:picChg chg="add mod">
          <ac:chgData name="Yeturi Venkatesh" userId="f2674c576353dd79" providerId="LiveId" clId="{D35D7392-4EF5-4852-8B36-92D103C15E8E}" dt="2023-04-21T04:57:08.138" v="5294" actId="1076"/>
          <ac:picMkLst>
            <pc:docMk/>
            <pc:sldMk cId="2268228696" sldId="281"/>
            <ac:picMk id="8" creationId="{1A0A5386-2980-6CC2-A94E-4E49BC558D6E}"/>
          </ac:picMkLst>
        </pc:picChg>
      </pc:sldChg>
      <pc:sldChg chg="addSp delSp modSp add mod">
        <pc:chgData name="Yeturi Venkatesh" userId="f2674c576353dd79" providerId="LiveId" clId="{D35D7392-4EF5-4852-8B36-92D103C15E8E}" dt="2023-04-21T05:29:00.499" v="6014" actId="20577"/>
        <pc:sldMkLst>
          <pc:docMk/>
          <pc:sldMk cId="3792634446" sldId="282"/>
        </pc:sldMkLst>
        <pc:spChg chg="mod">
          <ac:chgData name="Yeturi Venkatesh" userId="f2674c576353dd79" providerId="LiveId" clId="{D35D7392-4EF5-4852-8B36-92D103C15E8E}" dt="2023-04-21T05:21:38.287" v="5691" actId="20577"/>
          <ac:spMkLst>
            <pc:docMk/>
            <pc:sldMk cId="3792634446" sldId="282"/>
            <ac:spMk id="3" creationId="{BD1A59EB-45CB-99FE-3FF6-681EDF5C783B}"/>
          </ac:spMkLst>
        </pc:spChg>
        <pc:spChg chg="mod">
          <ac:chgData name="Yeturi Venkatesh" userId="f2674c576353dd79" providerId="LiveId" clId="{D35D7392-4EF5-4852-8B36-92D103C15E8E}" dt="2023-04-21T05:29:00.499" v="6014" actId="20577"/>
          <ac:spMkLst>
            <pc:docMk/>
            <pc:sldMk cId="3792634446" sldId="282"/>
            <ac:spMk id="4" creationId="{4334E6B2-82C5-AC23-0E5C-DB0AC6352B38}"/>
          </ac:spMkLst>
        </pc:spChg>
        <pc:spChg chg="mod">
          <ac:chgData name="Yeturi Venkatesh" userId="f2674c576353dd79" providerId="LiveId" clId="{D35D7392-4EF5-4852-8B36-92D103C15E8E}" dt="2023-04-21T05:19:34.902" v="5661" actId="20577"/>
          <ac:spMkLst>
            <pc:docMk/>
            <pc:sldMk cId="3792634446" sldId="282"/>
            <ac:spMk id="7" creationId="{910C0089-9CA9-945C-D566-2B72E92495FB}"/>
          </ac:spMkLst>
        </pc:spChg>
        <pc:picChg chg="del">
          <ac:chgData name="Yeturi Venkatesh" userId="f2674c576353dd79" providerId="LiveId" clId="{D35D7392-4EF5-4852-8B36-92D103C15E8E}" dt="2023-04-21T05:15:19.811" v="5619" actId="478"/>
          <ac:picMkLst>
            <pc:docMk/>
            <pc:sldMk cId="3792634446" sldId="282"/>
            <ac:picMk id="8" creationId="{1A0A5386-2980-6CC2-A94E-4E49BC558D6E}"/>
          </ac:picMkLst>
        </pc:picChg>
        <pc:picChg chg="add mod">
          <ac:chgData name="Yeturi Venkatesh" userId="f2674c576353dd79" providerId="LiveId" clId="{D35D7392-4EF5-4852-8B36-92D103C15E8E}" dt="2023-04-21T05:16:33.344" v="5627" actId="1076"/>
          <ac:picMkLst>
            <pc:docMk/>
            <pc:sldMk cId="3792634446" sldId="282"/>
            <ac:picMk id="9" creationId="{0D426CBE-242A-DEF4-CDD2-4C089554C4FA}"/>
          </ac:picMkLst>
        </pc:picChg>
      </pc:sldChg>
      <pc:sldChg chg="addSp delSp modSp add mod">
        <pc:chgData name="Yeturi Venkatesh" userId="f2674c576353dd79" providerId="LiveId" clId="{D35D7392-4EF5-4852-8B36-92D103C15E8E}" dt="2023-04-21T06:16:41.073" v="6707" actId="20577"/>
        <pc:sldMkLst>
          <pc:docMk/>
          <pc:sldMk cId="2454987604" sldId="283"/>
        </pc:sldMkLst>
        <pc:spChg chg="mod">
          <ac:chgData name="Yeturi Venkatesh" userId="f2674c576353dd79" providerId="LiveId" clId="{D35D7392-4EF5-4852-8B36-92D103C15E8E}" dt="2023-04-21T05:29:10.902" v="6060" actId="20577"/>
          <ac:spMkLst>
            <pc:docMk/>
            <pc:sldMk cId="2454987604" sldId="283"/>
            <ac:spMk id="3" creationId="{BD1A59EB-45CB-99FE-3FF6-681EDF5C783B}"/>
          </ac:spMkLst>
        </pc:spChg>
        <pc:spChg chg="del">
          <ac:chgData name="Yeturi Venkatesh" userId="f2674c576353dd79" providerId="LiveId" clId="{D35D7392-4EF5-4852-8B36-92D103C15E8E}" dt="2023-04-21T05:30:27.810" v="6103" actId="478"/>
          <ac:spMkLst>
            <pc:docMk/>
            <pc:sldMk cId="2454987604" sldId="283"/>
            <ac:spMk id="4" creationId="{4334E6B2-82C5-AC23-0E5C-DB0AC6352B38}"/>
          </ac:spMkLst>
        </pc:spChg>
        <pc:spChg chg="mod">
          <ac:chgData name="Yeturi Venkatesh" userId="f2674c576353dd79" providerId="LiveId" clId="{D35D7392-4EF5-4852-8B36-92D103C15E8E}" dt="2023-04-21T06:16:41.073" v="6707" actId="20577"/>
          <ac:spMkLst>
            <pc:docMk/>
            <pc:sldMk cId="2454987604" sldId="283"/>
            <ac:spMk id="7" creationId="{910C0089-9CA9-945C-D566-2B72E92495FB}"/>
          </ac:spMkLst>
        </pc:spChg>
        <pc:spChg chg="add mod">
          <ac:chgData name="Yeturi Venkatesh" userId="f2674c576353dd79" providerId="LiveId" clId="{D35D7392-4EF5-4852-8B36-92D103C15E8E}" dt="2023-04-21T05:39:11.935" v="6630" actId="20577"/>
          <ac:spMkLst>
            <pc:docMk/>
            <pc:sldMk cId="2454987604" sldId="283"/>
            <ac:spMk id="10" creationId="{86BAD1F8-7BD4-AA75-A720-B1BC9C6A8854}"/>
          </ac:spMkLst>
        </pc:spChg>
        <pc:picChg chg="del">
          <ac:chgData name="Yeturi Venkatesh" userId="f2674c576353dd79" providerId="LiveId" clId="{D35D7392-4EF5-4852-8B36-92D103C15E8E}" dt="2023-04-21T05:29:36.205" v="6061" actId="478"/>
          <ac:picMkLst>
            <pc:docMk/>
            <pc:sldMk cId="2454987604" sldId="283"/>
            <ac:picMk id="8" creationId="{1A0A5386-2980-6CC2-A94E-4E49BC558D6E}"/>
          </ac:picMkLst>
        </pc:picChg>
        <pc:picChg chg="add mod">
          <ac:chgData name="Yeturi Venkatesh" userId="f2674c576353dd79" providerId="LiveId" clId="{D35D7392-4EF5-4852-8B36-92D103C15E8E}" dt="2023-04-21T05:29:55.102" v="6066" actId="1076"/>
          <ac:picMkLst>
            <pc:docMk/>
            <pc:sldMk cId="2454987604" sldId="283"/>
            <ac:picMk id="9" creationId="{808D8990-8C19-0274-2BE0-E46E7E146E4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C3CA3-F66B-48E6-94C4-3338BA8F5A6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EF2D2E4C-CC0D-4552-91F0-DF871D093A67}">
      <dgm:prSet phldrT="[Text]" custT="1"/>
      <dgm:spPr/>
      <dgm:t>
        <a:bodyPr/>
        <a:lstStyle/>
        <a:p>
          <a:r>
            <a:rPr lang="en-US" sz="2000" dirty="0"/>
            <a:t>Super resolution</a:t>
          </a:r>
        </a:p>
      </dgm:t>
    </dgm:pt>
    <dgm:pt modelId="{0F80823F-21CF-4058-A60F-33EE43B42F76}" type="parTrans" cxnId="{7F37D21B-C2F3-433D-BB69-2332E41C29E3}">
      <dgm:prSet/>
      <dgm:spPr/>
      <dgm:t>
        <a:bodyPr/>
        <a:lstStyle/>
        <a:p>
          <a:endParaRPr lang="en-US"/>
        </a:p>
      </dgm:t>
    </dgm:pt>
    <dgm:pt modelId="{C6C3784C-AB15-4779-A59B-3D58302E7E4B}" type="sibTrans" cxnId="{7F37D21B-C2F3-433D-BB69-2332E41C29E3}">
      <dgm:prSet/>
      <dgm:spPr/>
      <dgm:t>
        <a:bodyPr/>
        <a:lstStyle/>
        <a:p>
          <a:endParaRPr lang="en-US"/>
        </a:p>
      </dgm:t>
    </dgm:pt>
    <dgm:pt modelId="{C4193BE3-A884-4229-9B91-F67836081449}">
      <dgm:prSet phldrT="[Text]" custT="1"/>
      <dgm:spPr/>
      <dgm:t>
        <a:bodyPr/>
        <a:lstStyle/>
        <a:p>
          <a:r>
            <a:rPr lang="en-US" sz="2000" dirty="0"/>
            <a:t>Interpolation based</a:t>
          </a:r>
        </a:p>
      </dgm:t>
    </dgm:pt>
    <dgm:pt modelId="{16C51CF7-1D1D-4640-94B8-760582FEB493}" type="parTrans" cxnId="{6F758CA7-52ED-4873-B616-2124FB33A279}">
      <dgm:prSet/>
      <dgm:spPr/>
      <dgm:t>
        <a:bodyPr/>
        <a:lstStyle/>
        <a:p>
          <a:endParaRPr lang="en-US"/>
        </a:p>
      </dgm:t>
    </dgm:pt>
    <dgm:pt modelId="{D35672BD-FDBD-43E4-A3D4-C20943CB4C0E}" type="sibTrans" cxnId="{6F758CA7-52ED-4873-B616-2124FB33A279}">
      <dgm:prSet/>
      <dgm:spPr/>
      <dgm:t>
        <a:bodyPr/>
        <a:lstStyle/>
        <a:p>
          <a:endParaRPr lang="en-US"/>
        </a:p>
      </dgm:t>
    </dgm:pt>
    <dgm:pt modelId="{7F445AB5-9701-4060-8B4E-43D0349C090C}">
      <dgm:prSet phldrT="[Text]" custT="1"/>
      <dgm:spPr/>
      <dgm:t>
        <a:bodyPr/>
        <a:lstStyle/>
        <a:p>
          <a:r>
            <a:rPr lang="en-US" sz="2000" dirty="0"/>
            <a:t>Reconstruction based</a:t>
          </a:r>
        </a:p>
      </dgm:t>
    </dgm:pt>
    <dgm:pt modelId="{17B23016-0E65-4423-8D19-EB6FEE04CE2D}" type="parTrans" cxnId="{AA0A1006-391C-4BA2-96A8-A1A5EB56F9AF}">
      <dgm:prSet/>
      <dgm:spPr/>
      <dgm:t>
        <a:bodyPr/>
        <a:lstStyle/>
        <a:p>
          <a:endParaRPr lang="en-US"/>
        </a:p>
      </dgm:t>
    </dgm:pt>
    <dgm:pt modelId="{2BC9D559-8DCB-4254-A6D8-DFD171F40E7D}" type="sibTrans" cxnId="{AA0A1006-391C-4BA2-96A8-A1A5EB56F9AF}">
      <dgm:prSet/>
      <dgm:spPr/>
      <dgm:t>
        <a:bodyPr/>
        <a:lstStyle/>
        <a:p>
          <a:endParaRPr lang="en-US"/>
        </a:p>
      </dgm:t>
    </dgm:pt>
    <dgm:pt modelId="{C26CC295-17E5-470D-9AD6-1284061C50D5}">
      <dgm:prSet phldrT="[Text]" custT="1"/>
      <dgm:spPr/>
      <dgm:t>
        <a:bodyPr/>
        <a:lstStyle/>
        <a:p>
          <a:r>
            <a:rPr lang="en-US" sz="2000" dirty="0"/>
            <a:t>Learning based</a:t>
          </a:r>
        </a:p>
      </dgm:t>
    </dgm:pt>
    <dgm:pt modelId="{FCCF9883-DB32-4D23-9C62-11ADBAAA591D}" type="parTrans" cxnId="{5E554D5A-543E-4D99-87E5-B3E7E37AB8B5}">
      <dgm:prSet/>
      <dgm:spPr/>
      <dgm:t>
        <a:bodyPr/>
        <a:lstStyle/>
        <a:p>
          <a:endParaRPr lang="en-US"/>
        </a:p>
      </dgm:t>
    </dgm:pt>
    <dgm:pt modelId="{BDB6160F-2FC5-4AFB-A300-69604A39C68F}" type="sibTrans" cxnId="{5E554D5A-543E-4D99-87E5-B3E7E37AB8B5}">
      <dgm:prSet/>
      <dgm:spPr/>
      <dgm:t>
        <a:bodyPr/>
        <a:lstStyle/>
        <a:p>
          <a:endParaRPr lang="en-US"/>
        </a:p>
      </dgm:t>
    </dgm:pt>
    <dgm:pt modelId="{1A7F83CF-846E-4131-97DF-469A2ED3D7A9}" type="pres">
      <dgm:prSet presAssocID="{A96C3CA3-F66B-48E6-94C4-3338BA8F5A66}" presName="Name0" presStyleCnt="0">
        <dgm:presLayoutVars>
          <dgm:chPref val="1"/>
          <dgm:dir/>
          <dgm:animOne val="branch"/>
          <dgm:animLvl val="lvl"/>
          <dgm:resizeHandles val="exact"/>
        </dgm:presLayoutVars>
      </dgm:prSet>
      <dgm:spPr/>
    </dgm:pt>
    <dgm:pt modelId="{36584AFB-4B50-4E13-B6AB-7E01698FD1B1}" type="pres">
      <dgm:prSet presAssocID="{EF2D2E4C-CC0D-4552-91F0-DF871D093A67}" presName="root1" presStyleCnt="0"/>
      <dgm:spPr/>
    </dgm:pt>
    <dgm:pt modelId="{C677FA70-9D51-409E-885E-AEB1D3FA49AF}" type="pres">
      <dgm:prSet presAssocID="{EF2D2E4C-CC0D-4552-91F0-DF871D093A67}" presName="LevelOneTextNode" presStyleLbl="node0" presStyleIdx="0" presStyleCnt="1" custAng="5400000" custLinFactNeighborX="-25373" custLinFactNeighborY="-1981">
        <dgm:presLayoutVars>
          <dgm:chPref val="3"/>
        </dgm:presLayoutVars>
      </dgm:prSet>
      <dgm:spPr/>
    </dgm:pt>
    <dgm:pt modelId="{43615AAB-D7B5-4BA4-A74A-B471D00425E9}" type="pres">
      <dgm:prSet presAssocID="{EF2D2E4C-CC0D-4552-91F0-DF871D093A67}" presName="level2hierChild" presStyleCnt="0"/>
      <dgm:spPr/>
    </dgm:pt>
    <dgm:pt modelId="{DCE84EC7-CB41-4ACD-A8A8-BD9BD0BE1FAE}" type="pres">
      <dgm:prSet presAssocID="{16C51CF7-1D1D-4640-94B8-760582FEB493}" presName="conn2-1" presStyleLbl="parChTrans1D2" presStyleIdx="0" presStyleCnt="3"/>
      <dgm:spPr/>
    </dgm:pt>
    <dgm:pt modelId="{27A226CC-3C66-47A7-9867-E1D11C37E83A}" type="pres">
      <dgm:prSet presAssocID="{16C51CF7-1D1D-4640-94B8-760582FEB493}" presName="connTx" presStyleLbl="parChTrans1D2" presStyleIdx="0" presStyleCnt="3"/>
      <dgm:spPr/>
    </dgm:pt>
    <dgm:pt modelId="{1B7080C8-FCD7-44D4-9A9E-DDD02DE3A6DA}" type="pres">
      <dgm:prSet presAssocID="{C4193BE3-A884-4229-9B91-F67836081449}" presName="root2" presStyleCnt="0"/>
      <dgm:spPr/>
    </dgm:pt>
    <dgm:pt modelId="{32981D4D-0ECE-4588-A2FE-CB974FF41DB9}" type="pres">
      <dgm:prSet presAssocID="{C4193BE3-A884-4229-9B91-F67836081449}" presName="LevelTwoTextNode" presStyleLbl="node2" presStyleIdx="0" presStyleCnt="3" custScaleX="184266" custLinFactNeighborX="90708" custLinFactNeighborY="-36160">
        <dgm:presLayoutVars>
          <dgm:chPref val="3"/>
        </dgm:presLayoutVars>
      </dgm:prSet>
      <dgm:spPr/>
    </dgm:pt>
    <dgm:pt modelId="{64D96B1A-A4E8-4ADD-B42F-DCA9FFB77C19}" type="pres">
      <dgm:prSet presAssocID="{C4193BE3-A884-4229-9B91-F67836081449}" presName="level3hierChild" presStyleCnt="0"/>
      <dgm:spPr/>
    </dgm:pt>
    <dgm:pt modelId="{45BE6404-BE75-48FE-9569-B6560D4CAE2B}" type="pres">
      <dgm:prSet presAssocID="{17B23016-0E65-4423-8D19-EB6FEE04CE2D}" presName="conn2-1" presStyleLbl="parChTrans1D2" presStyleIdx="1" presStyleCnt="3"/>
      <dgm:spPr/>
    </dgm:pt>
    <dgm:pt modelId="{042CD9AD-EF64-4750-885D-E132E881287B}" type="pres">
      <dgm:prSet presAssocID="{17B23016-0E65-4423-8D19-EB6FEE04CE2D}" presName="connTx" presStyleLbl="parChTrans1D2" presStyleIdx="1" presStyleCnt="3"/>
      <dgm:spPr/>
    </dgm:pt>
    <dgm:pt modelId="{ECE1B40B-09D8-427D-964F-484E859AE20E}" type="pres">
      <dgm:prSet presAssocID="{7F445AB5-9701-4060-8B4E-43D0349C090C}" presName="root2" presStyleCnt="0"/>
      <dgm:spPr/>
    </dgm:pt>
    <dgm:pt modelId="{9470ED11-A4F7-4D99-83C4-16FB4F97F7F5}" type="pres">
      <dgm:prSet presAssocID="{7F445AB5-9701-4060-8B4E-43D0349C090C}" presName="LevelTwoTextNode" presStyleLbl="node2" presStyleIdx="1" presStyleCnt="3" custScaleX="183218" custLinFactNeighborX="91232" custLinFactNeighborY="-10845">
        <dgm:presLayoutVars>
          <dgm:chPref val="3"/>
        </dgm:presLayoutVars>
      </dgm:prSet>
      <dgm:spPr/>
    </dgm:pt>
    <dgm:pt modelId="{2799764C-34F9-4A08-A724-0DE96903F8D4}" type="pres">
      <dgm:prSet presAssocID="{7F445AB5-9701-4060-8B4E-43D0349C090C}" presName="level3hierChild" presStyleCnt="0"/>
      <dgm:spPr/>
    </dgm:pt>
    <dgm:pt modelId="{2F73D587-28B1-499A-A0A4-56FB3ADEDB0B}" type="pres">
      <dgm:prSet presAssocID="{FCCF9883-DB32-4D23-9C62-11ADBAAA591D}" presName="conn2-1" presStyleLbl="parChTrans1D2" presStyleIdx="2" presStyleCnt="3"/>
      <dgm:spPr/>
    </dgm:pt>
    <dgm:pt modelId="{3163A25C-6EE4-435A-8E74-6DB5487CE63C}" type="pres">
      <dgm:prSet presAssocID="{FCCF9883-DB32-4D23-9C62-11ADBAAA591D}" presName="connTx" presStyleLbl="parChTrans1D2" presStyleIdx="2" presStyleCnt="3"/>
      <dgm:spPr/>
    </dgm:pt>
    <dgm:pt modelId="{D7A81AA9-91A5-49ED-8679-E0035017A999}" type="pres">
      <dgm:prSet presAssocID="{C26CC295-17E5-470D-9AD6-1284061C50D5}" presName="root2" presStyleCnt="0"/>
      <dgm:spPr/>
    </dgm:pt>
    <dgm:pt modelId="{9C686F22-341E-447C-B92D-3E099879143B}" type="pres">
      <dgm:prSet presAssocID="{C26CC295-17E5-470D-9AD6-1284061C50D5}" presName="LevelTwoTextNode" presStyleLbl="node2" presStyleIdx="2" presStyleCnt="3" custScaleX="183401" custLinFactNeighborX="91229" custLinFactNeighborY="-1709">
        <dgm:presLayoutVars>
          <dgm:chPref val="3"/>
        </dgm:presLayoutVars>
      </dgm:prSet>
      <dgm:spPr/>
    </dgm:pt>
    <dgm:pt modelId="{A033F3D3-DB8A-4C49-B016-8DE0C2DC2147}" type="pres">
      <dgm:prSet presAssocID="{C26CC295-17E5-470D-9AD6-1284061C50D5}" presName="level3hierChild" presStyleCnt="0"/>
      <dgm:spPr/>
    </dgm:pt>
  </dgm:ptLst>
  <dgm:cxnLst>
    <dgm:cxn modelId="{89868B05-6F49-4F82-ABC5-B1B696A80FB8}" type="presOf" srcId="{C4193BE3-A884-4229-9B91-F67836081449}" destId="{32981D4D-0ECE-4588-A2FE-CB974FF41DB9}" srcOrd="0" destOrd="0" presId="urn:microsoft.com/office/officeart/2008/layout/HorizontalMultiLevelHierarchy"/>
    <dgm:cxn modelId="{AA0A1006-391C-4BA2-96A8-A1A5EB56F9AF}" srcId="{EF2D2E4C-CC0D-4552-91F0-DF871D093A67}" destId="{7F445AB5-9701-4060-8B4E-43D0349C090C}" srcOrd="1" destOrd="0" parTransId="{17B23016-0E65-4423-8D19-EB6FEE04CE2D}" sibTransId="{2BC9D559-8DCB-4254-A6D8-DFD171F40E7D}"/>
    <dgm:cxn modelId="{7F37D21B-C2F3-433D-BB69-2332E41C29E3}" srcId="{A96C3CA3-F66B-48E6-94C4-3338BA8F5A66}" destId="{EF2D2E4C-CC0D-4552-91F0-DF871D093A67}" srcOrd="0" destOrd="0" parTransId="{0F80823F-21CF-4058-A60F-33EE43B42F76}" sibTransId="{C6C3784C-AB15-4779-A59B-3D58302E7E4B}"/>
    <dgm:cxn modelId="{5725DA44-8395-437C-9F58-DFBD5591B226}" type="presOf" srcId="{16C51CF7-1D1D-4640-94B8-760582FEB493}" destId="{27A226CC-3C66-47A7-9867-E1D11C37E83A}" srcOrd="1" destOrd="0" presId="urn:microsoft.com/office/officeart/2008/layout/HorizontalMultiLevelHierarchy"/>
    <dgm:cxn modelId="{5CDCB250-E03C-4218-845F-79989F083F15}" type="presOf" srcId="{EF2D2E4C-CC0D-4552-91F0-DF871D093A67}" destId="{C677FA70-9D51-409E-885E-AEB1D3FA49AF}" srcOrd="0" destOrd="0" presId="urn:microsoft.com/office/officeart/2008/layout/HorizontalMultiLevelHierarchy"/>
    <dgm:cxn modelId="{5E554D5A-543E-4D99-87E5-B3E7E37AB8B5}" srcId="{EF2D2E4C-CC0D-4552-91F0-DF871D093A67}" destId="{C26CC295-17E5-470D-9AD6-1284061C50D5}" srcOrd="2" destOrd="0" parTransId="{FCCF9883-DB32-4D23-9C62-11ADBAAA591D}" sibTransId="{BDB6160F-2FC5-4AFB-A300-69604A39C68F}"/>
    <dgm:cxn modelId="{FF35B97E-BA71-43DB-BCEE-218FDB7473BB}" type="presOf" srcId="{FCCF9883-DB32-4D23-9C62-11ADBAAA591D}" destId="{3163A25C-6EE4-435A-8E74-6DB5487CE63C}" srcOrd="1" destOrd="0" presId="urn:microsoft.com/office/officeart/2008/layout/HorizontalMultiLevelHierarchy"/>
    <dgm:cxn modelId="{4AE28A80-3815-46E0-B545-019C3FB9D1ED}" type="presOf" srcId="{17B23016-0E65-4423-8D19-EB6FEE04CE2D}" destId="{45BE6404-BE75-48FE-9569-B6560D4CAE2B}" srcOrd="0" destOrd="0" presId="urn:microsoft.com/office/officeart/2008/layout/HorizontalMultiLevelHierarchy"/>
    <dgm:cxn modelId="{CD0F898D-7209-4BE2-AD74-529F17C99388}" type="presOf" srcId="{17B23016-0E65-4423-8D19-EB6FEE04CE2D}" destId="{042CD9AD-EF64-4750-885D-E132E881287B}" srcOrd="1" destOrd="0" presId="urn:microsoft.com/office/officeart/2008/layout/HorizontalMultiLevelHierarchy"/>
    <dgm:cxn modelId="{9BED928E-BC9E-4530-819E-468AD37B3198}" type="presOf" srcId="{C26CC295-17E5-470D-9AD6-1284061C50D5}" destId="{9C686F22-341E-447C-B92D-3E099879143B}" srcOrd="0" destOrd="0" presId="urn:microsoft.com/office/officeart/2008/layout/HorizontalMultiLevelHierarchy"/>
    <dgm:cxn modelId="{6F758CA7-52ED-4873-B616-2124FB33A279}" srcId="{EF2D2E4C-CC0D-4552-91F0-DF871D093A67}" destId="{C4193BE3-A884-4229-9B91-F67836081449}" srcOrd="0" destOrd="0" parTransId="{16C51CF7-1D1D-4640-94B8-760582FEB493}" sibTransId="{D35672BD-FDBD-43E4-A3D4-C20943CB4C0E}"/>
    <dgm:cxn modelId="{7602A5A7-2FB7-4639-B80D-DAC03BC22D3B}" type="presOf" srcId="{16C51CF7-1D1D-4640-94B8-760582FEB493}" destId="{DCE84EC7-CB41-4ACD-A8A8-BD9BD0BE1FAE}" srcOrd="0" destOrd="0" presId="urn:microsoft.com/office/officeart/2008/layout/HorizontalMultiLevelHierarchy"/>
    <dgm:cxn modelId="{7348A2C7-FB25-4F71-A652-C7E3CC030880}" type="presOf" srcId="{A96C3CA3-F66B-48E6-94C4-3338BA8F5A66}" destId="{1A7F83CF-846E-4131-97DF-469A2ED3D7A9}" srcOrd="0" destOrd="0" presId="urn:microsoft.com/office/officeart/2008/layout/HorizontalMultiLevelHierarchy"/>
    <dgm:cxn modelId="{19A09FD3-8538-471D-B155-7CAB93EF6610}" type="presOf" srcId="{7F445AB5-9701-4060-8B4E-43D0349C090C}" destId="{9470ED11-A4F7-4D99-83C4-16FB4F97F7F5}" srcOrd="0" destOrd="0" presId="urn:microsoft.com/office/officeart/2008/layout/HorizontalMultiLevelHierarchy"/>
    <dgm:cxn modelId="{C0BDF1DE-122D-494A-8393-F80E13A948B7}" type="presOf" srcId="{FCCF9883-DB32-4D23-9C62-11ADBAAA591D}" destId="{2F73D587-28B1-499A-A0A4-56FB3ADEDB0B}" srcOrd="0" destOrd="0" presId="urn:microsoft.com/office/officeart/2008/layout/HorizontalMultiLevelHierarchy"/>
    <dgm:cxn modelId="{82CF8896-B8A9-4D05-8DED-5EB9CE8E54A2}" type="presParOf" srcId="{1A7F83CF-846E-4131-97DF-469A2ED3D7A9}" destId="{36584AFB-4B50-4E13-B6AB-7E01698FD1B1}" srcOrd="0" destOrd="0" presId="urn:microsoft.com/office/officeart/2008/layout/HorizontalMultiLevelHierarchy"/>
    <dgm:cxn modelId="{02FFA660-E9F4-4413-A370-CF5EC2376CA2}" type="presParOf" srcId="{36584AFB-4B50-4E13-B6AB-7E01698FD1B1}" destId="{C677FA70-9D51-409E-885E-AEB1D3FA49AF}" srcOrd="0" destOrd="0" presId="urn:microsoft.com/office/officeart/2008/layout/HorizontalMultiLevelHierarchy"/>
    <dgm:cxn modelId="{952E8EBB-423C-46D6-95CE-F3D8FC1765CF}" type="presParOf" srcId="{36584AFB-4B50-4E13-B6AB-7E01698FD1B1}" destId="{43615AAB-D7B5-4BA4-A74A-B471D00425E9}" srcOrd="1" destOrd="0" presId="urn:microsoft.com/office/officeart/2008/layout/HorizontalMultiLevelHierarchy"/>
    <dgm:cxn modelId="{0A2A6BC0-3A79-4961-903A-A067E61B5D2B}" type="presParOf" srcId="{43615AAB-D7B5-4BA4-A74A-B471D00425E9}" destId="{DCE84EC7-CB41-4ACD-A8A8-BD9BD0BE1FAE}" srcOrd="0" destOrd="0" presId="urn:microsoft.com/office/officeart/2008/layout/HorizontalMultiLevelHierarchy"/>
    <dgm:cxn modelId="{655A0A19-282B-49C1-BFB0-BF5F50B148D1}" type="presParOf" srcId="{DCE84EC7-CB41-4ACD-A8A8-BD9BD0BE1FAE}" destId="{27A226CC-3C66-47A7-9867-E1D11C37E83A}" srcOrd="0" destOrd="0" presId="urn:microsoft.com/office/officeart/2008/layout/HorizontalMultiLevelHierarchy"/>
    <dgm:cxn modelId="{47D92B46-05D5-429B-B305-ACE4FE494BF4}" type="presParOf" srcId="{43615AAB-D7B5-4BA4-A74A-B471D00425E9}" destId="{1B7080C8-FCD7-44D4-9A9E-DDD02DE3A6DA}" srcOrd="1" destOrd="0" presId="urn:microsoft.com/office/officeart/2008/layout/HorizontalMultiLevelHierarchy"/>
    <dgm:cxn modelId="{5BC33A1B-4A1A-4286-90CD-AB2A6901B9CB}" type="presParOf" srcId="{1B7080C8-FCD7-44D4-9A9E-DDD02DE3A6DA}" destId="{32981D4D-0ECE-4588-A2FE-CB974FF41DB9}" srcOrd="0" destOrd="0" presId="urn:microsoft.com/office/officeart/2008/layout/HorizontalMultiLevelHierarchy"/>
    <dgm:cxn modelId="{7CAB97BC-F9C9-4B85-8AE9-99D92C1EB936}" type="presParOf" srcId="{1B7080C8-FCD7-44D4-9A9E-DDD02DE3A6DA}" destId="{64D96B1A-A4E8-4ADD-B42F-DCA9FFB77C19}" srcOrd="1" destOrd="0" presId="urn:microsoft.com/office/officeart/2008/layout/HorizontalMultiLevelHierarchy"/>
    <dgm:cxn modelId="{015B7E6C-19F9-4826-A3C1-DBBCE54CF8BE}" type="presParOf" srcId="{43615AAB-D7B5-4BA4-A74A-B471D00425E9}" destId="{45BE6404-BE75-48FE-9569-B6560D4CAE2B}" srcOrd="2" destOrd="0" presId="urn:microsoft.com/office/officeart/2008/layout/HorizontalMultiLevelHierarchy"/>
    <dgm:cxn modelId="{F0640799-D9AF-4D8A-8FBE-35403AC5FDEC}" type="presParOf" srcId="{45BE6404-BE75-48FE-9569-B6560D4CAE2B}" destId="{042CD9AD-EF64-4750-885D-E132E881287B}" srcOrd="0" destOrd="0" presId="urn:microsoft.com/office/officeart/2008/layout/HorizontalMultiLevelHierarchy"/>
    <dgm:cxn modelId="{A44AD433-E074-468E-ABDD-D6DC3423EAA7}" type="presParOf" srcId="{43615AAB-D7B5-4BA4-A74A-B471D00425E9}" destId="{ECE1B40B-09D8-427D-964F-484E859AE20E}" srcOrd="3" destOrd="0" presId="urn:microsoft.com/office/officeart/2008/layout/HorizontalMultiLevelHierarchy"/>
    <dgm:cxn modelId="{719CE7E5-1C4D-4A07-A8AC-D7AAA67D548D}" type="presParOf" srcId="{ECE1B40B-09D8-427D-964F-484E859AE20E}" destId="{9470ED11-A4F7-4D99-83C4-16FB4F97F7F5}" srcOrd="0" destOrd="0" presId="urn:microsoft.com/office/officeart/2008/layout/HorizontalMultiLevelHierarchy"/>
    <dgm:cxn modelId="{D4E202F7-DE1A-4140-9367-59FEDE32BCEA}" type="presParOf" srcId="{ECE1B40B-09D8-427D-964F-484E859AE20E}" destId="{2799764C-34F9-4A08-A724-0DE96903F8D4}" srcOrd="1" destOrd="0" presId="urn:microsoft.com/office/officeart/2008/layout/HorizontalMultiLevelHierarchy"/>
    <dgm:cxn modelId="{8488AF86-C32D-48C8-9BD7-57A16A980815}" type="presParOf" srcId="{43615AAB-D7B5-4BA4-A74A-B471D00425E9}" destId="{2F73D587-28B1-499A-A0A4-56FB3ADEDB0B}" srcOrd="4" destOrd="0" presId="urn:microsoft.com/office/officeart/2008/layout/HorizontalMultiLevelHierarchy"/>
    <dgm:cxn modelId="{356FFF4A-5C79-4A0A-8F3A-4890BE48EA96}" type="presParOf" srcId="{2F73D587-28B1-499A-A0A4-56FB3ADEDB0B}" destId="{3163A25C-6EE4-435A-8E74-6DB5487CE63C}" srcOrd="0" destOrd="0" presId="urn:microsoft.com/office/officeart/2008/layout/HorizontalMultiLevelHierarchy"/>
    <dgm:cxn modelId="{80D4DE1B-BEDC-4C8C-BB99-527B4DBF06C3}" type="presParOf" srcId="{43615AAB-D7B5-4BA4-A74A-B471D00425E9}" destId="{D7A81AA9-91A5-49ED-8679-E0035017A999}" srcOrd="5" destOrd="0" presId="urn:microsoft.com/office/officeart/2008/layout/HorizontalMultiLevelHierarchy"/>
    <dgm:cxn modelId="{1BBF9F4B-F67A-4BFD-A410-EC9B225CB925}" type="presParOf" srcId="{D7A81AA9-91A5-49ED-8679-E0035017A999}" destId="{9C686F22-341E-447C-B92D-3E099879143B}" srcOrd="0" destOrd="0" presId="urn:microsoft.com/office/officeart/2008/layout/HorizontalMultiLevelHierarchy"/>
    <dgm:cxn modelId="{5D5EFDE8-E44D-4798-9D8E-19E971727E2F}" type="presParOf" srcId="{D7A81AA9-91A5-49ED-8679-E0035017A999}" destId="{A033F3D3-DB8A-4C49-B016-8DE0C2DC214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3D587-28B1-499A-A0A4-56FB3ADEDB0B}">
      <dsp:nvSpPr>
        <dsp:cNvPr id="0" name=""/>
        <dsp:cNvSpPr/>
      </dsp:nvSpPr>
      <dsp:spPr>
        <a:xfrm>
          <a:off x="2176309" y="1301289"/>
          <a:ext cx="2005038" cy="687097"/>
        </a:xfrm>
        <a:custGeom>
          <a:avLst/>
          <a:gdLst/>
          <a:ahLst/>
          <a:cxnLst/>
          <a:rect l="0" t="0" r="0" b="0"/>
          <a:pathLst>
            <a:path>
              <a:moveTo>
                <a:pt x="0" y="0"/>
              </a:moveTo>
              <a:lnTo>
                <a:pt x="1002519" y="0"/>
              </a:lnTo>
              <a:lnTo>
                <a:pt x="1002519" y="687097"/>
              </a:lnTo>
              <a:lnTo>
                <a:pt x="2005038" y="68709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125841" y="1591850"/>
        <a:ext cx="105975" cy="105975"/>
      </dsp:txXfrm>
    </dsp:sp>
    <dsp:sp modelId="{45BE6404-BE75-48FE-9569-B6560D4CAE2B}">
      <dsp:nvSpPr>
        <dsp:cNvPr id="0" name=""/>
        <dsp:cNvSpPr/>
      </dsp:nvSpPr>
      <dsp:spPr>
        <a:xfrm>
          <a:off x="2176309" y="1253418"/>
          <a:ext cx="2005088" cy="91440"/>
        </a:xfrm>
        <a:custGeom>
          <a:avLst/>
          <a:gdLst/>
          <a:ahLst/>
          <a:cxnLst/>
          <a:rect l="0" t="0" r="0" b="0"/>
          <a:pathLst>
            <a:path>
              <a:moveTo>
                <a:pt x="0" y="47871"/>
              </a:moveTo>
              <a:lnTo>
                <a:pt x="1002544" y="47871"/>
              </a:lnTo>
              <a:lnTo>
                <a:pt x="1002544" y="45720"/>
              </a:lnTo>
              <a:lnTo>
                <a:pt x="2005088" y="457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128726" y="1249010"/>
        <a:ext cx="100254" cy="100254"/>
      </dsp:txXfrm>
    </dsp:sp>
    <dsp:sp modelId="{DCE84EC7-CB41-4ACD-A8A8-BD9BD0BE1FAE}">
      <dsp:nvSpPr>
        <dsp:cNvPr id="0" name=""/>
        <dsp:cNvSpPr/>
      </dsp:nvSpPr>
      <dsp:spPr>
        <a:xfrm>
          <a:off x="2176309" y="526754"/>
          <a:ext cx="1996257" cy="774535"/>
        </a:xfrm>
        <a:custGeom>
          <a:avLst/>
          <a:gdLst/>
          <a:ahLst/>
          <a:cxnLst/>
          <a:rect l="0" t="0" r="0" b="0"/>
          <a:pathLst>
            <a:path>
              <a:moveTo>
                <a:pt x="0" y="774535"/>
              </a:moveTo>
              <a:lnTo>
                <a:pt x="998128" y="774535"/>
              </a:lnTo>
              <a:lnTo>
                <a:pt x="998128" y="0"/>
              </a:lnTo>
              <a:lnTo>
                <a:pt x="199625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120906" y="860490"/>
        <a:ext cx="107062" cy="107062"/>
      </dsp:txXfrm>
    </dsp:sp>
    <dsp:sp modelId="{C677FA70-9D51-409E-885E-AEB1D3FA49AF}">
      <dsp:nvSpPr>
        <dsp:cNvPr id="0" name=""/>
        <dsp:cNvSpPr/>
      </dsp:nvSpPr>
      <dsp:spPr>
        <a:xfrm>
          <a:off x="567168" y="1044367"/>
          <a:ext cx="2704439" cy="5138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Super resolution</a:t>
          </a:r>
        </a:p>
      </dsp:txBody>
      <dsp:txXfrm>
        <a:off x="567168" y="1044367"/>
        <a:ext cx="2704439" cy="513843"/>
      </dsp:txXfrm>
    </dsp:sp>
    <dsp:sp modelId="{32981D4D-0ECE-4588-A2FE-CB974FF41DB9}">
      <dsp:nvSpPr>
        <dsp:cNvPr id="0" name=""/>
        <dsp:cNvSpPr/>
      </dsp:nvSpPr>
      <dsp:spPr>
        <a:xfrm>
          <a:off x="4172566" y="269832"/>
          <a:ext cx="3105631" cy="5138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Interpolation based</a:t>
          </a:r>
        </a:p>
      </dsp:txBody>
      <dsp:txXfrm>
        <a:off x="4172566" y="269832"/>
        <a:ext cx="3105631" cy="513843"/>
      </dsp:txXfrm>
    </dsp:sp>
    <dsp:sp modelId="{9470ED11-A4F7-4D99-83C4-16FB4F97F7F5}">
      <dsp:nvSpPr>
        <dsp:cNvPr id="0" name=""/>
        <dsp:cNvSpPr/>
      </dsp:nvSpPr>
      <dsp:spPr>
        <a:xfrm>
          <a:off x="4181398" y="1042216"/>
          <a:ext cx="3087968" cy="5138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Reconstruction based</a:t>
          </a:r>
        </a:p>
      </dsp:txBody>
      <dsp:txXfrm>
        <a:off x="4181398" y="1042216"/>
        <a:ext cx="3087968" cy="513843"/>
      </dsp:txXfrm>
    </dsp:sp>
    <dsp:sp modelId="{9C686F22-341E-447C-B92D-3E099879143B}">
      <dsp:nvSpPr>
        <dsp:cNvPr id="0" name=""/>
        <dsp:cNvSpPr/>
      </dsp:nvSpPr>
      <dsp:spPr>
        <a:xfrm>
          <a:off x="4181347" y="1731465"/>
          <a:ext cx="3091052" cy="5138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Learning based</a:t>
          </a:r>
        </a:p>
      </dsp:txBody>
      <dsp:txXfrm>
        <a:off x="4181347" y="1731465"/>
        <a:ext cx="3091052" cy="51384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AA4D4D-2D85-FFC6-A2F9-F3D00DD6E8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37707-54AF-08E1-F627-F83EF0D8B6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70962E-E993-49D6-961B-5BD9102CA2ED}" type="datetimeFigureOut">
              <a:rPr lang="en-US" smtClean="0"/>
              <a:t>4/21/2023</a:t>
            </a:fld>
            <a:endParaRPr lang="en-US"/>
          </a:p>
        </p:txBody>
      </p:sp>
      <p:sp>
        <p:nvSpPr>
          <p:cNvPr id="4" name="Footer Placeholder 3">
            <a:extLst>
              <a:ext uri="{FF2B5EF4-FFF2-40B4-BE49-F238E27FC236}">
                <a16:creationId xmlns:a16="http://schemas.microsoft.com/office/drawing/2014/main" id="{DF43AB70-F921-650F-65D9-C88D25792C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A6FEC8-3084-341E-E671-F2F2F85F8B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494DC-65CD-4FBF-9E88-729C2FB56241}" type="slidenum">
              <a:rPr lang="en-US" smtClean="0"/>
              <a:t>‹#›</a:t>
            </a:fld>
            <a:endParaRPr lang="en-US"/>
          </a:p>
        </p:txBody>
      </p:sp>
    </p:spTree>
    <p:extLst>
      <p:ext uri="{BB962C8B-B14F-4D97-AF65-F5344CB8AC3E}">
        <p14:creationId xmlns:p14="http://schemas.microsoft.com/office/powerpoint/2010/main" val="36523680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51C99-844D-4A5D-BF40-DC3DD8ACFF3B}"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12DEE-A03E-4535-9A04-868A65967069}" type="slidenum">
              <a:rPr lang="en-US" smtClean="0"/>
              <a:t>‹#›</a:t>
            </a:fld>
            <a:endParaRPr lang="en-US"/>
          </a:p>
        </p:txBody>
      </p:sp>
    </p:spTree>
    <p:extLst>
      <p:ext uri="{BB962C8B-B14F-4D97-AF65-F5344CB8AC3E}">
        <p14:creationId xmlns:p14="http://schemas.microsoft.com/office/powerpoint/2010/main" val="28824102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E9FDF2-1989-4786-93A2-653D60329967}" type="datetime1">
              <a:rPr lang="en-US" smtClean="0"/>
              <a:t>4/21/2023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35485-DEC5-498E-AA73-F02A2E288FE8}" type="datetime1">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9B105-92B1-471F-A891-7E4FB3BFF271}" type="datetime1">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0A9FD0E-76EE-439A-B20B-E1C44F6AA92A}" type="datetime1">
              <a:rPr lang="en-US" smtClean="0"/>
              <a:t>4/21/2023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80C5F-4FC7-4EEC-80AC-37F81749265D}" type="datetime1">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075E48-4E70-4CB8-AA68-E486E7B0CEB0}" type="datetime1">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C6ED67-935B-48B5-92BC-47CD99BC1E69}" type="datetime1">
              <a:rPr lang="en-US" smtClean="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AE22A-1FEB-471A-9F94-92C0F8F5FF6A}" type="datetime1">
              <a:rPr lang="en-US" smtClean="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0CAFA-03CF-483F-A30C-90B83F50FEF9}" type="datetime1">
              <a:rPr lang="en-US" smtClean="0"/>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72AE1A-B60E-41D9-90CF-E5ABAF1A1148}" type="datetime1">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8E4EF47E-2946-42E9-9C38-723AD202F031}" type="datetime1">
              <a:rPr lang="en-US" smtClean="0"/>
              <a:t>4/21/2023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3994143-22B6-42E2-8B0F-C0B1E6E41B1A}" type="datetime1">
              <a:rPr lang="en-US" smtClean="0"/>
              <a:t>4/21/2023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59176">
              <a:srgbClr val="FFFFFF"/>
            </a:gs>
            <a:gs pos="39200">
              <a:schemeClr val="bg1">
                <a:tint val="94000"/>
                <a:satMod val="80000"/>
                <a:lumMod val="106000"/>
              </a:schemeClr>
            </a:gs>
            <a:gs pos="95000">
              <a:schemeClr val="bg1">
                <a:tint val="94000"/>
                <a:satMod val="80000"/>
                <a:lumMod val="106000"/>
              </a:schemeClr>
            </a:gs>
            <a:gs pos="100000">
              <a:schemeClr val="bg1">
                <a:shade val="80000"/>
                <a:lumMod val="108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761DA-82D2-064D-D823-D5FAE10656F8}"/>
              </a:ext>
            </a:extLst>
          </p:cNvPr>
          <p:cNvSpPr txBox="1"/>
          <p:nvPr/>
        </p:nvSpPr>
        <p:spPr>
          <a:xfrm>
            <a:off x="1322307" y="1415692"/>
            <a:ext cx="9286700" cy="523220"/>
          </a:xfrm>
          <a:prstGeom prst="rect">
            <a:avLst/>
          </a:prstGeom>
          <a:noFill/>
        </p:spPr>
        <p:txBody>
          <a:bodyPr wrap="square" rtlCol="0">
            <a:spAutoFit/>
          </a:bodyPr>
          <a:lstStyle/>
          <a:p>
            <a:pPr algn="ctr"/>
            <a:r>
              <a:rPr lang="en-US" sz="2800" dirty="0">
                <a:latin typeface="Arial Rounded MT Bold" panose="020F0704030504030204" pitchFamily="34" charset="0"/>
              </a:rPr>
              <a:t>Restoring Faces from Surveillance Cam-images </a:t>
            </a:r>
          </a:p>
        </p:txBody>
      </p:sp>
      <p:sp>
        <p:nvSpPr>
          <p:cNvPr id="6" name="TextBox 5">
            <a:extLst>
              <a:ext uri="{FF2B5EF4-FFF2-40B4-BE49-F238E27FC236}">
                <a16:creationId xmlns:a16="http://schemas.microsoft.com/office/drawing/2014/main" id="{B7DD4E0B-BB8C-BF24-DF8E-B9344F6B0EF9}"/>
              </a:ext>
            </a:extLst>
          </p:cNvPr>
          <p:cNvSpPr txBox="1"/>
          <p:nvPr/>
        </p:nvSpPr>
        <p:spPr>
          <a:xfrm>
            <a:off x="6705600" y="4581832"/>
            <a:ext cx="4630994" cy="1015663"/>
          </a:xfrm>
          <a:prstGeom prst="rect">
            <a:avLst/>
          </a:prstGeom>
          <a:noFill/>
        </p:spPr>
        <p:txBody>
          <a:bodyPr wrap="square" rtlCol="0">
            <a:spAutoFit/>
          </a:bodyPr>
          <a:lstStyle/>
          <a:p>
            <a:r>
              <a:rPr lang="en-US" sz="2000" dirty="0"/>
              <a:t>Presented by :</a:t>
            </a:r>
          </a:p>
          <a:p>
            <a:r>
              <a:rPr lang="en-US" sz="2000" dirty="0"/>
              <a:t>Yeturi Venkatesh – 224102324</a:t>
            </a:r>
          </a:p>
          <a:p>
            <a:r>
              <a:rPr lang="en-US" sz="2000" dirty="0"/>
              <a:t>Shayan Kumar     -- 224102319</a:t>
            </a:r>
          </a:p>
        </p:txBody>
      </p:sp>
    </p:spTree>
    <p:extLst>
      <p:ext uri="{BB962C8B-B14F-4D97-AF65-F5344CB8AC3E}">
        <p14:creationId xmlns:p14="http://schemas.microsoft.com/office/powerpoint/2010/main" val="220443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10" name="TextBox 9">
            <a:extLst>
              <a:ext uri="{FF2B5EF4-FFF2-40B4-BE49-F238E27FC236}">
                <a16:creationId xmlns:a16="http://schemas.microsoft.com/office/drawing/2014/main" id="{126D24D6-062F-AD58-ADA2-208F7646AD02}"/>
              </a:ext>
            </a:extLst>
          </p:cNvPr>
          <p:cNvSpPr txBox="1"/>
          <p:nvPr/>
        </p:nvSpPr>
        <p:spPr>
          <a:xfrm>
            <a:off x="1130270" y="1504335"/>
            <a:ext cx="9518065" cy="369332"/>
          </a:xfrm>
          <a:prstGeom prst="rect">
            <a:avLst/>
          </a:prstGeom>
          <a:noFill/>
        </p:spPr>
        <p:txBody>
          <a:bodyPr wrap="square" rtlCol="0">
            <a:spAutoFit/>
          </a:bodyPr>
          <a:lstStyle/>
          <a:p>
            <a:r>
              <a:rPr lang="en-US" b="1" dirty="0"/>
              <a:t>Learning based Super Resolution :</a:t>
            </a:r>
          </a:p>
        </p:txBody>
      </p:sp>
      <p:sp>
        <p:nvSpPr>
          <p:cNvPr id="11" name="Arrow: Right 10">
            <a:extLst>
              <a:ext uri="{FF2B5EF4-FFF2-40B4-BE49-F238E27FC236}">
                <a16:creationId xmlns:a16="http://schemas.microsoft.com/office/drawing/2014/main" id="{7349D0F6-B0CC-55E1-E51A-9F126E807447}"/>
              </a:ext>
            </a:extLst>
          </p:cNvPr>
          <p:cNvSpPr/>
          <p:nvPr/>
        </p:nvSpPr>
        <p:spPr>
          <a:xfrm>
            <a:off x="1376516" y="2172166"/>
            <a:ext cx="235974" cy="174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316F60-F7EC-F070-BAC4-104107739C4D}"/>
              </a:ext>
            </a:extLst>
          </p:cNvPr>
          <p:cNvSpPr txBox="1"/>
          <p:nvPr/>
        </p:nvSpPr>
        <p:spPr>
          <a:xfrm>
            <a:off x="1779639" y="2074606"/>
            <a:ext cx="7620000" cy="369332"/>
          </a:xfrm>
          <a:prstGeom prst="rect">
            <a:avLst/>
          </a:prstGeom>
          <a:noFill/>
        </p:spPr>
        <p:txBody>
          <a:bodyPr wrap="square" rtlCol="0">
            <a:spAutoFit/>
          </a:bodyPr>
          <a:lstStyle/>
          <a:p>
            <a:r>
              <a:rPr lang="en-US" dirty="0"/>
              <a:t>Uses Deep Neural Networks </a:t>
            </a:r>
          </a:p>
        </p:txBody>
      </p:sp>
      <p:sp>
        <p:nvSpPr>
          <p:cNvPr id="13" name="Rectangle: Rounded Corners 12">
            <a:extLst>
              <a:ext uri="{FF2B5EF4-FFF2-40B4-BE49-F238E27FC236}">
                <a16:creationId xmlns:a16="http://schemas.microsoft.com/office/drawing/2014/main" id="{07247F6C-FD12-62C8-6D23-DA2EE902CAC4}"/>
              </a:ext>
            </a:extLst>
          </p:cNvPr>
          <p:cNvSpPr/>
          <p:nvPr/>
        </p:nvSpPr>
        <p:spPr>
          <a:xfrm>
            <a:off x="5764981" y="1556886"/>
            <a:ext cx="2846438" cy="8870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Generative Adversarial Networks (GAN)</a:t>
            </a:r>
          </a:p>
        </p:txBody>
      </p:sp>
      <p:sp>
        <p:nvSpPr>
          <p:cNvPr id="14" name="Rectangle: Rounded Corners 13">
            <a:extLst>
              <a:ext uri="{FF2B5EF4-FFF2-40B4-BE49-F238E27FC236}">
                <a16:creationId xmlns:a16="http://schemas.microsoft.com/office/drawing/2014/main" id="{643C3C2C-6489-E152-15DB-AD0ACD9E423C}"/>
              </a:ext>
            </a:extLst>
          </p:cNvPr>
          <p:cNvSpPr/>
          <p:nvPr/>
        </p:nvSpPr>
        <p:spPr>
          <a:xfrm>
            <a:off x="8800691" y="1556886"/>
            <a:ext cx="2693218" cy="8870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Deep Boltzmann machine (DBM)</a:t>
            </a:r>
          </a:p>
        </p:txBody>
      </p:sp>
      <p:sp>
        <p:nvSpPr>
          <p:cNvPr id="15" name="Rectangle: Rounded Corners 14">
            <a:extLst>
              <a:ext uri="{FF2B5EF4-FFF2-40B4-BE49-F238E27FC236}">
                <a16:creationId xmlns:a16="http://schemas.microsoft.com/office/drawing/2014/main" id="{C22D148E-461E-5027-CAD3-F2E5B09BB447}"/>
              </a:ext>
            </a:extLst>
          </p:cNvPr>
          <p:cNvSpPr/>
          <p:nvPr/>
        </p:nvSpPr>
        <p:spPr>
          <a:xfrm>
            <a:off x="8952271" y="2691269"/>
            <a:ext cx="2541638" cy="694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Variational </a:t>
            </a:r>
          </a:p>
          <a:p>
            <a:pPr algn="ctr"/>
            <a:r>
              <a:rPr lang="en-US" b="1" dirty="0"/>
              <a:t>Auto-Encoders </a:t>
            </a:r>
          </a:p>
        </p:txBody>
      </p:sp>
      <p:sp>
        <p:nvSpPr>
          <p:cNvPr id="16" name="TextBox 15">
            <a:extLst>
              <a:ext uri="{FF2B5EF4-FFF2-40B4-BE49-F238E27FC236}">
                <a16:creationId xmlns:a16="http://schemas.microsoft.com/office/drawing/2014/main" id="{385062F1-3955-8985-7CC6-951369C732A0}"/>
              </a:ext>
            </a:extLst>
          </p:cNvPr>
          <p:cNvSpPr txBox="1"/>
          <p:nvPr/>
        </p:nvSpPr>
        <p:spPr>
          <a:xfrm>
            <a:off x="1130270" y="2606847"/>
            <a:ext cx="5260259" cy="646331"/>
          </a:xfrm>
          <a:prstGeom prst="rect">
            <a:avLst/>
          </a:prstGeom>
          <a:noFill/>
        </p:spPr>
        <p:txBody>
          <a:bodyPr wrap="square" rtlCol="0">
            <a:spAutoFit/>
          </a:bodyPr>
          <a:lstStyle/>
          <a:p>
            <a:r>
              <a:rPr lang="en-US" b="1" dirty="0"/>
              <a:t>Generative Adversarial Networks (GAN)</a:t>
            </a:r>
          </a:p>
          <a:p>
            <a:endParaRPr lang="en-US" dirty="0"/>
          </a:p>
        </p:txBody>
      </p:sp>
      <p:sp>
        <p:nvSpPr>
          <p:cNvPr id="17" name="TextBox 16">
            <a:extLst>
              <a:ext uri="{FF2B5EF4-FFF2-40B4-BE49-F238E27FC236}">
                <a16:creationId xmlns:a16="http://schemas.microsoft.com/office/drawing/2014/main" id="{EEF1ED32-0A47-9C8E-528A-95349016B460}"/>
              </a:ext>
            </a:extLst>
          </p:cNvPr>
          <p:cNvSpPr txBox="1"/>
          <p:nvPr/>
        </p:nvSpPr>
        <p:spPr>
          <a:xfrm>
            <a:off x="1244247" y="3038619"/>
            <a:ext cx="9484848"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Generate new data samples similar to given dataset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Consists of two neural networks – Generator and Discriminator</a:t>
            </a:r>
          </a:p>
        </p:txBody>
      </p:sp>
      <p:sp>
        <p:nvSpPr>
          <p:cNvPr id="4" name="Slide Number Placeholder 3">
            <a:extLst>
              <a:ext uri="{FF2B5EF4-FFF2-40B4-BE49-F238E27FC236}">
                <a16:creationId xmlns:a16="http://schemas.microsoft.com/office/drawing/2014/main" id="{2E365B3C-432B-69C0-DC23-D7510DCFCB96}"/>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a:extLst>
              <a:ext uri="{FF2B5EF4-FFF2-40B4-BE49-F238E27FC236}">
                <a16:creationId xmlns:a16="http://schemas.microsoft.com/office/drawing/2014/main" id="{D3809090-FED0-2BD3-0A68-61B6D740B5DF}"/>
              </a:ext>
            </a:extLst>
          </p:cNvPr>
          <p:cNvPicPr>
            <a:picLocks noChangeAspect="1"/>
          </p:cNvPicPr>
          <p:nvPr/>
        </p:nvPicPr>
        <p:blipFill rotWithShape="1">
          <a:blip r:embed="rId2"/>
          <a:srcRect l="1799" t="10642" r="2844" b="9059"/>
          <a:stretch/>
        </p:blipFill>
        <p:spPr>
          <a:xfrm>
            <a:off x="3033251" y="4069653"/>
            <a:ext cx="6125497" cy="1666737"/>
          </a:xfrm>
          <a:prstGeom prst="rect">
            <a:avLst/>
          </a:prstGeom>
        </p:spPr>
      </p:pic>
      <p:sp>
        <p:nvSpPr>
          <p:cNvPr id="7" name="TextBox 6">
            <a:extLst>
              <a:ext uri="{FF2B5EF4-FFF2-40B4-BE49-F238E27FC236}">
                <a16:creationId xmlns:a16="http://schemas.microsoft.com/office/drawing/2014/main" id="{44E9FC67-5E42-4054-8BFB-4B5DC9E8DED4}"/>
              </a:ext>
            </a:extLst>
          </p:cNvPr>
          <p:cNvSpPr txBox="1"/>
          <p:nvPr/>
        </p:nvSpPr>
        <p:spPr>
          <a:xfrm>
            <a:off x="0" y="5736390"/>
            <a:ext cx="12192000" cy="369332"/>
          </a:xfrm>
          <a:prstGeom prst="rect">
            <a:avLst/>
          </a:prstGeom>
          <a:noFill/>
        </p:spPr>
        <p:txBody>
          <a:bodyPr wrap="square" rtlCol="0">
            <a:spAutoFit/>
          </a:bodyPr>
          <a:lstStyle/>
          <a:p>
            <a:pPr algn="ctr"/>
            <a:r>
              <a:rPr lang="en-US" dirty="0"/>
              <a:t> </a:t>
            </a:r>
            <a:r>
              <a:rPr lang="en-US" b="1" dirty="0"/>
              <a:t>Fig-2 : Super Resolution of image</a:t>
            </a:r>
            <a:endParaRPr lang="en-US" dirty="0"/>
          </a:p>
        </p:txBody>
      </p:sp>
    </p:spTree>
    <p:extLst>
      <p:ext uri="{BB962C8B-B14F-4D97-AF65-F5344CB8AC3E}">
        <p14:creationId xmlns:p14="http://schemas.microsoft.com/office/powerpoint/2010/main" val="153865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3" name="TextBox 2">
            <a:extLst>
              <a:ext uri="{FF2B5EF4-FFF2-40B4-BE49-F238E27FC236}">
                <a16:creationId xmlns:a16="http://schemas.microsoft.com/office/drawing/2014/main" id="{BD1A59EB-45CB-99FE-3FF6-681EDF5C783B}"/>
              </a:ext>
            </a:extLst>
          </p:cNvPr>
          <p:cNvSpPr txBox="1"/>
          <p:nvPr/>
        </p:nvSpPr>
        <p:spPr>
          <a:xfrm>
            <a:off x="1130270" y="1504335"/>
            <a:ext cx="9518065" cy="369332"/>
          </a:xfrm>
          <a:prstGeom prst="rect">
            <a:avLst/>
          </a:prstGeom>
          <a:noFill/>
        </p:spPr>
        <p:txBody>
          <a:bodyPr wrap="square" rtlCol="0">
            <a:spAutoFit/>
          </a:bodyPr>
          <a:lstStyle/>
          <a:p>
            <a:r>
              <a:rPr lang="en-US" b="1" dirty="0"/>
              <a:t>De-Noising :</a:t>
            </a:r>
          </a:p>
        </p:txBody>
      </p:sp>
      <p:sp>
        <p:nvSpPr>
          <p:cNvPr id="4" name="TextBox 3">
            <a:extLst>
              <a:ext uri="{FF2B5EF4-FFF2-40B4-BE49-F238E27FC236}">
                <a16:creationId xmlns:a16="http://schemas.microsoft.com/office/drawing/2014/main" id="{08387ECF-7A15-A00D-ABFE-B87354EE7903}"/>
              </a:ext>
            </a:extLst>
          </p:cNvPr>
          <p:cNvSpPr txBox="1"/>
          <p:nvPr/>
        </p:nvSpPr>
        <p:spPr>
          <a:xfrm>
            <a:off x="1219200" y="1976284"/>
            <a:ext cx="9603275" cy="170168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t>Identification of type of noise ( Gaussian, salt and pepper, speckle noise )</a:t>
            </a:r>
          </a:p>
          <a:p>
            <a:pPr marL="285750" indent="-285750">
              <a:lnSpc>
                <a:spcPct val="150000"/>
              </a:lnSpc>
              <a:buFont typeface="Wingdings" panose="05000000000000000000" pitchFamily="2" charset="2"/>
              <a:buChar char="§"/>
            </a:pPr>
            <a:r>
              <a:rPr lang="en-US" dirty="0"/>
              <a:t>Respective denoising algorithm to be applied.</a:t>
            </a:r>
          </a:p>
          <a:p>
            <a:pPr marL="285750" indent="-285750">
              <a:lnSpc>
                <a:spcPct val="150000"/>
              </a:lnSpc>
              <a:buFont typeface="Wingdings" panose="05000000000000000000" pitchFamily="2" charset="2"/>
              <a:buChar char="§"/>
            </a:pPr>
            <a:r>
              <a:rPr lang="en-US" dirty="0"/>
              <a:t> Gaussian filter , Median filter, Wavelet- based and CNN based methods.</a:t>
            </a:r>
          </a:p>
          <a:p>
            <a:pPr marL="285750" indent="-285750">
              <a:lnSpc>
                <a:spcPct val="150000"/>
              </a:lnSpc>
              <a:buFont typeface="Wingdings" panose="05000000000000000000" pitchFamily="2" charset="2"/>
              <a:buChar char="§"/>
            </a:pPr>
            <a:r>
              <a:rPr lang="en-US" dirty="0"/>
              <a:t>Bilinear Filtering : Gaussian filter with weights depending on pixel intensities too.</a:t>
            </a:r>
          </a:p>
        </p:txBody>
      </p:sp>
      <p:pic>
        <p:nvPicPr>
          <p:cNvPr id="6" name="Picture 5">
            <a:extLst>
              <a:ext uri="{FF2B5EF4-FFF2-40B4-BE49-F238E27FC236}">
                <a16:creationId xmlns:a16="http://schemas.microsoft.com/office/drawing/2014/main" id="{EC3980F6-EDBA-2877-0571-9AD26965E06D}"/>
              </a:ext>
            </a:extLst>
          </p:cNvPr>
          <p:cNvPicPr>
            <a:picLocks noChangeAspect="1"/>
          </p:cNvPicPr>
          <p:nvPr/>
        </p:nvPicPr>
        <p:blipFill>
          <a:blip r:embed="rId2"/>
          <a:stretch>
            <a:fillRect/>
          </a:stretch>
        </p:blipFill>
        <p:spPr>
          <a:xfrm>
            <a:off x="3260669" y="3702659"/>
            <a:ext cx="5844002" cy="1891896"/>
          </a:xfrm>
          <a:prstGeom prst="rect">
            <a:avLst/>
          </a:prstGeom>
        </p:spPr>
      </p:pic>
      <p:sp>
        <p:nvSpPr>
          <p:cNvPr id="7" name="Slide Number Placeholder 6">
            <a:extLst>
              <a:ext uri="{FF2B5EF4-FFF2-40B4-BE49-F238E27FC236}">
                <a16:creationId xmlns:a16="http://schemas.microsoft.com/office/drawing/2014/main" id="{ACBBF28B-CD01-7E9A-B9D8-991FBC83785F}"/>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8" name="TextBox 7">
            <a:extLst>
              <a:ext uri="{FF2B5EF4-FFF2-40B4-BE49-F238E27FC236}">
                <a16:creationId xmlns:a16="http://schemas.microsoft.com/office/drawing/2014/main" id="{6D634443-1703-30F1-88CB-26244207B95D}"/>
              </a:ext>
            </a:extLst>
          </p:cNvPr>
          <p:cNvSpPr txBox="1"/>
          <p:nvPr/>
        </p:nvSpPr>
        <p:spPr>
          <a:xfrm>
            <a:off x="0" y="5594555"/>
            <a:ext cx="12192000" cy="369332"/>
          </a:xfrm>
          <a:prstGeom prst="rect">
            <a:avLst/>
          </a:prstGeom>
          <a:noFill/>
        </p:spPr>
        <p:txBody>
          <a:bodyPr wrap="square" rtlCol="0">
            <a:spAutoFit/>
          </a:bodyPr>
          <a:lstStyle/>
          <a:p>
            <a:pPr algn="ctr"/>
            <a:r>
              <a:rPr lang="en-US" b="1" dirty="0"/>
              <a:t>Fig – 3 : De-Noising of an Image</a:t>
            </a:r>
          </a:p>
        </p:txBody>
      </p:sp>
    </p:spTree>
    <p:extLst>
      <p:ext uri="{BB962C8B-B14F-4D97-AF65-F5344CB8AC3E}">
        <p14:creationId xmlns:p14="http://schemas.microsoft.com/office/powerpoint/2010/main" val="253589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3" name="TextBox 2">
            <a:extLst>
              <a:ext uri="{FF2B5EF4-FFF2-40B4-BE49-F238E27FC236}">
                <a16:creationId xmlns:a16="http://schemas.microsoft.com/office/drawing/2014/main" id="{BD1A59EB-45CB-99FE-3FF6-681EDF5C783B}"/>
              </a:ext>
            </a:extLst>
          </p:cNvPr>
          <p:cNvSpPr txBox="1"/>
          <p:nvPr/>
        </p:nvSpPr>
        <p:spPr>
          <a:xfrm>
            <a:off x="1130270" y="1504335"/>
            <a:ext cx="9518065" cy="369332"/>
          </a:xfrm>
          <a:prstGeom prst="rect">
            <a:avLst/>
          </a:prstGeom>
          <a:noFill/>
        </p:spPr>
        <p:txBody>
          <a:bodyPr wrap="square" rtlCol="0">
            <a:spAutoFit/>
          </a:bodyPr>
          <a:lstStyle/>
          <a:p>
            <a:r>
              <a:rPr lang="en-US" b="1" dirty="0"/>
              <a:t>De-Blurring :    </a:t>
            </a:r>
            <a:r>
              <a:rPr lang="en-US" dirty="0"/>
              <a:t>Motion blur, out-of-focus blur, Gaussian blur</a:t>
            </a:r>
            <a:endParaRPr lang="en-US" b="1" dirty="0"/>
          </a:p>
        </p:txBody>
      </p:sp>
      <p:sp>
        <p:nvSpPr>
          <p:cNvPr id="4" name="TextBox 3">
            <a:extLst>
              <a:ext uri="{FF2B5EF4-FFF2-40B4-BE49-F238E27FC236}">
                <a16:creationId xmlns:a16="http://schemas.microsoft.com/office/drawing/2014/main" id="{4334E6B2-82C5-AC23-0E5C-DB0AC6352B38}"/>
              </a:ext>
            </a:extLst>
          </p:cNvPr>
          <p:cNvSpPr txBox="1"/>
          <p:nvPr/>
        </p:nvSpPr>
        <p:spPr>
          <a:xfrm>
            <a:off x="1130270" y="2055346"/>
            <a:ext cx="9514345" cy="2031325"/>
          </a:xfrm>
          <a:prstGeom prst="rect">
            <a:avLst/>
          </a:prstGeom>
          <a:noFill/>
        </p:spPr>
        <p:txBody>
          <a:bodyPr wrap="square" rtlCol="0">
            <a:spAutoFit/>
          </a:bodyPr>
          <a:lstStyle/>
          <a:p>
            <a:pPr marL="342900" indent="-342900">
              <a:buAutoNum type="arabicPeriod"/>
            </a:pPr>
            <a:r>
              <a:rPr lang="en-US" b="1" dirty="0"/>
              <a:t>Blind Deconvolution : </a:t>
            </a:r>
            <a:r>
              <a:rPr lang="en-US" dirty="0"/>
              <a:t>Used when the Blur kernel is unknown</a:t>
            </a:r>
          </a:p>
          <a:p>
            <a:pPr marL="342900" indent="-342900">
              <a:buAutoNum type="arabicPeriod"/>
            </a:pPr>
            <a:endParaRPr lang="en-US" dirty="0"/>
          </a:p>
          <a:p>
            <a:r>
              <a:rPr lang="en-US" b="1" dirty="0"/>
              <a:t>2. Wiener Deconvolution : </a:t>
            </a:r>
            <a:r>
              <a:rPr lang="en-US" dirty="0"/>
              <a:t>Known blur kernel and tries to reduce the MSE b/w blurred</a:t>
            </a:r>
          </a:p>
          <a:p>
            <a:r>
              <a:rPr lang="en-US" dirty="0"/>
              <a:t>                                                image and estimated image</a:t>
            </a:r>
          </a:p>
          <a:p>
            <a:endParaRPr lang="en-US" dirty="0"/>
          </a:p>
          <a:p>
            <a:r>
              <a:rPr lang="en-US" b="1" dirty="0"/>
              <a:t>3. Lucy- Richardson Deconvolution : </a:t>
            </a:r>
            <a:r>
              <a:rPr lang="en-US" dirty="0"/>
              <a:t>Iteratively convolving an estimate of original</a:t>
            </a:r>
          </a:p>
          <a:p>
            <a:r>
              <a:rPr lang="en-US" dirty="0"/>
              <a:t>                                                               image with blur kernel and comparing. </a:t>
            </a:r>
            <a:r>
              <a:rPr lang="en-US" b="1" dirty="0"/>
              <a:t> </a:t>
            </a:r>
          </a:p>
        </p:txBody>
      </p:sp>
      <p:pic>
        <p:nvPicPr>
          <p:cNvPr id="8" name="Picture 7">
            <a:extLst>
              <a:ext uri="{FF2B5EF4-FFF2-40B4-BE49-F238E27FC236}">
                <a16:creationId xmlns:a16="http://schemas.microsoft.com/office/drawing/2014/main" id="{1A0A5386-2980-6CC2-A94E-4E49BC558D6E}"/>
              </a:ext>
            </a:extLst>
          </p:cNvPr>
          <p:cNvPicPr>
            <a:picLocks noChangeAspect="1"/>
          </p:cNvPicPr>
          <p:nvPr/>
        </p:nvPicPr>
        <p:blipFill>
          <a:blip r:embed="rId2"/>
          <a:stretch>
            <a:fillRect/>
          </a:stretch>
        </p:blipFill>
        <p:spPr>
          <a:xfrm>
            <a:off x="3133665" y="4086671"/>
            <a:ext cx="5190784" cy="1470117"/>
          </a:xfrm>
          <a:prstGeom prst="rect">
            <a:avLst/>
          </a:prstGeom>
        </p:spPr>
      </p:pic>
      <p:sp>
        <p:nvSpPr>
          <p:cNvPr id="6" name="Slide Number Placeholder 5">
            <a:extLst>
              <a:ext uri="{FF2B5EF4-FFF2-40B4-BE49-F238E27FC236}">
                <a16:creationId xmlns:a16="http://schemas.microsoft.com/office/drawing/2014/main" id="{B1C3563E-29A0-692C-FB46-898524FC7B35}"/>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7" name="TextBox 6">
            <a:extLst>
              <a:ext uri="{FF2B5EF4-FFF2-40B4-BE49-F238E27FC236}">
                <a16:creationId xmlns:a16="http://schemas.microsoft.com/office/drawing/2014/main" id="{910C0089-9CA9-945C-D566-2B72E92495FB}"/>
              </a:ext>
            </a:extLst>
          </p:cNvPr>
          <p:cNvSpPr txBox="1"/>
          <p:nvPr/>
        </p:nvSpPr>
        <p:spPr>
          <a:xfrm>
            <a:off x="0" y="5594555"/>
            <a:ext cx="12192000" cy="369332"/>
          </a:xfrm>
          <a:prstGeom prst="rect">
            <a:avLst/>
          </a:prstGeom>
          <a:noFill/>
        </p:spPr>
        <p:txBody>
          <a:bodyPr wrap="square" rtlCol="0">
            <a:spAutoFit/>
          </a:bodyPr>
          <a:lstStyle/>
          <a:p>
            <a:pPr algn="ctr"/>
            <a:r>
              <a:rPr lang="en-US" b="1" dirty="0"/>
              <a:t>Fig – 4 : De-Blurring of an Image</a:t>
            </a:r>
          </a:p>
        </p:txBody>
      </p:sp>
    </p:spTree>
    <p:extLst>
      <p:ext uri="{BB962C8B-B14F-4D97-AF65-F5344CB8AC3E}">
        <p14:creationId xmlns:p14="http://schemas.microsoft.com/office/powerpoint/2010/main" val="226822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3" name="TextBox 2">
            <a:extLst>
              <a:ext uri="{FF2B5EF4-FFF2-40B4-BE49-F238E27FC236}">
                <a16:creationId xmlns:a16="http://schemas.microsoft.com/office/drawing/2014/main" id="{BD1A59EB-45CB-99FE-3FF6-681EDF5C783B}"/>
              </a:ext>
            </a:extLst>
          </p:cNvPr>
          <p:cNvSpPr txBox="1"/>
          <p:nvPr/>
        </p:nvSpPr>
        <p:spPr>
          <a:xfrm>
            <a:off x="1130270" y="1504335"/>
            <a:ext cx="9518065" cy="369332"/>
          </a:xfrm>
          <a:prstGeom prst="rect">
            <a:avLst/>
          </a:prstGeom>
          <a:noFill/>
        </p:spPr>
        <p:txBody>
          <a:bodyPr wrap="square" rtlCol="0">
            <a:spAutoFit/>
          </a:bodyPr>
          <a:lstStyle/>
          <a:p>
            <a:r>
              <a:rPr lang="en-US" b="1" dirty="0"/>
              <a:t>De-Hazing / De-Raining: </a:t>
            </a:r>
            <a:r>
              <a:rPr lang="en-US" dirty="0"/>
              <a:t> </a:t>
            </a:r>
            <a:r>
              <a:rPr lang="en-US" b="1" dirty="0"/>
              <a:t>   </a:t>
            </a:r>
          </a:p>
        </p:txBody>
      </p:sp>
      <p:sp>
        <p:nvSpPr>
          <p:cNvPr id="4" name="TextBox 3">
            <a:extLst>
              <a:ext uri="{FF2B5EF4-FFF2-40B4-BE49-F238E27FC236}">
                <a16:creationId xmlns:a16="http://schemas.microsoft.com/office/drawing/2014/main" id="{4334E6B2-82C5-AC23-0E5C-DB0AC6352B38}"/>
              </a:ext>
            </a:extLst>
          </p:cNvPr>
          <p:cNvSpPr txBox="1"/>
          <p:nvPr/>
        </p:nvSpPr>
        <p:spPr>
          <a:xfrm>
            <a:off x="1130270" y="1863329"/>
            <a:ext cx="9514345" cy="21171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Causes : </a:t>
            </a:r>
            <a:r>
              <a:rPr lang="en-US" dirty="0"/>
              <a:t>Atmospheric conditions, Distance, Humidity, Raining</a:t>
            </a:r>
          </a:p>
          <a:p>
            <a:pPr marL="285750" indent="-285750">
              <a:lnSpc>
                <a:spcPct val="150000"/>
              </a:lnSpc>
              <a:buFont typeface="Arial" panose="020B0604020202020204" pitchFamily="34" charset="0"/>
              <a:buChar char="•"/>
            </a:pPr>
            <a:r>
              <a:rPr lang="en-US" dirty="0"/>
              <a:t>Use deep learning models, such as CNNs, to learn the mapping between hazy and clear images.</a:t>
            </a:r>
          </a:p>
          <a:p>
            <a:pPr marL="285750" indent="-285750">
              <a:lnSpc>
                <a:spcPct val="150000"/>
              </a:lnSpc>
              <a:buFont typeface="Arial" panose="020B0604020202020204" pitchFamily="34" charset="0"/>
              <a:buChar char="•"/>
            </a:pPr>
            <a:r>
              <a:rPr lang="en-US" b="1" dirty="0"/>
              <a:t>Model : </a:t>
            </a:r>
            <a:r>
              <a:rPr lang="en-US" dirty="0" err="1"/>
              <a:t>DehazeFormer</a:t>
            </a:r>
            <a:r>
              <a:rPr lang="en-US" dirty="0"/>
              <a:t>-B, based on </a:t>
            </a:r>
            <a:r>
              <a:rPr lang="en-US" dirty="0" err="1"/>
              <a:t>Swin</a:t>
            </a:r>
            <a:r>
              <a:rPr lang="en-US" dirty="0"/>
              <a:t> Transformer,(adapting </a:t>
            </a:r>
            <a:r>
              <a:rPr lang="en-US" dirty="0" err="1"/>
              <a:t>softRELU</a:t>
            </a:r>
            <a:r>
              <a:rPr lang="en-US" dirty="0"/>
              <a:t>)</a:t>
            </a:r>
          </a:p>
          <a:p>
            <a:pPr marL="285750" indent="-285750">
              <a:lnSpc>
                <a:spcPct val="150000"/>
              </a:lnSpc>
              <a:buFont typeface="Arial" panose="020B0604020202020204" pitchFamily="34" charset="0"/>
              <a:buChar char="•"/>
            </a:pPr>
            <a:r>
              <a:rPr lang="en-US" b="1" dirty="0"/>
              <a:t>Datasets : D-Hazy, O-Haze, MRFID, Rain14000</a:t>
            </a:r>
          </a:p>
        </p:txBody>
      </p:sp>
      <p:sp>
        <p:nvSpPr>
          <p:cNvPr id="6" name="Slide Number Placeholder 5">
            <a:extLst>
              <a:ext uri="{FF2B5EF4-FFF2-40B4-BE49-F238E27FC236}">
                <a16:creationId xmlns:a16="http://schemas.microsoft.com/office/drawing/2014/main" id="{B1C3563E-29A0-692C-FB46-898524FC7B35}"/>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TextBox 6">
            <a:extLst>
              <a:ext uri="{FF2B5EF4-FFF2-40B4-BE49-F238E27FC236}">
                <a16:creationId xmlns:a16="http://schemas.microsoft.com/office/drawing/2014/main" id="{910C0089-9CA9-945C-D566-2B72E92495FB}"/>
              </a:ext>
            </a:extLst>
          </p:cNvPr>
          <p:cNvSpPr txBox="1"/>
          <p:nvPr/>
        </p:nvSpPr>
        <p:spPr>
          <a:xfrm>
            <a:off x="0" y="5723247"/>
            <a:ext cx="12192000" cy="369332"/>
          </a:xfrm>
          <a:prstGeom prst="rect">
            <a:avLst/>
          </a:prstGeom>
          <a:noFill/>
        </p:spPr>
        <p:txBody>
          <a:bodyPr wrap="square" rtlCol="0">
            <a:spAutoFit/>
          </a:bodyPr>
          <a:lstStyle/>
          <a:p>
            <a:pPr algn="ctr"/>
            <a:r>
              <a:rPr lang="en-US" b="1" dirty="0"/>
              <a:t>Fig – 5 : De-Hazing of an Image</a:t>
            </a:r>
          </a:p>
        </p:txBody>
      </p:sp>
      <p:pic>
        <p:nvPicPr>
          <p:cNvPr id="9" name="Picture 8">
            <a:extLst>
              <a:ext uri="{FF2B5EF4-FFF2-40B4-BE49-F238E27FC236}">
                <a16:creationId xmlns:a16="http://schemas.microsoft.com/office/drawing/2014/main" id="{0D426CBE-242A-DEF4-CDD2-4C089554C4FA}"/>
              </a:ext>
            </a:extLst>
          </p:cNvPr>
          <p:cNvPicPr>
            <a:picLocks noChangeAspect="1"/>
          </p:cNvPicPr>
          <p:nvPr/>
        </p:nvPicPr>
        <p:blipFill>
          <a:blip r:embed="rId2"/>
          <a:stretch>
            <a:fillRect/>
          </a:stretch>
        </p:blipFill>
        <p:spPr>
          <a:xfrm>
            <a:off x="3325645" y="4031901"/>
            <a:ext cx="5540709" cy="1746117"/>
          </a:xfrm>
          <a:prstGeom prst="rect">
            <a:avLst/>
          </a:prstGeom>
        </p:spPr>
      </p:pic>
    </p:spTree>
    <p:extLst>
      <p:ext uri="{BB962C8B-B14F-4D97-AF65-F5344CB8AC3E}">
        <p14:creationId xmlns:p14="http://schemas.microsoft.com/office/powerpoint/2010/main" val="379263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3" name="TextBox 2">
            <a:extLst>
              <a:ext uri="{FF2B5EF4-FFF2-40B4-BE49-F238E27FC236}">
                <a16:creationId xmlns:a16="http://schemas.microsoft.com/office/drawing/2014/main" id="{BD1A59EB-45CB-99FE-3FF6-681EDF5C783B}"/>
              </a:ext>
            </a:extLst>
          </p:cNvPr>
          <p:cNvSpPr txBox="1"/>
          <p:nvPr/>
        </p:nvSpPr>
        <p:spPr>
          <a:xfrm>
            <a:off x="1130270" y="1504335"/>
            <a:ext cx="9518065" cy="369332"/>
          </a:xfrm>
          <a:prstGeom prst="rect">
            <a:avLst/>
          </a:prstGeom>
          <a:noFill/>
        </p:spPr>
        <p:txBody>
          <a:bodyPr wrap="square" rtlCol="0">
            <a:spAutoFit/>
          </a:bodyPr>
          <a:lstStyle/>
          <a:p>
            <a:r>
              <a:rPr lang="en-US" b="1" dirty="0"/>
              <a:t>Color - Correction :   </a:t>
            </a:r>
          </a:p>
        </p:txBody>
      </p:sp>
      <p:sp>
        <p:nvSpPr>
          <p:cNvPr id="6" name="Slide Number Placeholder 5">
            <a:extLst>
              <a:ext uri="{FF2B5EF4-FFF2-40B4-BE49-F238E27FC236}">
                <a16:creationId xmlns:a16="http://schemas.microsoft.com/office/drawing/2014/main" id="{B1C3563E-29A0-692C-FB46-898524FC7B35}"/>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7" name="TextBox 6">
            <a:extLst>
              <a:ext uri="{FF2B5EF4-FFF2-40B4-BE49-F238E27FC236}">
                <a16:creationId xmlns:a16="http://schemas.microsoft.com/office/drawing/2014/main" id="{910C0089-9CA9-945C-D566-2B72E92495FB}"/>
              </a:ext>
            </a:extLst>
          </p:cNvPr>
          <p:cNvSpPr txBox="1"/>
          <p:nvPr/>
        </p:nvSpPr>
        <p:spPr>
          <a:xfrm>
            <a:off x="0" y="5789503"/>
            <a:ext cx="12192000" cy="369332"/>
          </a:xfrm>
          <a:prstGeom prst="rect">
            <a:avLst/>
          </a:prstGeom>
          <a:noFill/>
        </p:spPr>
        <p:txBody>
          <a:bodyPr wrap="square" rtlCol="0">
            <a:spAutoFit/>
          </a:bodyPr>
          <a:lstStyle/>
          <a:p>
            <a:pPr algn="ctr"/>
            <a:r>
              <a:rPr lang="en-US" b="1" dirty="0"/>
              <a:t>Fig – 6 : Color-Correction of an Image</a:t>
            </a:r>
          </a:p>
        </p:txBody>
      </p:sp>
      <p:pic>
        <p:nvPicPr>
          <p:cNvPr id="9" name="Picture 8">
            <a:extLst>
              <a:ext uri="{FF2B5EF4-FFF2-40B4-BE49-F238E27FC236}">
                <a16:creationId xmlns:a16="http://schemas.microsoft.com/office/drawing/2014/main" id="{808D8990-8C19-0274-2BE0-E46E7E146E48}"/>
              </a:ext>
            </a:extLst>
          </p:cNvPr>
          <p:cNvPicPr>
            <a:picLocks noChangeAspect="1"/>
          </p:cNvPicPr>
          <p:nvPr/>
        </p:nvPicPr>
        <p:blipFill>
          <a:blip r:embed="rId2"/>
          <a:stretch>
            <a:fillRect/>
          </a:stretch>
        </p:blipFill>
        <p:spPr>
          <a:xfrm>
            <a:off x="3425006" y="4017179"/>
            <a:ext cx="5522349" cy="1772324"/>
          </a:xfrm>
          <a:prstGeom prst="rect">
            <a:avLst/>
          </a:prstGeom>
        </p:spPr>
      </p:pic>
      <p:sp>
        <p:nvSpPr>
          <p:cNvPr id="10" name="TextBox 9">
            <a:extLst>
              <a:ext uri="{FF2B5EF4-FFF2-40B4-BE49-F238E27FC236}">
                <a16:creationId xmlns:a16="http://schemas.microsoft.com/office/drawing/2014/main" id="{86BAD1F8-7BD4-AA75-A720-B1BC9C6A8854}"/>
              </a:ext>
            </a:extLst>
          </p:cNvPr>
          <p:cNvSpPr txBox="1"/>
          <p:nvPr/>
        </p:nvSpPr>
        <p:spPr>
          <a:xfrm>
            <a:off x="1130270" y="1863329"/>
            <a:ext cx="9514345" cy="21162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Causes : </a:t>
            </a:r>
            <a:r>
              <a:rPr lang="en-US" dirty="0"/>
              <a:t>Improper transmission of light, color distortions and noise.</a:t>
            </a:r>
          </a:p>
          <a:p>
            <a:pPr marL="285750" indent="-285750">
              <a:lnSpc>
                <a:spcPct val="150000"/>
              </a:lnSpc>
              <a:buFont typeface="Arial" panose="020B0604020202020204" pitchFamily="34" charset="0"/>
              <a:buChar char="•"/>
            </a:pPr>
            <a:r>
              <a:rPr lang="en-US" dirty="0"/>
              <a:t>Skin tone detection, contrast adjustment, </a:t>
            </a:r>
            <a:r>
              <a:rPr lang="en-US" dirty="0" err="1"/>
              <a:t>Histrogram</a:t>
            </a:r>
            <a:r>
              <a:rPr lang="en-US" dirty="0"/>
              <a:t> equalization</a:t>
            </a:r>
          </a:p>
          <a:p>
            <a:pPr marL="285750" indent="-285750">
              <a:lnSpc>
                <a:spcPct val="150000"/>
              </a:lnSpc>
              <a:buFont typeface="Arial" panose="020B0604020202020204" pitchFamily="34" charset="0"/>
              <a:buChar char="•"/>
            </a:pPr>
            <a:r>
              <a:rPr lang="en-US" dirty="0" err="1"/>
              <a:t>Analyse</a:t>
            </a:r>
            <a:r>
              <a:rPr lang="en-US" dirty="0"/>
              <a:t> in several color space models like HSV and then revert back to RGB.</a:t>
            </a:r>
          </a:p>
          <a:p>
            <a:pPr marL="285750" indent="-285750">
              <a:lnSpc>
                <a:spcPct val="150000"/>
              </a:lnSpc>
              <a:buFont typeface="Arial" panose="020B0604020202020204" pitchFamily="34" charset="0"/>
              <a:buChar char="•"/>
            </a:pPr>
            <a:r>
              <a:rPr lang="en-US" b="1" dirty="0"/>
              <a:t>Model : Water-Net, </a:t>
            </a:r>
            <a:r>
              <a:rPr lang="en-US" b="1" dirty="0" err="1"/>
              <a:t>AquaGAN</a:t>
            </a:r>
            <a:endParaRPr lang="en-US" dirty="0"/>
          </a:p>
          <a:p>
            <a:pPr marL="285750" indent="-285750">
              <a:lnSpc>
                <a:spcPct val="150000"/>
              </a:lnSpc>
              <a:buFont typeface="Arial" panose="020B0604020202020204" pitchFamily="34" charset="0"/>
              <a:buChar char="•"/>
            </a:pPr>
            <a:r>
              <a:rPr lang="en-US" b="1" dirty="0"/>
              <a:t>Datasets : OUC-VISION, UIEB, RUIE</a:t>
            </a:r>
          </a:p>
        </p:txBody>
      </p:sp>
    </p:spTree>
    <p:extLst>
      <p:ext uri="{BB962C8B-B14F-4D97-AF65-F5344CB8AC3E}">
        <p14:creationId xmlns:p14="http://schemas.microsoft.com/office/powerpoint/2010/main" val="245498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3A7E-1F51-E280-4F97-A8A05314596A}"/>
              </a:ext>
            </a:extLst>
          </p:cNvPr>
          <p:cNvSpPr>
            <a:spLocks noGrp="1"/>
          </p:cNvSpPr>
          <p:nvPr>
            <p:ph type="title"/>
          </p:nvPr>
        </p:nvSpPr>
        <p:spPr/>
        <p:txBody>
          <a:bodyPr/>
          <a:lstStyle/>
          <a:p>
            <a:pPr algn="ctr"/>
            <a:r>
              <a:rPr lang="en-US" dirty="0"/>
              <a:t>BENEFITS</a:t>
            </a:r>
          </a:p>
        </p:txBody>
      </p:sp>
      <p:sp>
        <p:nvSpPr>
          <p:cNvPr id="3" name="Rectangle: Rounded Corners 2">
            <a:extLst>
              <a:ext uri="{FF2B5EF4-FFF2-40B4-BE49-F238E27FC236}">
                <a16:creationId xmlns:a16="http://schemas.microsoft.com/office/drawing/2014/main" id="{B259EB4E-3A89-E1D8-C11A-29071088962A}"/>
              </a:ext>
            </a:extLst>
          </p:cNvPr>
          <p:cNvSpPr/>
          <p:nvPr/>
        </p:nvSpPr>
        <p:spPr>
          <a:xfrm>
            <a:off x="1130270" y="1909388"/>
            <a:ext cx="4965730" cy="67290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Enhanced Security</a:t>
            </a:r>
          </a:p>
        </p:txBody>
      </p:sp>
      <p:sp>
        <p:nvSpPr>
          <p:cNvPr id="4" name="Rectangle: Rounded Corners 3">
            <a:extLst>
              <a:ext uri="{FF2B5EF4-FFF2-40B4-BE49-F238E27FC236}">
                <a16:creationId xmlns:a16="http://schemas.microsoft.com/office/drawing/2014/main" id="{E9CE803B-5E7C-9802-8A56-CDA657669DE8}"/>
              </a:ext>
            </a:extLst>
          </p:cNvPr>
          <p:cNvSpPr/>
          <p:nvPr/>
        </p:nvSpPr>
        <p:spPr>
          <a:xfrm>
            <a:off x="6096000" y="2880647"/>
            <a:ext cx="4965730" cy="6729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Cost Effective Solution</a:t>
            </a:r>
          </a:p>
        </p:txBody>
      </p:sp>
      <p:sp>
        <p:nvSpPr>
          <p:cNvPr id="5" name="Rectangle: Rounded Corners 4">
            <a:extLst>
              <a:ext uri="{FF2B5EF4-FFF2-40B4-BE49-F238E27FC236}">
                <a16:creationId xmlns:a16="http://schemas.microsoft.com/office/drawing/2014/main" id="{F76BF2CF-D970-0C0A-A2C4-6C8E83F55D8E}"/>
              </a:ext>
            </a:extLst>
          </p:cNvPr>
          <p:cNvSpPr/>
          <p:nvPr/>
        </p:nvSpPr>
        <p:spPr>
          <a:xfrm>
            <a:off x="6096000" y="4977442"/>
            <a:ext cx="4965730" cy="6729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Automation can be achieved</a:t>
            </a:r>
          </a:p>
        </p:txBody>
      </p:sp>
      <p:sp>
        <p:nvSpPr>
          <p:cNvPr id="6" name="Rectangle: Rounded Corners 5">
            <a:extLst>
              <a:ext uri="{FF2B5EF4-FFF2-40B4-BE49-F238E27FC236}">
                <a16:creationId xmlns:a16="http://schemas.microsoft.com/office/drawing/2014/main" id="{331A61CA-B452-C849-4A8F-CB4CEAC4E327}"/>
              </a:ext>
            </a:extLst>
          </p:cNvPr>
          <p:cNvSpPr/>
          <p:nvPr/>
        </p:nvSpPr>
        <p:spPr>
          <a:xfrm>
            <a:off x="1130270" y="3992595"/>
            <a:ext cx="4965730" cy="67290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Prevention of Crime</a:t>
            </a:r>
          </a:p>
        </p:txBody>
      </p:sp>
      <p:sp>
        <p:nvSpPr>
          <p:cNvPr id="8" name="Slide Number Placeholder 7">
            <a:extLst>
              <a:ext uri="{FF2B5EF4-FFF2-40B4-BE49-F238E27FC236}">
                <a16:creationId xmlns:a16="http://schemas.microsoft.com/office/drawing/2014/main" id="{C58937B6-5D6A-0A61-095D-9734F25E743A}"/>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75608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3A7E-1F51-E280-4F97-A8A05314596A}"/>
              </a:ext>
            </a:extLst>
          </p:cNvPr>
          <p:cNvSpPr>
            <a:spLocks noGrp="1"/>
          </p:cNvSpPr>
          <p:nvPr>
            <p:ph type="title"/>
          </p:nvPr>
        </p:nvSpPr>
        <p:spPr/>
        <p:txBody>
          <a:bodyPr/>
          <a:lstStyle/>
          <a:p>
            <a:pPr algn="ctr"/>
            <a:r>
              <a:rPr lang="en-US" dirty="0"/>
              <a:t>FUTURE SCOPE</a:t>
            </a:r>
          </a:p>
        </p:txBody>
      </p:sp>
      <p:sp>
        <p:nvSpPr>
          <p:cNvPr id="3" name="Circle: Hollow 2">
            <a:extLst>
              <a:ext uri="{FF2B5EF4-FFF2-40B4-BE49-F238E27FC236}">
                <a16:creationId xmlns:a16="http://schemas.microsoft.com/office/drawing/2014/main" id="{FE3E73CC-45F8-67E1-8872-DC0C67241A3D}"/>
              </a:ext>
              <a:ext uri="{C183D7F6-B498-43B3-948B-1728B52AA6E4}">
                <adec:decorative xmlns:adec="http://schemas.microsoft.com/office/drawing/2017/decorative" val="1"/>
              </a:ext>
            </a:extLst>
          </p:cNvPr>
          <p:cNvSpPr/>
          <p:nvPr/>
        </p:nvSpPr>
        <p:spPr>
          <a:xfrm>
            <a:off x="1403228" y="2436483"/>
            <a:ext cx="4692772"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Circle: Hollow 3">
            <a:extLst>
              <a:ext uri="{FF2B5EF4-FFF2-40B4-BE49-F238E27FC236}">
                <a16:creationId xmlns:a16="http://schemas.microsoft.com/office/drawing/2014/main" id="{329CB5D9-2C36-8FAE-1A7F-733E18894034}"/>
              </a:ext>
              <a:ext uri="{C183D7F6-B498-43B3-948B-1728B52AA6E4}">
                <adec:decorative xmlns:adec="http://schemas.microsoft.com/office/drawing/2017/decorative" val="1"/>
              </a:ext>
            </a:extLst>
          </p:cNvPr>
          <p:cNvSpPr/>
          <p:nvPr/>
        </p:nvSpPr>
        <p:spPr>
          <a:xfrm>
            <a:off x="5604387" y="1528795"/>
            <a:ext cx="4692771"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ircle: Hollow 4">
            <a:extLst>
              <a:ext uri="{FF2B5EF4-FFF2-40B4-BE49-F238E27FC236}">
                <a16:creationId xmlns:a16="http://schemas.microsoft.com/office/drawing/2014/main" id="{EE7B45CD-D4F5-E082-91E6-E5840B7CF468}"/>
              </a:ext>
              <a:ext uri="{C183D7F6-B498-43B3-948B-1728B52AA6E4}">
                <adec:decorative xmlns:adec="http://schemas.microsoft.com/office/drawing/2017/decorative" val="1"/>
              </a:ext>
            </a:extLst>
          </p:cNvPr>
          <p:cNvSpPr/>
          <p:nvPr/>
        </p:nvSpPr>
        <p:spPr>
          <a:xfrm>
            <a:off x="1403228" y="4428805"/>
            <a:ext cx="4692772"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ircle: Hollow 5">
            <a:extLst>
              <a:ext uri="{FF2B5EF4-FFF2-40B4-BE49-F238E27FC236}">
                <a16:creationId xmlns:a16="http://schemas.microsoft.com/office/drawing/2014/main" id="{55567B3A-DDCF-3471-892E-01ABA2FDF50B}"/>
              </a:ext>
              <a:ext uri="{C183D7F6-B498-43B3-948B-1728B52AA6E4}">
                <adec:decorative xmlns:adec="http://schemas.microsoft.com/office/drawing/2017/decorative" val="1"/>
              </a:ext>
            </a:extLst>
          </p:cNvPr>
          <p:cNvSpPr/>
          <p:nvPr/>
        </p:nvSpPr>
        <p:spPr>
          <a:xfrm>
            <a:off x="5604387" y="3631876"/>
            <a:ext cx="4692771"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3391C13-A14F-D4D3-5312-573827B66446}"/>
              </a:ext>
            </a:extLst>
          </p:cNvPr>
          <p:cNvSpPr txBox="1"/>
          <p:nvPr/>
        </p:nvSpPr>
        <p:spPr>
          <a:xfrm>
            <a:off x="6341806" y="2002559"/>
            <a:ext cx="3116826" cy="646331"/>
          </a:xfrm>
          <a:prstGeom prst="rect">
            <a:avLst/>
          </a:prstGeom>
          <a:noFill/>
        </p:spPr>
        <p:txBody>
          <a:bodyPr wrap="square" rtlCol="0">
            <a:spAutoFit/>
          </a:bodyPr>
          <a:lstStyle/>
          <a:p>
            <a:pPr algn="ctr"/>
            <a:r>
              <a:rPr lang="en-US" b="1" dirty="0"/>
              <a:t>Advancement of camera Technology</a:t>
            </a:r>
          </a:p>
        </p:txBody>
      </p:sp>
      <p:sp>
        <p:nvSpPr>
          <p:cNvPr id="8" name="TextBox 7">
            <a:extLst>
              <a:ext uri="{FF2B5EF4-FFF2-40B4-BE49-F238E27FC236}">
                <a16:creationId xmlns:a16="http://schemas.microsoft.com/office/drawing/2014/main" id="{81119CC4-BAC4-574D-957D-D1360C2D985F}"/>
              </a:ext>
            </a:extLst>
          </p:cNvPr>
          <p:cNvSpPr txBox="1"/>
          <p:nvPr/>
        </p:nvSpPr>
        <p:spPr>
          <a:xfrm>
            <a:off x="2191201" y="2771747"/>
            <a:ext cx="3116826" cy="923330"/>
          </a:xfrm>
          <a:prstGeom prst="rect">
            <a:avLst/>
          </a:prstGeom>
          <a:noFill/>
        </p:spPr>
        <p:txBody>
          <a:bodyPr wrap="square" rtlCol="0">
            <a:spAutoFit/>
          </a:bodyPr>
          <a:lstStyle/>
          <a:p>
            <a:pPr algn="ctr"/>
            <a:r>
              <a:rPr lang="en-US" b="1" dirty="0"/>
              <a:t>Integration of </a:t>
            </a:r>
          </a:p>
          <a:p>
            <a:pPr algn="ctr"/>
            <a:r>
              <a:rPr lang="en-US" b="1" dirty="0"/>
              <a:t>multi-modal data</a:t>
            </a:r>
          </a:p>
          <a:p>
            <a:pPr algn="ctr"/>
            <a:r>
              <a:rPr lang="en-US" b="1" dirty="0"/>
              <a:t>(Audio, video)</a:t>
            </a:r>
          </a:p>
        </p:txBody>
      </p:sp>
      <p:sp>
        <p:nvSpPr>
          <p:cNvPr id="9" name="TextBox 8">
            <a:extLst>
              <a:ext uri="{FF2B5EF4-FFF2-40B4-BE49-F238E27FC236}">
                <a16:creationId xmlns:a16="http://schemas.microsoft.com/office/drawing/2014/main" id="{3D99D5BF-7216-3CF9-8F4E-A0EF779202A7}"/>
              </a:ext>
            </a:extLst>
          </p:cNvPr>
          <p:cNvSpPr txBox="1"/>
          <p:nvPr/>
        </p:nvSpPr>
        <p:spPr>
          <a:xfrm>
            <a:off x="2191201" y="5041068"/>
            <a:ext cx="3116826" cy="369332"/>
          </a:xfrm>
          <a:prstGeom prst="rect">
            <a:avLst/>
          </a:prstGeom>
          <a:noFill/>
        </p:spPr>
        <p:txBody>
          <a:bodyPr wrap="square" rtlCol="0">
            <a:spAutoFit/>
          </a:bodyPr>
          <a:lstStyle/>
          <a:p>
            <a:pPr algn="ctr"/>
            <a:r>
              <a:rPr lang="en-US" b="1" dirty="0"/>
              <a:t>Mobile Device Integration</a:t>
            </a:r>
          </a:p>
        </p:txBody>
      </p:sp>
      <p:sp>
        <p:nvSpPr>
          <p:cNvPr id="10" name="TextBox 9">
            <a:extLst>
              <a:ext uri="{FF2B5EF4-FFF2-40B4-BE49-F238E27FC236}">
                <a16:creationId xmlns:a16="http://schemas.microsoft.com/office/drawing/2014/main" id="{E13419AA-514A-2F00-6CD0-8FB1344349DD}"/>
              </a:ext>
            </a:extLst>
          </p:cNvPr>
          <p:cNvSpPr txBox="1"/>
          <p:nvPr/>
        </p:nvSpPr>
        <p:spPr>
          <a:xfrm>
            <a:off x="6392359" y="4244139"/>
            <a:ext cx="3116826" cy="369332"/>
          </a:xfrm>
          <a:prstGeom prst="rect">
            <a:avLst/>
          </a:prstGeom>
          <a:noFill/>
        </p:spPr>
        <p:txBody>
          <a:bodyPr wrap="square" rtlCol="0">
            <a:spAutoFit/>
          </a:bodyPr>
          <a:lstStyle/>
          <a:p>
            <a:pPr algn="ctr"/>
            <a:r>
              <a:rPr lang="en-US" b="1" dirty="0"/>
              <a:t>Real time Restoration</a:t>
            </a:r>
          </a:p>
        </p:txBody>
      </p:sp>
      <p:sp>
        <p:nvSpPr>
          <p:cNvPr id="12" name="Slide Number Placeholder 11">
            <a:extLst>
              <a:ext uri="{FF2B5EF4-FFF2-40B4-BE49-F238E27FC236}">
                <a16:creationId xmlns:a16="http://schemas.microsoft.com/office/drawing/2014/main" id="{4886B936-1D93-347C-3090-47A783913C86}"/>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62422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3A7E-1F51-E280-4F97-A8A05314596A}"/>
              </a:ext>
            </a:extLst>
          </p:cNvPr>
          <p:cNvSpPr>
            <a:spLocks noGrp="1"/>
          </p:cNvSpPr>
          <p:nvPr>
            <p:ph type="title"/>
          </p:nvPr>
        </p:nvSpPr>
        <p:spPr>
          <a:xfrm>
            <a:off x="1130270" y="953325"/>
            <a:ext cx="9603275" cy="570676"/>
          </a:xfrm>
        </p:spPr>
        <p:txBody>
          <a:bodyPr/>
          <a:lstStyle/>
          <a:p>
            <a:pPr algn="ctr"/>
            <a:r>
              <a:rPr lang="en-US" dirty="0"/>
              <a:t>CONCLUSION</a:t>
            </a:r>
          </a:p>
        </p:txBody>
      </p:sp>
      <p:sp>
        <p:nvSpPr>
          <p:cNvPr id="3" name="TextBox 2">
            <a:extLst>
              <a:ext uri="{FF2B5EF4-FFF2-40B4-BE49-F238E27FC236}">
                <a16:creationId xmlns:a16="http://schemas.microsoft.com/office/drawing/2014/main" id="{9C8AFFCF-9EA5-1195-4E26-36DFAA5C3354}"/>
              </a:ext>
            </a:extLst>
          </p:cNvPr>
          <p:cNvSpPr txBox="1"/>
          <p:nvPr/>
        </p:nvSpPr>
        <p:spPr>
          <a:xfrm>
            <a:off x="1130270" y="2075011"/>
            <a:ext cx="9603275"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Less quality images can sometimes lead to error in final restored face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Variability in face pose, expressions may cause error in feature extraction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Faces in different climate conditions causes identification difficult</a:t>
            </a:r>
          </a:p>
        </p:txBody>
      </p:sp>
      <p:sp>
        <p:nvSpPr>
          <p:cNvPr id="4" name="TextBox 3">
            <a:extLst>
              <a:ext uri="{FF2B5EF4-FFF2-40B4-BE49-F238E27FC236}">
                <a16:creationId xmlns:a16="http://schemas.microsoft.com/office/drawing/2014/main" id="{FF30B5E7-4B53-5D8C-10D4-0E308A607FF4}"/>
              </a:ext>
            </a:extLst>
          </p:cNvPr>
          <p:cNvSpPr txBox="1"/>
          <p:nvPr/>
        </p:nvSpPr>
        <p:spPr>
          <a:xfrm>
            <a:off x="1130270" y="1504335"/>
            <a:ext cx="9518065" cy="369332"/>
          </a:xfrm>
          <a:prstGeom prst="rect">
            <a:avLst/>
          </a:prstGeom>
          <a:noFill/>
        </p:spPr>
        <p:txBody>
          <a:bodyPr wrap="square" rtlCol="0">
            <a:spAutoFit/>
          </a:bodyPr>
          <a:lstStyle/>
          <a:p>
            <a:r>
              <a:rPr lang="en-US" b="1" dirty="0"/>
              <a:t>Limitations &amp; Challenges :</a:t>
            </a:r>
          </a:p>
        </p:txBody>
      </p:sp>
      <p:sp>
        <p:nvSpPr>
          <p:cNvPr id="5" name="TextBox 4">
            <a:extLst>
              <a:ext uri="{FF2B5EF4-FFF2-40B4-BE49-F238E27FC236}">
                <a16:creationId xmlns:a16="http://schemas.microsoft.com/office/drawing/2014/main" id="{1E1EB2B2-8AF3-255A-66A2-EE2F02D0A042}"/>
              </a:ext>
            </a:extLst>
          </p:cNvPr>
          <p:cNvSpPr txBox="1"/>
          <p:nvPr/>
        </p:nvSpPr>
        <p:spPr>
          <a:xfrm>
            <a:off x="1130270" y="3846015"/>
            <a:ext cx="9518065" cy="369332"/>
          </a:xfrm>
          <a:prstGeom prst="rect">
            <a:avLst/>
          </a:prstGeom>
          <a:noFill/>
        </p:spPr>
        <p:txBody>
          <a:bodyPr wrap="square" rtlCol="0">
            <a:spAutoFit/>
          </a:bodyPr>
          <a:lstStyle/>
          <a:p>
            <a:r>
              <a:rPr lang="en-US" b="1" dirty="0"/>
              <a:t>Conclusion : </a:t>
            </a:r>
          </a:p>
        </p:txBody>
      </p:sp>
      <p:sp>
        <p:nvSpPr>
          <p:cNvPr id="7" name="Slide Number Placeholder 6">
            <a:extLst>
              <a:ext uri="{FF2B5EF4-FFF2-40B4-BE49-F238E27FC236}">
                <a16:creationId xmlns:a16="http://schemas.microsoft.com/office/drawing/2014/main" id="{A9E1C853-CE24-7A8D-7B1E-A9B2ED1025CD}"/>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8" name="TextBox 7">
            <a:extLst>
              <a:ext uri="{FF2B5EF4-FFF2-40B4-BE49-F238E27FC236}">
                <a16:creationId xmlns:a16="http://schemas.microsoft.com/office/drawing/2014/main" id="{94D18A9C-C616-AA59-E076-7C09F3E31646}"/>
              </a:ext>
            </a:extLst>
          </p:cNvPr>
          <p:cNvSpPr txBox="1"/>
          <p:nvPr/>
        </p:nvSpPr>
        <p:spPr>
          <a:xfrm>
            <a:off x="1130270" y="4306529"/>
            <a:ext cx="9675382" cy="1286186"/>
          </a:xfrm>
          <a:prstGeom prst="rect">
            <a:avLst/>
          </a:prstGeom>
          <a:noFill/>
        </p:spPr>
        <p:txBody>
          <a:bodyPr wrap="square" rtlCol="0">
            <a:spAutoFit/>
          </a:bodyPr>
          <a:lstStyle/>
          <a:p>
            <a:pPr algn="just">
              <a:lnSpc>
                <a:spcPct val="150000"/>
              </a:lnSpc>
            </a:pPr>
            <a:r>
              <a:rPr lang="en-US" dirty="0"/>
              <a:t>The restoration of low-level facial images from surveillance cameras is a crucial area of research that has the potential to significantly enhance the effectiveness of surveillance systems and improve public safety.</a:t>
            </a:r>
          </a:p>
        </p:txBody>
      </p:sp>
    </p:spTree>
    <p:extLst>
      <p:ext uri="{BB962C8B-B14F-4D97-AF65-F5344CB8AC3E}">
        <p14:creationId xmlns:p14="http://schemas.microsoft.com/office/powerpoint/2010/main" val="2255254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3A7E-1F51-E280-4F97-A8A05314596A}"/>
              </a:ext>
            </a:extLst>
          </p:cNvPr>
          <p:cNvSpPr>
            <a:spLocks noGrp="1"/>
          </p:cNvSpPr>
          <p:nvPr>
            <p:ph type="title"/>
          </p:nvPr>
        </p:nvSpPr>
        <p:spPr>
          <a:xfrm>
            <a:off x="1130270" y="953325"/>
            <a:ext cx="9603275" cy="580508"/>
          </a:xfrm>
        </p:spPr>
        <p:txBody>
          <a:bodyPr/>
          <a:lstStyle/>
          <a:p>
            <a:pPr algn="ctr"/>
            <a:r>
              <a:rPr lang="en-US" dirty="0"/>
              <a:t>REFERENCES</a:t>
            </a:r>
          </a:p>
        </p:txBody>
      </p:sp>
      <p:sp>
        <p:nvSpPr>
          <p:cNvPr id="4" name="Slide Number Placeholder 3">
            <a:extLst>
              <a:ext uri="{FF2B5EF4-FFF2-40B4-BE49-F238E27FC236}">
                <a16:creationId xmlns:a16="http://schemas.microsoft.com/office/drawing/2014/main" id="{CC4DC079-9A18-6AED-4CE0-0F3B96E93E9A}"/>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5" name="TextBox 4">
            <a:extLst>
              <a:ext uri="{FF2B5EF4-FFF2-40B4-BE49-F238E27FC236}">
                <a16:creationId xmlns:a16="http://schemas.microsoft.com/office/drawing/2014/main" id="{C14BDD58-6ADF-1502-0FE0-89592BEFC0DE}"/>
              </a:ext>
            </a:extLst>
          </p:cNvPr>
          <p:cNvSpPr txBox="1"/>
          <p:nvPr/>
        </p:nvSpPr>
        <p:spPr>
          <a:xfrm>
            <a:off x="1130270" y="1533833"/>
            <a:ext cx="9744207" cy="3786806"/>
          </a:xfrm>
          <a:prstGeom prst="rect">
            <a:avLst/>
          </a:prstGeom>
          <a:noFill/>
        </p:spPr>
        <p:txBody>
          <a:bodyPr wrap="square" rtlCol="0">
            <a:spAutoFit/>
          </a:bodyPr>
          <a:lstStyle/>
          <a:p>
            <a:pPr marL="342900" indent="-342900">
              <a:lnSpc>
                <a:spcPct val="15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S. J.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Aakerberg</a:t>
            </a:r>
            <a:r>
              <a:rPr lang="en-US" sz="1800" dirty="0">
                <a:effectLst/>
                <a:latin typeface="Calibri" panose="020F0502020204030204" pitchFamily="34" charset="0"/>
                <a:ea typeface="Calibri" panose="020F0502020204030204" pitchFamily="34" charset="0"/>
                <a:cs typeface="Times New Roman" panose="02020603050405020304" pitchFamily="18" charset="0"/>
              </a:rPr>
              <a:t>, "Semantic segmentation guided real-world super resolution," in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IRRR/CVF Winter Conf. Appl.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Comput</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Vis.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Woekshops</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(WACVW),</a:t>
            </a:r>
            <a:r>
              <a:rPr lang="en-US" sz="1800" dirty="0">
                <a:effectLst/>
                <a:latin typeface="Calibri" panose="020F0502020204030204" pitchFamily="34" charset="0"/>
                <a:ea typeface="Calibri" panose="020F0502020204030204" pitchFamily="34" charset="0"/>
                <a:cs typeface="Times New Roman" panose="02020603050405020304" pitchFamily="18" charset="0"/>
              </a:rPr>
              <a:t>, 2022. </a:t>
            </a:r>
          </a:p>
          <a:p>
            <a:pPr marL="342900" indent="-342900">
              <a:lnSpc>
                <a:spcPct val="15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X. Z. Y. T. W. W. J.-H. X. Q. 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Wenming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Yang, "Deep Learning for Single Image Super-Resolution: A Brief Review,"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{IEEE} Transactions on Multimedia, </a:t>
            </a:r>
            <a:r>
              <a:rPr lang="en-US" sz="1800" dirty="0">
                <a:effectLst/>
                <a:latin typeface="Calibri" panose="020F0502020204030204" pitchFamily="34" charset="0"/>
                <a:ea typeface="Calibri" panose="020F0502020204030204" pitchFamily="34" charset="0"/>
                <a:cs typeface="Times New Roman" panose="02020603050405020304" pitchFamily="18" charset="0"/>
              </a:rPr>
              <a:t>vol. 21, pp. 3106--3121, 2019.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 W. S. C. LUJUN ZHAI, "A Comprehensive Review of Deep Learning- Based Real-World Image Restoration,"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IEEE, </a:t>
            </a:r>
            <a:r>
              <a:rPr lang="en-US" sz="1800" dirty="0">
                <a:effectLst/>
                <a:latin typeface="Calibri" panose="020F0502020204030204" pitchFamily="34" charset="0"/>
                <a:ea typeface="Calibri" panose="020F0502020204030204" pitchFamily="34" charset="0"/>
                <a:cs typeface="Times New Roman" panose="02020603050405020304" pitchFamily="18" charset="0"/>
              </a:rPr>
              <a:t>2023.</a:t>
            </a:r>
          </a:p>
          <a:p>
            <a:pPr marL="342900" indent="-342900">
              <a:lnSpc>
                <a:spcPct val="15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 W. O. J. K.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Yoounghyun</a:t>
            </a:r>
            <a:r>
              <a:rPr lang="en-US" sz="1800" dirty="0">
                <a:effectLst/>
                <a:latin typeface="Calibri" panose="020F0502020204030204" pitchFamily="34" charset="0"/>
                <a:ea typeface="Calibri" panose="020F0502020204030204" pitchFamily="34" charset="0"/>
                <a:cs typeface="Times New Roman" panose="02020603050405020304" pitchFamily="18" charset="0"/>
              </a:rPr>
              <a:t> Jo, "Deep-Video Super Resolution Network using Dynamic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Upsampling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filters without Explicit Motion Compensation," in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IEEE/CVF Conference on Computer Vision and Pattern Recognition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  </a:t>
            </a:r>
            <a:endParaRPr lang="en-US" dirty="0"/>
          </a:p>
        </p:txBody>
      </p:sp>
    </p:spTree>
    <p:extLst>
      <p:ext uri="{BB962C8B-B14F-4D97-AF65-F5344CB8AC3E}">
        <p14:creationId xmlns:p14="http://schemas.microsoft.com/office/powerpoint/2010/main" val="116911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D5A8BEC-6164-737B-4A79-46A926547D78}"/>
              </a:ext>
              <a:ext uri="{C183D7F6-B498-43B3-948B-1728B52AA6E4}">
                <adec:decorative xmlns:adec="http://schemas.microsoft.com/office/drawing/2017/decorative" val="1"/>
              </a:ext>
            </a:extLst>
          </p:cNvPr>
          <p:cNvSpPr/>
          <p:nvPr/>
        </p:nvSpPr>
        <p:spPr>
          <a:xfrm>
            <a:off x="4065806" y="1511348"/>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85935F23-FC6F-5F93-F23C-F8E6D6929B9A}"/>
              </a:ext>
            </a:extLst>
          </p:cNvPr>
          <p:cNvSpPr txBox="1">
            <a:spLocks/>
          </p:cNvSpPr>
          <p:nvPr/>
        </p:nvSpPr>
        <p:spPr>
          <a:xfrm>
            <a:off x="182781" y="24463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Bell MT" panose="02020503060305020303" pitchFamily="18" charset="0"/>
              </a:rPr>
              <a:t>CONTENTS</a:t>
            </a:r>
            <a:r>
              <a:rPr lang="en-US" sz="2800" b="1"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8" name="Oval 7">
            <a:extLst>
              <a:ext uri="{FF2B5EF4-FFF2-40B4-BE49-F238E27FC236}">
                <a16:creationId xmlns:a16="http://schemas.microsoft.com/office/drawing/2014/main" id="{8DDE1E34-4983-3C4A-5F2A-D690A337BD41}"/>
              </a:ext>
              <a:ext uri="{C183D7F6-B498-43B3-948B-1728B52AA6E4}">
                <adec:decorative xmlns:adec="http://schemas.microsoft.com/office/drawing/2017/decorative" val="1"/>
              </a:ext>
            </a:extLst>
          </p:cNvPr>
          <p:cNvSpPr/>
          <p:nvPr/>
        </p:nvSpPr>
        <p:spPr>
          <a:xfrm>
            <a:off x="5031399" y="2777073"/>
            <a:ext cx="2037565" cy="18923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Image Restoration</a:t>
            </a:r>
          </a:p>
        </p:txBody>
      </p:sp>
      <p:sp>
        <p:nvSpPr>
          <p:cNvPr id="9" name="Rectangle: Rounded Corners 8">
            <a:extLst>
              <a:ext uri="{FF2B5EF4-FFF2-40B4-BE49-F238E27FC236}">
                <a16:creationId xmlns:a16="http://schemas.microsoft.com/office/drawing/2014/main" id="{A41C98E3-04B1-A45D-521A-622A3464F705}"/>
              </a:ext>
              <a:ext uri="{C183D7F6-B498-43B3-948B-1728B52AA6E4}">
                <adec:decorative xmlns:adec="http://schemas.microsoft.com/office/drawing/2017/decorative" val="1"/>
              </a:ext>
            </a:extLst>
          </p:cNvPr>
          <p:cNvSpPr/>
          <p:nvPr/>
        </p:nvSpPr>
        <p:spPr>
          <a:xfrm>
            <a:off x="7400976" y="155529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   Limitations &amp; Challenges</a:t>
            </a:r>
          </a:p>
        </p:txBody>
      </p:sp>
      <p:sp>
        <p:nvSpPr>
          <p:cNvPr id="10" name="Oval 9">
            <a:extLst>
              <a:ext uri="{FF2B5EF4-FFF2-40B4-BE49-F238E27FC236}">
                <a16:creationId xmlns:a16="http://schemas.microsoft.com/office/drawing/2014/main" id="{FE84B6A8-EBEB-4151-D4BA-7A4B72EBD170}"/>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A956EE66-5923-22AB-3C7C-AC3F49339A92}"/>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Future Scope</a:t>
            </a:r>
          </a:p>
        </p:txBody>
      </p:sp>
      <p:sp>
        <p:nvSpPr>
          <p:cNvPr id="12" name="Oval 11">
            <a:extLst>
              <a:ext uri="{FF2B5EF4-FFF2-40B4-BE49-F238E27FC236}">
                <a16:creationId xmlns:a16="http://schemas.microsoft.com/office/drawing/2014/main" id="{68119013-C8F6-87D0-E810-171253CF5805}"/>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F0222774-BFE8-C708-3B03-07C13FA92F72}"/>
              </a:ext>
              <a:ext uri="{C183D7F6-B498-43B3-948B-1728B52AA6E4}">
                <adec:decorative xmlns:adec="http://schemas.microsoft.com/office/drawing/2017/decorative" val="1"/>
              </a:ext>
            </a:extLst>
          </p:cNvPr>
          <p:cNvSpPr/>
          <p:nvPr/>
        </p:nvSpPr>
        <p:spPr>
          <a:xfrm>
            <a:off x="7068964" y="491613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Conclusion</a:t>
            </a:r>
          </a:p>
        </p:txBody>
      </p:sp>
      <p:sp>
        <p:nvSpPr>
          <p:cNvPr id="14" name="Oval 13">
            <a:extLst>
              <a:ext uri="{FF2B5EF4-FFF2-40B4-BE49-F238E27FC236}">
                <a16:creationId xmlns:a16="http://schemas.microsoft.com/office/drawing/2014/main" id="{D2916B6D-7693-67F2-BDE8-8DF096F5B3A4}"/>
              </a:ext>
              <a:ext uri="{C183D7F6-B498-43B3-948B-1728B52AA6E4}">
                <adec:decorative xmlns:adec="http://schemas.microsoft.com/office/drawing/2017/decorative" val="1"/>
              </a:ext>
            </a:extLst>
          </p:cNvPr>
          <p:cNvSpPr/>
          <p:nvPr/>
        </p:nvSpPr>
        <p:spPr>
          <a:xfrm>
            <a:off x="6774013" y="484884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252A3760-DEA4-23B9-22CB-9E6C294BB348}"/>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Introduction</a:t>
            </a:r>
          </a:p>
        </p:txBody>
      </p:sp>
      <p:sp>
        <p:nvSpPr>
          <p:cNvPr id="16" name="Oval 15">
            <a:extLst>
              <a:ext uri="{FF2B5EF4-FFF2-40B4-BE49-F238E27FC236}">
                <a16:creationId xmlns:a16="http://schemas.microsoft.com/office/drawing/2014/main" id="{9E76C19B-86B4-9B46-E412-CF11064F5625}"/>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DED6F2C-163D-FE3D-F842-91F111EC900D}"/>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Implementation</a:t>
            </a:r>
          </a:p>
        </p:txBody>
      </p:sp>
      <p:sp>
        <p:nvSpPr>
          <p:cNvPr id="18" name="Oval 17">
            <a:extLst>
              <a:ext uri="{FF2B5EF4-FFF2-40B4-BE49-F238E27FC236}">
                <a16:creationId xmlns:a16="http://schemas.microsoft.com/office/drawing/2014/main" id="{26F20E31-B7AF-F4F5-90D8-A3F62A6C7FE7}"/>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28EB494-6793-8870-0A2B-353E56A342DF}"/>
              </a:ext>
              <a:ext uri="{C183D7F6-B498-43B3-948B-1728B52AA6E4}">
                <adec:decorative xmlns:adec="http://schemas.microsoft.com/office/drawing/2017/decorative" val="1"/>
              </a:ext>
            </a:extLst>
          </p:cNvPr>
          <p:cNvSpPr/>
          <p:nvPr/>
        </p:nvSpPr>
        <p:spPr>
          <a:xfrm>
            <a:off x="1495862" y="493671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Benefits</a:t>
            </a:r>
          </a:p>
        </p:txBody>
      </p:sp>
      <p:sp>
        <p:nvSpPr>
          <p:cNvPr id="20" name="Oval 19">
            <a:extLst>
              <a:ext uri="{FF2B5EF4-FFF2-40B4-BE49-F238E27FC236}">
                <a16:creationId xmlns:a16="http://schemas.microsoft.com/office/drawing/2014/main" id="{6AF36834-6BC6-176E-63F8-2FAA6217939E}"/>
              </a:ext>
              <a:ext uri="{C183D7F6-B498-43B3-948B-1728B52AA6E4}">
                <adec:decorative xmlns:adec="http://schemas.microsoft.com/office/drawing/2017/decorative" val="1"/>
              </a:ext>
            </a:extLst>
          </p:cNvPr>
          <p:cNvSpPr/>
          <p:nvPr/>
        </p:nvSpPr>
        <p:spPr>
          <a:xfrm>
            <a:off x="4484611" y="485221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descr="Icons of bar chart and line graph.">
            <a:extLst>
              <a:ext uri="{FF2B5EF4-FFF2-40B4-BE49-F238E27FC236}">
                <a16:creationId xmlns:a16="http://schemas.microsoft.com/office/drawing/2014/main" id="{8CA5A0F4-506B-AD88-00DC-9B30E78366DC}"/>
              </a:ext>
            </a:extLst>
          </p:cNvPr>
          <p:cNvGrpSpPr/>
          <p:nvPr/>
        </p:nvGrpSpPr>
        <p:grpSpPr>
          <a:xfrm>
            <a:off x="4715661" y="1810536"/>
            <a:ext cx="347679" cy="347679"/>
            <a:chOff x="4319588" y="2492375"/>
            <a:chExt cx="287338" cy="287338"/>
          </a:xfrm>
          <a:solidFill>
            <a:schemeClr val="bg1"/>
          </a:solidFill>
        </p:grpSpPr>
        <p:sp>
          <p:nvSpPr>
            <p:cNvPr id="22" name="Freeform 372">
              <a:extLst>
                <a:ext uri="{FF2B5EF4-FFF2-40B4-BE49-F238E27FC236}">
                  <a16:creationId xmlns:a16="http://schemas.microsoft.com/office/drawing/2014/main" id="{02AB758F-FC41-2A2C-1407-8D50D835AE04}"/>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373">
              <a:extLst>
                <a:ext uri="{FF2B5EF4-FFF2-40B4-BE49-F238E27FC236}">
                  <a16:creationId xmlns:a16="http://schemas.microsoft.com/office/drawing/2014/main" id="{6FCBCBCE-0871-8B65-3F52-BDD05FAD49CD}"/>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Freeform 1676" descr="Icon of check box. ">
            <a:extLst>
              <a:ext uri="{FF2B5EF4-FFF2-40B4-BE49-F238E27FC236}">
                <a16:creationId xmlns:a16="http://schemas.microsoft.com/office/drawing/2014/main" id="{CD031879-10DC-0E07-DF6C-9EBB5F9A4090}"/>
              </a:ext>
            </a:extLst>
          </p:cNvPr>
          <p:cNvSpPr>
            <a:spLocks noEditPoints="1"/>
          </p:cNvSpPr>
          <p:nvPr/>
        </p:nvSpPr>
        <p:spPr bwMode="auto">
          <a:xfrm>
            <a:off x="7103575" y="511573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4665" descr="Icon of graph. ">
            <a:extLst>
              <a:ext uri="{FF2B5EF4-FFF2-40B4-BE49-F238E27FC236}">
                <a16:creationId xmlns:a16="http://schemas.microsoft.com/office/drawing/2014/main" id="{8A728B27-8AA1-8B47-1362-5CC4F2E88F6F}"/>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6" name="Group 25" descr="Icon of human being and gear. ">
            <a:extLst>
              <a:ext uri="{FF2B5EF4-FFF2-40B4-BE49-F238E27FC236}">
                <a16:creationId xmlns:a16="http://schemas.microsoft.com/office/drawing/2014/main" id="{8A5716B0-965F-FE41-8108-733ACBE157D7}"/>
              </a:ext>
            </a:extLst>
          </p:cNvPr>
          <p:cNvGrpSpPr/>
          <p:nvPr/>
        </p:nvGrpSpPr>
        <p:grpSpPr>
          <a:xfrm>
            <a:off x="7152191" y="1818219"/>
            <a:ext cx="338073" cy="339996"/>
            <a:chOff x="6450013" y="5349875"/>
            <a:chExt cx="279399" cy="280988"/>
          </a:xfrm>
          <a:solidFill>
            <a:schemeClr val="bg1"/>
          </a:solidFill>
        </p:grpSpPr>
        <p:sp>
          <p:nvSpPr>
            <p:cNvPr id="27" name="Freeform 3673">
              <a:extLst>
                <a:ext uri="{FF2B5EF4-FFF2-40B4-BE49-F238E27FC236}">
                  <a16:creationId xmlns:a16="http://schemas.microsoft.com/office/drawing/2014/main" id="{0C71D2B8-FCB8-E77C-1793-59C5F5666920}"/>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674">
              <a:extLst>
                <a:ext uri="{FF2B5EF4-FFF2-40B4-BE49-F238E27FC236}">
                  <a16:creationId xmlns:a16="http://schemas.microsoft.com/office/drawing/2014/main" id="{A8A2D14D-D92C-BD2F-741B-F51D055181A7}"/>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Icon of gears. ">
            <a:extLst>
              <a:ext uri="{FF2B5EF4-FFF2-40B4-BE49-F238E27FC236}">
                <a16:creationId xmlns:a16="http://schemas.microsoft.com/office/drawing/2014/main" id="{77A79DCD-C693-13A6-CF22-4532DDA3EF49}"/>
              </a:ext>
            </a:extLst>
          </p:cNvPr>
          <p:cNvGrpSpPr/>
          <p:nvPr/>
        </p:nvGrpSpPr>
        <p:grpSpPr>
          <a:xfrm>
            <a:off x="4736424" y="5176602"/>
            <a:ext cx="343837" cy="343837"/>
            <a:chOff x="7613650" y="1387475"/>
            <a:chExt cx="284163" cy="284163"/>
          </a:xfrm>
          <a:solidFill>
            <a:schemeClr val="bg1"/>
          </a:solidFill>
        </p:grpSpPr>
        <p:sp>
          <p:nvSpPr>
            <p:cNvPr id="30" name="Freeform 4359">
              <a:extLst>
                <a:ext uri="{FF2B5EF4-FFF2-40B4-BE49-F238E27FC236}">
                  <a16:creationId xmlns:a16="http://schemas.microsoft.com/office/drawing/2014/main" id="{DA7A9E28-ADB9-B6BD-FA81-903D17B0A7D8}"/>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360">
              <a:extLst>
                <a:ext uri="{FF2B5EF4-FFF2-40B4-BE49-F238E27FC236}">
                  <a16:creationId xmlns:a16="http://schemas.microsoft.com/office/drawing/2014/main" id="{E4364337-DA3F-9D68-EE23-EA65D3267D04}"/>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Freeform 4346" descr="Icon of box and whisker chart. ">
            <a:extLst>
              <a:ext uri="{FF2B5EF4-FFF2-40B4-BE49-F238E27FC236}">
                <a16:creationId xmlns:a16="http://schemas.microsoft.com/office/drawing/2014/main" id="{4E16311F-E910-8715-2321-E07E42C25125}"/>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lide Number Placeholder 2">
            <a:extLst>
              <a:ext uri="{FF2B5EF4-FFF2-40B4-BE49-F238E27FC236}">
                <a16:creationId xmlns:a16="http://schemas.microsoft.com/office/drawing/2014/main" id="{534383B7-663F-029A-F423-CDFDE03ADF5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11605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5"/>
            <a:ext cx="9603275" cy="560844"/>
          </a:xfrm>
        </p:spPr>
        <p:txBody>
          <a:bodyPr/>
          <a:lstStyle/>
          <a:p>
            <a:pPr algn="ctr"/>
            <a:r>
              <a:rPr lang="en-US" dirty="0"/>
              <a:t>INTRODUCTION</a:t>
            </a:r>
          </a:p>
        </p:txBody>
      </p:sp>
      <p:pic>
        <p:nvPicPr>
          <p:cNvPr id="3" name="Picture 2" descr="shows the image processing procedure. The image processing procedure is as follows: (1) At the time of the crime, the image of the suspected person is taken by the camera with dirty lens under the strong oblique illumination. (See image (a) in Fig.2) (2) After the crime, the police &quot;measures&quot; the effect of the oblique illumination by means of roughly placing a black plate at which the face of the suspect person was and by means of taking the image using the same security camera system. (See image (b) in Fig.2)">
            <a:extLst>
              <a:ext uri="{FF2B5EF4-FFF2-40B4-BE49-F238E27FC236}">
                <a16:creationId xmlns:a16="http://schemas.microsoft.com/office/drawing/2014/main" id="{5D11F0D7-15AE-27BB-5AA4-B6FDC3AC0A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 t="67189" r="4639" b="10909"/>
          <a:stretch/>
        </p:blipFill>
        <p:spPr bwMode="auto">
          <a:xfrm>
            <a:off x="2507226" y="3429000"/>
            <a:ext cx="6990736" cy="2144660"/>
          </a:xfrm>
          <a:prstGeom prst="rect">
            <a:avLst/>
          </a:prstGeom>
          <a:solidFill>
            <a:srgbClr val="FFFFFF"/>
          </a:solidFill>
        </p:spPr>
      </p:pic>
      <p:sp>
        <p:nvSpPr>
          <p:cNvPr id="4" name="TextBox 3">
            <a:extLst>
              <a:ext uri="{FF2B5EF4-FFF2-40B4-BE49-F238E27FC236}">
                <a16:creationId xmlns:a16="http://schemas.microsoft.com/office/drawing/2014/main" id="{5B098C2F-49B5-5069-FD40-6FA8B5A71E79}"/>
              </a:ext>
            </a:extLst>
          </p:cNvPr>
          <p:cNvSpPr txBox="1"/>
          <p:nvPr/>
        </p:nvSpPr>
        <p:spPr>
          <a:xfrm>
            <a:off x="1130270" y="1720645"/>
            <a:ext cx="9603275"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The images from surveillance cameras are of low resolution often.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There are Image processing, Machine learning techniques to restore the faces from camera images.</a:t>
            </a:r>
          </a:p>
        </p:txBody>
      </p:sp>
      <p:sp>
        <p:nvSpPr>
          <p:cNvPr id="6" name="Slide Number Placeholder 5">
            <a:extLst>
              <a:ext uri="{FF2B5EF4-FFF2-40B4-BE49-F238E27FC236}">
                <a16:creationId xmlns:a16="http://schemas.microsoft.com/office/drawing/2014/main" id="{38D1B90E-00C3-A793-51D5-F56682DE84F7}"/>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7" name="TextBox 6">
            <a:extLst>
              <a:ext uri="{FF2B5EF4-FFF2-40B4-BE49-F238E27FC236}">
                <a16:creationId xmlns:a16="http://schemas.microsoft.com/office/drawing/2014/main" id="{3C13CEC6-2CCF-9D4F-C080-C41C6132E15B}"/>
              </a:ext>
            </a:extLst>
          </p:cNvPr>
          <p:cNvSpPr txBox="1"/>
          <p:nvPr/>
        </p:nvSpPr>
        <p:spPr>
          <a:xfrm>
            <a:off x="2408905" y="5574453"/>
            <a:ext cx="7187380" cy="369332"/>
          </a:xfrm>
          <a:prstGeom prst="rect">
            <a:avLst/>
          </a:prstGeom>
          <a:noFill/>
        </p:spPr>
        <p:txBody>
          <a:bodyPr wrap="square" rtlCol="0">
            <a:spAutoFit/>
          </a:bodyPr>
          <a:lstStyle/>
          <a:p>
            <a:pPr algn="ctr"/>
            <a:r>
              <a:rPr lang="en-US" b="1" dirty="0"/>
              <a:t>Fig – 1</a:t>
            </a:r>
            <a:r>
              <a:rPr lang="en-US" dirty="0"/>
              <a:t>: </a:t>
            </a:r>
            <a:r>
              <a:rPr lang="en-US" b="1" dirty="0"/>
              <a:t>Without and with adjusted brightness</a:t>
            </a:r>
            <a:r>
              <a:rPr lang="en-US" dirty="0"/>
              <a:t>   </a:t>
            </a:r>
          </a:p>
        </p:txBody>
      </p:sp>
    </p:spTree>
    <p:extLst>
      <p:ext uri="{BB962C8B-B14F-4D97-AF65-F5344CB8AC3E}">
        <p14:creationId xmlns:p14="http://schemas.microsoft.com/office/powerpoint/2010/main" val="404748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42228" y="790473"/>
            <a:ext cx="9603275" cy="512256"/>
          </a:xfrm>
        </p:spPr>
        <p:txBody>
          <a:bodyPr>
            <a:normAutofit fontScale="90000"/>
          </a:bodyPr>
          <a:lstStyle/>
          <a:p>
            <a:pPr algn="ctr"/>
            <a:r>
              <a:rPr lang="en-US" dirty="0"/>
              <a:t>IMPLEMENTATION</a:t>
            </a:r>
          </a:p>
        </p:txBody>
      </p:sp>
      <p:sp>
        <p:nvSpPr>
          <p:cNvPr id="6" name="Trapezoid 5">
            <a:extLst>
              <a:ext uri="{FF2B5EF4-FFF2-40B4-BE49-F238E27FC236}">
                <a16:creationId xmlns:a16="http://schemas.microsoft.com/office/drawing/2014/main" id="{8E67E1C4-130D-21DF-56EF-6C38D03F56C7}"/>
              </a:ext>
              <a:ext uri="{C183D7F6-B498-43B3-948B-1728B52AA6E4}">
                <adec:decorative xmlns:adec="http://schemas.microsoft.com/office/drawing/2017/decorative" val="1"/>
              </a:ext>
            </a:extLst>
          </p:cNvPr>
          <p:cNvSpPr/>
          <p:nvPr/>
        </p:nvSpPr>
        <p:spPr>
          <a:xfrm rot="5400000">
            <a:off x="481820" y="2435976"/>
            <a:ext cx="3406417"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apezoid 6">
            <a:extLst>
              <a:ext uri="{FF2B5EF4-FFF2-40B4-BE49-F238E27FC236}">
                <a16:creationId xmlns:a16="http://schemas.microsoft.com/office/drawing/2014/main" id="{58F49872-FB74-2C6C-E7DA-E654C926129A}"/>
              </a:ext>
              <a:ext uri="{C183D7F6-B498-43B3-948B-1728B52AA6E4}">
                <adec:decorative xmlns:adec="http://schemas.microsoft.com/office/drawing/2017/decorative" val="1"/>
              </a:ext>
            </a:extLst>
          </p:cNvPr>
          <p:cNvSpPr/>
          <p:nvPr/>
        </p:nvSpPr>
        <p:spPr>
          <a:xfrm rot="5400000">
            <a:off x="3106800" y="2441706"/>
            <a:ext cx="3406416"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apezoid 7">
            <a:extLst>
              <a:ext uri="{FF2B5EF4-FFF2-40B4-BE49-F238E27FC236}">
                <a16:creationId xmlns:a16="http://schemas.microsoft.com/office/drawing/2014/main" id="{E79C7AD2-80A8-9848-A85B-0CB1C1049BAA}"/>
              </a:ext>
              <a:ext uri="{C183D7F6-B498-43B3-948B-1728B52AA6E4}">
                <adec:decorative xmlns:adec="http://schemas.microsoft.com/office/drawing/2017/decorative" val="1"/>
              </a:ext>
            </a:extLst>
          </p:cNvPr>
          <p:cNvSpPr/>
          <p:nvPr/>
        </p:nvSpPr>
        <p:spPr>
          <a:xfrm rot="5400000">
            <a:off x="5554224" y="2438840"/>
            <a:ext cx="3412145"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rapezoid 8">
            <a:extLst>
              <a:ext uri="{FF2B5EF4-FFF2-40B4-BE49-F238E27FC236}">
                <a16:creationId xmlns:a16="http://schemas.microsoft.com/office/drawing/2014/main" id="{D1AA5F8A-A3D7-A4DE-F937-2831215A5BD6}"/>
              </a:ext>
              <a:ext uri="{C183D7F6-B498-43B3-948B-1728B52AA6E4}">
                <adec:decorative xmlns:adec="http://schemas.microsoft.com/office/drawing/2017/decorative" val="1"/>
              </a:ext>
            </a:extLst>
          </p:cNvPr>
          <p:cNvSpPr/>
          <p:nvPr/>
        </p:nvSpPr>
        <p:spPr>
          <a:xfrm rot="5400000">
            <a:off x="7918429" y="2444571"/>
            <a:ext cx="3412145"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60B280F-7A81-25FA-3A80-7D474AE4E52C}"/>
              </a:ext>
            </a:extLst>
          </p:cNvPr>
          <p:cNvSpPr/>
          <p:nvPr/>
        </p:nvSpPr>
        <p:spPr>
          <a:xfrm>
            <a:off x="1456188" y="2974470"/>
            <a:ext cx="1371600" cy="492443"/>
          </a:xfrm>
          <a:prstGeom prst="rect">
            <a:avLst/>
          </a:prstGeom>
        </p:spPr>
        <p:txBody>
          <a:bodyPr wrap="square" lIns="0" tIns="0" rIns="0" bIns="0">
            <a:spAutoFit/>
          </a:bodyPr>
          <a:lstStyle/>
          <a:p>
            <a:pPr algn="ctr"/>
            <a:r>
              <a:rPr lang="en-US" sz="1600" b="1" dirty="0">
                <a:solidFill>
                  <a:schemeClr val="bg1"/>
                </a:solidFill>
              </a:rPr>
              <a:t>Face Detection</a:t>
            </a:r>
          </a:p>
        </p:txBody>
      </p:sp>
      <p:sp>
        <p:nvSpPr>
          <p:cNvPr id="12" name="Rectangle 11">
            <a:extLst>
              <a:ext uri="{FF2B5EF4-FFF2-40B4-BE49-F238E27FC236}">
                <a16:creationId xmlns:a16="http://schemas.microsoft.com/office/drawing/2014/main" id="{6BE37315-E803-3C15-86D3-FE8AA87A79C9}"/>
              </a:ext>
            </a:extLst>
          </p:cNvPr>
          <p:cNvSpPr/>
          <p:nvPr/>
        </p:nvSpPr>
        <p:spPr>
          <a:xfrm>
            <a:off x="4111493" y="2974470"/>
            <a:ext cx="1371600" cy="492443"/>
          </a:xfrm>
          <a:prstGeom prst="rect">
            <a:avLst/>
          </a:prstGeom>
        </p:spPr>
        <p:txBody>
          <a:bodyPr wrap="square" lIns="0" tIns="0" rIns="0" bIns="0">
            <a:spAutoFit/>
          </a:bodyPr>
          <a:lstStyle/>
          <a:p>
            <a:pPr algn="ctr"/>
            <a:r>
              <a:rPr lang="en-US" sz="1600" b="1" dirty="0">
                <a:solidFill>
                  <a:schemeClr val="bg1"/>
                </a:solidFill>
              </a:rPr>
              <a:t>Face Alignment</a:t>
            </a:r>
          </a:p>
        </p:txBody>
      </p:sp>
      <p:sp>
        <p:nvSpPr>
          <p:cNvPr id="13" name="Rectangle 12">
            <a:extLst>
              <a:ext uri="{FF2B5EF4-FFF2-40B4-BE49-F238E27FC236}">
                <a16:creationId xmlns:a16="http://schemas.microsoft.com/office/drawing/2014/main" id="{6DC36F59-9E3E-CB7D-9058-60CA582678AA}"/>
              </a:ext>
            </a:extLst>
          </p:cNvPr>
          <p:cNvSpPr/>
          <p:nvPr/>
        </p:nvSpPr>
        <p:spPr>
          <a:xfrm>
            <a:off x="6574496" y="2963596"/>
            <a:ext cx="1371600" cy="492443"/>
          </a:xfrm>
          <a:prstGeom prst="rect">
            <a:avLst/>
          </a:prstGeom>
        </p:spPr>
        <p:txBody>
          <a:bodyPr wrap="square" lIns="0" tIns="0" rIns="0" bIns="0">
            <a:spAutoFit/>
          </a:bodyPr>
          <a:lstStyle/>
          <a:p>
            <a:pPr algn="ctr"/>
            <a:r>
              <a:rPr lang="en-US" sz="1600" b="1" dirty="0">
                <a:solidFill>
                  <a:schemeClr val="bg1"/>
                </a:solidFill>
              </a:rPr>
              <a:t>Face Tracking</a:t>
            </a:r>
          </a:p>
        </p:txBody>
      </p:sp>
      <p:sp>
        <p:nvSpPr>
          <p:cNvPr id="14" name="Rectangle 13">
            <a:extLst>
              <a:ext uri="{FF2B5EF4-FFF2-40B4-BE49-F238E27FC236}">
                <a16:creationId xmlns:a16="http://schemas.microsoft.com/office/drawing/2014/main" id="{14933C2E-BD5F-5F5D-6806-0EF6055B2B70}"/>
              </a:ext>
            </a:extLst>
          </p:cNvPr>
          <p:cNvSpPr/>
          <p:nvPr/>
        </p:nvSpPr>
        <p:spPr>
          <a:xfrm>
            <a:off x="8894331" y="2936557"/>
            <a:ext cx="1371600" cy="492443"/>
          </a:xfrm>
          <a:prstGeom prst="rect">
            <a:avLst/>
          </a:prstGeom>
        </p:spPr>
        <p:txBody>
          <a:bodyPr wrap="square" lIns="0" tIns="0" rIns="0" bIns="0">
            <a:spAutoFit/>
          </a:bodyPr>
          <a:lstStyle/>
          <a:p>
            <a:pPr algn="ctr"/>
            <a:r>
              <a:rPr lang="en-US" sz="1600" b="1" dirty="0">
                <a:solidFill>
                  <a:schemeClr val="bg1"/>
                </a:solidFill>
              </a:rPr>
              <a:t>Face synthesis</a:t>
            </a:r>
          </a:p>
        </p:txBody>
      </p:sp>
      <p:sp>
        <p:nvSpPr>
          <p:cNvPr id="4" name="Slide Number Placeholder 3">
            <a:extLst>
              <a:ext uri="{FF2B5EF4-FFF2-40B4-BE49-F238E27FC236}">
                <a16:creationId xmlns:a16="http://schemas.microsoft.com/office/drawing/2014/main" id="{8A8E3327-0FA0-13CE-0ED5-4DF4AE13C0D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82379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3" name="TextBox 2">
            <a:extLst>
              <a:ext uri="{FF2B5EF4-FFF2-40B4-BE49-F238E27FC236}">
                <a16:creationId xmlns:a16="http://schemas.microsoft.com/office/drawing/2014/main" id="{952C8792-21A7-A2D1-4C4B-62D39C35F579}"/>
              </a:ext>
            </a:extLst>
          </p:cNvPr>
          <p:cNvSpPr txBox="1"/>
          <p:nvPr/>
        </p:nvSpPr>
        <p:spPr>
          <a:xfrm>
            <a:off x="1130270" y="1504335"/>
            <a:ext cx="9518065" cy="369332"/>
          </a:xfrm>
          <a:prstGeom prst="rect">
            <a:avLst/>
          </a:prstGeom>
          <a:noFill/>
        </p:spPr>
        <p:txBody>
          <a:bodyPr wrap="square" rtlCol="0">
            <a:spAutoFit/>
          </a:bodyPr>
          <a:lstStyle/>
          <a:p>
            <a:r>
              <a:rPr lang="en-US" b="1" dirty="0"/>
              <a:t>Face Detection :</a:t>
            </a:r>
          </a:p>
        </p:txBody>
      </p:sp>
      <p:sp>
        <p:nvSpPr>
          <p:cNvPr id="5" name="Oval 4">
            <a:extLst>
              <a:ext uri="{FF2B5EF4-FFF2-40B4-BE49-F238E27FC236}">
                <a16:creationId xmlns:a16="http://schemas.microsoft.com/office/drawing/2014/main" id="{DCFC2BDD-64E5-CB37-CF7B-0FA8D80485A3}"/>
              </a:ext>
              <a:ext uri="{C183D7F6-B498-43B3-948B-1728B52AA6E4}">
                <adec:decorative xmlns:adec="http://schemas.microsoft.com/office/drawing/2017/decorative" val="1"/>
              </a:ext>
            </a:extLst>
          </p:cNvPr>
          <p:cNvSpPr/>
          <p:nvPr/>
        </p:nvSpPr>
        <p:spPr>
          <a:xfrm>
            <a:off x="1130270" y="2220460"/>
            <a:ext cx="3716050" cy="12847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 of </a:t>
            </a:r>
          </a:p>
          <a:p>
            <a:pPr algn="ctr"/>
            <a:r>
              <a:rPr lang="en-US" dirty="0"/>
              <a:t>Image / Video</a:t>
            </a:r>
          </a:p>
        </p:txBody>
      </p:sp>
      <p:sp>
        <p:nvSpPr>
          <p:cNvPr id="6" name="Oval 5">
            <a:extLst>
              <a:ext uri="{FF2B5EF4-FFF2-40B4-BE49-F238E27FC236}">
                <a16:creationId xmlns:a16="http://schemas.microsoft.com/office/drawing/2014/main" id="{16F0AE38-E2B3-153A-4BBF-D184FEB3FBF9}"/>
              </a:ext>
              <a:ext uri="{C183D7F6-B498-43B3-948B-1728B52AA6E4}">
                <adec:decorative xmlns:adec="http://schemas.microsoft.com/office/drawing/2017/decorative" val="1"/>
              </a:ext>
            </a:extLst>
          </p:cNvPr>
          <p:cNvSpPr/>
          <p:nvPr/>
        </p:nvSpPr>
        <p:spPr>
          <a:xfrm>
            <a:off x="4162533" y="3254226"/>
            <a:ext cx="3716051" cy="14498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Detection </a:t>
            </a:r>
          </a:p>
          <a:p>
            <a:pPr algn="ctr"/>
            <a:r>
              <a:rPr lang="en-US" dirty="0"/>
              <a:t>of</a:t>
            </a:r>
          </a:p>
          <a:p>
            <a:pPr algn="ctr"/>
            <a:r>
              <a:rPr lang="en-US" dirty="0"/>
              <a:t> Human Face</a:t>
            </a:r>
          </a:p>
        </p:txBody>
      </p:sp>
      <p:sp>
        <p:nvSpPr>
          <p:cNvPr id="7" name="Oval 6">
            <a:extLst>
              <a:ext uri="{FF2B5EF4-FFF2-40B4-BE49-F238E27FC236}">
                <a16:creationId xmlns:a16="http://schemas.microsoft.com/office/drawing/2014/main" id="{726AF361-B808-5274-B1CF-8DF128BFF178}"/>
              </a:ext>
              <a:ext uri="{C183D7F6-B498-43B3-948B-1728B52AA6E4}">
                <adec:decorative xmlns:adec="http://schemas.microsoft.com/office/drawing/2017/decorative" val="1"/>
              </a:ext>
            </a:extLst>
          </p:cNvPr>
          <p:cNvSpPr/>
          <p:nvPr/>
        </p:nvSpPr>
        <p:spPr>
          <a:xfrm>
            <a:off x="7194796" y="4429073"/>
            <a:ext cx="3716051" cy="14756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Localization of </a:t>
            </a:r>
          </a:p>
          <a:p>
            <a:pPr algn="ctr"/>
            <a:r>
              <a:rPr lang="en-US" dirty="0"/>
              <a:t>Detected Face</a:t>
            </a:r>
          </a:p>
        </p:txBody>
      </p:sp>
      <p:sp>
        <p:nvSpPr>
          <p:cNvPr id="8" name="Slide Number Placeholder 7">
            <a:extLst>
              <a:ext uri="{FF2B5EF4-FFF2-40B4-BE49-F238E27FC236}">
                <a16:creationId xmlns:a16="http://schemas.microsoft.com/office/drawing/2014/main" id="{B176AB12-3B09-2B6F-FF62-E5CA4E10DDF6}"/>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54701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3" name="TextBox 2">
            <a:extLst>
              <a:ext uri="{FF2B5EF4-FFF2-40B4-BE49-F238E27FC236}">
                <a16:creationId xmlns:a16="http://schemas.microsoft.com/office/drawing/2014/main" id="{952C8792-21A7-A2D1-4C4B-62D39C35F579}"/>
              </a:ext>
            </a:extLst>
          </p:cNvPr>
          <p:cNvSpPr txBox="1"/>
          <p:nvPr/>
        </p:nvSpPr>
        <p:spPr>
          <a:xfrm>
            <a:off x="1130270" y="1504335"/>
            <a:ext cx="9518065" cy="369332"/>
          </a:xfrm>
          <a:prstGeom prst="rect">
            <a:avLst/>
          </a:prstGeom>
          <a:noFill/>
        </p:spPr>
        <p:txBody>
          <a:bodyPr wrap="square" rtlCol="0">
            <a:spAutoFit/>
          </a:bodyPr>
          <a:lstStyle/>
          <a:p>
            <a:r>
              <a:rPr lang="en-US" b="1" dirty="0"/>
              <a:t>Face Alignment :</a:t>
            </a:r>
          </a:p>
        </p:txBody>
      </p:sp>
      <p:sp>
        <p:nvSpPr>
          <p:cNvPr id="4" name="Title 1">
            <a:extLst>
              <a:ext uri="{FF2B5EF4-FFF2-40B4-BE49-F238E27FC236}">
                <a16:creationId xmlns:a16="http://schemas.microsoft.com/office/drawing/2014/main" id="{833B399B-D260-2B09-7717-09B694EA36F7}"/>
              </a:ext>
            </a:extLst>
          </p:cNvPr>
          <p:cNvSpPr txBox="1">
            <a:spLocks/>
          </p:cNvSpPr>
          <p:nvPr/>
        </p:nvSpPr>
        <p:spPr>
          <a:xfrm>
            <a:off x="1130270" y="953324"/>
            <a:ext cx="9603275" cy="55101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a:t>IMPLEMENTATION</a:t>
            </a:r>
            <a:endParaRPr lang="en-US" dirty="0"/>
          </a:p>
        </p:txBody>
      </p:sp>
      <p:sp>
        <p:nvSpPr>
          <p:cNvPr id="6" name="Oval 5">
            <a:extLst>
              <a:ext uri="{FF2B5EF4-FFF2-40B4-BE49-F238E27FC236}">
                <a16:creationId xmlns:a16="http://schemas.microsoft.com/office/drawing/2014/main" id="{1D1B5A0A-B2D3-EFDB-4EEA-849E28FFE624}"/>
              </a:ext>
              <a:ext uri="{C183D7F6-B498-43B3-948B-1728B52AA6E4}">
                <adec:decorative xmlns:adec="http://schemas.microsoft.com/office/drawing/2017/decorative" val="1"/>
              </a:ext>
            </a:extLst>
          </p:cNvPr>
          <p:cNvSpPr/>
          <p:nvPr/>
        </p:nvSpPr>
        <p:spPr>
          <a:xfrm>
            <a:off x="1130270" y="2220460"/>
            <a:ext cx="3716050" cy="12847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Identification and localization</a:t>
            </a:r>
          </a:p>
          <a:p>
            <a:pPr algn="ctr"/>
            <a:r>
              <a:rPr lang="en-US" dirty="0"/>
              <a:t>of</a:t>
            </a:r>
          </a:p>
          <a:p>
            <a:pPr algn="ctr"/>
            <a:r>
              <a:rPr lang="en-US" dirty="0"/>
              <a:t>Facial Landmarks</a:t>
            </a:r>
          </a:p>
        </p:txBody>
      </p:sp>
      <p:sp>
        <p:nvSpPr>
          <p:cNvPr id="7" name="Oval 6">
            <a:extLst>
              <a:ext uri="{FF2B5EF4-FFF2-40B4-BE49-F238E27FC236}">
                <a16:creationId xmlns:a16="http://schemas.microsoft.com/office/drawing/2014/main" id="{561299B6-8A77-62EA-4ADF-F1355423EFB9}"/>
              </a:ext>
              <a:ext uri="{C183D7F6-B498-43B3-948B-1728B52AA6E4}">
                <adec:decorative xmlns:adec="http://schemas.microsoft.com/office/drawing/2017/decorative" val="1"/>
              </a:ext>
            </a:extLst>
          </p:cNvPr>
          <p:cNvSpPr/>
          <p:nvPr/>
        </p:nvSpPr>
        <p:spPr>
          <a:xfrm>
            <a:off x="4162533" y="3254226"/>
            <a:ext cx="3716051" cy="14498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Alignment of face to a reference frame</a:t>
            </a:r>
          </a:p>
        </p:txBody>
      </p:sp>
      <p:sp>
        <p:nvSpPr>
          <p:cNvPr id="8" name="Oval 7">
            <a:extLst>
              <a:ext uri="{FF2B5EF4-FFF2-40B4-BE49-F238E27FC236}">
                <a16:creationId xmlns:a16="http://schemas.microsoft.com/office/drawing/2014/main" id="{01CBA999-4F12-456C-787B-DC16224EF1A9}"/>
              </a:ext>
              <a:ext uri="{C183D7F6-B498-43B3-948B-1728B52AA6E4}">
                <adec:decorative xmlns:adec="http://schemas.microsoft.com/office/drawing/2017/decorative" val="1"/>
              </a:ext>
            </a:extLst>
          </p:cNvPr>
          <p:cNvSpPr/>
          <p:nvPr/>
        </p:nvSpPr>
        <p:spPr>
          <a:xfrm>
            <a:off x="7194796" y="4429073"/>
            <a:ext cx="3716051" cy="14756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Normalization of Face</a:t>
            </a:r>
          </a:p>
        </p:txBody>
      </p:sp>
      <p:sp>
        <p:nvSpPr>
          <p:cNvPr id="9" name="Speech Bubble: Oval 8">
            <a:extLst>
              <a:ext uri="{FF2B5EF4-FFF2-40B4-BE49-F238E27FC236}">
                <a16:creationId xmlns:a16="http://schemas.microsoft.com/office/drawing/2014/main" id="{502ABC66-9AB3-B792-79DC-FF3BC1BED507}"/>
              </a:ext>
            </a:extLst>
          </p:cNvPr>
          <p:cNvSpPr/>
          <p:nvPr/>
        </p:nvSpPr>
        <p:spPr>
          <a:xfrm rot="460673">
            <a:off x="4313454" y="1478638"/>
            <a:ext cx="1902043" cy="1149983"/>
          </a:xfrm>
          <a:prstGeom prst="wedgeEllipseCallout">
            <a:avLst/>
          </a:prstGeom>
          <a:gradFill>
            <a:gsLst>
              <a:gs pos="100000">
                <a:schemeClr val="accent4">
                  <a:lumMod val="68000"/>
                  <a:lumOff val="32000"/>
                </a:schemeClr>
              </a:gs>
              <a:gs pos="0">
                <a:schemeClr val="accent1">
                  <a:lumMod val="5000"/>
                  <a:lumOff val="95000"/>
                </a:schemeClr>
              </a:gs>
              <a:gs pos="100000">
                <a:schemeClr val="accent4">
                  <a:lumMod val="60000"/>
                  <a:lumOff val="40000"/>
                </a:schemeClr>
              </a:gs>
              <a:gs pos="50000">
                <a:schemeClr val="accent4">
                  <a:lumMod val="20000"/>
                  <a:lumOff val="80000"/>
                </a:schemeClr>
              </a:gs>
              <a:gs pos="100000">
                <a:schemeClr val="accent4">
                  <a:lumMod val="20000"/>
                  <a:lumOff val="80000"/>
                </a:schemeClr>
              </a:gs>
              <a:gs pos="100000">
                <a:schemeClr val="accent1">
                  <a:lumMod val="45000"/>
                  <a:lumOff val="55000"/>
                </a:schemeClr>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50000"/>
                  </a:schemeClr>
                </a:solidFill>
              </a:rPr>
              <a:t>Eyes</a:t>
            </a:r>
          </a:p>
          <a:p>
            <a:pPr algn="ctr"/>
            <a:r>
              <a:rPr lang="en-US" dirty="0">
                <a:solidFill>
                  <a:schemeClr val="accent4">
                    <a:lumMod val="50000"/>
                  </a:schemeClr>
                </a:solidFill>
              </a:rPr>
              <a:t>Nose</a:t>
            </a:r>
          </a:p>
          <a:p>
            <a:pPr algn="ctr"/>
            <a:r>
              <a:rPr lang="en-US" dirty="0">
                <a:solidFill>
                  <a:schemeClr val="accent4">
                    <a:lumMod val="50000"/>
                  </a:schemeClr>
                </a:solidFill>
              </a:rPr>
              <a:t>Mouth</a:t>
            </a:r>
          </a:p>
        </p:txBody>
      </p:sp>
      <p:sp>
        <p:nvSpPr>
          <p:cNvPr id="10" name="Slide Number Placeholder 9">
            <a:extLst>
              <a:ext uri="{FF2B5EF4-FFF2-40B4-BE49-F238E27FC236}">
                <a16:creationId xmlns:a16="http://schemas.microsoft.com/office/drawing/2014/main" id="{9074713D-722F-DB02-C4EC-EC7D4E568B85}"/>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76477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3" name="TextBox 2">
            <a:extLst>
              <a:ext uri="{FF2B5EF4-FFF2-40B4-BE49-F238E27FC236}">
                <a16:creationId xmlns:a16="http://schemas.microsoft.com/office/drawing/2014/main" id="{952C8792-21A7-A2D1-4C4B-62D39C35F579}"/>
              </a:ext>
            </a:extLst>
          </p:cNvPr>
          <p:cNvSpPr txBox="1"/>
          <p:nvPr/>
        </p:nvSpPr>
        <p:spPr>
          <a:xfrm>
            <a:off x="1130270" y="1504335"/>
            <a:ext cx="9518065" cy="369332"/>
          </a:xfrm>
          <a:prstGeom prst="rect">
            <a:avLst/>
          </a:prstGeom>
          <a:noFill/>
        </p:spPr>
        <p:txBody>
          <a:bodyPr wrap="square" rtlCol="0">
            <a:spAutoFit/>
          </a:bodyPr>
          <a:lstStyle/>
          <a:p>
            <a:r>
              <a:rPr lang="en-US" b="1" dirty="0"/>
              <a:t>Face Tracking :</a:t>
            </a:r>
          </a:p>
        </p:txBody>
      </p:sp>
      <p:sp>
        <p:nvSpPr>
          <p:cNvPr id="5" name="TextBox 4">
            <a:extLst>
              <a:ext uri="{FF2B5EF4-FFF2-40B4-BE49-F238E27FC236}">
                <a16:creationId xmlns:a16="http://schemas.microsoft.com/office/drawing/2014/main" id="{5B7C5B01-3C60-EB05-1515-11E4FA9CFC21}"/>
              </a:ext>
            </a:extLst>
          </p:cNvPr>
          <p:cNvSpPr txBox="1"/>
          <p:nvPr/>
        </p:nvSpPr>
        <p:spPr>
          <a:xfrm>
            <a:off x="1184567" y="2220240"/>
            <a:ext cx="949468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a:t>Initialization :</a:t>
            </a:r>
            <a:endParaRPr lang="en-US" dirty="0"/>
          </a:p>
        </p:txBody>
      </p:sp>
      <p:sp>
        <p:nvSpPr>
          <p:cNvPr id="14" name="TextBox 13">
            <a:extLst>
              <a:ext uri="{FF2B5EF4-FFF2-40B4-BE49-F238E27FC236}">
                <a16:creationId xmlns:a16="http://schemas.microsoft.com/office/drawing/2014/main" id="{A2AF3C98-96D4-4A67-04E8-7F5718C977D9}"/>
              </a:ext>
            </a:extLst>
          </p:cNvPr>
          <p:cNvSpPr txBox="1"/>
          <p:nvPr/>
        </p:nvSpPr>
        <p:spPr>
          <a:xfrm>
            <a:off x="1181737" y="3305477"/>
            <a:ext cx="949468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a:t>Tracking :</a:t>
            </a:r>
            <a:endParaRPr lang="en-US" dirty="0"/>
          </a:p>
        </p:txBody>
      </p:sp>
      <p:sp>
        <p:nvSpPr>
          <p:cNvPr id="15" name="TextBox 14">
            <a:extLst>
              <a:ext uri="{FF2B5EF4-FFF2-40B4-BE49-F238E27FC236}">
                <a16:creationId xmlns:a16="http://schemas.microsoft.com/office/drawing/2014/main" id="{4A366304-83E5-28BE-29B4-5BAAEEB7993B}"/>
              </a:ext>
            </a:extLst>
          </p:cNvPr>
          <p:cNvSpPr txBox="1"/>
          <p:nvPr/>
        </p:nvSpPr>
        <p:spPr>
          <a:xfrm>
            <a:off x="1181737" y="4390714"/>
            <a:ext cx="9494680" cy="369332"/>
          </a:xfrm>
          <a:prstGeom prst="rect">
            <a:avLst/>
          </a:prstGeom>
          <a:noFill/>
        </p:spPr>
        <p:txBody>
          <a:bodyPr wrap="square" rtlCol="0">
            <a:spAutoFit/>
          </a:bodyPr>
          <a:lstStyle/>
          <a:p>
            <a:pPr marL="285750" indent="-285750">
              <a:buFont typeface="Wingdings" panose="05000000000000000000" pitchFamily="2" charset="2"/>
              <a:buChar char="§"/>
            </a:pPr>
            <a:r>
              <a:rPr lang="en-US" b="1" dirty="0"/>
              <a:t>Adaption :</a:t>
            </a:r>
            <a:endParaRPr lang="en-US" dirty="0"/>
          </a:p>
        </p:txBody>
      </p:sp>
      <p:sp>
        <p:nvSpPr>
          <p:cNvPr id="18" name="TextBox 17">
            <a:extLst>
              <a:ext uri="{FF2B5EF4-FFF2-40B4-BE49-F238E27FC236}">
                <a16:creationId xmlns:a16="http://schemas.microsoft.com/office/drawing/2014/main" id="{E352667E-8A00-48E6-3D83-57D5226F0581}"/>
              </a:ext>
            </a:extLst>
          </p:cNvPr>
          <p:cNvSpPr txBox="1"/>
          <p:nvPr/>
        </p:nvSpPr>
        <p:spPr>
          <a:xfrm>
            <a:off x="1297858" y="2589572"/>
            <a:ext cx="9494680" cy="369332"/>
          </a:xfrm>
          <a:prstGeom prst="rect">
            <a:avLst/>
          </a:prstGeom>
          <a:noFill/>
        </p:spPr>
        <p:txBody>
          <a:bodyPr wrap="square" rtlCol="0">
            <a:spAutoFit/>
          </a:bodyPr>
          <a:lstStyle/>
          <a:p>
            <a:r>
              <a:rPr lang="en-US" dirty="0"/>
              <a:t>Define a region of interest around the face region and set initial position.</a:t>
            </a:r>
          </a:p>
        </p:txBody>
      </p:sp>
      <p:sp>
        <p:nvSpPr>
          <p:cNvPr id="19" name="TextBox 18">
            <a:extLst>
              <a:ext uri="{FF2B5EF4-FFF2-40B4-BE49-F238E27FC236}">
                <a16:creationId xmlns:a16="http://schemas.microsoft.com/office/drawing/2014/main" id="{0E7EC274-982D-4C41-BD91-AAC4ACC3B3CE}"/>
              </a:ext>
            </a:extLst>
          </p:cNvPr>
          <p:cNvSpPr txBox="1"/>
          <p:nvPr/>
        </p:nvSpPr>
        <p:spPr>
          <a:xfrm>
            <a:off x="1297858" y="3714431"/>
            <a:ext cx="9494680" cy="369332"/>
          </a:xfrm>
          <a:prstGeom prst="rect">
            <a:avLst/>
          </a:prstGeom>
          <a:noFill/>
        </p:spPr>
        <p:txBody>
          <a:bodyPr wrap="square" rtlCol="0">
            <a:spAutoFit/>
          </a:bodyPr>
          <a:lstStyle/>
          <a:p>
            <a:r>
              <a:rPr lang="en-US" dirty="0"/>
              <a:t>Subsequent frames – template matching, deep learning based methods.</a:t>
            </a:r>
          </a:p>
        </p:txBody>
      </p:sp>
      <p:sp>
        <p:nvSpPr>
          <p:cNvPr id="20" name="TextBox 19">
            <a:extLst>
              <a:ext uri="{FF2B5EF4-FFF2-40B4-BE49-F238E27FC236}">
                <a16:creationId xmlns:a16="http://schemas.microsoft.com/office/drawing/2014/main" id="{22426026-82E0-6454-2D03-B1D7CFE852A9}"/>
              </a:ext>
            </a:extLst>
          </p:cNvPr>
          <p:cNvSpPr txBox="1"/>
          <p:nvPr/>
        </p:nvSpPr>
        <p:spPr>
          <a:xfrm>
            <a:off x="1297858" y="4839290"/>
            <a:ext cx="9494680" cy="369332"/>
          </a:xfrm>
          <a:prstGeom prst="rect">
            <a:avLst/>
          </a:prstGeom>
          <a:noFill/>
        </p:spPr>
        <p:txBody>
          <a:bodyPr wrap="square" rtlCol="0">
            <a:spAutoFit/>
          </a:bodyPr>
          <a:lstStyle/>
          <a:p>
            <a:r>
              <a:rPr lang="en-US" dirty="0"/>
              <a:t>Update the features, adjusting the  position, size of face tracker.</a:t>
            </a:r>
          </a:p>
        </p:txBody>
      </p:sp>
      <p:sp>
        <p:nvSpPr>
          <p:cNvPr id="6" name="Slide Number Placeholder 5">
            <a:extLst>
              <a:ext uri="{FF2B5EF4-FFF2-40B4-BE49-F238E27FC236}">
                <a16:creationId xmlns:a16="http://schemas.microsoft.com/office/drawing/2014/main" id="{04A57C6A-0015-5E74-6F8E-C6220FA60E0F}"/>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54500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3" name="TextBox 2">
            <a:extLst>
              <a:ext uri="{FF2B5EF4-FFF2-40B4-BE49-F238E27FC236}">
                <a16:creationId xmlns:a16="http://schemas.microsoft.com/office/drawing/2014/main" id="{952C8792-21A7-A2D1-4C4B-62D39C35F579}"/>
              </a:ext>
            </a:extLst>
          </p:cNvPr>
          <p:cNvSpPr txBox="1"/>
          <p:nvPr/>
        </p:nvSpPr>
        <p:spPr>
          <a:xfrm>
            <a:off x="1130270" y="1504335"/>
            <a:ext cx="9518065" cy="369332"/>
          </a:xfrm>
          <a:prstGeom prst="rect">
            <a:avLst/>
          </a:prstGeom>
          <a:noFill/>
        </p:spPr>
        <p:txBody>
          <a:bodyPr wrap="square" rtlCol="0">
            <a:spAutoFit/>
          </a:bodyPr>
          <a:lstStyle/>
          <a:p>
            <a:r>
              <a:rPr lang="en-US" b="1" dirty="0"/>
              <a:t>Face Synthesis : </a:t>
            </a:r>
          </a:p>
        </p:txBody>
      </p:sp>
      <p:sp>
        <p:nvSpPr>
          <p:cNvPr id="4" name="Rectangle: Rounded Corners 3">
            <a:extLst>
              <a:ext uri="{FF2B5EF4-FFF2-40B4-BE49-F238E27FC236}">
                <a16:creationId xmlns:a16="http://schemas.microsoft.com/office/drawing/2014/main" id="{A01360CD-1641-C992-0803-611B76287DFA}"/>
              </a:ext>
            </a:extLst>
          </p:cNvPr>
          <p:cNvSpPr/>
          <p:nvPr/>
        </p:nvSpPr>
        <p:spPr>
          <a:xfrm>
            <a:off x="2094271" y="2123457"/>
            <a:ext cx="2998839" cy="707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Super Resolution</a:t>
            </a:r>
          </a:p>
        </p:txBody>
      </p:sp>
      <p:sp>
        <p:nvSpPr>
          <p:cNvPr id="5" name="Rectangle: Rounded Corners 4">
            <a:extLst>
              <a:ext uri="{FF2B5EF4-FFF2-40B4-BE49-F238E27FC236}">
                <a16:creationId xmlns:a16="http://schemas.microsoft.com/office/drawing/2014/main" id="{89DB84B0-7ADD-A7D7-5351-DB979524DE05}"/>
              </a:ext>
            </a:extLst>
          </p:cNvPr>
          <p:cNvSpPr/>
          <p:nvPr/>
        </p:nvSpPr>
        <p:spPr>
          <a:xfrm>
            <a:off x="2094271" y="3411793"/>
            <a:ext cx="2998839" cy="707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De-Raining</a:t>
            </a:r>
          </a:p>
        </p:txBody>
      </p:sp>
      <p:sp>
        <p:nvSpPr>
          <p:cNvPr id="6" name="Rectangle: Rounded Corners 5">
            <a:extLst>
              <a:ext uri="{FF2B5EF4-FFF2-40B4-BE49-F238E27FC236}">
                <a16:creationId xmlns:a16="http://schemas.microsoft.com/office/drawing/2014/main" id="{98374815-6154-2919-C94C-00540A166EC5}"/>
              </a:ext>
            </a:extLst>
          </p:cNvPr>
          <p:cNvSpPr/>
          <p:nvPr/>
        </p:nvSpPr>
        <p:spPr>
          <a:xfrm>
            <a:off x="2094270" y="4700129"/>
            <a:ext cx="2998839" cy="707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De-Blurring</a:t>
            </a:r>
          </a:p>
        </p:txBody>
      </p:sp>
      <p:sp>
        <p:nvSpPr>
          <p:cNvPr id="7" name="Rectangle: Rounded Corners 6">
            <a:extLst>
              <a:ext uri="{FF2B5EF4-FFF2-40B4-BE49-F238E27FC236}">
                <a16:creationId xmlns:a16="http://schemas.microsoft.com/office/drawing/2014/main" id="{53B2DC3D-8EF1-8226-9A77-88900C8B6FA4}"/>
              </a:ext>
            </a:extLst>
          </p:cNvPr>
          <p:cNvSpPr/>
          <p:nvPr/>
        </p:nvSpPr>
        <p:spPr>
          <a:xfrm>
            <a:off x="6376218" y="4700128"/>
            <a:ext cx="2998839" cy="707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Color-Correction</a:t>
            </a:r>
          </a:p>
        </p:txBody>
      </p:sp>
      <p:sp>
        <p:nvSpPr>
          <p:cNvPr id="8" name="Rectangle: Rounded Corners 7">
            <a:extLst>
              <a:ext uri="{FF2B5EF4-FFF2-40B4-BE49-F238E27FC236}">
                <a16:creationId xmlns:a16="http://schemas.microsoft.com/office/drawing/2014/main" id="{94CC2A08-BCFA-F856-376B-454AF348F8C1}"/>
              </a:ext>
            </a:extLst>
          </p:cNvPr>
          <p:cNvSpPr/>
          <p:nvPr/>
        </p:nvSpPr>
        <p:spPr>
          <a:xfrm>
            <a:off x="6376219" y="3429000"/>
            <a:ext cx="2998839" cy="707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De-Hazing</a:t>
            </a:r>
          </a:p>
        </p:txBody>
      </p:sp>
      <p:sp>
        <p:nvSpPr>
          <p:cNvPr id="9" name="Rectangle: Rounded Corners 8">
            <a:extLst>
              <a:ext uri="{FF2B5EF4-FFF2-40B4-BE49-F238E27FC236}">
                <a16:creationId xmlns:a16="http://schemas.microsoft.com/office/drawing/2014/main" id="{AD97ACE1-7378-91A0-B2E7-1D4B7D434C5E}"/>
              </a:ext>
            </a:extLst>
          </p:cNvPr>
          <p:cNvSpPr/>
          <p:nvPr/>
        </p:nvSpPr>
        <p:spPr>
          <a:xfrm>
            <a:off x="6376219" y="2111788"/>
            <a:ext cx="2998839" cy="707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De-Noising</a:t>
            </a:r>
          </a:p>
        </p:txBody>
      </p:sp>
      <p:sp>
        <p:nvSpPr>
          <p:cNvPr id="11" name="Slide Number Placeholder 10">
            <a:extLst>
              <a:ext uri="{FF2B5EF4-FFF2-40B4-BE49-F238E27FC236}">
                <a16:creationId xmlns:a16="http://schemas.microsoft.com/office/drawing/2014/main" id="{D38DC649-609C-D45F-28B1-DCC1970825EC}"/>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12" name="TextBox 11">
            <a:extLst>
              <a:ext uri="{FF2B5EF4-FFF2-40B4-BE49-F238E27FC236}">
                <a16:creationId xmlns:a16="http://schemas.microsoft.com/office/drawing/2014/main" id="{3ECC9E56-6444-B3CE-8063-EA2024A82BF5}"/>
              </a:ext>
            </a:extLst>
          </p:cNvPr>
          <p:cNvSpPr txBox="1"/>
          <p:nvPr/>
        </p:nvSpPr>
        <p:spPr>
          <a:xfrm>
            <a:off x="1130270" y="5595015"/>
            <a:ext cx="9518065" cy="369332"/>
          </a:xfrm>
          <a:prstGeom prst="rect">
            <a:avLst/>
          </a:prstGeom>
          <a:noFill/>
        </p:spPr>
        <p:txBody>
          <a:bodyPr wrap="square" rtlCol="0">
            <a:spAutoFit/>
          </a:bodyPr>
          <a:lstStyle/>
          <a:p>
            <a:pPr algn="ctr"/>
            <a:r>
              <a:rPr lang="en-US" dirty="0"/>
              <a:t>Different categories of Image Restoration</a:t>
            </a:r>
          </a:p>
        </p:txBody>
      </p:sp>
    </p:spTree>
    <p:extLst>
      <p:ext uri="{BB962C8B-B14F-4D97-AF65-F5344CB8AC3E}">
        <p14:creationId xmlns:p14="http://schemas.microsoft.com/office/powerpoint/2010/main" val="369350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B91A-92FA-113A-F074-ADF17476778D}"/>
              </a:ext>
            </a:extLst>
          </p:cNvPr>
          <p:cNvSpPr>
            <a:spLocks noGrp="1"/>
          </p:cNvSpPr>
          <p:nvPr>
            <p:ph type="title"/>
          </p:nvPr>
        </p:nvSpPr>
        <p:spPr>
          <a:xfrm>
            <a:off x="1130270" y="953324"/>
            <a:ext cx="9603275" cy="551011"/>
          </a:xfrm>
        </p:spPr>
        <p:txBody>
          <a:bodyPr/>
          <a:lstStyle/>
          <a:p>
            <a:pPr algn="ctr"/>
            <a:r>
              <a:rPr lang="en-US" dirty="0"/>
              <a:t>IMPLEMENTATION</a:t>
            </a:r>
          </a:p>
        </p:txBody>
      </p:sp>
      <p:sp>
        <p:nvSpPr>
          <p:cNvPr id="3" name="TextBox 2">
            <a:extLst>
              <a:ext uri="{FF2B5EF4-FFF2-40B4-BE49-F238E27FC236}">
                <a16:creationId xmlns:a16="http://schemas.microsoft.com/office/drawing/2014/main" id="{952C8792-21A7-A2D1-4C4B-62D39C35F579}"/>
              </a:ext>
            </a:extLst>
          </p:cNvPr>
          <p:cNvSpPr txBox="1"/>
          <p:nvPr/>
        </p:nvSpPr>
        <p:spPr>
          <a:xfrm>
            <a:off x="1130270" y="1504335"/>
            <a:ext cx="9518065" cy="369332"/>
          </a:xfrm>
          <a:prstGeom prst="rect">
            <a:avLst/>
          </a:prstGeom>
          <a:noFill/>
        </p:spPr>
        <p:txBody>
          <a:bodyPr wrap="square" rtlCol="0">
            <a:spAutoFit/>
          </a:bodyPr>
          <a:lstStyle/>
          <a:p>
            <a:r>
              <a:rPr lang="en-US" b="1" dirty="0"/>
              <a:t>Super Resolution :</a:t>
            </a:r>
          </a:p>
        </p:txBody>
      </p:sp>
      <p:graphicFrame>
        <p:nvGraphicFramePr>
          <p:cNvPr id="4" name="Diagram 3">
            <a:extLst>
              <a:ext uri="{FF2B5EF4-FFF2-40B4-BE49-F238E27FC236}">
                <a16:creationId xmlns:a16="http://schemas.microsoft.com/office/drawing/2014/main" id="{FCB855FD-F976-4BD3-E00B-5C75599893AC}"/>
              </a:ext>
            </a:extLst>
          </p:cNvPr>
          <p:cNvGraphicFramePr/>
          <p:nvPr>
            <p:extLst>
              <p:ext uri="{D42A27DB-BD31-4B8C-83A1-F6EECF244321}">
                <p14:modId xmlns:p14="http://schemas.microsoft.com/office/powerpoint/2010/main" val="2504284978"/>
              </p:ext>
            </p:extLst>
          </p:nvPr>
        </p:nvGraphicFramePr>
        <p:xfrm>
          <a:off x="1130270" y="2471871"/>
          <a:ext cx="7542243" cy="270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Back with solid fill">
            <a:extLst>
              <a:ext uri="{FF2B5EF4-FFF2-40B4-BE49-F238E27FC236}">
                <a16:creationId xmlns:a16="http://schemas.microsoft.com/office/drawing/2014/main" id="{B7234033-48A7-664A-3DF7-6E16212A89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28129">
            <a:off x="7743961" y="2293998"/>
            <a:ext cx="523387" cy="523387"/>
          </a:xfrm>
          <a:prstGeom prst="rect">
            <a:avLst/>
          </a:prstGeom>
        </p:spPr>
      </p:pic>
      <p:sp>
        <p:nvSpPr>
          <p:cNvPr id="10" name="TextBox 9">
            <a:extLst>
              <a:ext uri="{FF2B5EF4-FFF2-40B4-BE49-F238E27FC236}">
                <a16:creationId xmlns:a16="http://schemas.microsoft.com/office/drawing/2014/main" id="{DB445E83-8241-9A68-8FC6-C188ED5F7B82}"/>
              </a:ext>
            </a:extLst>
          </p:cNvPr>
          <p:cNvSpPr txBox="1"/>
          <p:nvPr/>
        </p:nvSpPr>
        <p:spPr>
          <a:xfrm>
            <a:off x="8202993" y="2022324"/>
            <a:ext cx="3146322" cy="646331"/>
          </a:xfrm>
          <a:prstGeom prst="rect">
            <a:avLst/>
          </a:prstGeom>
          <a:noFill/>
        </p:spPr>
        <p:txBody>
          <a:bodyPr wrap="square" rtlCol="0">
            <a:spAutoFit/>
          </a:bodyPr>
          <a:lstStyle/>
          <a:p>
            <a:endParaRPr lang="en-US" dirty="0"/>
          </a:p>
          <a:p>
            <a:r>
              <a:rPr lang="en-US" dirty="0"/>
              <a:t>Speedy but less accuracy</a:t>
            </a:r>
          </a:p>
        </p:txBody>
      </p:sp>
      <p:pic>
        <p:nvPicPr>
          <p:cNvPr id="12" name="Graphic 11" descr="Arrow: Slight curve with solid fill">
            <a:extLst>
              <a:ext uri="{FF2B5EF4-FFF2-40B4-BE49-F238E27FC236}">
                <a16:creationId xmlns:a16="http://schemas.microsoft.com/office/drawing/2014/main" id="{0443B236-A4C5-BB9E-6FE6-7F4CA9A8B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68780" y="3427503"/>
            <a:ext cx="607465" cy="607465"/>
          </a:xfrm>
          <a:prstGeom prst="rect">
            <a:avLst/>
          </a:prstGeom>
        </p:spPr>
      </p:pic>
      <p:sp>
        <p:nvSpPr>
          <p:cNvPr id="13" name="TextBox 12">
            <a:extLst>
              <a:ext uri="{FF2B5EF4-FFF2-40B4-BE49-F238E27FC236}">
                <a16:creationId xmlns:a16="http://schemas.microsoft.com/office/drawing/2014/main" id="{8FCCA5EF-092A-CB61-9062-68F2DF55B6C0}"/>
              </a:ext>
            </a:extLst>
          </p:cNvPr>
          <p:cNvSpPr txBox="1"/>
          <p:nvPr/>
        </p:nvSpPr>
        <p:spPr>
          <a:xfrm>
            <a:off x="8821015" y="3568726"/>
            <a:ext cx="2566659" cy="369332"/>
          </a:xfrm>
          <a:prstGeom prst="rect">
            <a:avLst/>
          </a:prstGeom>
          <a:noFill/>
        </p:spPr>
        <p:txBody>
          <a:bodyPr wrap="square" rtlCol="0">
            <a:spAutoFit/>
          </a:bodyPr>
          <a:lstStyle/>
          <a:p>
            <a:r>
              <a:rPr lang="en-US" dirty="0"/>
              <a:t> Time consuming</a:t>
            </a:r>
          </a:p>
        </p:txBody>
      </p:sp>
      <p:pic>
        <p:nvPicPr>
          <p:cNvPr id="16" name="Graphic 15" descr="Back with solid fill">
            <a:extLst>
              <a:ext uri="{FF2B5EF4-FFF2-40B4-BE49-F238E27FC236}">
                <a16:creationId xmlns:a16="http://schemas.microsoft.com/office/drawing/2014/main" id="{D4DED10D-A09E-6950-DF8F-2F6BEACF31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1187710" flipH="1">
            <a:off x="8360871" y="4230945"/>
            <a:ext cx="662035" cy="681274"/>
          </a:xfrm>
          <a:prstGeom prst="rect">
            <a:avLst/>
          </a:prstGeom>
        </p:spPr>
      </p:pic>
      <p:sp>
        <p:nvSpPr>
          <p:cNvPr id="17" name="TextBox 16">
            <a:extLst>
              <a:ext uri="{FF2B5EF4-FFF2-40B4-BE49-F238E27FC236}">
                <a16:creationId xmlns:a16="http://schemas.microsoft.com/office/drawing/2014/main" id="{7C9BA357-87D1-66ED-95F8-BBF96E10021B}"/>
              </a:ext>
            </a:extLst>
          </p:cNvPr>
          <p:cNvSpPr txBox="1"/>
          <p:nvPr/>
        </p:nvSpPr>
        <p:spPr>
          <a:xfrm>
            <a:off x="8976245" y="4386916"/>
            <a:ext cx="2373070" cy="369332"/>
          </a:xfrm>
          <a:prstGeom prst="rect">
            <a:avLst/>
          </a:prstGeom>
          <a:noFill/>
        </p:spPr>
        <p:txBody>
          <a:bodyPr wrap="square" rtlCol="0">
            <a:spAutoFit/>
          </a:bodyPr>
          <a:lstStyle/>
          <a:p>
            <a:r>
              <a:rPr lang="en-US" dirty="0"/>
              <a:t>Fast and accurate</a:t>
            </a:r>
          </a:p>
        </p:txBody>
      </p:sp>
      <p:sp>
        <p:nvSpPr>
          <p:cNvPr id="6" name="Slide Number Placeholder 5">
            <a:extLst>
              <a:ext uri="{FF2B5EF4-FFF2-40B4-BE49-F238E27FC236}">
                <a16:creationId xmlns:a16="http://schemas.microsoft.com/office/drawing/2014/main" id="{AB2F72E5-FEEC-2227-2146-33C48B5399AC}"/>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8" name="TextBox 7">
            <a:extLst>
              <a:ext uri="{FF2B5EF4-FFF2-40B4-BE49-F238E27FC236}">
                <a16:creationId xmlns:a16="http://schemas.microsoft.com/office/drawing/2014/main" id="{C2F0E1BB-70DF-06D6-6C07-A1CD63D8E20E}"/>
              </a:ext>
            </a:extLst>
          </p:cNvPr>
          <p:cNvSpPr txBox="1"/>
          <p:nvPr/>
        </p:nvSpPr>
        <p:spPr>
          <a:xfrm>
            <a:off x="1211032" y="1873667"/>
            <a:ext cx="9518064" cy="369332"/>
          </a:xfrm>
          <a:prstGeom prst="rect">
            <a:avLst/>
          </a:prstGeom>
          <a:noFill/>
        </p:spPr>
        <p:txBody>
          <a:bodyPr wrap="square" rtlCol="0">
            <a:spAutoFit/>
          </a:bodyPr>
          <a:lstStyle/>
          <a:p>
            <a:r>
              <a:rPr lang="en-US" dirty="0"/>
              <a:t>Recovering a high resolution image from a single low resolution image</a:t>
            </a:r>
          </a:p>
        </p:txBody>
      </p:sp>
      <p:sp>
        <p:nvSpPr>
          <p:cNvPr id="15" name="TextBox 14">
            <a:extLst>
              <a:ext uri="{FF2B5EF4-FFF2-40B4-BE49-F238E27FC236}">
                <a16:creationId xmlns:a16="http://schemas.microsoft.com/office/drawing/2014/main" id="{3B095CC5-7119-4080-7B86-F0F5D6595486}"/>
              </a:ext>
            </a:extLst>
          </p:cNvPr>
          <p:cNvSpPr txBox="1"/>
          <p:nvPr/>
        </p:nvSpPr>
        <p:spPr>
          <a:xfrm>
            <a:off x="1211032" y="5304429"/>
            <a:ext cx="9518064" cy="369332"/>
          </a:xfrm>
          <a:prstGeom prst="rect">
            <a:avLst/>
          </a:prstGeom>
          <a:noFill/>
        </p:spPr>
        <p:txBody>
          <a:bodyPr wrap="square" rtlCol="0">
            <a:spAutoFit/>
          </a:bodyPr>
          <a:lstStyle/>
          <a:p>
            <a:r>
              <a:rPr lang="en-US" dirty="0"/>
              <a:t>Benchmark datasets for face Hallucination : </a:t>
            </a:r>
            <a:r>
              <a:rPr lang="en-US" b="1" dirty="0" err="1"/>
              <a:t>ImagePairs</a:t>
            </a:r>
            <a:r>
              <a:rPr lang="en-US" b="1" dirty="0"/>
              <a:t>, T91, Set14</a:t>
            </a:r>
            <a:endParaRPr lang="en-US" dirty="0"/>
          </a:p>
        </p:txBody>
      </p:sp>
    </p:spTree>
    <p:extLst>
      <p:ext uri="{BB962C8B-B14F-4D97-AF65-F5344CB8AC3E}">
        <p14:creationId xmlns:p14="http://schemas.microsoft.com/office/powerpoint/2010/main" val="36272108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678</TotalTime>
  <Words>820</Words>
  <Application>Microsoft Office PowerPoint</Application>
  <PresentationFormat>Widescreen</PresentationFormat>
  <Paragraphs>158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Bell MT</vt:lpstr>
      <vt:lpstr>Calibri</vt:lpstr>
      <vt:lpstr>Century Gothic</vt:lpstr>
      <vt:lpstr>Wingdings</vt:lpstr>
      <vt:lpstr>Gallery</vt:lpstr>
      <vt:lpstr>PowerPoint Presentation</vt:lpstr>
      <vt:lpstr>PowerPoint Presentation</vt:lpstr>
      <vt:lpstr>INTRODUCTION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BENEFITS</vt:lpstr>
      <vt:lpstr>FUTURE SCOPE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Yeturi Venkatesh</dc:creator>
  <cp:lastModifiedBy>Yeturi Venkatesh</cp:lastModifiedBy>
  <cp:revision>1</cp:revision>
  <dcterms:created xsi:type="dcterms:W3CDTF">2023-04-17T16:55:08Z</dcterms:created>
  <dcterms:modified xsi:type="dcterms:W3CDTF">2023-04-21T06:16:50Z</dcterms:modified>
</cp:coreProperties>
</file>