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75" r:id="rId2"/>
    <p:sldId id="262" r:id="rId3"/>
    <p:sldId id="272" r:id="rId4"/>
    <p:sldId id="273" r:id="rId5"/>
    <p:sldId id="276" r:id="rId6"/>
    <p:sldId id="263" r:id="rId7"/>
    <p:sldId id="264" r:id="rId8"/>
    <p:sldId id="265" r:id="rId9"/>
    <p:sldId id="269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0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6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2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1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2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2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3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35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0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9AC292-6ED0-4175-9CB1-89883D1C81DA}" type="datetimeFigureOut">
              <a:rPr lang="en-IN" smtClean="0"/>
              <a:t>22-12-2021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D657E-F34B-467E-87E3-CABE5014304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3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DCC4-B140-4A96-AC4C-4BF73A153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         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PIZZA Thirst Satisfied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15B1-9DC7-466E-841E-CF7BA4A1C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Presented By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Saritha Durthati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Venkateswaran S</a:t>
            </a:r>
          </a:p>
          <a:p>
            <a:r>
              <a:rPr lang="en-IN" dirty="0">
                <a:latin typeface="Algerian" panose="04020705040A02060702" pitchFamily="82" charset="0"/>
              </a:rPr>
              <a:t>                                                     Rishab Ap</a:t>
            </a:r>
          </a:p>
        </p:txBody>
      </p:sp>
    </p:spTree>
    <p:extLst>
      <p:ext uri="{BB962C8B-B14F-4D97-AF65-F5344CB8AC3E}">
        <p14:creationId xmlns:p14="http://schemas.microsoft.com/office/powerpoint/2010/main" val="159922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68A6-56BC-4C3F-A417-4828C18B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0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THANK YOU </a:t>
            </a:r>
            <a:endParaRPr lang="en-IN" sz="36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9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6C95-E156-4545-B1B5-91F3665E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308E-4398-4CEE-A905-EF48C079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811" y="189848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 custom pizza online website was created for customers of a pizzeria to create their orders online. </a:t>
            </a:r>
          </a:p>
        </p:txBody>
      </p:sp>
    </p:spTree>
    <p:extLst>
      <p:ext uri="{BB962C8B-B14F-4D97-AF65-F5344CB8AC3E}">
        <p14:creationId xmlns:p14="http://schemas.microsoft.com/office/powerpoint/2010/main" val="9982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80D4-EFC2-4BED-95B6-27784F63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An Online System Needed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302F-B4AD-479B-A1A7-B5A9AF06C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•This processes is easy to use.</a:t>
            </a:r>
          </a:p>
          <a:p>
            <a:r>
              <a:rPr lang="en-US" sz="3600" dirty="0"/>
              <a:t>•It will reduce the purchasing time for customers.</a:t>
            </a:r>
          </a:p>
        </p:txBody>
      </p:sp>
    </p:spTree>
    <p:extLst>
      <p:ext uri="{BB962C8B-B14F-4D97-AF65-F5344CB8AC3E}">
        <p14:creationId xmlns:p14="http://schemas.microsoft.com/office/powerpoint/2010/main" val="149092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ABF1-7F32-4A28-AC6B-A96D3B9E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ED2AB-2577-41DF-89E9-D0C8C489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•We can build our own pizza.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•Online Payment.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•Reduce paper work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4000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43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169-1ADF-4ACA-8D12-671D2DE9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B65-B6FD-47DA-98E9-A171CDA3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CUSTOMER MODULE</a:t>
            </a:r>
          </a:p>
          <a:p>
            <a:r>
              <a:rPr lang="en-IN" dirty="0"/>
              <a:t>BILL MODULE</a:t>
            </a:r>
          </a:p>
          <a:p>
            <a:r>
              <a:rPr lang="en-IN"/>
              <a:t>Order MODULE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994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3EDD-CEB0-4D6E-A81A-FA6E0319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INTERFACE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FD4E-983A-4FF2-9B74-E4B78266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 – HTML , CSS, Bootstrap, JAVASCRIPT, React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BUSINESS LOGIC LAYER – SPRING-boot</a:t>
            </a:r>
          </a:p>
          <a:p>
            <a:r>
              <a:rPr lang="en-US" dirty="0"/>
              <a:t>DATA BASE – Oracle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2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9B7E-CD93-441E-A173-3331ED3C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5AB965-5508-4460-9F34-6FBF3766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53" y="1846263"/>
            <a:ext cx="2897619" cy="4022725"/>
          </a:xfrm>
        </p:spPr>
      </p:pic>
    </p:spTree>
    <p:extLst>
      <p:ext uri="{BB962C8B-B14F-4D97-AF65-F5344CB8AC3E}">
        <p14:creationId xmlns:p14="http://schemas.microsoft.com/office/powerpoint/2010/main" val="22732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0B1C-5E93-41D5-B813-556332F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D435F-D1D0-4997-8451-E841DB0C8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023" y="1846263"/>
            <a:ext cx="9548280" cy="4022725"/>
          </a:xfrm>
        </p:spPr>
      </p:pic>
    </p:spTree>
    <p:extLst>
      <p:ext uri="{BB962C8B-B14F-4D97-AF65-F5344CB8AC3E}">
        <p14:creationId xmlns:p14="http://schemas.microsoft.com/office/powerpoint/2010/main" val="57474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6F4C-7294-4DAC-86A3-D21B5762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PAGE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22C96F-1F49-4FE3-AE05-86EB1FB6E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793" y="1846263"/>
            <a:ext cx="7880739" cy="4022725"/>
          </a:xfrm>
        </p:spPr>
      </p:pic>
    </p:spTree>
    <p:extLst>
      <p:ext uri="{BB962C8B-B14F-4D97-AF65-F5344CB8AC3E}">
        <p14:creationId xmlns:p14="http://schemas.microsoft.com/office/powerpoint/2010/main" val="1309093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118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Retrospect</vt:lpstr>
      <vt:lpstr>          PIZZA Thirst Satisfied</vt:lpstr>
      <vt:lpstr>INTRODUCTION</vt:lpstr>
      <vt:lpstr>Why An Online System Needed</vt:lpstr>
      <vt:lpstr>OBJECTIVES</vt:lpstr>
      <vt:lpstr>MODULES:</vt:lpstr>
      <vt:lpstr>SOFTWARE INTERFACE</vt:lpstr>
      <vt:lpstr>USE CASE MODEL</vt:lpstr>
      <vt:lpstr>DASHBOARD:</vt:lpstr>
      <vt:lpstr>REGISTRATION PAGE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THIRST SATISIFIED</dc:title>
  <dc:creator>rishab ap</dc:creator>
  <cp:lastModifiedBy>sai karthik</cp:lastModifiedBy>
  <cp:revision>28</cp:revision>
  <dcterms:created xsi:type="dcterms:W3CDTF">2021-12-04T07:15:35Z</dcterms:created>
  <dcterms:modified xsi:type="dcterms:W3CDTF">2021-12-22T07:02:06Z</dcterms:modified>
</cp:coreProperties>
</file>