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Ans ; </a:t>
            </a:r>
            <a:r>
              <a:rPr lang="en-US" sz="2400" dirty="0"/>
              <a:t>In Jupiter notebook (.</a:t>
            </a:r>
            <a:r>
              <a:rPr lang="en-US" sz="2400" dirty="0" err="1"/>
              <a:t>ipnb</a:t>
            </a:r>
            <a:r>
              <a:rPr lang="en-US" sz="2400" dirty="0"/>
              <a:t> file)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Ans ; </a:t>
            </a:r>
            <a:r>
              <a:rPr lang="en-US" dirty="0"/>
              <a:t>In Jupiter notebook (.</a:t>
            </a:r>
            <a:r>
              <a:rPr lang="en-US" dirty="0" err="1"/>
              <a:t>ipnb</a:t>
            </a:r>
            <a:r>
              <a:rPr lang="en-US" dirty="0"/>
              <a:t> file)</a:t>
            </a:r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Ans ; </a:t>
            </a:r>
            <a:r>
              <a:rPr lang="en-US" dirty="0"/>
              <a:t>In Jupiter notebook (.</a:t>
            </a:r>
            <a:r>
              <a:rPr lang="en-US" dirty="0" err="1"/>
              <a:t>ipnb</a:t>
            </a:r>
            <a:r>
              <a:rPr lang="en-US" dirty="0"/>
              <a:t> file)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345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Administrator</cp:lastModifiedBy>
  <cp:revision>5</cp:revision>
  <dcterms:created xsi:type="dcterms:W3CDTF">2015-11-14T12:07:48Z</dcterms:created>
  <dcterms:modified xsi:type="dcterms:W3CDTF">2023-05-18T11:38:01Z</dcterms:modified>
</cp:coreProperties>
</file>