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F6B522B-E736-456B-B835-BE11499E549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056B5E-ED4E-429F-A67A-889882D33B7F}" type="datetimeFigureOut">
              <a:rPr lang="en-US" smtClean="0"/>
              <a:t>12/21/2019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Mail Simulation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Development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82512" y="4361688"/>
            <a:ext cx="4690872" cy="2313432"/>
          </a:xfrm>
        </p:spPr>
        <p:txBody>
          <a:bodyPr>
            <a:normAutofit fontScale="85000" lnSpcReduction="20000"/>
          </a:bodyPr>
          <a:lstStyle/>
          <a:p>
            <a:pPr marL="1828800" lvl="4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Anushka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Arora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Maity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Amrit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Raj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James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Praghya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Reddy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Shekhar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9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FlowChart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94" y="2225842"/>
            <a:ext cx="5889974" cy="4632157"/>
          </a:xfrm>
        </p:spPr>
      </p:pic>
    </p:spTree>
    <p:extLst>
      <p:ext uri="{BB962C8B-B14F-4D97-AF65-F5344CB8AC3E}">
        <p14:creationId xmlns:p14="http://schemas.microsoft.com/office/powerpoint/2010/main" val="136816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Simulation Application is an application where user can interact with each other through mail 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to communicate through letters and telegram which is not faster . So mailing system got introduced to over come this problem . 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0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 reduce time and increase efficiency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mailing system so users can communicate easily . This application will have users and those users can communicate through mail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8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2 Technology And 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425" y="2442949"/>
            <a:ext cx="9093508" cy="405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 With Hibernate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  7.0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 IDE  2019-09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5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65528"/>
            <a:ext cx="8825659" cy="45924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Draft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8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456" y="2121408"/>
            <a:ext cx="10160000" cy="408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Anushka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Login , Register 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0" lvl="4" indent="0">
              <a:buClr>
                <a:schemeClr val="accent1"/>
              </a:buClr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login , register 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0" lvl="4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and front end Compose mail  module</a:t>
            </a:r>
          </a:p>
          <a:p>
            <a:pPr marL="0" lvl="4" indent="0">
              <a:buClr>
                <a:schemeClr val="accent1"/>
              </a:buClr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and front end inbox module</a:t>
            </a:r>
          </a:p>
          <a:p>
            <a:pPr marL="0" lvl="4" indent="0">
              <a:buClr>
                <a:schemeClr val="accent1"/>
              </a:buClr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Praghya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and front end draft 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mail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4" indent="0">
              <a:buClr>
                <a:schemeClr val="accent1"/>
              </a:buCl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Reddy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Shekhar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and front end delete , home modules</a:t>
            </a:r>
          </a:p>
        </p:txBody>
      </p:sp>
    </p:spTree>
    <p:extLst>
      <p:ext uri="{BB962C8B-B14F-4D97-AF65-F5344CB8AC3E}">
        <p14:creationId xmlns:p14="http://schemas.microsoft.com/office/powerpoint/2010/main" val="969651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135</TotalTime>
  <Words>168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 Mail Simulation Application                Development</vt:lpstr>
      <vt:lpstr>FlowChart</vt:lpstr>
      <vt:lpstr>1. Problem Statement</vt:lpstr>
      <vt:lpstr>1.1 Objective</vt:lpstr>
      <vt:lpstr>                2 Technology And  Tools</vt:lpstr>
      <vt:lpstr>                         5 Modules</vt:lpstr>
      <vt:lpstr>Roles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Simulation Application Development</dc:title>
  <dc:creator>sreekanth reddy</dc:creator>
  <cp:lastModifiedBy>HP</cp:lastModifiedBy>
  <cp:revision>27</cp:revision>
  <dcterms:created xsi:type="dcterms:W3CDTF">2019-12-21T10:25:38Z</dcterms:created>
  <dcterms:modified xsi:type="dcterms:W3CDTF">2019-12-21T13:25:40Z</dcterms:modified>
</cp:coreProperties>
</file>