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0" r:id="rId3"/>
    <p:sldId id="331" r:id="rId4"/>
    <p:sldId id="329" r:id="rId5"/>
    <p:sldId id="336" r:id="rId6"/>
    <p:sldId id="3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4F9A-8860-4A22-B476-6CEBE755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B0734-D7A5-4BAE-91B4-6B643B595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723E-A16B-46E6-9958-87C45DA3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2ACC0-7461-4747-8626-A8F0FD7F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1F21-DDBF-44A1-ABF6-2703549B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2553-B7F1-45A9-AEB1-3326DE39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81107-04B6-495A-9A7E-34AE21C82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9A7B-33D4-4787-A189-A5A98B5F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9D96-C00D-4CCE-A5F4-22B9BB7D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57A4-D6F0-45FC-8475-E366C4E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7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FB168-89EC-465E-8685-F7BE1FD5C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52131-A045-4BC1-BBC3-157B6CB6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A6CB-3F29-4CCB-85C3-E13DDAC1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AD29-20DB-4221-AB0D-A60E3592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AB12-B7FA-418D-AABB-44A9F7ED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D1E3-D5B8-494E-ADC4-699CE17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C40C-9FC9-4FBA-9DA5-238AB48D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9599-673A-4942-BF9C-19C19966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228F-FC89-44DA-BE77-3C3E0E0C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A364-2835-4A7C-A24F-7564797E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2CC5-15DD-46E5-8D25-F5251D75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0A19E-E660-4A8C-8526-51AABF3B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329B-99BF-4C76-8F00-59A749F3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381A-DC47-4F5D-A1C0-5925E979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7D77-5FF8-4A40-8603-4817518D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59F4-B322-4934-B024-B8625D64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A970-331A-4151-A47B-DEF7B9310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43D1D-5919-4E89-9BBD-C96C2C2AA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B8072-0A43-4477-A19F-C7159644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7CFF-E694-4EC6-A24C-A654DC5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E3B0-997E-422C-AC9B-3E10605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3F2C-42A5-46E0-8636-A0F5DC7B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7F37-2EB3-4C66-AEFA-12F4DFAE4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780BA-98A9-4934-AA90-20C7ECAD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E31D8-1254-44E5-8828-D0C30546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1E33F-9F36-4337-8933-D91FC824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F8555-A2F2-43C8-BEA3-DDDC74B9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66D7D-22E6-4BC9-B8BA-95887695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AF7E4-786B-4E8E-BE1D-F6C5B6C5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0581-39DB-43D4-9C01-03F938F9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E1E7F-AB4C-4DC2-9F0B-8787B355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AE4B5-8C2A-4F53-B850-B0BAD55B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9D8CA-A18B-468A-BDF4-23838A82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30EC4-53AC-4C53-832A-CDE146B7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C86A5-BFFF-4C25-BE60-A1F1B1D7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8934-27AB-4F2B-8063-717D4EF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DF0D-5159-46BE-ACC9-8B553747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3C88-2524-46E8-B0B9-FBDD9EBF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9F1B7-5480-4CC2-8630-C4F908A66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CD66E-4B72-45D9-B21A-4FBB2C36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E2ED7-2D72-4D53-9613-D455A7B7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13125-6567-4D36-B9DB-21783C6B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A1B7-71CF-4816-91A4-AB2E3FC4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CE97A-5864-4EC9-A93D-8426654BB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721F4-07D0-4753-9D25-A75CF9EE7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6D48-8E05-453D-8C0B-E450AA24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261A4-0982-4ACD-91F1-5FB7BE5C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DF01E-9C7F-4187-B6AE-8499166D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77839-B7DA-4DD6-9CD4-37DDA966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D603-5C59-40E5-908B-822094D4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5AA2-2AC1-44ED-B4AB-F935EE73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C2ED-6741-4072-A49E-8B762D727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DAE1-706E-48B3-94D9-45559A068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cli/azure/install-azure-cli-windows?tabs=azure-cli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138362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Automation with Azure CLI Installation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01984-17BC-4E41-AD5F-5193A08526F7}"/>
              </a:ext>
            </a:extLst>
          </p:cNvPr>
          <p:cNvSpPr txBox="1"/>
          <p:nvPr/>
        </p:nvSpPr>
        <p:spPr>
          <a:xfrm>
            <a:off x="753397" y="885908"/>
            <a:ext cx="10594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Azure CLI </a:t>
            </a:r>
            <a:r>
              <a:rPr lang="en-US" dirty="0" err="1">
                <a:solidFill>
                  <a:srgbClr val="00B0F0"/>
                </a:solidFill>
              </a:rPr>
              <a:t>Insallation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r>
              <a:rPr lang="en-US" dirty="0"/>
              <a:t>1. Install Microsoft Azure CLI </a:t>
            </a:r>
          </a:p>
          <a:p>
            <a:r>
              <a:rPr lang="en-US" dirty="0">
                <a:hlinkClick r:id="rId2"/>
              </a:rPr>
              <a:t>https://docs.microsoft.com/en-us/cli/azure/install-azure-cli-windows?tabs=azure-cli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Open command prompt  run  : </a:t>
            </a:r>
            <a:r>
              <a:rPr lang="en-US" dirty="0" err="1"/>
              <a:t>az</a:t>
            </a:r>
            <a:r>
              <a:rPr lang="en-US" dirty="0"/>
              <a:t> --version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D8893-E5DE-499F-A197-781DEFE3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21" y="2685967"/>
            <a:ext cx="5664224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B8993-DBBF-4567-8885-7E075DBB65A4}"/>
              </a:ext>
            </a:extLst>
          </p:cNvPr>
          <p:cNvSpPr txBox="1"/>
          <p:nvPr/>
        </p:nvSpPr>
        <p:spPr>
          <a:xfrm>
            <a:off x="7095783" y="2690316"/>
            <a:ext cx="42517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Azure CLI commands</a:t>
            </a:r>
          </a:p>
          <a:p>
            <a:r>
              <a:rPr lang="en-US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egoe UI" panose="020B0502040204020203" pitchFamily="34" charset="0"/>
              </a:rPr>
              <a:t>login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 </a:t>
            </a:r>
          </a:p>
          <a:p>
            <a:r>
              <a:rPr lang="en-US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Segoe UI" panose="020B0502040204020203" pitchFamily="34" charset="0"/>
              </a:rPr>
              <a:t>account</a:t>
            </a:r>
          </a:p>
          <a:p>
            <a:r>
              <a:rPr lang="en-US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Segoe UI" panose="020B0502040204020203" pitchFamily="34" charset="0"/>
              </a:rPr>
              <a:t>group</a:t>
            </a:r>
          </a:p>
          <a:p>
            <a:r>
              <a:rPr lang="en-US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Segoe UI" panose="020B0502040204020203" pitchFamily="34" charset="0"/>
              </a:rPr>
              <a:t>group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92D050"/>
                </a:solidFill>
                <a:latin typeface="Segoe UI" panose="020B0502040204020203" pitchFamily="34" charset="0"/>
              </a:rPr>
              <a:t>list</a:t>
            </a:r>
          </a:p>
          <a:p>
            <a:r>
              <a:rPr lang="en-US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Segoe UI" panose="020B0502040204020203" pitchFamily="34" charset="0"/>
              </a:rPr>
              <a:t>group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92D050"/>
                </a:solidFill>
                <a:latin typeface="Segoe UI" panose="020B0502040204020203" pitchFamily="34" charset="0"/>
              </a:rPr>
              <a:t>create</a:t>
            </a:r>
          </a:p>
          <a:p>
            <a:r>
              <a:rPr lang="en-US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Segoe UI" panose="020B0502040204020203" pitchFamily="34" charset="0"/>
              </a:rPr>
              <a:t>storage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92D050"/>
                </a:solidFill>
                <a:latin typeface="Segoe UI" panose="020B0502040204020203" pitchFamily="34" charset="0"/>
              </a:rPr>
              <a:t>create</a:t>
            </a:r>
          </a:p>
          <a:p>
            <a:r>
              <a:rPr lang="en-US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Segoe UI" panose="020B0502040204020203" pitchFamily="34" charset="0"/>
              </a:rPr>
              <a:t>vm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92D050"/>
                </a:solidFill>
                <a:latin typeface="Segoe UI" panose="020B0502040204020203" pitchFamily="34" charset="0"/>
              </a:rPr>
              <a:t>create</a:t>
            </a:r>
          </a:p>
          <a:p>
            <a:r>
              <a:rPr lang="en-US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Segoe UI" panose="020B0502040204020203" pitchFamily="34" charset="0"/>
              </a:rPr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5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138362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Automation with Azure CLI – 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01984-17BC-4E41-AD5F-5193A08526F7}"/>
              </a:ext>
            </a:extLst>
          </p:cNvPr>
          <p:cNvSpPr txBox="1"/>
          <p:nvPr/>
        </p:nvSpPr>
        <p:spPr>
          <a:xfrm>
            <a:off x="395588" y="828354"/>
            <a:ext cx="1059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Azure Login</a:t>
            </a:r>
          </a:p>
          <a:p>
            <a:r>
              <a:rPr lang="en-US" dirty="0"/>
              <a:t>1. Open </a:t>
            </a:r>
            <a:r>
              <a:rPr lang="en-US" dirty="0" err="1"/>
              <a:t>Powershell</a:t>
            </a:r>
            <a:r>
              <a:rPr lang="en-US" dirty="0"/>
              <a:t> ISE / VS</a:t>
            </a:r>
          </a:p>
          <a:p>
            <a:r>
              <a:rPr lang="en-US" dirty="0"/>
              <a:t>2. Login to azure by running in PS ISE terminal  : </a:t>
            </a:r>
            <a:r>
              <a:rPr lang="en-US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egoe UI" panose="020B0502040204020203" pitchFamily="34" charset="0"/>
              </a:rPr>
              <a:t>login</a:t>
            </a: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2DCF0-A404-4F6F-B6D1-32488684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88" y="1830771"/>
            <a:ext cx="8918815" cy="3007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C696F2-7324-47BC-8276-9E117534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1" y="5203825"/>
            <a:ext cx="5991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0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138362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Create Resource group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6AACD-9DAD-462A-B139-56C9039B0CA3}"/>
              </a:ext>
            </a:extLst>
          </p:cNvPr>
          <p:cNvSpPr txBox="1"/>
          <p:nvPr/>
        </p:nvSpPr>
        <p:spPr>
          <a:xfrm>
            <a:off x="838200" y="878521"/>
            <a:ext cx="10537556" cy="337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Step1. Login to Azure account by running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</a:rPr>
              <a:t>login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in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Powershel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ISE/ VSC		 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2. Create a resource group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powershell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script  run the script PS &gt; 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group create  --name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AkmetRG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 --location '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centralus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3.  create virtual Machine by running command PS &gt; :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&gt;&gt;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vm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 create --name VM3 --resource-group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AkmetRG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 --image Win2016Datacenter --admin-username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sadmin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 --admin-password India@123456 --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vnet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-name VNet3 --subnet subnet3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4. Login to portal and check the details of virtual machine and login using RDP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4. Cleanup resources resource Group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6 . Logout from Az logout</a:t>
            </a:r>
          </a:p>
        </p:txBody>
      </p:sp>
    </p:spTree>
    <p:extLst>
      <p:ext uri="{BB962C8B-B14F-4D97-AF65-F5344CB8AC3E}">
        <p14:creationId xmlns:p14="http://schemas.microsoft.com/office/powerpoint/2010/main" val="165136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12960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Create Storage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7136A-9AF3-471E-8D82-3C4B2691EB16}"/>
              </a:ext>
            </a:extLst>
          </p:cNvPr>
          <p:cNvSpPr txBox="1"/>
          <p:nvPr/>
        </p:nvSpPr>
        <p:spPr>
          <a:xfrm>
            <a:off x="573157" y="538913"/>
            <a:ext cx="10537556" cy="300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Step1. Login to Azure account by running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</a:rPr>
              <a:t>login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in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Powershel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ISE/ VSC		 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2. Create a resource group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powershell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script  run the below script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&gt;&gt; storage account create --name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akmetstorage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 --resource-group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AkmetRG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 --access-tier Cool --kind StorageV2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3.  List storge account by running PS &gt; :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&gt;&gt; storage account list --resource-group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AkmetRG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 --output table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4. Login to portal and check the details Storage account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5 . Cleanup resources Storage.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C23AC-A8FE-46E2-8BBC-5CE5C8673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723860"/>
            <a:ext cx="4665638" cy="2632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DD0554-EC4D-4520-B5A0-982CD25D0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3540056"/>
            <a:ext cx="7071360" cy="286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7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12960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Create Storage account container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7136A-9AF3-471E-8D82-3C4B2691EB16}"/>
              </a:ext>
            </a:extLst>
          </p:cNvPr>
          <p:cNvSpPr txBox="1"/>
          <p:nvPr/>
        </p:nvSpPr>
        <p:spPr>
          <a:xfrm>
            <a:off x="573156" y="538913"/>
            <a:ext cx="11618843" cy="337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Step1. Login to Azure account by running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</a:rPr>
              <a:t>login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in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Powershel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ISE/ VSC		 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2. Create a resource group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powershell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script  and run the below script for reference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az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&gt;&gt; storage account create --name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akmetstorage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 --resource-group </a:t>
            </a:r>
            <a:r>
              <a:rPr lang="en-US" sz="16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AkmetRG</a:t>
            </a:r>
            <a:r>
              <a:rPr lang="en-US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 --access-tier Cool --kind StorageV2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3.  Creating a storage container run below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powershell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PS &gt; storage container create --account-name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akmetstorage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--name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AkmetContainer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--account-key '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PxKZ+H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/V/SSWQ4ZZjugWg5FJfpQT6p5mjjrge7ipI5zDayfAYoQSbnGrQ2DxPkwNSCkII8WbCBlgbl5jRZFvqw==' --resource-group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AkmetRG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endParaRPr lang="en-US" sz="1600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4. Login to portal and check the details Storage account container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5 . Cleanup resources Storage.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F704D-7C50-4247-A545-59B18E25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774" y="4317414"/>
            <a:ext cx="4282590" cy="2346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9230C8-A2B0-4ADC-B236-937BBF50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600289"/>
            <a:ext cx="7695029" cy="8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138362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Azure CLI - Virtual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6AACD-9DAD-462A-B139-56C9039B0CA3}"/>
              </a:ext>
            </a:extLst>
          </p:cNvPr>
          <p:cNvSpPr txBox="1"/>
          <p:nvPr/>
        </p:nvSpPr>
        <p:spPr>
          <a:xfrm>
            <a:off x="838200" y="989132"/>
            <a:ext cx="10537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Step1. Login to Azure account </a:t>
            </a: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2. Create a Virtual machine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powershell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script</a:t>
            </a:r>
          </a:p>
          <a:p>
            <a:endParaRPr lang="en-US" sz="16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vm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create --name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akmetvm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-g myresourcegroup1 -l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centralus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--admin-username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sadmin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--admin-password Venkat1234567 --image Win2012Datacenter </a:t>
            </a:r>
          </a:p>
          <a:p>
            <a:endParaRPr lang="en-US" sz="16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3. Login to portal and check the details</a:t>
            </a: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4. delete Virtual Machine</a:t>
            </a: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5 . Logout from Az logout</a:t>
            </a: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6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Vnet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</a:p>
          <a:p>
            <a:r>
              <a:rPr lang="en-US" sz="1600" dirty="0" err="1"/>
              <a:t>vnet</a:t>
            </a:r>
            <a:r>
              <a:rPr lang="en-US" sz="1600" dirty="0"/>
              <a:t> create --name </a:t>
            </a:r>
            <a:r>
              <a:rPr lang="en-US" sz="1600" dirty="0" err="1"/>
              <a:t>AkmetVNet</a:t>
            </a:r>
            <a:r>
              <a:rPr lang="en-US" sz="1600" dirty="0"/>
              <a:t>--resource-group RG</a:t>
            </a:r>
          </a:p>
        </p:txBody>
      </p:sp>
    </p:spTree>
    <p:extLst>
      <p:ext uri="{BB962C8B-B14F-4D97-AF65-F5344CB8AC3E}">
        <p14:creationId xmlns:p14="http://schemas.microsoft.com/office/powerpoint/2010/main" val="397569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501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Aduru, Venkateswarlu (Contractor)</dc:creator>
  <cp:lastModifiedBy>Aduru, Venkateswarlu (Contractor)</cp:lastModifiedBy>
  <cp:revision>19</cp:revision>
  <dcterms:created xsi:type="dcterms:W3CDTF">2020-12-23T15:11:43Z</dcterms:created>
  <dcterms:modified xsi:type="dcterms:W3CDTF">2020-12-24T05:18:51Z</dcterms:modified>
</cp:coreProperties>
</file>