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330" r:id="rId3"/>
    <p:sldId id="333" r:id="rId4"/>
    <p:sldId id="331" r:id="rId5"/>
    <p:sldId id="337" r:id="rId6"/>
    <p:sldId id="338" r:id="rId7"/>
    <p:sldId id="329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4F9A-8860-4A22-B476-6CEBE755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B0734-D7A5-4BAE-91B4-6B643B595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0723E-A16B-46E6-9958-87C45DA3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2ACC0-7461-4747-8626-A8F0FD7F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A1F21-DDBF-44A1-ABF6-2703549B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8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2553-B7F1-45A9-AEB1-3326DE39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81107-04B6-495A-9A7E-34AE21C82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9A7B-33D4-4787-A189-A5A98B5F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9D96-C00D-4CCE-A5F4-22B9BB7D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57A4-D6F0-45FC-8475-E366C4E7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7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FB168-89EC-465E-8685-F7BE1FD5C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52131-A045-4BC1-BBC3-157B6CB6C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A6CB-3F29-4CCB-85C3-E13DDAC1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AD29-20DB-4221-AB0D-A60E3592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AB12-B7FA-418D-AABB-44A9F7ED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D1E3-D5B8-494E-ADC4-699CE177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BC40C-9FC9-4FBA-9DA5-238AB48D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9599-673A-4942-BF9C-19C19966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228F-FC89-44DA-BE77-3C3E0E0C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A364-2835-4A7C-A24F-7564797E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6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2CC5-15DD-46E5-8D25-F5251D75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0A19E-E660-4A8C-8526-51AABF3B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329B-99BF-4C76-8F00-59A749F3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381A-DC47-4F5D-A1C0-5925E979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57D77-5FF8-4A40-8603-4817518D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59F4-B322-4934-B024-B8625D64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A970-331A-4151-A47B-DEF7B9310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43D1D-5919-4E89-9BBD-C96C2C2AA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B8072-0A43-4477-A19F-C7159644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A7CFF-E694-4EC6-A24C-A654DC5D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FE3B0-997E-422C-AC9B-3E10605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5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3F2C-42A5-46E0-8636-A0F5DC7B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7F37-2EB3-4C66-AEFA-12F4DFAE4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780BA-98A9-4934-AA90-20C7ECAD4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E31D8-1254-44E5-8828-D0C30546A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1E33F-9F36-4337-8933-D91FC8245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F8555-A2F2-43C8-BEA3-DDDC74B9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66D7D-22E6-4BC9-B8BA-95887695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AF7E4-786B-4E8E-BE1D-F6C5B6C5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1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0581-39DB-43D4-9C01-03F938F9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E1E7F-AB4C-4DC2-9F0B-8787B355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AE4B5-8C2A-4F53-B850-B0BAD55B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9D8CA-A18B-468A-BDF4-23838A82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30EC4-53AC-4C53-832A-CDE146B7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C86A5-BFFF-4C25-BE60-A1F1B1D7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08934-27AB-4F2B-8063-717D4EF7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4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DF0D-5159-46BE-ACC9-8B553747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3C88-2524-46E8-B0B9-FBDD9EBF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9F1B7-5480-4CC2-8630-C4F908A66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CD66E-4B72-45D9-B21A-4FBB2C36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E2ED7-2D72-4D53-9613-D455A7B7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13125-6567-4D36-B9DB-21783C6B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8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A1B7-71CF-4816-91A4-AB2E3FC4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CE97A-5864-4EC9-A93D-8426654BB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721F4-07D0-4753-9D25-A75CF9EE7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16D48-8E05-453D-8C0B-E450AA24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261A4-0982-4ACD-91F1-5FB7BE5C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DF01E-9C7F-4187-B6AE-8499166D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77839-B7DA-4DD6-9CD4-37DDA966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5D603-5C59-40E5-908B-822094D4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5AA2-2AC1-44ED-B4AB-F935EE73B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48F0-CA3D-432B-829E-031CA8BFB99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CC2ED-6741-4072-A49E-8B762D727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DAE1-706E-48B3-94D9-45559A068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D5AC9-25E3-4F6F-8BBF-61BFF5D92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2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87A92-D410-4DE1-AEA0-15FD8710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@Akmet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17AA26-2676-411D-BC52-81D606BB5732}"/>
              </a:ext>
            </a:extLst>
          </p:cNvPr>
          <p:cNvSpPr txBox="1">
            <a:spLocks/>
          </p:cNvSpPr>
          <p:nvPr/>
        </p:nvSpPr>
        <p:spPr>
          <a:xfrm>
            <a:off x="0" y="28402"/>
            <a:ext cx="12192000" cy="525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FFC000"/>
                </a:solidFill>
                <a:highlight>
                  <a:srgbClr val="000080"/>
                </a:highlight>
              </a:rPr>
              <a:t>Azure VNet Peering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6AACD-9DAD-462A-B139-56C9039B0CA3}"/>
              </a:ext>
            </a:extLst>
          </p:cNvPr>
          <p:cNvSpPr txBox="1"/>
          <p:nvPr/>
        </p:nvSpPr>
        <p:spPr>
          <a:xfrm>
            <a:off x="260553" y="989132"/>
            <a:ext cx="84114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Segoe UI" panose="020B0502040204020203" pitchFamily="34" charset="0"/>
              </a:rPr>
              <a:t>Use case : </a:t>
            </a:r>
          </a:p>
          <a:p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Creating two Virtual Machines in different regions in two different VNet , configure peering between to establish connection.</a:t>
            </a:r>
          </a:p>
          <a:p>
            <a:endParaRPr lang="en-US" sz="1600" dirty="0">
              <a:solidFill>
                <a:srgbClr val="00B0F0"/>
              </a:solidFill>
              <a:latin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Segoe UI" panose="020B0502040204020203" pitchFamily="34" charset="0"/>
              </a:rPr>
              <a:t>Description :</a:t>
            </a:r>
          </a:p>
          <a:p>
            <a:endParaRPr lang="en-US" sz="1600" dirty="0">
              <a:solidFill>
                <a:srgbClr val="00B0F0"/>
              </a:solidFill>
              <a:latin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Create a two virtual networks as VNet 1 : 10.0.0.0/8 ; SN1 : 10.1.0.0/16; VNet 2 : 172.0.0.0/8 SN : 172.16.0.0/16, and create resource group in regions west central us, East US and create virtual machines VM 1  , VM2 in And VNet1 and 2 are different region , configure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vnet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 peering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F51F9-8174-48D7-893F-8573617F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052" y="989132"/>
            <a:ext cx="3436376" cy="1755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5EA740-8193-4C22-9B10-0466697235D4}"/>
              </a:ext>
            </a:extLst>
          </p:cNvPr>
          <p:cNvSpPr txBox="1"/>
          <p:nvPr/>
        </p:nvSpPr>
        <p:spPr>
          <a:xfrm>
            <a:off x="260553" y="3740981"/>
            <a:ext cx="105375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Segoe UI" panose="020B0502040204020203" pitchFamily="34" charset="0"/>
              </a:rPr>
              <a:t>Step Wise details of Implementation of VNet Peering </a:t>
            </a:r>
          </a:p>
          <a:p>
            <a:endParaRPr lang="en-US" sz="1600" dirty="0">
              <a:solidFill>
                <a:srgbClr val="00B0F0"/>
              </a:solidFill>
              <a:latin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1 :  Creating VNet1[SN1] [AkmetRG1] and VNet2 [SN2][AkmetRG2]</a:t>
            </a:r>
          </a:p>
          <a:p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2 : Creating VM1 [AkmetRG1] and VM2[AkmetRG2] – win server 2016</a:t>
            </a:r>
          </a:p>
          <a:p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3 : Check Connectivity between VM1 and VM2 before VNet Peering using RDP/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mstsc</a:t>
            </a:r>
            <a:endParaRPr lang="en-US" sz="16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4 : Configure VNet Peering between [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Vnet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peerings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] 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Vnet1-to-Vnet2 &amp; Vnet2-to-Vnet1</a:t>
            </a:r>
            <a:endParaRPr lang="en-US" sz="16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Step 5 : Verify VNet Peering Connectivity post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252267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87A92-D410-4DE1-AEA0-15FD8710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@Akmet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17AA26-2676-411D-BC52-81D606BB5732}"/>
              </a:ext>
            </a:extLst>
          </p:cNvPr>
          <p:cNvSpPr txBox="1">
            <a:spLocks/>
          </p:cNvSpPr>
          <p:nvPr/>
        </p:nvSpPr>
        <p:spPr>
          <a:xfrm>
            <a:off x="0" y="138362"/>
            <a:ext cx="12192000" cy="525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FFC000"/>
                </a:solidFill>
                <a:highlight>
                  <a:srgbClr val="000080"/>
                </a:highlight>
              </a:rPr>
              <a:t>Creating Resource 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01984-17BC-4E41-AD5F-5193A08526F7}"/>
              </a:ext>
            </a:extLst>
          </p:cNvPr>
          <p:cNvSpPr txBox="1"/>
          <p:nvPr/>
        </p:nvSpPr>
        <p:spPr>
          <a:xfrm>
            <a:off x="395589" y="828354"/>
            <a:ext cx="49005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Step 1 : Create a resource group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Login to azure portal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Create a resource : </a:t>
            </a:r>
            <a:r>
              <a:rPr lang="en-US" sz="1400" b="1" dirty="0"/>
              <a:t>AkmetRG1&amp; AkmetRG2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Navigate to Resource blade and  check resource groups are created in regions </a:t>
            </a:r>
            <a:r>
              <a:rPr lang="en-US" sz="1400" b="1" i="0" dirty="0">
                <a:solidFill>
                  <a:srgbClr val="323130"/>
                </a:solidFill>
                <a:effectLst/>
                <a:latin typeface="az_ea_font"/>
              </a:rPr>
              <a:t>East US </a:t>
            </a:r>
            <a:r>
              <a:rPr lang="en-US" sz="1400" b="0" i="0" dirty="0">
                <a:solidFill>
                  <a:srgbClr val="323130"/>
                </a:solidFill>
                <a:effectLst/>
                <a:latin typeface="az_ea_font"/>
              </a:rPr>
              <a:t>&amp; </a:t>
            </a:r>
            <a:r>
              <a:rPr lang="en-US" sz="1400" b="1" i="0" dirty="0">
                <a:solidFill>
                  <a:srgbClr val="323130"/>
                </a:solidFill>
                <a:effectLst/>
                <a:latin typeface="az_ea_font"/>
              </a:rPr>
              <a:t>Central US </a:t>
            </a:r>
            <a:r>
              <a:rPr lang="en-US" sz="1400" i="0" dirty="0">
                <a:solidFill>
                  <a:srgbClr val="323130"/>
                </a:solidFill>
                <a:effectLst/>
                <a:latin typeface="az_ea_font"/>
              </a:rPr>
              <a:t>respectively</a:t>
            </a:r>
            <a:endParaRPr lang="en-US" sz="14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51F583-7BD1-4D94-ADA7-9ED77F4D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176" y="967409"/>
            <a:ext cx="2999685" cy="26371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D47E30-FDA4-49CB-9C8C-7AFDD18DC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965" y="828354"/>
            <a:ext cx="3138832" cy="27762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473F3A-D965-41BD-AE4E-E80236349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132" y="3881769"/>
            <a:ext cx="4112868" cy="24745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45BBBA-2545-406E-867F-A18537ABF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070" y="3907685"/>
            <a:ext cx="5550727" cy="26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0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87A92-D410-4DE1-AEA0-15FD8710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@Akmet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17AA26-2676-411D-BC52-81D606BB5732}"/>
              </a:ext>
            </a:extLst>
          </p:cNvPr>
          <p:cNvSpPr txBox="1">
            <a:spLocks/>
          </p:cNvSpPr>
          <p:nvPr/>
        </p:nvSpPr>
        <p:spPr>
          <a:xfrm>
            <a:off x="0" y="138362"/>
            <a:ext cx="12192000" cy="525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FFC000"/>
                </a:solidFill>
                <a:highlight>
                  <a:srgbClr val="000080"/>
                </a:highlight>
              </a:rPr>
              <a:t>Create VNet, Subnets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FDA83-E6D4-4AA4-856A-5377B09D2D58}"/>
              </a:ext>
            </a:extLst>
          </p:cNvPr>
          <p:cNvSpPr txBox="1"/>
          <p:nvPr/>
        </p:nvSpPr>
        <p:spPr>
          <a:xfrm>
            <a:off x="278297" y="828354"/>
            <a:ext cx="411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Step 1 : Create a Virtual Networks VNet1</a:t>
            </a:r>
            <a:r>
              <a:rPr lang="en-US" sz="1400" dirty="0"/>
              <a:t>[SN1] [AkmetRG1] </a:t>
            </a:r>
            <a:r>
              <a:rPr lang="en-US" sz="1400" dirty="0">
                <a:solidFill>
                  <a:srgbClr val="00B0F0"/>
                </a:solidFill>
              </a:rPr>
              <a:t>&amp; VNet2 </a:t>
            </a:r>
            <a:r>
              <a:rPr lang="en-US" sz="1400" dirty="0"/>
              <a:t>[SN2][AkmetRG2]</a:t>
            </a:r>
          </a:p>
          <a:p>
            <a:endParaRPr lang="en-US" sz="14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Login to azure portal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Create a VNet1 [</a:t>
            </a: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10.0.0.0/8 ; SN1 : 10.1.0.0/16</a:t>
            </a:r>
            <a:r>
              <a:rPr lang="en-US" sz="1400" dirty="0"/>
              <a:t>], VNet2 [</a:t>
            </a: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172.0.0.0/8 SN : 172.16.0.0/16</a:t>
            </a:r>
            <a:r>
              <a:rPr lang="en-US" sz="1400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Navigate to virtual network blade and  check </a:t>
            </a:r>
            <a:r>
              <a:rPr lang="en-US" sz="1400" dirty="0" err="1">
                <a:solidFill>
                  <a:srgbClr val="171717"/>
                </a:solidFill>
                <a:latin typeface="Segoe UI" panose="020B0502040204020203" pitchFamily="34" charset="0"/>
              </a:rPr>
              <a:t>vnets</a:t>
            </a: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 are created along with subnets.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705915-CFB8-4BEA-BE15-E5DC8089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09174"/>
            <a:ext cx="3127514" cy="4974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A84DE2-A016-44F2-911A-4BCB49104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935" y="828354"/>
            <a:ext cx="2874065" cy="4974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13DF9F-92EE-45EA-B851-7661AF595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69" y="3429000"/>
            <a:ext cx="5577510" cy="260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5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87A92-D410-4DE1-AEA0-15FD8710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@Akmet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17AA26-2676-411D-BC52-81D606BB5732}"/>
              </a:ext>
            </a:extLst>
          </p:cNvPr>
          <p:cNvSpPr txBox="1">
            <a:spLocks/>
          </p:cNvSpPr>
          <p:nvPr/>
        </p:nvSpPr>
        <p:spPr>
          <a:xfrm>
            <a:off x="0" y="138362"/>
            <a:ext cx="12192000" cy="525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FFC000"/>
                </a:solidFill>
                <a:highlight>
                  <a:srgbClr val="000080"/>
                </a:highlight>
              </a:rPr>
              <a:t>Create Virtual Machine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99DDB-7862-4F0A-A8AD-C288A87E13B3}"/>
              </a:ext>
            </a:extLst>
          </p:cNvPr>
          <p:cNvSpPr txBox="1"/>
          <p:nvPr/>
        </p:nvSpPr>
        <p:spPr>
          <a:xfrm>
            <a:off x="278297" y="828354"/>
            <a:ext cx="10296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Step 1 : Create a Virtual Networks VNet1</a:t>
            </a:r>
            <a:r>
              <a:rPr lang="en-US" sz="1400" dirty="0"/>
              <a:t>[SN1] [AkmetRG1] </a:t>
            </a:r>
            <a:r>
              <a:rPr lang="en-US" sz="1400" dirty="0">
                <a:solidFill>
                  <a:srgbClr val="00B0F0"/>
                </a:solidFill>
              </a:rPr>
              <a:t>&amp; VNet2 </a:t>
            </a:r>
            <a:r>
              <a:rPr lang="en-US" sz="1400" dirty="0"/>
              <a:t>[SN2][AkmetRG2]</a:t>
            </a:r>
          </a:p>
          <a:p>
            <a:endParaRPr lang="en-US" sz="14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Login to azure portal, Navigate Virtual Machine blade and create AkmetVM1 &amp; AkmetVM2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B7E7A4-C891-48F9-88DF-8B38FC24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4" y="1661191"/>
            <a:ext cx="9740348" cy="469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6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6AF14-ECAB-4817-8677-556E287A6F56}"/>
              </a:ext>
            </a:extLst>
          </p:cNvPr>
          <p:cNvSpPr txBox="1"/>
          <p:nvPr/>
        </p:nvSpPr>
        <p:spPr>
          <a:xfrm>
            <a:off x="530087" y="397565"/>
            <a:ext cx="540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Configure Networking details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265AA-5426-41D0-B8C9-3F61EEA2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7" y="1031941"/>
            <a:ext cx="10336696" cy="3725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17EA2D-E2F9-41B3-BAFE-D0D24699B09D}"/>
              </a:ext>
            </a:extLst>
          </p:cNvPr>
          <p:cNvSpPr txBox="1"/>
          <p:nvPr/>
        </p:nvSpPr>
        <p:spPr>
          <a:xfrm>
            <a:off x="530087" y="5367130"/>
            <a:ext cx="372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Click on Review and Create</a:t>
            </a:r>
          </a:p>
        </p:txBody>
      </p:sp>
    </p:spTree>
    <p:extLst>
      <p:ext uri="{BB962C8B-B14F-4D97-AF65-F5344CB8AC3E}">
        <p14:creationId xmlns:p14="http://schemas.microsoft.com/office/powerpoint/2010/main" val="4914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7C3E8-84BC-423B-8A93-0A263726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9" y="431694"/>
            <a:ext cx="4876800" cy="3595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262C25-ED09-4432-89AF-1C583E8EF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77" y="613327"/>
            <a:ext cx="4876799" cy="3476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A9306-7AA2-4E76-814D-988A25348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939" y="4089951"/>
            <a:ext cx="8945218" cy="2542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1F4B9-8DBF-4581-AE55-F6E0C2AF5F61}"/>
              </a:ext>
            </a:extLst>
          </p:cNvPr>
          <p:cNvSpPr txBox="1"/>
          <p:nvPr/>
        </p:nvSpPr>
        <p:spPr>
          <a:xfrm>
            <a:off x="0" y="-26505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VM validation and Creation </a:t>
            </a:r>
          </a:p>
        </p:txBody>
      </p:sp>
    </p:spTree>
    <p:extLst>
      <p:ext uri="{BB962C8B-B14F-4D97-AF65-F5344CB8AC3E}">
        <p14:creationId xmlns:p14="http://schemas.microsoft.com/office/powerpoint/2010/main" val="766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87A92-D410-4DE1-AEA0-15FD8710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@Akmet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17AA26-2676-411D-BC52-81D606BB5732}"/>
              </a:ext>
            </a:extLst>
          </p:cNvPr>
          <p:cNvSpPr txBox="1">
            <a:spLocks/>
          </p:cNvSpPr>
          <p:nvPr/>
        </p:nvSpPr>
        <p:spPr>
          <a:xfrm>
            <a:off x="0" y="12960"/>
            <a:ext cx="12192000" cy="525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FFC000"/>
                </a:solidFill>
                <a:highlight>
                  <a:srgbClr val="000080"/>
                </a:highlight>
              </a:rPr>
              <a:t>Verify VNet Peering Connectivity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0EE03-A71E-4F4F-859D-8A78C421F913}"/>
              </a:ext>
            </a:extLst>
          </p:cNvPr>
          <p:cNvSpPr txBox="1"/>
          <p:nvPr/>
        </p:nvSpPr>
        <p:spPr>
          <a:xfrm>
            <a:off x="395589" y="828354"/>
            <a:ext cx="83640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Step 1 : Login to Virtual Machines and check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Take the Private IP of VM1 and try to login from VM2 using </a:t>
            </a:r>
            <a:r>
              <a:rPr lang="en-US" sz="1400" dirty="0" err="1"/>
              <a:t>mstsc</a:t>
            </a:r>
            <a:r>
              <a:rPr lang="en-US" sz="1400" dirty="0"/>
              <a:t> / RDP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Connection </a:t>
            </a:r>
            <a:r>
              <a:rPr lang="en-US" sz="1400" dirty="0">
                <a:solidFill>
                  <a:srgbClr val="FF0000"/>
                </a:solidFill>
              </a:rPr>
              <a:t>fail </a:t>
            </a:r>
            <a:endParaRPr lang="en-US" sz="1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Navigate to Resource blade and  check resource groups are created in regions </a:t>
            </a:r>
            <a:r>
              <a:rPr lang="en-US" sz="1400" b="1" i="0" dirty="0">
                <a:solidFill>
                  <a:srgbClr val="323130"/>
                </a:solidFill>
                <a:effectLst/>
                <a:latin typeface="az_ea_font"/>
              </a:rPr>
              <a:t>East US </a:t>
            </a:r>
            <a:r>
              <a:rPr lang="en-US" sz="1400" b="0" i="0" dirty="0">
                <a:solidFill>
                  <a:srgbClr val="323130"/>
                </a:solidFill>
                <a:effectLst/>
                <a:latin typeface="az_ea_font"/>
              </a:rPr>
              <a:t>&amp; </a:t>
            </a:r>
            <a:r>
              <a:rPr lang="en-US" sz="1400" b="1" i="0" dirty="0">
                <a:solidFill>
                  <a:srgbClr val="323130"/>
                </a:solidFill>
                <a:effectLst/>
                <a:latin typeface="az_ea_font"/>
              </a:rPr>
              <a:t>Central US </a:t>
            </a:r>
            <a:r>
              <a:rPr lang="en-US" sz="1400" i="0" dirty="0">
                <a:solidFill>
                  <a:srgbClr val="323130"/>
                </a:solidFill>
                <a:effectLst/>
                <a:latin typeface="az_ea_font"/>
              </a:rPr>
              <a:t>respectively</a:t>
            </a:r>
            <a:endParaRPr lang="en-US" sz="14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F41895-8E9B-48C2-968A-7DCDD080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5" y="2032000"/>
            <a:ext cx="91916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7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87A92-D410-4DE1-AEA0-15FD8710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@Akmet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17AA26-2676-411D-BC52-81D606BB5732}"/>
              </a:ext>
            </a:extLst>
          </p:cNvPr>
          <p:cNvSpPr txBox="1">
            <a:spLocks/>
          </p:cNvSpPr>
          <p:nvPr/>
        </p:nvSpPr>
        <p:spPr>
          <a:xfrm>
            <a:off x="0" y="12960"/>
            <a:ext cx="12192000" cy="525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FFC000"/>
                </a:solidFill>
                <a:highlight>
                  <a:srgbClr val="000080"/>
                </a:highlight>
              </a:rPr>
              <a:t>Configure VNet Peering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0EE03-A71E-4F4F-859D-8A78C421F913}"/>
              </a:ext>
            </a:extLst>
          </p:cNvPr>
          <p:cNvSpPr txBox="1"/>
          <p:nvPr/>
        </p:nvSpPr>
        <p:spPr>
          <a:xfrm>
            <a:off x="395589" y="439456"/>
            <a:ext cx="36430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Step 1 : VNet Peering Configuration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Navigate Virtual Network blade  and click on peering , provide peering link name for both and click on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Connection </a:t>
            </a:r>
            <a:r>
              <a:rPr lang="en-US" sz="1400" b="1" dirty="0">
                <a:solidFill>
                  <a:srgbClr val="002060"/>
                </a:solidFill>
              </a:rPr>
              <a:t>successful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Now try to login to VM1 from VM2 using </a:t>
            </a:r>
            <a:r>
              <a:rPr lang="en-US" sz="1400" dirty="0" err="1"/>
              <a:t>mstsc</a:t>
            </a:r>
            <a:r>
              <a:rPr lang="en-US" sz="1400" dirty="0"/>
              <a:t> / RDP </a:t>
            </a: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, successful</a:t>
            </a: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7F883-FB2A-4B06-9EEC-1782755B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10" y="619125"/>
            <a:ext cx="5317115" cy="610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5A4DC-339E-4CB5-A8A8-E463BC17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5" y="2103793"/>
            <a:ext cx="6308034" cy="1843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52262D-15EE-4994-B6FF-131428F3F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75" y="4140452"/>
            <a:ext cx="6308033" cy="23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7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420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az_ea_font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Aduru, Venkateswarlu (Contractor)</dc:creator>
  <cp:lastModifiedBy>Aduru, Venkateswarlu (Contractor)</cp:lastModifiedBy>
  <cp:revision>54</cp:revision>
  <dcterms:created xsi:type="dcterms:W3CDTF">2020-12-23T15:11:43Z</dcterms:created>
  <dcterms:modified xsi:type="dcterms:W3CDTF">2020-12-24T10:58:12Z</dcterms:modified>
</cp:coreProperties>
</file>