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7" r:id="rId11"/>
    <p:sldId id="265" r:id="rId12"/>
    <p:sldId id="26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B9B"/>
    <a:srgbClr val="CC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5D26-207D-7058-6E9B-C3ED49A9F0F0}" v="513" dt="2024-11-10T14:47:16.136"/>
    <p1510:client id="{5ED3CCE1-B33A-9054-4E8D-63ED3630FACB}" v="387" dt="2024-11-10T14:35:44.689"/>
    <p1510:client id="{655555C6-1E51-D643-8C4E-13DC7FF1C669}" v="23" dt="2024-11-10T12:38:06.701"/>
    <p1510:client id="{7844FAA6-5F6C-7BB0-8901-479449EB7422}" v="670" dt="2024-11-11T06:53:31.401"/>
    <p1510:client id="{8477023B-EFA5-62DE-CCB2-DABD295C6241}" v="1032" dt="2024-11-10T13:52:13.253"/>
    <p1510:client id="{B8D91E5D-AAA9-F9C3-953B-656A2A23B175}" v="209" dt="2024-11-10T15:39:22.027"/>
    <p1510:client id="{D9A8921A-36DC-7CA1-73EA-245F65DC9BB2}" v="44" dt="2024-11-11T11:48:45.6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DC78C-26B2-478F-A9EA-DDF1713DB52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D4AE2C3-DBE5-4D2B-BA1B-4151E7BBE03D}">
      <dgm:prSet/>
      <dgm:spPr/>
      <dgm:t>
        <a:bodyPr/>
        <a:lstStyle/>
        <a:p>
          <a:r>
            <a:rPr lang="en-US" b="1"/>
            <a:t>Abhishek M M</a:t>
          </a:r>
          <a:endParaRPr lang="en-US"/>
        </a:p>
      </dgm:t>
    </dgm:pt>
    <dgm:pt modelId="{75032BFC-567F-45EC-BD5C-896A643AF8AC}" type="parTrans" cxnId="{3ABE7E05-B6DC-4589-A571-801ED770296E}">
      <dgm:prSet/>
      <dgm:spPr/>
      <dgm:t>
        <a:bodyPr/>
        <a:lstStyle/>
        <a:p>
          <a:endParaRPr lang="en-US"/>
        </a:p>
      </dgm:t>
    </dgm:pt>
    <dgm:pt modelId="{D29EBB86-76CC-41B2-A6C4-7768BCD10FC9}" type="sibTrans" cxnId="{3ABE7E05-B6DC-4589-A571-801ED770296E}">
      <dgm:prSet/>
      <dgm:spPr/>
      <dgm:t>
        <a:bodyPr/>
        <a:lstStyle/>
        <a:p>
          <a:endParaRPr lang="en-US"/>
        </a:p>
      </dgm:t>
    </dgm:pt>
    <dgm:pt modelId="{55B33516-B103-48B1-B599-42F3A61CFE9A}">
      <dgm:prSet/>
      <dgm:spPr/>
      <dgm:t>
        <a:bodyPr/>
        <a:lstStyle/>
        <a:p>
          <a:r>
            <a:rPr lang="en-US" b="1"/>
            <a:t>Venkat Jois K P</a:t>
          </a:r>
          <a:endParaRPr lang="en-US"/>
        </a:p>
      </dgm:t>
    </dgm:pt>
    <dgm:pt modelId="{0B55B082-32F5-4C7D-9AC9-725B9105AACA}" type="parTrans" cxnId="{426826E7-4437-4124-AD8B-453B58671183}">
      <dgm:prSet/>
      <dgm:spPr/>
      <dgm:t>
        <a:bodyPr/>
        <a:lstStyle/>
        <a:p>
          <a:endParaRPr lang="en-US"/>
        </a:p>
      </dgm:t>
    </dgm:pt>
    <dgm:pt modelId="{915D1E9A-2322-4EE9-95E5-A3883F713782}" type="sibTrans" cxnId="{426826E7-4437-4124-AD8B-453B58671183}">
      <dgm:prSet/>
      <dgm:spPr/>
      <dgm:t>
        <a:bodyPr/>
        <a:lstStyle/>
        <a:p>
          <a:endParaRPr lang="en-US"/>
        </a:p>
      </dgm:t>
    </dgm:pt>
    <dgm:pt modelId="{75E564DA-B510-41DB-A596-D0BAA419CB95}">
      <dgm:prSet/>
      <dgm:spPr/>
      <dgm:t>
        <a:bodyPr/>
        <a:lstStyle/>
        <a:p>
          <a:r>
            <a:rPr lang="en-US" b="1"/>
            <a:t>Sagar Reddy N</a:t>
          </a:r>
          <a:endParaRPr lang="en-US"/>
        </a:p>
      </dgm:t>
    </dgm:pt>
    <dgm:pt modelId="{DC0E5F93-4093-4CA3-8888-626E189BC201}" type="parTrans" cxnId="{382AA036-89EE-42CE-B418-0C3975CFF1E7}">
      <dgm:prSet/>
      <dgm:spPr/>
      <dgm:t>
        <a:bodyPr/>
        <a:lstStyle/>
        <a:p>
          <a:endParaRPr lang="en-US"/>
        </a:p>
      </dgm:t>
    </dgm:pt>
    <dgm:pt modelId="{E0CF4F47-A684-4555-A634-9CB193592A71}" type="sibTrans" cxnId="{382AA036-89EE-42CE-B418-0C3975CFF1E7}">
      <dgm:prSet/>
      <dgm:spPr/>
      <dgm:t>
        <a:bodyPr/>
        <a:lstStyle/>
        <a:p>
          <a:endParaRPr lang="en-US"/>
        </a:p>
      </dgm:t>
    </dgm:pt>
    <dgm:pt modelId="{8CD5F5B6-16CF-44AF-B574-2AD84C9BA513}" type="pres">
      <dgm:prSet presAssocID="{498DC78C-26B2-478F-A9EA-DDF1713DB524}" presName="linear" presStyleCnt="0">
        <dgm:presLayoutVars>
          <dgm:dir/>
          <dgm:animLvl val="lvl"/>
          <dgm:resizeHandles val="exact"/>
        </dgm:presLayoutVars>
      </dgm:prSet>
      <dgm:spPr/>
    </dgm:pt>
    <dgm:pt modelId="{2AFB14A6-93E3-44B6-9427-6C69ECF2E824}" type="pres">
      <dgm:prSet presAssocID="{ED4AE2C3-DBE5-4D2B-BA1B-4151E7BBE03D}" presName="parentLin" presStyleCnt="0"/>
      <dgm:spPr/>
    </dgm:pt>
    <dgm:pt modelId="{3369BA2B-3898-44BB-AD5D-7AA78A88E3DC}" type="pres">
      <dgm:prSet presAssocID="{ED4AE2C3-DBE5-4D2B-BA1B-4151E7BBE03D}" presName="parentLeftMargin" presStyleLbl="node1" presStyleIdx="0" presStyleCnt="3"/>
      <dgm:spPr/>
    </dgm:pt>
    <dgm:pt modelId="{178A38C6-6FA0-4716-BF2C-A35BFBD8C2EE}" type="pres">
      <dgm:prSet presAssocID="{ED4AE2C3-DBE5-4D2B-BA1B-4151E7BBE0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B43BE9-4738-4C1B-8DCA-2476E420C1D8}" type="pres">
      <dgm:prSet presAssocID="{ED4AE2C3-DBE5-4D2B-BA1B-4151E7BBE03D}" presName="negativeSpace" presStyleCnt="0"/>
      <dgm:spPr/>
    </dgm:pt>
    <dgm:pt modelId="{1876D42A-E58B-43BC-B619-2F20F0558DFF}" type="pres">
      <dgm:prSet presAssocID="{ED4AE2C3-DBE5-4D2B-BA1B-4151E7BBE03D}" presName="childText" presStyleLbl="conFgAcc1" presStyleIdx="0" presStyleCnt="3">
        <dgm:presLayoutVars>
          <dgm:bulletEnabled val="1"/>
        </dgm:presLayoutVars>
      </dgm:prSet>
      <dgm:spPr/>
    </dgm:pt>
    <dgm:pt modelId="{50C0926D-E986-46B4-BB9B-1639DFF66763}" type="pres">
      <dgm:prSet presAssocID="{D29EBB86-76CC-41B2-A6C4-7768BCD10FC9}" presName="spaceBetweenRectangles" presStyleCnt="0"/>
      <dgm:spPr/>
    </dgm:pt>
    <dgm:pt modelId="{77C3F626-E8B3-4131-A250-4B2A7A7AA002}" type="pres">
      <dgm:prSet presAssocID="{55B33516-B103-48B1-B599-42F3A61CFE9A}" presName="parentLin" presStyleCnt="0"/>
      <dgm:spPr/>
    </dgm:pt>
    <dgm:pt modelId="{B6074EA9-BC3C-4B24-BE7E-FF850069D121}" type="pres">
      <dgm:prSet presAssocID="{55B33516-B103-48B1-B599-42F3A61CFE9A}" presName="parentLeftMargin" presStyleLbl="node1" presStyleIdx="0" presStyleCnt="3"/>
      <dgm:spPr/>
    </dgm:pt>
    <dgm:pt modelId="{C83B000C-4C89-44F7-9E7C-093D6D5E70C7}" type="pres">
      <dgm:prSet presAssocID="{55B33516-B103-48B1-B599-42F3A61CFE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1F8FB8-4746-461E-B26D-C0F6E7977DA3}" type="pres">
      <dgm:prSet presAssocID="{55B33516-B103-48B1-B599-42F3A61CFE9A}" presName="negativeSpace" presStyleCnt="0"/>
      <dgm:spPr/>
    </dgm:pt>
    <dgm:pt modelId="{D9C119AB-D6D5-436F-8184-8D906EE21EB2}" type="pres">
      <dgm:prSet presAssocID="{55B33516-B103-48B1-B599-42F3A61CFE9A}" presName="childText" presStyleLbl="conFgAcc1" presStyleIdx="1" presStyleCnt="3">
        <dgm:presLayoutVars>
          <dgm:bulletEnabled val="1"/>
        </dgm:presLayoutVars>
      </dgm:prSet>
      <dgm:spPr/>
    </dgm:pt>
    <dgm:pt modelId="{A651CDC9-A59E-410B-B44B-A0A9E3671F24}" type="pres">
      <dgm:prSet presAssocID="{915D1E9A-2322-4EE9-95E5-A3883F713782}" presName="spaceBetweenRectangles" presStyleCnt="0"/>
      <dgm:spPr/>
    </dgm:pt>
    <dgm:pt modelId="{F1FD9A10-C96D-4E4E-A64C-31351145D37E}" type="pres">
      <dgm:prSet presAssocID="{75E564DA-B510-41DB-A596-D0BAA419CB95}" presName="parentLin" presStyleCnt="0"/>
      <dgm:spPr/>
    </dgm:pt>
    <dgm:pt modelId="{B99525FC-4AE0-4B6A-AF49-1B5DC037DC93}" type="pres">
      <dgm:prSet presAssocID="{75E564DA-B510-41DB-A596-D0BAA419CB95}" presName="parentLeftMargin" presStyleLbl="node1" presStyleIdx="1" presStyleCnt="3"/>
      <dgm:spPr/>
    </dgm:pt>
    <dgm:pt modelId="{6FAACA56-D7BE-4911-ACA0-ACCFBCA7AF83}" type="pres">
      <dgm:prSet presAssocID="{75E564DA-B510-41DB-A596-D0BAA419CB9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FCB36C-2BA5-4A25-9019-83B2C66AD181}" type="pres">
      <dgm:prSet presAssocID="{75E564DA-B510-41DB-A596-D0BAA419CB95}" presName="negativeSpace" presStyleCnt="0"/>
      <dgm:spPr/>
    </dgm:pt>
    <dgm:pt modelId="{19C660A8-456D-4B2B-A608-8BD00CFC9F3B}" type="pres">
      <dgm:prSet presAssocID="{75E564DA-B510-41DB-A596-D0BAA419CB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ABE7E05-B6DC-4589-A571-801ED770296E}" srcId="{498DC78C-26B2-478F-A9EA-DDF1713DB524}" destId="{ED4AE2C3-DBE5-4D2B-BA1B-4151E7BBE03D}" srcOrd="0" destOrd="0" parTransId="{75032BFC-567F-45EC-BD5C-896A643AF8AC}" sibTransId="{D29EBB86-76CC-41B2-A6C4-7768BCD10FC9}"/>
    <dgm:cxn modelId="{10E17028-6BDC-45DD-ABDC-2F4202C08799}" type="presOf" srcId="{ED4AE2C3-DBE5-4D2B-BA1B-4151E7BBE03D}" destId="{178A38C6-6FA0-4716-BF2C-A35BFBD8C2EE}" srcOrd="1" destOrd="0" presId="urn:microsoft.com/office/officeart/2005/8/layout/list1"/>
    <dgm:cxn modelId="{382AA036-89EE-42CE-B418-0C3975CFF1E7}" srcId="{498DC78C-26B2-478F-A9EA-DDF1713DB524}" destId="{75E564DA-B510-41DB-A596-D0BAA419CB95}" srcOrd="2" destOrd="0" parTransId="{DC0E5F93-4093-4CA3-8888-626E189BC201}" sibTransId="{E0CF4F47-A684-4555-A634-9CB193592A71}"/>
    <dgm:cxn modelId="{4303D181-786C-409F-8150-34265F00E2D0}" type="presOf" srcId="{ED4AE2C3-DBE5-4D2B-BA1B-4151E7BBE03D}" destId="{3369BA2B-3898-44BB-AD5D-7AA78A88E3DC}" srcOrd="0" destOrd="0" presId="urn:microsoft.com/office/officeart/2005/8/layout/list1"/>
    <dgm:cxn modelId="{9CEE54A0-6CC4-4641-8DBD-6BA0B44A90A3}" type="presOf" srcId="{75E564DA-B510-41DB-A596-D0BAA419CB95}" destId="{6FAACA56-D7BE-4911-ACA0-ACCFBCA7AF83}" srcOrd="1" destOrd="0" presId="urn:microsoft.com/office/officeart/2005/8/layout/list1"/>
    <dgm:cxn modelId="{8C6839BE-5CB5-44AC-8ED8-64486B082A79}" type="presOf" srcId="{55B33516-B103-48B1-B599-42F3A61CFE9A}" destId="{B6074EA9-BC3C-4B24-BE7E-FF850069D121}" srcOrd="0" destOrd="0" presId="urn:microsoft.com/office/officeart/2005/8/layout/list1"/>
    <dgm:cxn modelId="{A316ABD1-41FD-4366-8911-D19B1B48B539}" type="presOf" srcId="{498DC78C-26B2-478F-A9EA-DDF1713DB524}" destId="{8CD5F5B6-16CF-44AF-B574-2AD84C9BA513}" srcOrd="0" destOrd="0" presId="urn:microsoft.com/office/officeart/2005/8/layout/list1"/>
    <dgm:cxn modelId="{426826E7-4437-4124-AD8B-453B58671183}" srcId="{498DC78C-26B2-478F-A9EA-DDF1713DB524}" destId="{55B33516-B103-48B1-B599-42F3A61CFE9A}" srcOrd="1" destOrd="0" parTransId="{0B55B082-32F5-4C7D-9AC9-725B9105AACA}" sibTransId="{915D1E9A-2322-4EE9-95E5-A3883F713782}"/>
    <dgm:cxn modelId="{F72B08EE-98E0-4985-950A-CC342F838504}" type="presOf" srcId="{75E564DA-B510-41DB-A596-D0BAA419CB95}" destId="{B99525FC-4AE0-4B6A-AF49-1B5DC037DC93}" srcOrd="0" destOrd="0" presId="urn:microsoft.com/office/officeart/2005/8/layout/list1"/>
    <dgm:cxn modelId="{E871DFFD-68E1-4B51-AFD2-3C78F7A6BCA5}" type="presOf" srcId="{55B33516-B103-48B1-B599-42F3A61CFE9A}" destId="{C83B000C-4C89-44F7-9E7C-093D6D5E70C7}" srcOrd="1" destOrd="0" presId="urn:microsoft.com/office/officeart/2005/8/layout/list1"/>
    <dgm:cxn modelId="{399CCC74-C99E-4893-9E54-EDEE59D31849}" type="presParOf" srcId="{8CD5F5B6-16CF-44AF-B574-2AD84C9BA513}" destId="{2AFB14A6-93E3-44B6-9427-6C69ECF2E824}" srcOrd="0" destOrd="0" presId="urn:microsoft.com/office/officeart/2005/8/layout/list1"/>
    <dgm:cxn modelId="{3386EB4B-4E55-4A7F-8485-59E1190E2749}" type="presParOf" srcId="{2AFB14A6-93E3-44B6-9427-6C69ECF2E824}" destId="{3369BA2B-3898-44BB-AD5D-7AA78A88E3DC}" srcOrd="0" destOrd="0" presId="urn:microsoft.com/office/officeart/2005/8/layout/list1"/>
    <dgm:cxn modelId="{E2E8ECB3-8DBB-40D6-8A59-4E0A9FA95675}" type="presParOf" srcId="{2AFB14A6-93E3-44B6-9427-6C69ECF2E824}" destId="{178A38C6-6FA0-4716-BF2C-A35BFBD8C2EE}" srcOrd="1" destOrd="0" presId="urn:microsoft.com/office/officeart/2005/8/layout/list1"/>
    <dgm:cxn modelId="{77DBE671-EB7A-46E5-818B-00BA446B0720}" type="presParOf" srcId="{8CD5F5B6-16CF-44AF-B574-2AD84C9BA513}" destId="{A8B43BE9-4738-4C1B-8DCA-2476E420C1D8}" srcOrd="1" destOrd="0" presId="urn:microsoft.com/office/officeart/2005/8/layout/list1"/>
    <dgm:cxn modelId="{A15479A9-5BD3-40BF-AFBA-3A768A4336A2}" type="presParOf" srcId="{8CD5F5B6-16CF-44AF-B574-2AD84C9BA513}" destId="{1876D42A-E58B-43BC-B619-2F20F0558DFF}" srcOrd="2" destOrd="0" presId="urn:microsoft.com/office/officeart/2005/8/layout/list1"/>
    <dgm:cxn modelId="{F3D0D3E2-BD6C-4392-AF63-48D9AAF173C3}" type="presParOf" srcId="{8CD5F5B6-16CF-44AF-B574-2AD84C9BA513}" destId="{50C0926D-E986-46B4-BB9B-1639DFF66763}" srcOrd="3" destOrd="0" presId="urn:microsoft.com/office/officeart/2005/8/layout/list1"/>
    <dgm:cxn modelId="{42B09483-FD51-41BB-B7E6-D821D7D4D1F2}" type="presParOf" srcId="{8CD5F5B6-16CF-44AF-B574-2AD84C9BA513}" destId="{77C3F626-E8B3-4131-A250-4B2A7A7AA002}" srcOrd="4" destOrd="0" presId="urn:microsoft.com/office/officeart/2005/8/layout/list1"/>
    <dgm:cxn modelId="{BF57152F-2734-43A4-B0DA-F3185DFAF970}" type="presParOf" srcId="{77C3F626-E8B3-4131-A250-4B2A7A7AA002}" destId="{B6074EA9-BC3C-4B24-BE7E-FF850069D121}" srcOrd="0" destOrd="0" presId="urn:microsoft.com/office/officeart/2005/8/layout/list1"/>
    <dgm:cxn modelId="{6C6D3815-BEC7-4766-A7D9-0AD84094DCF2}" type="presParOf" srcId="{77C3F626-E8B3-4131-A250-4B2A7A7AA002}" destId="{C83B000C-4C89-44F7-9E7C-093D6D5E70C7}" srcOrd="1" destOrd="0" presId="urn:microsoft.com/office/officeart/2005/8/layout/list1"/>
    <dgm:cxn modelId="{E3CBD362-6123-4E44-8B98-5F53AC51A4AA}" type="presParOf" srcId="{8CD5F5B6-16CF-44AF-B574-2AD84C9BA513}" destId="{CE1F8FB8-4746-461E-B26D-C0F6E7977DA3}" srcOrd="5" destOrd="0" presId="urn:microsoft.com/office/officeart/2005/8/layout/list1"/>
    <dgm:cxn modelId="{03DA51F4-ED3F-4B51-A3C4-8904BDAD885A}" type="presParOf" srcId="{8CD5F5B6-16CF-44AF-B574-2AD84C9BA513}" destId="{D9C119AB-D6D5-436F-8184-8D906EE21EB2}" srcOrd="6" destOrd="0" presId="urn:microsoft.com/office/officeart/2005/8/layout/list1"/>
    <dgm:cxn modelId="{92E4A8EF-3342-4681-BB9F-EF32D9735013}" type="presParOf" srcId="{8CD5F5B6-16CF-44AF-B574-2AD84C9BA513}" destId="{A651CDC9-A59E-410B-B44B-A0A9E3671F24}" srcOrd="7" destOrd="0" presId="urn:microsoft.com/office/officeart/2005/8/layout/list1"/>
    <dgm:cxn modelId="{17B7DCE9-CFDB-4622-B024-723A5A5D357D}" type="presParOf" srcId="{8CD5F5B6-16CF-44AF-B574-2AD84C9BA513}" destId="{F1FD9A10-C96D-4E4E-A64C-31351145D37E}" srcOrd="8" destOrd="0" presId="urn:microsoft.com/office/officeart/2005/8/layout/list1"/>
    <dgm:cxn modelId="{9109DE4D-FEDE-4031-9F63-CB51C2D6957C}" type="presParOf" srcId="{F1FD9A10-C96D-4E4E-A64C-31351145D37E}" destId="{B99525FC-4AE0-4B6A-AF49-1B5DC037DC93}" srcOrd="0" destOrd="0" presId="urn:microsoft.com/office/officeart/2005/8/layout/list1"/>
    <dgm:cxn modelId="{C22F7EB5-36EB-4FF5-A04D-EF0F01168582}" type="presParOf" srcId="{F1FD9A10-C96D-4E4E-A64C-31351145D37E}" destId="{6FAACA56-D7BE-4911-ACA0-ACCFBCA7AF83}" srcOrd="1" destOrd="0" presId="urn:microsoft.com/office/officeart/2005/8/layout/list1"/>
    <dgm:cxn modelId="{9D201170-2870-440A-A883-518E1346EC46}" type="presParOf" srcId="{8CD5F5B6-16CF-44AF-B574-2AD84C9BA513}" destId="{6CFCB36C-2BA5-4A25-9019-83B2C66AD181}" srcOrd="9" destOrd="0" presId="urn:microsoft.com/office/officeart/2005/8/layout/list1"/>
    <dgm:cxn modelId="{58E91634-4063-42A2-BB64-79DDDD013AAD}" type="presParOf" srcId="{8CD5F5B6-16CF-44AF-B574-2AD84C9BA513}" destId="{19C660A8-456D-4B2B-A608-8BD00CFC9F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2BBFE-15BD-4DF8-8457-3D12C77B0B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AF8028-9750-4897-92BD-0714A122E8BF}">
      <dgm:prSet/>
      <dgm:spPr/>
      <dgm:t>
        <a:bodyPr/>
        <a:lstStyle/>
        <a:p>
          <a:pPr rtl="0"/>
          <a:r>
            <a:rPr lang="en-US">
              <a:latin typeface="Corbel" panose="020B0503020204020204"/>
            </a:rPr>
            <a:t>Introduction of</a:t>
          </a:r>
          <a:r>
            <a:rPr lang="en-US"/>
            <a:t> Urban Estate</a:t>
          </a:r>
        </a:p>
      </dgm:t>
    </dgm:pt>
    <dgm:pt modelId="{F67504AC-CE57-4996-B770-B23CB6C233E9}" type="parTrans" cxnId="{E7A4B2D3-63B3-4371-9369-5F41A4C11AA1}">
      <dgm:prSet/>
      <dgm:spPr/>
      <dgm:t>
        <a:bodyPr/>
        <a:lstStyle/>
        <a:p>
          <a:endParaRPr lang="en-US"/>
        </a:p>
      </dgm:t>
    </dgm:pt>
    <dgm:pt modelId="{5F6D4EF5-741E-4A1E-B163-E63E1A441763}" type="sibTrans" cxnId="{E7A4B2D3-63B3-4371-9369-5F41A4C11AA1}">
      <dgm:prSet/>
      <dgm:spPr/>
      <dgm:t>
        <a:bodyPr/>
        <a:lstStyle/>
        <a:p>
          <a:endParaRPr lang="en-US"/>
        </a:p>
      </dgm:t>
    </dgm:pt>
    <dgm:pt modelId="{405FD685-7393-4E18-BAD5-F13DB12DEC2A}">
      <dgm:prSet/>
      <dgm:spPr/>
      <dgm:t>
        <a:bodyPr/>
        <a:lstStyle/>
        <a:p>
          <a:r>
            <a:rPr lang="en-US" dirty="0"/>
            <a:t>Problem Statement </a:t>
          </a:r>
        </a:p>
      </dgm:t>
    </dgm:pt>
    <dgm:pt modelId="{6B2E21EA-FE43-4ED2-93C5-4BDDB131F2F2}" type="parTrans" cxnId="{FB15E567-462F-4103-B5F1-21B61D59271E}">
      <dgm:prSet/>
      <dgm:spPr/>
      <dgm:t>
        <a:bodyPr/>
        <a:lstStyle/>
        <a:p>
          <a:endParaRPr lang="en-US"/>
        </a:p>
      </dgm:t>
    </dgm:pt>
    <dgm:pt modelId="{3F953A5B-A44A-43F7-8AAB-A680ABD5FEAA}" type="sibTrans" cxnId="{FB15E567-462F-4103-B5F1-21B61D59271E}">
      <dgm:prSet/>
      <dgm:spPr/>
      <dgm:t>
        <a:bodyPr/>
        <a:lstStyle/>
        <a:p>
          <a:endParaRPr lang="en-US"/>
        </a:p>
      </dgm:t>
    </dgm:pt>
    <dgm:pt modelId="{95E2DD84-1C6F-4E77-815B-4CD495ED809B}">
      <dgm:prSet/>
      <dgm:spPr/>
      <dgm:t>
        <a:bodyPr/>
        <a:lstStyle/>
        <a:p>
          <a:r>
            <a:rPr lang="en-US" dirty="0"/>
            <a:t>Solutions</a:t>
          </a:r>
        </a:p>
      </dgm:t>
    </dgm:pt>
    <dgm:pt modelId="{CBD86878-ED7E-441C-B592-8FD1FCF931EE}" type="parTrans" cxnId="{17B52F28-06C9-4991-9CDE-14D71A6A17C4}">
      <dgm:prSet/>
      <dgm:spPr/>
      <dgm:t>
        <a:bodyPr/>
        <a:lstStyle/>
        <a:p>
          <a:endParaRPr lang="en-US"/>
        </a:p>
      </dgm:t>
    </dgm:pt>
    <dgm:pt modelId="{91674EA9-8F33-4A7C-A8E4-8DF6D99D9DB4}" type="sibTrans" cxnId="{17B52F28-06C9-4991-9CDE-14D71A6A17C4}">
      <dgm:prSet/>
      <dgm:spPr/>
      <dgm:t>
        <a:bodyPr/>
        <a:lstStyle/>
        <a:p>
          <a:endParaRPr lang="en-US"/>
        </a:p>
      </dgm:t>
    </dgm:pt>
    <dgm:pt modelId="{3B264EF7-7A6B-4542-9A72-914ED4AE6371}">
      <dgm:prSet/>
      <dgm:spPr/>
      <dgm:t>
        <a:bodyPr/>
        <a:lstStyle/>
        <a:p>
          <a:r>
            <a:rPr lang="en-US" dirty="0"/>
            <a:t>Technology Used</a:t>
          </a:r>
        </a:p>
      </dgm:t>
    </dgm:pt>
    <dgm:pt modelId="{89753F32-F8A5-4672-B249-582C11A23687}" type="parTrans" cxnId="{99C7612D-217E-4A3D-803B-B80C1776EB31}">
      <dgm:prSet/>
      <dgm:spPr/>
      <dgm:t>
        <a:bodyPr/>
        <a:lstStyle/>
        <a:p>
          <a:endParaRPr lang="en-US"/>
        </a:p>
      </dgm:t>
    </dgm:pt>
    <dgm:pt modelId="{D53CF187-2D30-4AF4-9180-CAFF03534065}" type="sibTrans" cxnId="{99C7612D-217E-4A3D-803B-B80C1776EB31}">
      <dgm:prSet/>
      <dgm:spPr/>
      <dgm:t>
        <a:bodyPr/>
        <a:lstStyle/>
        <a:p>
          <a:endParaRPr lang="en-US"/>
        </a:p>
      </dgm:t>
    </dgm:pt>
    <dgm:pt modelId="{05AA67C7-710D-41C1-BD73-B97E0CFD58DA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DD455A25-90DE-47F4-B43C-6DCC2AD6F1C7}" type="parTrans" cxnId="{03CE040D-261D-4A80-A3B4-7E4BFF29EF1A}">
      <dgm:prSet/>
      <dgm:spPr/>
      <dgm:t>
        <a:bodyPr/>
        <a:lstStyle/>
        <a:p>
          <a:endParaRPr lang="en-US"/>
        </a:p>
      </dgm:t>
    </dgm:pt>
    <dgm:pt modelId="{F5299CB2-CB44-48D4-9D01-84284A319EBD}" type="sibTrans" cxnId="{03CE040D-261D-4A80-A3B4-7E4BFF29EF1A}">
      <dgm:prSet/>
      <dgm:spPr/>
      <dgm:t>
        <a:bodyPr/>
        <a:lstStyle/>
        <a:p>
          <a:endParaRPr lang="en-US"/>
        </a:p>
      </dgm:t>
    </dgm:pt>
    <dgm:pt modelId="{F01BA6D6-2319-4266-9C8F-86B0ED9052AA}">
      <dgm:prSet/>
      <dgm:spPr/>
      <dgm:t>
        <a:bodyPr/>
        <a:lstStyle/>
        <a:p>
          <a:r>
            <a:rPr lang="en-US" dirty="0"/>
            <a:t>Agile Methodology</a:t>
          </a:r>
        </a:p>
      </dgm:t>
    </dgm:pt>
    <dgm:pt modelId="{0B35048F-4018-4E61-A20E-339E057BCB58}" type="parTrans" cxnId="{B52D918D-BCC9-4CD5-85AC-47898A7F72E5}">
      <dgm:prSet/>
      <dgm:spPr/>
      <dgm:t>
        <a:bodyPr/>
        <a:lstStyle/>
        <a:p>
          <a:endParaRPr lang="en-US"/>
        </a:p>
      </dgm:t>
    </dgm:pt>
    <dgm:pt modelId="{0C948EA8-0DC2-4811-91AA-EDD78CF5D65C}" type="sibTrans" cxnId="{B52D918D-BCC9-4CD5-85AC-47898A7F72E5}">
      <dgm:prSet/>
      <dgm:spPr/>
      <dgm:t>
        <a:bodyPr/>
        <a:lstStyle/>
        <a:p>
          <a:endParaRPr lang="en-US"/>
        </a:p>
      </dgm:t>
    </dgm:pt>
    <dgm:pt modelId="{7DB84FAA-C764-416F-8CEB-347C9CB25918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Future Scope</a:t>
          </a:r>
          <a:endParaRPr lang="en-US" dirty="0"/>
        </a:p>
      </dgm:t>
    </dgm:pt>
    <dgm:pt modelId="{7D940081-EBEF-4410-854E-DE46A43C9144}" type="parTrans" cxnId="{492614AA-4271-4A23-BD2F-6DD579DFCD3E}">
      <dgm:prSet/>
      <dgm:spPr/>
      <dgm:t>
        <a:bodyPr/>
        <a:lstStyle/>
        <a:p>
          <a:endParaRPr lang="en-US"/>
        </a:p>
      </dgm:t>
    </dgm:pt>
    <dgm:pt modelId="{0513C693-76DD-4375-AFA1-132E5C198EE5}" type="sibTrans" cxnId="{492614AA-4271-4A23-BD2F-6DD579DFCD3E}">
      <dgm:prSet/>
      <dgm:spPr/>
      <dgm:t>
        <a:bodyPr/>
        <a:lstStyle/>
        <a:p>
          <a:endParaRPr lang="en-US"/>
        </a:p>
      </dgm:t>
    </dgm:pt>
    <dgm:pt modelId="{FD7055EA-BCBF-475D-8F41-3448F1F9C80A}" type="pres">
      <dgm:prSet presAssocID="{3032BBFE-15BD-4DF8-8457-3D12C77B0BA9}" presName="root" presStyleCnt="0">
        <dgm:presLayoutVars>
          <dgm:dir/>
          <dgm:resizeHandles val="exact"/>
        </dgm:presLayoutVars>
      </dgm:prSet>
      <dgm:spPr/>
    </dgm:pt>
    <dgm:pt modelId="{120A8CD9-E08D-4E7A-B214-AC20F643D81B}" type="pres">
      <dgm:prSet presAssocID="{CBAF8028-9750-4897-92BD-0714A122E8BF}" presName="compNode" presStyleCnt="0"/>
      <dgm:spPr/>
    </dgm:pt>
    <dgm:pt modelId="{88F54E10-1D25-4BBA-9E48-D39B20E821CE}" type="pres">
      <dgm:prSet presAssocID="{CBAF8028-9750-4897-92BD-0714A122E8BF}" presName="bgRect" presStyleLbl="bgShp" presStyleIdx="0" presStyleCnt="7"/>
      <dgm:spPr/>
    </dgm:pt>
    <dgm:pt modelId="{23E24AD3-3EE7-4296-B77C-B0D196142379}" type="pres">
      <dgm:prSet presAssocID="{CBAF8028-9750-4897-92BD-0714A122E8B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1B5AD6F-6B48-478D-A8EE-EC2EFC9C5671}" type="pres">
      <dgm:prSet presAssocID="{CBAF8028-9750-4897-92BD-0714A122E8BF}" presName="spaceRect" presStyleCnt="0"/>
      <dgm:spPr/>
    </dgm:pt>
    <dgm:pt modelId="{82E38AE7-9A7D-4825-B9B9-E4078D40D551}" type="pres">
      <dgm:prSet presAssocID="{CBAF8028-9750-4897-92BD-0714A122E8BF}" presName="parTx" presStyleLbl="revTx" presStyleIdx="0" presStyleCnt="7">
        <dgm:presLayoutVars>
          <dgm:chMax val="0"/>
          <dgm:chPref val="0"/>
        </dgm:presLayoutVars>
      </dgm:prSet>
      <dgm:spPr/>
    </dgm:pt>
    <dgm:pt modelId="{7E77B227-B599-4E02-9821-CDEB5D8591E3}" type="pres">
      <dgm:prSet presAssocID="{5F6D4EF5-741E-4A1E-B163-E63E1A441763}" presName="sibTrans" presStyleCnt="0"/>
      <dgm:spPr/>
    </dgm:pt>
    <dgm:pt modelId="{6D77CF60-FA76-41E2-8321-5F774B5670DF}" type="pres">
      <dgm:prSet presAssocID="{405FD685-7393-4E18-BAD5-F13DB12DEC2A}" presName="compNode" presStyleCnt="0"/>
      <dgm:spPr/>
    </dgm:pt>
    <dgm:pt modelId="{A5402844-B473-420D-8F81-9E41469F6F96}" type="pres">
      <dgm:prSet presAssocID="{405FD685-7393-4E18-BAD5-F13DB12DEC2A}" presName="bgRect" presStyleLbl="bgShp" presStyleIdx="1" presStyleCnt="7"/>
      <dgm:spPr/>
    </dgm:pt>
    <dgm:pt modelId="{86D52A44-9BAA-42B2-8DB3-C435E1915CB4}" type="pres">
      <dgm:prSet presAssocID="{405FD685-7393-4E18-BAD5-F13DB12DEC2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9BBCA8-5108-4FBE-8298-7BA14FEDF1CF}" type="pres">
      <dgm:prSet presAssocID="{405FD685-7393-4E18-BAD5-F13DB12DEC2A}" presName="spaceRect" presStyleCnt="0"/>
      <dgm:spPr/>
    </dgm:pt>
    <dgm:pt modelId="{AFE71053-8825-429D-BF26-1B32119E8343}" type="pres">
      <dgm:prSet presAssocID="{405FD685-7393-4E18-BAD5-F13DB12DEC2A}" presName="parTx" presStyleLbl="revTx" presStyleIdx="1" presStyleCnt="7">
        <dgm:presLayoutVars>
          <dgm:chMax val="0"/>
          <dgm:chPref val="0"/>
        </dgm:presLayoutVars>
      </dgm:prSet>
      <dgm:spPr/>
    </dgm:pt>
    <dgm:pt modelId="{B0F019B3-F2E2-40D5-8129-1E1A1B189F5E}" type="pres">
      <dgm:prSet presAssocID="{3F953A5B-A44A-43F7-8AAB-A680ABD5FEAA}" presName="sibTrans" presStyleCnt="0"/>
      <dgm:spPr/>
    </dgm:pt>
    <dgm:pt modelId="{14BF9EFA-BFE4-4DB5-A477-19FB69445094}" type="pres">
      <dgm:prSet presAssocID="{95E2DD84-1C6F-4E77-815B-4CD495ED809B}" presName="compNode" presStyleCnt="0"/>
      <dgm:spPr/>
    </dgm:pt>
    <dgm:pt modelId="{8B3BC769-E3C0-44C6-851E-45C59D28CC25}" type="pres">
      <dgm:prSet presAssocID="{95E2DD84-1C6F-4E77-815B-4CD495ED809B}" presName="bgRect" presStyleLbl="bgShp" presStyleIdx="2" presStyleCnt="7"/>
      <dgm:spPr/>
    </dgm:pt>
    <dgm:pt modelId="{B0C8E891-EF47-4F57-900F-683AB1E72FBA}" type="pres">
      <dgm:prSet presAssocID="{95E2DD84-1C6F-4E77-815B-4CD495ED809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AB98717-157E-49A0-BF31-C6631C3B1206}" type="pres">
      <dgm:prSet presAssocID="{95E2DD84-1C6F-4E77-815B-4CD495ED809B}" presName="spaceRect" presStyleCnt="0"/>
      <dgm:spPr/>
    </dgm:pt>
    <dgm:pt modelId="{BA9361C4-5F8F-46BF-9D04-6AF54F117115}" type="pres">
      <dgm:prSet presAssocID="{95E2DD84-1C6F-4E77-815B-4CD495ED809B}" presName="parTx" presStyleLbl="revTx" presStyleIdx="2" presStyleCnt="7">
        <dgm:presLayoutVars>
          <dgm:chMax val="0"/>
          <dgm:chPref val="0"/>
        </dgm:presLayoutVars>
      </dgm:prSet>
      <dgm:spPr/>
    </dgm:pt>
    <dgm:pt modelId="{5AABB9FB-97C1-4EF3-82FF-CA5AF1BBE29F}" type="pres">
      <dgm:prSet presAssocID="{91674EA9-8F33-4A7C-A8E4-8DF6D99D9DB4}" presName="sibTrans" presStyleCnt="0"/>
      <dgm:spPr/>
    </dgm:pt>
    <dgm:pt modelId="{E8F65515-6EA4-476C-9C4F-90D93845366D}" type="pres">
      <dgm:prSet presAssocID="{3B264EF7-7A6B-4542-9A72-914ED4AE6371}" presName="compNode" presStyleCnt="0"/>
      <dgm:spPr/>
    </dgm:pt>
    <dgm:pt modelId="{5D69889C-D5F0-4755-B798-4FBEC63CA3DA}" type="pres">
      <dgm:prSet presAssocID="{3B264EF7-7A6B-4542-9A72-914ED4AE6371}" presName="bgRect" presStyleLbl="bgShp" presStyleIdx="3" presStyleCnt="7"/>
      <dgm:spPr/>
    </dgm:pt>
    <dgm:pt modelId="{5C437CF9-041D-46C6-904B-50399074A323}" type="pres">
      <dgm:prSet presAssocID="{3B264EF7-7A6B-4542-9A72-914ED4AE637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A5AD69-0499-4335-A658-79B5E5C55331}" type="pres">
      <dgm:prSet presAssocID="{3B264EF7-7A6B-4542-9A72-914ED4AE6371}" presName="spaceRect" presStyleCnt="0"/>
      <dgm:spPr/>
    </dgm:pt>
    <dgm:pt modelId="{DFFA3528-DEFE-4988-A697-74D1B52E8FA0}" type="pres">
      <dgm:prSet presAssocID="{3B264EF7-7A6B-4542-9A72-914ED4AE6371}" presName="parTx" presStyleLbl="revTx" presStyleIdx="3" presStyleCnt="7">
        <dgm:presLayoutVars>
          <dgm:chMax val="0"/>
          <dgm:chPref val="0"/>
        </dgm:presLayoutVars>
      </dgm:prSet>
      <dgm:spPr/>
    </dgm:pt>
    <dgm:pt modelId="{7DB3E877-6F2B-4BE6-A2F4-6F87BCE89C5D}" type="pres">
      <dgm:prSet presAssocID="{D53CF187-2D30-4AF4-9180-CAFF03534065}" presName="sibTrans" presStyleCnt="0"/>
      <dgm:spPr/>
    </dgm:pt>
    <dgm:pt modelId="{8DEE5FE0-D9FC-48D9-B0AC-39D91F426513}" type="pres">
      <dgm:prSet presAssocID="{05AA67C7-710D-41C1-BD73-B97E0CFD58DA}" presName="compNode" presStyleCnt="0"/>
      <dgm:spPr/>
    </dgm:pt>
    <dgm:pt modelId="{2A692E11-15E4-465C-8F14-C56BA6CC0148}" type="pres">
      <dgm:prSet presAssocID="{05AA67C7-710D-41C1-BD73-B97E0CFD58DA}" presName="bgRect" presStyleLbl="bgShp" presStyleIdx="4" presStyleCnt="7"/>
      <dgm:spPr/>
    </dgm:pt>
    <dgm:pt modelId="{E7788B83-9741-4DEF-B49C-CF0241AC0F15}" type="pres">
      <dgm:prSet presAssocID="{05AA67C7-710D-41C1-BD73-B97E0CFD58D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749D90B8-212F-4D07-BDF7-2086D2C3B1C9}" type="pres">
      <dgm:prSet presAssocID="{05AA67C7-710D-41C1-BD73-B97E0CFD58DA}" presName="spaceRect" presStyleCnt="0"/>
      <dgm:spPr/>
    </dgm:pt>
    <dgm:pt modelId="{B3166C01-38BD-403B-9ED0-C677D6CCCAA1}" type="pres">
      <dgm:prSet presAssocID="{05AA67C7-710D-41C1-BD73-B97E0CFD58DA}" presName="parTx" presStyleLbl="revTx" presStyleIdx="4" presStyleCnt="7">
        <dgm:presLayoutVars>
          <dgm:chMax val="0"/>
          <dgm:chPref val="0"/>
        </dgm:presLayoutVars>
      </dgm:prSet>
      <dgm:spPr/>
    </dgm:pt>
    <dgm:pt modelId="{A2DC64B7-73E5-4033-9443-DA4C8BDE4FAF}" type="pres">
      <dgm:prSet presAssocID="{F5299CB2-CB44-48D4-9D01-84284A319EBD}" presName="sibTrans" presStyleCnt="0"/>
      <dgm:spPr/>
    </dgm:pt>
    <dgm:pt modelId="{93B88E04-7720-40F1-892E-BBDEEFE66AAC}" type="pres">
      <dgm:prSet presAssocID="{F01BA6D6-2319-4266-9C8F-86B0ED9052AA}" presName="compNode" presStyleCnt="0"/>
      <dgm:spPr/>
    </dgm:pt>
    <dgm:pt modelId="{ACBA11BC-4620-4ABE-A81A-F9F40D75D4AB}" type="pres">
      <dgm:prSet presAssocID="{F01BA6D6-2319-4266-9C8F-86B0ED9052AA}" presName="bgRect" presStyleLbl="bgShp" presStyleIdx="5" presStyleCnt="7"/>
      <dgm:spPr/>
    </dgm:pt>
    <dgm:pt modelId="{D09E5DEC-FC18-4A10-8E39-A3B9D53BEAE0}" type="pres">
      <dgm:prSet presAssocID="{F01BA6D6-2319-4266-9C8F-86B0ED9052A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7A12FEE-8D57-4D25-B524-2908269E50B9}" type="pres">
      <dgm:prSet presAssocID="{F01BA6D6-2319-4266-9C8F-86B0ED9052AA}" presName="spaceRect" presStyleCnt="0"/>
      <dgm:spPr/>
    </dgm:pt>
    <dgm:pt modelId="{916246EA-06B7-4879-BDE8-03B2ADF92C83}" type="pres">
      <dgm:prSet presAssocID="{F01BA6D6-2319-4266-9C8F-86B0ED9052AA}" presName="parTx" presStyleLbl="revTx" presStyleIdx="5" presStyleCnt="7">
        <dgm:presLayoutVars>
          <dgm:chMax val="0"/>
          <dgm:chPref val="0"/>
        </dgm:presLayoutVars>
      </dgm:prSet>
      <dgm:spPr/>
    </dgm:pt>
    <dgm:pt modelId="{D0BAE8A3-2269-4D6F-9AAF-0D0B9FC60FF4}" type="pres">
      <dgm:prSet presAssocID="{0C948EA8-0DC2-4811-91AA-EDD78CF5D65C}" presName="sibTrans" presStyleCnt="0"/>
      <dgm:spPr/>
    </dgm:pt>
    <dgm:pt modelId="{F81433A6-41ED-48A4-83D7-394FE0FEA88A}" type="pres">
      <dgm:prSet presAssocID="{7DB84FAA-C764-416F-8CEB-347C9CB25918}" presName="compNode" presStyleCnt="0"/>
      <dgm:spPr/>
    </dgm:pt>
    <dgm:pt modelId="{E70F6AFB-A320-4CFB-9D95-2DBEA1238A6E}" type="pres">
      <dgm:prSet presAssocID="{7DB84FAA-C764-416F-8CEB-347C9CB25918}" presName="bgRect" presStyleLbl="bgShp" presStyleIdx="6" presStyleCnt="7"/>
      <dgm:spPr/>
    </dgm:pt>
    <dgm:pt modelId="{783308C1-3D2A-4F09-98E2-BA95B83A55A8}" type="pres">
      <dgm:prSet presAssocID="{7DB84FAA-C764-416F-8CEB-347C9CB2591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CCBCBFB-1FDA-4962-832E-BA8D1EBEF82E}" type="pres">
      <dgm:prSet presAssocID="{7DB84FAA-C764-416F-8CEB-347C9CB25918}" presName="spaceRect" presStyleCnt="0"/>
      <dgm:spPr/>
    </dgm:pt>
    <dgm:pt modelId="{17F2A98B-EB3E-466C-A6EA-DA97FB9C20F0}" type="pres">
      <dgm:prSet presAssocID="{7DB84FAA-C764-416F-8CEB-347C9CB2591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3CE040D-261D-4A80-A3B4-7E4BFF29EF1A}" srcId="{3032BBFE-15BD-4DF8-8457-3D12C77B0BA9}" destId="{05AA67C7-710D-41C1-BD73-B97E0CFD58DA}" srcOrd="4" destOrd="0" parTransId="{DD455A25-90DE-47F4-B43C-6DCC2AD6F1C7}" sibTransId="{F5299CB2-CB44-48D4-9D01-84284A319EBD}"/>
    <dgm:cxn modelId="{17B52F28-06C9-4991-9CDE-14D71A6A17C4}" srcId="{3032BBFE-15BD-4DF8-8457-3D12C77B0BA9}" destId="{95E2DD84-1C6F-4E77-815B-4CD495ED809B}" srcOrd="2" destOrd="0" parTransId="{CBD86878-ED7E-441C-B592-8FD1FCF931EE}" sibTransId="{91674EA9-8F33-4A7C-A8E4-8DF6D99D9DB4}"/>
    <dgm:cxn modelId="{86C22E29-731E-43A5-BD4F-73FEF28CF13D}" type="presOf" srcId="{95E2DD84-1C6F-4E77-815B-4CD495ED809B}" destId="{BA9361C4-5F8F-46BF-9D04-6AF54F117115}" srcOrd="0" destOrd="0" presId="urn:microsoft.com/office/officeart/2018/2/layout/IconVerticalSolidList"/>
    <dgm:cxn modelId="{99C7612D-217E-4A3D-803B-B80C1776EB31}" srcId="{3032BBFE-15BD-4DF8-8457-3D12C77B0BA9}" destId="{3B264EF7-7A6B-4542-9A72-914ED4AE6371}" srcOrd="3" destOrd="0" parTransId="{89753F32-F8A5-4672-B249-582C11A23687}" sibTransId="{D53CF187-2D30-4AF4-9180-CAFF03534065}"/>
    <dgm:cxn modelId="{FB15E567-462F-4103-B5F1-21B61D59271E}" srcId="{3032BBFE-15BD-4DF8-8457-3D12C77B0BA9}" destId="{405FD685-7393-4E18-BAD5-F13DB12DEC2A}" srcOrd="1" destOrd="0" parTransId="{6B2E21EA-FE43-4ED2-93C5-4BDDB131F2F2}" sibTransId="{3F953A5B-A44A-43F7-8AAB-A680ABD5FEAA}"/>
    <dgm:cxn modelId="{E306DB54-BD56-4A5D-83C4-717B12A32C7A}" type="presOf" srcId="{3032BBFE-15BD-4DF8-8457-3D12C77B0BA9}" destId="{FD7055EA-BCBF-475D-8F41-3448F1F9C80A}" srcOrd="0" destOrd="0" presId="urn:microsoft.com/office/officeart/2018/2/layout/IconVerticalSolidList"/>
    <dgm:cxn modelId="{2FA1D887-1E4B-488C-A605-6EBF9DE85611}" type="presOf" srcId="{3B264EF7-7A6B-4542-9A72-914ED4AE6371}" destId="{DFFA3528-DEFE-4988-A697-74D1B52E8FA0}" srcOrd="0" destOrd="0" presId="urn:microsoft.com/office/officeart/2018/2/layout/IconVerticalSolidList"/>
    <dgm:cxn modelId="{B52D918D-BCC9-4CD5-85AC-47898A7F72E5}" srcId="{3032BBFE-15BD-4DF8-8457-3D12C77B0BA9}" destId="{F01BA6D6-2319-4266-9C8F-86B0ED9052AA}" srcOrd="5" destOrd="0" parTransId="{0B35048F-4018-4E61-A20E-339E057BCB58}" sibTransId="{0C948EA8-0DC2-4811-91AA-EDD78CF5D65C}"/>
    <dgm:cxn modelId="{492614AA-4271-4A23-BD2F-6DD579DFCD3E}" srcId="{3032BBFE-15BD-4DF8-8457-3D12C77B0BA9}" destId="{7DB84FAA-C764-416F-8CEB-347C9CB25918}" srcOrd="6" destOrd="0" parTransId="{7D940081-EBEF-4410-854E-DE46A43C9144}" sibTransId="{0513C693-76DD-4375-AFA1-132E5C198EE5}"/>
    <dgm:cxn modelId="{06F388B6-66A8-414E-BB32-D37B42D9FFE0}" type="presOf" srcId="{05AA67C7-710D-41C1-BD73-B97E0CFD58DA}" destId="{B3166C01-38BD-403B-9ED0-C677D6CCCAA1}" srcOrd="0" destOrd="0" presId="urn:microsoft.com/office/officeart/2018/2/layout/IconVerticalSolidList"/>
    <dgm:cxn modelId="{01B219CD-1487-4052-B3FD-98B3A29BCEE6}" type="presOf" srcId="{7DB84FAA-C764-416F-8CEB-347C9CB25918}" destId="{17F2A98B-EB3E-466C-A6EA-DA97FB9C20F0}" srcOrd="0" destOrd="0" presId="urn:microsoft.com/office/officeart/2018/2/layout/IconVerticalSolidList"/>
    <dgm:cxn modelId="{E7A4B2D3-63B3-4371-9369-5F41A4C11AA1}" srcId="{3032BBFE-15BD-4DF8-8457-3D12C77B0BA9}" destId="{CBAF8028-9750-4897-92BD-0714A122E8BF}" srcOrd="0" destOrd="0" parTransId="{F67504AC-CE57-4996-B770-B23CB6C233E9}" sibTransId="{5F6D4EF5-741E-4A1E-B163-E63E1A441763}"/>
    <dgm:cxn modelId="{59F396D7-2BE2-4E9A-9985-CFB973000531}" type="presOf" srcId="{405FD685-7393-4E18-BAD5-F13DB12DEC2A}" destId="{AFE71053-8825-429D-BF26-1B32119E8343}" srcOrd="0" destOrd="0" presId="urn:microsoft.com/office/officeart/2018/2/layout/IconVerticalSolidList"/>
    <dgm:cxn modelId="{60677FF5-5F65-40BB-A4EF-C7455455AA27}" type="presOf" srcId="{F01BA6D6-2319-4266-9C8F-86B0ED9052AA}" destId="{916246EA-06B7-4879-BDE8-03B2ADF92C83}" srcOrd="0" destOrd="0" presId="urn:microsoft.com/office/officeart/2018/2/layout/IconVerticalSolidList"/>
    <dgm:cxn modelId="{AC10FDFD-7DCB-4040-A8FB-41EE15DE9D01}" type="presOf" srcId="{CBAF8028-9750-4897-92BD-0714A122E8BF}" destId="{82E38AE7-9A7D-4825-B9B9-E4078D40D551}" srcOrd="0" destOrd="0" presId="urn:microsoft.com/office/officeart/2018/2/layout/IconVerticalSolidList"/>
    <dgm:cxn modelId="{53A49205-397E-49BE-8577-A2897C61484E}" type="presParOf" srcId="{FD7055EA-BCBF-475D-8F41-3448F1F9C80A}" destId="{120A8CD9-E08D-4E7A-B214-AC20F643D81B}" srcOrd="0" destOrd="0" presId="urn:microsoft.com/office/officeart/2018/2/layout/IconVerticalSolidList"/>
    <dgm:cxn modelId="{CDB23132-49AB-42B7-A67A-1AD38AAAAE7A}" type="presParOf" srcId="{120A8CD9-E08D-4E7A-B214-AC20F643D81B}" destId="{88F54E10-1D25-4BBA-9E48-D39B20E821CE}" srcOrd="0" destOrd="0" presId="urn:microsoft.com/office/officeart/2018/2/layout/IconVerticalSolidList"/>
    <dgm:cxn modelId="{9B5816E7-1824-4AEE-AFFB-F8473AB04A84}" type="presParOf" srcId="{120A8CD9-E08D-4E7A-B214-AC20F643D81B}" destId="{23E24AD3-3EE7-4296-B77C-B0D196142379}" srcOrd="1" destOrd="0" presId="urn:microsoft.com/office/officeart/2018/2/layout/IconVerticalSolidList"/>
    <dgm:cxn modelId="{951DAEE9-4792-4F9A-AF2A-D2E09EAA47EA}" type="presParOf" srcId="{120A8CD9-E08D-4E7A-B214-AC20F643D81B}" destId="{11B5AD6F-6B48-478D-A8EE-EC2EFC9C5671}" srcOrd="2" destOrd="0" presId="urn:microsoft.com/office/officeart/2018/2/layout/IconVerticalSolidList"/>
    <dgm:cxn modelId="{DDE7110E-7A18-4E49-BA3C-C927CA5D5090}" type="presParOf" srcId="{120A8CD9-E08D-4E7A-B214-AC20F643D81B}" destId="{82E38AE7-9A7D-4825-B9B9-E4078D40D551}" srcOrd="3" destOrd="0" presId="urn:microsoft.com/office/officeart/2018/2/layout/IconVerticalSolidList"/>
    <dgm:cxn modelId="{36E73B31-2E27-4737-A0C0-127F7C48AFDE}" type="presParOf" srcId="{FD7055EA-BCBF-475D-8F41-3448F1F9C80A}" destId="{7E77B227-B599-4E02-9821-CDEB5D8591E3}" srcOrd="1" destOrd="0" presId="urn:microsoft.com/office/officeart/2018/2/layout/IconVerticalSolidList"/>
    <dgm:cxn modelId="{EEBD4607-DD44-4A7C-A337-E5FC57BD4C5C}" type="presParOf" srcId="{FD7055EA-BCBF-475D-8F41-3448F1F9C80A}" destId="{6D77CF60-FA76-41E2-8321-5F774B5670DF}" srcOrd="2" destOrd="0" presId="urn:microsoft.com/office/officeart/2018/2/layout/IconVerticalSolidList"/>
    <dgm:cxn modelId="{E219406C-7163-46FF-AB70-040DDC3D4343}" type="presParOf" srcId="{6D77CF60-FA76-41E2-8321-5F774B5670DF}" destId="{A5402844-B473-420D-8F81-9E41469F6F96}" srcOrd="0" destOrd="0" presId="urn:microsoft.com/office/officeart/2018/2/layout/IconVerticalSolidList"/>
    <dgm:cxn modelId="{524B79B6-FE85-4FF2-B123-DE0747BF64EA}" type="presParOf" srcId="{6D77CF60-FA76-41E2-8321-5F774B5670DF}" destId="{86D52A44-9BAA-42B2-8DB3-C435E1915CB4}" srcOrd="1" destOrd="0" presId="urn:microsoft.com/office/officeart/2018/2/layout/IconVerticalSolidList"/>
    <dgm:cxn modelId="{373FE208-E3B2-40EB-B80B-75C9FDAA18F1}" type="presParOf" srcId="{6D77CF60-FA76-41E2-8321-5F774B5670DF}" destId="{4A9BBCA8-5108-4FBE-8298-7BA14FEDF1CF}" srcOrd="2" destOrd="0" presId="urn:microsoft.com/office/officeart/2018/2/layout/IconVerticalSolidList"/>
    <dgm:cxn modelId="{12CDC3E8-17BE-4CFB-9C33-177E7FDE7028}" type="presParOf" srcId="{6D77CF60-FA76-41E2-8321-5F774B5670DF}" destId="{AFE71053-8825-429D-BF26-1B32119E8343}" srcOrd="3" destOrd="0" presId="urn:microsoft.com/office/officeart/2018/2/layout/IconVerticalSolidList"/>
    <dgm:cxn modelId="{F9E5F640-CB47-4333-A401-3AB8255DB70E}" type="presParOf" srcId="{FD7055EA-BCBF-475D-8F41-3448F1F9C80A}" destId="{B0F019B3-F2E2-40D5-8129-1E1A1B189F5E}" srcOrd="3" destOrd="0" presId="urn:microsoft.com/office/officeart/2018/2/layout/IconVerticalSolidList"/>
    <dgm:cxn modelId="{19DE6FD7-EE3B-4277-8524-EAE82CEDB8E0}" type="presParOf" srcId="{FD7055EA-BCBF-475D-8F41-3448F1F9C80A}" destId="{14BF9EFA-BFE4-4DB5-A477-19FB69445094}" srcOrd="4" destOrd="0" presId="urn:microsoft.com/office/officeart/2018/2/layout/IconVerticalSolidList"/>
    <dgm:cxn modelId="{39EF810B-BFB8-4B04-A71C-CAB090906E3C}" type="presParOf" srcId="{14BF9EFA-BFE4-4DB5-A477-19FB69445094}" destId="{8B3BC769-E3C0-44C6-851E-45C59D28CC25}" srcOrd="0" destOrd="0" presId="urn:microsoft.com/office/officeart/2018/2/layout/IconVerticalSolidList"/>
    <dgm:cxn modelId="{CFDE68CF-5985-4B55-83F2-26630A1F8D54}" type="presParOf" srcId="{14BF9EFA-BFE4-4DB5-A477-19FB69445094}" destId="{B0C8E891-EF47-4F57-900F-683AB1E72FBA}" srcOrd="1" destOrd="0" presId="urn:microsoft.com/office/officeart/2018/2/layout/IconVerticalSolidList"/>
    <dgm:cxn modelId="{EEB74814-2B32-4978-A1B0-6C2CA8A26E1D}" type="presParOf" srcId="{14BF9EFA-BFE4-4DB5-A477-19FB69445094}" destId="{1AB98717-157E-49A0-BF31-C6631C3B1206}" srcOrd="2" destOrd="0" presId="urn:microsoft.com/office/officeart/2018/2/layout/IconVerticalSolidList"/>
    <dgm:cxn modelId="{597065DE-54A2-425A-8059-7F3AD7AD4662}" type="presParOf" srcId="{14BF9EFA-BFE4-4DB5-A477-19FB69445094}" destId="{BA9361C4-5F8F-46BF-9D04-6AF54F117115}" srcOrd="3" destOrd="0" presId="urn:microsoft.com/office/officeart/2018/2/layout/IconVerticalSolidList"/>
    <dgm:cxn modelId="{BD58A9D7-4A6A-4683-81B9-A5451F2F63FD}" type="presParOf" srcId="{FD7055EA-BCBF-475D-8F41-3448F1F9C80A}" destId="{5AABB9FB-97C1-4EF3-82FF-CA5AF1BBE29F}" srcOrd="5" destOrd="0" presId="urn:microsoft.com/office/officeart/2018/2/layout/IconVerticalSolidList"/>
    <dgm:cxn modelId="{350E95D9-476E-4734-AB8B-05693CFD6BEF}" type="presParOf" srcId="{FD7055EA-BCBF-475D-8F41-3448F1F9C80A}" destId="{E8F65515-6EA4-476C-9C4F-90D93845366D}" srcOrd="6" destOrd="0" presId="urn:microsoft.com/office/officeart/2018/2/layout/IconVerticalSolidList"/>
    <dgm:cxn modelId="{D0DF27EA-169A-4036-8574-D89BDD77FA9B}" type="presParOf" srcId="{E8F65515-6EA4-476C-9C4F-90D93845366D}" destId="{5D69889C-D5F0-4755-B798-4FBEC63CA3DA}" srcOrd="0" destOrd="0" presId="urn:microsoft.com/office/officeart/2018/2/layout/IconVerticalSolidList"/>
    <dgm:cxn modelId="{4BA32A6D-6CE8-4F83-9E65-EE8B3657B9F3}" type="presParOf" srcId="{E8F65515-6EA4-476C-9C4F-90D93845366D}" destId="{5C437CF9-041D-46C6-904B-50399074A323}" srcOrd="1" destOrd="0" presId="urn:microsoft.com/office/officeart/2018/2/layout/IconVerticalSolidList"/>
    <dgm:cxn modelId="{06E22D58-8A32-467E-B9AC-BCC5B5B4BD88}" type="presParOf" srcId="{E8F65515-6EA4-476C-9C4F-90D93845366D}" destId="{A5A5AD69-0499-4335-A658-79B5E5C55331}" srcOrd="2" destOrd="0" presId="urn:microsoft.com/office/officeart/2018/2/layout/IconVerticalSolidList"/>
    <dgm:cxn modelId="{4E470751-24FD-4426-9E42-62407B14B063}" type="presParOf" srcId="{E8F65515-6EA4-476C-9C4F-90D93845366D}" destId="{DFFA3528-DEFE-4988-A697-74D1B52E8FA0}" srcOrd="3" destOrd="0" presId="urn:microsoft.com/office/officeart/2018/2/layout/IconVerticalSolidList"/>
    <dgm:cxn modelId="{E4066F55-3D8B-4A99-A0E2-72F9F2F6E7B4}" type="presParOf" srcId="{FD7055EA-BCBF-475D-8F41-3448F1F9C80A}" destId="{7DB3E877-6F2B-4BE6-A2F4-6F87BCE89C5D}" srcOrd="7" destOrd="0" presId="urn:microsoft.com/office/officeart/2018/2/layout/IconVerticalSolidList"/>
    <dgm:cxn modelId="{EB32D357-8EEB-426A-80ED-727C27BEABB6}" type="presParOf" srcId="{FD7055EA-BCBF-475D-8F41-3448F1F9C80A}" destId="{8DEE5FE0-D9FC-48D9-B0AC-39D91F426513}" srcOrd="8" destOrd="0" presId="urn:microsoft.com/office/officeart/2018/2/layout/IconVerticalSolidList"/>
    <dgm:cxn modelId="{7B244203-A2E2-4AB2-809F-EF53C178ABC9}" type="presParOf" srcId="{8DEE5FE0-D9FC-48D9-B0AC-39D91F426513}" destId="{2A692E11-15E4-465C-8F14-C56BA6CC0148}" srcOrd="0" destOrd="0" presId="urn:microsoft.com/office/officeart/2018/2/layout/IconVerticalSolidList"/>
    <dgm:cxn modelId="{7C7E0F9D-1601-42FA-BCCB-373F44AE43D7}" type="presParOf" srcId="{8DEE5FE0-D9FC-48D9-B0AC-39D91F426513}" destId="{E7788B83-9741-4DEF-B49C-CF0241AC0F15}" srcOrd="1" destOrd="0" presId="urn:microsoft.com/office/officeart/2018/2/layout/IconVerticalSolidList"/>
    <dgm:cxn modelId="{C70C0BDD-9140-45A4-9971-A5F45B6A2F6D}" type="presParOf" srcId="{8DEE5FE0-D9FC-48D9-B0AC-39D91F426513}" destId="{749D90B8-212F-4D07-BDF7-2086D2C3B1C9}" srcOrd="2" destOrd="0" presId="urn:microsoft.com/office/officeart/2018/2/layout/IconVerticalSolidList"/>
    <dgm:cxn modelId="{01F5823A-C2A6-4AD9-BE1C-87108BA8050B}" type="presParOf" srcId="{8DEE5FE0-D9FC-48D9-B0AC-39D91F426513}" destId="{B3166C01-38BD-403B-9ED0-C677D6CCCAA1}" srcOrd="3" destOrd="0" presId="urn:microsoft.com/office/officeart/2018/2/layout/IconVerticalSolidList"/>
    <dgm:cxn modelId="{3C693BD6-83CE-4057-98F2-FE75860DC269}" type="presParOf" srcId="{FD7055EA-BCBF-475D-8F41-3448F1F9C80A}" destId="{A2DC64B7-73E5-4033-9443-DA4C8BDE4FAF}" srcOrd="9" destOrd="0" presId="urn:microsoft.com/office/officeart/2018/2/layout/IconVerticalSolidList"/>
    <dgm:cxn modelId="{DB18DA43-4FE0-4938-9669-2A29FD719F88}" type="presParOf" srcId="{FD7055EA-BCBF-475D-8F41-3448F1F9C80A}" destId="{93B88E04-7720-40F1-892E-BBDEEFE66AAC}" srcOrd="10" destOrd="0" presId="urn:microsoft.com/office/officeart/2018/2/layout/IconVerticalSolidList"/>
    <dgm:cxn modelId="{BB6D734F-E6F7-47BE-B2E6-655920486FA7}" type="presParOf" srcId="{93B88E04-7720-40F1-892E-BBDEEFE66AAC}" destId="{ACBA11BC-4620-4ABE-A81A-F9F40D75D4AB}" srcOrd="0" destOrd="0" presId="urn:microsoft.com/office/officeart/2018/2/layout/IconVerticalSolidList"/>
    <dgm:cxn modelId="{982C053A-CC9F-4168-A3FE-B8345E0DD698}" type="presParOf" srcId="{93B88E04-7720-40F1-892E-BBDEEFE66AAC}" destId="{D09E5DEC-FC18-4A10-8E39-A3B9D53BEAE0}" srcOrd="1" destOrd="0" presId="urn:microsoft.com/office/officeart/2018/2/layout/IconVerticalSolidList"/>
    <dgm:cxn modelId="{A1E9B2A2-76D0-4F82-BE17-73DEA798CB4D}" type="presParOf" srcId="{93B88E04-7720-40F1-892E-BBDEEFE66AAC}" destId="{F7A12FEE-8D57-4D25-B524-2908269E50B9}" srcOrd="2" destOrd="0" presId="urn:microsoft.com/office/officeart/2018/2/layout/IconVerticalSolidList"/>
    <dgm:cxn modelId="{03BA5E55-B6BF-47A8-BCCF-62EB407BEBE6}" type="presParOf" srcId="{93B88E04-7720-40F1-892E-BBDEEFE66AAC}" destId="{916246EA-06B7-4879-BDE8-03B2ADF92C83}" srcOrd="3" destOrd="0" presId="urn:microsoft.com/office/officeart/2018/2/layout/IconVerticalSolidList"/>
    <dgm:cxn modelId="{4C4CE909-0AE7-4F23-B83E-69540CD31145}" type="presParOf" srcId="{FD7055EA-BCBF-475D-8F41-3448F1F9C80A}" destId="{D0BAE8A3-2269-4D6F-9AAF-0D0B9FC60FF4}" srcOrd="11" destOrd="0" presId="urn:microsoft.com/office/officeart/2018/2/layout/IconVerticalSolidList"/>
    <dgm:cxn modelId="{3587536E-5128-41C3-BFC0-EB8DC3725FF6}" type="presParOf" srcId="{FD7055EA-BCBF-475D-8F41-3448F1F9C80A}" destId="{F81433A6-41ED-48A4-83D7-394FE0FEA88A}" srcOrd="12" destOrd="0" presId="urn:microsoft.com/office/officeart/2018/2/layout/IconVerticalSolidList"/>
    <dgm:cxn modelId="{BE88FE5D-832D-42EC-8B58-1B92E679CAF3}" type="presParOf" srcId="{F81433A6-41ED-48A4-83D7-394FE0FEA88A}" destId="{E70F6AFB-A320-4CFB-9D95-2DBEA1238A6E}" srcOrd="0" destOrd="0" presId="urn:microsoft.com/office/officeart/2018/2/layout/IconVerticalSolidList"/>
    <dgm:cxn modelId="{4153BD07-B63A-43E8-8C14-7F0183DE7279}" type="presParOf" srcId="{F81433A6-41ED-48A4-83D7-394FE0FEA88A}" destId="{783308C1-3D2A-4F09-98E2-BA95B83A55A8}" srcOrd="1" destOrd="0" presId="urn:microsoft.com/office/officeart/2018/2/layout/IconVerticalSolidList"/>
    <dgm:cxn modelId="{54BF98ED-58F5-4B56-88F2-6CD6B1377CE6}" type="presParOf" srcId="{F81433A6-41ED-48A4-83D7-394FE0FEA88A}" destId="{8CCBCBFB-1FDA-4962-832E-BA8D1EBEF82E}" srcOrd="2" destOrd="0" presId="urn:microsoft.com/office/officeart/2018/2/layout/IconVerticalSolidList"/>
    <dgm:cxn modelId="{32A1AF76-A79E-4B55-959A-BA5EE9A089CE}" type="presParOf" srcId="{F81433A6-41ED-48A4-83D7-394FE0FEA88A}" destId="{17F2A98B-EB3E-466C-A6EA-DA97FB9C20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D47525-A380-4DAA-B091-B2866D6C82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2533F8-C24A-4421-8230-7F36BD894ED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>
              <a:latin typeface="Corbel" panose="020B0503020204020204"/>
            </a:rPr>
            <a:t>Urban </a:t>
          </a:r>
          <a:r>
            <a:rPr lang="en-US">
              <a:latin typeface="Corbel" panose="020B0503020204020204"/>
            </a:rPr>
            <a:t>Estate</a:t>
          </a:r>
          <a:r>
            <a:rPr lang="en-US"/>
            <a:t> is an online platform connecting property owners with people seeking accommodations, including PGs, homes, apartments, and flat-mates.</a:t>
          </a:r>
        </a:p>
      </dgm:t>
    </dgm:pt>
    <dgm:pt modelId="{DD3BB65A-75D5-4B6E-9DF2-349466F9511B}" type="parTrans" cxnId="{4D149C36-3D96-4CDB-8469-2A646A04EEA3}">
      <dgm:prSet/>
      <dgm:spPr/>
      <dgm:t>
        <a:bodyPr/>
        <a:lstStyle/>
        <a:p>
          <a:endParaRPr lang="en-US"/>
        </a:p>
      </dgm:t>
    </dgm:pt>
    <dgm:pt modelId="{A771EA34-4898-471E-956C-159F67348C4A}" type="sibTrans" cxnId="{4D149C36-3D96-4CDB-8469-2A646A04EEA3}">
      <dgm:prSet/>
      <dgm:spPr/>
      <dgm:t>
        <a:bodyPr/>
        <a:lstStyle/>
        <a:p>
          <a:endParaRPr lang="en-US"/>
        </a:p>
      </dgm:t>
    </dgm:pt>
    <dgm:pt modelId="{6E08F20D-EE3C-400B-8915-53040B8201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Property Owners:</a:t>
          </a:r>
          <a:endParaRPr lang="en-US" dirty="0"/>
        </a:p>
      </dgm:t>
    </dgm:pt>
    <dgm:pt modelId="{B3A4C21A-1F19-42E4-903A-3590C58A9D49}" type="parTrans" cxnId="{27F6892D-FAA1-4F6D-8A50-D3D17ADB6815}">
      <dgm:prSet/>
      <dgm:spPr/>
      <dgm:t>
        <a:bodyPr/>
        <a:lstStyle/>
        <a:p>
          <a:endParaRPr lang="en-US"/>
        </a:p>
      </dgm:t>
    </dgm:pt>
    <dgm:pt modelId="{F8A06DFC-D461-47BD-8F2F-C9119CA1C25B}" type="sibTrans" cxnId="{27F6892D-FAA1-4F6D-8A50-D3D17ADB6815}">
      <dgm:prSet/>
      <dgm:spPr/>
      <dgm:t>
        <a:bodyPr/>
        <a:lstStyle/>
        <a:p>
          <a:endParaRPr lang="en-US"/>
        </a:p>
      </dgm:t>
    </dgm:pt>
    <dgm:pt modelId="{9DD0886E-8343-4F7E-B779-744A5E22F4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Post properties and gain the owner role.</a:t>
          </a:r>
        </a:p>
      </dgm:t>
    </dgm:pt>
    <dgm:pt modelId="{E0735A1E-A815-4E01-931B-A62FF4877A68}" type="parTrans" cxnId="{27263CB2-8204-4E0C-86B3-8C83AB7B833A}">
      <dgm:prSet/>
      <dgm:spPr/>
      <dgm:t>
        <a:bodyPr/>
        <a:lstStyle/>
        <a:p>
          <a:endParaRPr lang="en-US"/>
        </a:p>
      </dgm:t>
    </dgm:pt>
    <dgm:pt modelId="{9335049D-3B62-48BE-9561-61FF61CAD1A8}" type="sibTrans" cxnId="{27263CB2-8204-4E0C-86B3-8C83AB7B833A}">
      <dgm:prSet/>
      <dgm:spPr/>
      <dgm:t>
        <a:bodyPr/>
        <a:lstStyle/>
        <a:p>
          <a:endParaRPr lang="en-US"/>
        </a:p>
      </dgm:t>
    </dgm:pt>
    <dgm:pt modelId="{96BCCE44-4078-4939-8E37-A2C401367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exact property locations on the map for easy tenant discovery.</a:t>
          </a:r>
        </a:p>
      </dgm:t>
    </dgm:pt>
    <dgm:pt modelId="{77462712-6CE5-4577-B7C2-9F73A09E035A}" type="parTrans" cxnId="{B2B012A1-E3CD-4008-91F2-A2D5738B77FB}">
      <dgm:prSet/>
      <dgm:spPr/>
      <dgm:t>
        <a:bodyPr/>
        <a:lstStyle/>
        <a:p>
          <a:endParaRPr lang="en-US"/>
        </a:p>
      </dgm:t>
    </dgm:pt>
    <dgm:pt modelId="{3D3AA073-6976-4EFE-9DF6-0C8D6B59AE0B}" type="sibTrans" cxnId="{B2B012A1-E3CD-4008-91F2-A2D5738B77FB}">
      <dgm:prSet/>
      <dgm:spPr/>
      <dgm:t>
        <a:bodyPr/>
        <a:lstStyle/>
        <a:p>
          <a:endParaRPr lang="en-US"/>
        </a:p>
      </dgm:t>
    </dgm:pt>
    <dgm:pt modelId="{DF435D99-2829-42EF-86AC-BC2448EC98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Tenants:</a:t>
          </a:r>
          <a:endParaRPr lang="en-US" dirty="0"/>
        </a:p>
      </dgm:t>
    </dgm:pt>
    <dgm:pt modelId="{91F6BFB8-13A2-4EA8-A6CF-6E0433F97411}" type="parTrans" cxnId="{3A809210-B7FB-401C-83F0-90D934FBCB3E}">
      <dgm:prSet/>
      <dgm:spPr/>
      <dgm:t>
        <a:bodyPr/>
        <a:lstStyle/>
        <a:p>
          <a:endParaRPr lang="en-US"/>
        </a:p>
      </dgm:t>
    </dgm:pt>
    <dgm:pt modelId="{95A827B8-5910-4BCD-8D7E-952665605FDA}" type="sibTrans" cxnId="{3A809210-B7FB-401C-83F0-90D934FBCB3E}">
      <dgm:prSet/>
      <dgm:spPr/>
      <dgm:t>
        <a:bodyPr/>
        <a:lstStyle/>
        <a:p>
          <a:endParaRPr lang="en-US"/>
        </a:p>
      </dgm:t>
    </dgm:pt>
    <dgm:pt modelId="{D508E836-D6C6-40D8-93BE-5E659FBE1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Search for PGs, homes, apartments, and flat-mates.</a:t>
          </a:r>
        </a:p>
      </dgm:t>
    </dgm:pt>
    <dgm:pt modelId="{8ADA539A-1F20-4E48-90BE-ED1CE893042C}" type="parTrans" cxnId="{60091B71-65C1-4B20-A505-4D1D27F04727}">
      <dgm:prSet/>
      <dgm:spPr/>
      <dgm:t>
        <a:bodyPr/>
        <a:lstStyle/>
        <a:p>
          <a:endParaRPr lang="en-US"/>
        </a:p>
      </dgm:t>
    </dgm:pt>
    <dgm:pt modelId="{C14BD65B-ACB6-4854-AA5D-B235CD2AF27A}" type="sibTrans" cxnId="{60091B71-65C1-4B20-A505-4D1D27F04727}">
      <dgm:prSet/>
      <dgm:spPr/>
      <dgm:t>
        <a:bodyPr/>
        <a:lstStyle/>
        <a:p>
          <a:endParaRPr lang="en-US"/>
        </a:p>
      </dgm:t>
    </dgm:pt>
    <dgm:pt modelId="{48C52443-5CB8-4EA7-95CC-C8525D6B65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the map to view properties by location.</a:t>
          </a:r>
        </a:p>
      </dgm:t>
    </dgm:pt>
    <dgm:pt modelId="{1A14C50C-0668-40FF-8F3B-CF1AEB1F0C10}" type="parTrans" cxnId="{2B7A8063-4AD7-4EDC-A797-AA2DC0EA56E0}">
      <dgm:prSet/>
      <dgm:spPr/>
      <dgm:t>
        <a:bodyPr/>
        <a:lstStyle/>
        <a:p>
          <a:endParaRPr lang="en-US"/>
        </a:p>
      </dgm:t>
    </dgm:pt>
    <dgm:pt modelId="{7E94233D-9DA1-4808-A5DC-993E6B10FB17}" type="sibTrans" cxnId="{2B7A8063-4AD7-4EDC-A797-AA2DC0EA56E0}">
      <dgm:prSet/>
      <dgm:spPr/>
      <dgm:t>
        <a:bodyPr/>
        <a:lstStyle/>
        <a:p>
          <a:endParaRPr lang="en-US"/>
        </a:p>
      </dgm:t>
    </dgm:pt>
    <dgm:pt modelId="{AB134CEE-32F6-49F6-8187-379C79D1B5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Chat directly with owners for inquiries and arrangements.</a:t>
          </a:r>
        </a:p>
      </dgm:t>
    </dgm:pt>
    <dgm:pt modelId="{A9F8F78E-650E-460E-89AD-F93AF1069538}" type="parTrans" cxnId="{6103CDE8-0A7A-467A-A1B4-47555D021273}">
      <dgm:prSet/>
      <dgm:spPr/>
      <dgm:t>
        <a:bodyPr/>
        <a:lstStyle/>
        <a:p>
          <a:endParaRPr lang="en-US"/>
        </a:p>
      </dgm:t>
    </dgm:pt>
    <dgm:pt modelId="{5B33F60F-DD3A-4FAA-B507-4A6361563E00}" type="sibTrans" cxnId="{6103CDE8-0A7A-467A-A1B4-47555D021273}">
      <dgm:prSet/>
      <dgm:spPr/>
      <dgm:t>
        <a:bodyPr/>
        <a:lstStyle/>
        <a:p>
          <a:endParaRPr lang="en-US"/>
        </a:p>
      </dgm:t>
    </dgm:pt>
    <dgm:pt modelId="{1A78D147-F8AF-4262-B156-7D8BF6D22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Core Problem:</a:t>
          </a:r>
          <a:endParaRPr lang="en-US" dirty="0"/>
        </a:p>
      </dgm:t>
    </dgm:pt>
    <dgm:pt modelId="{8ACFE671-45A1-4646-A28A-517058D2401E}" type="parTrans" cxnId="{558CEAF7-4F17-4580-AF2B-F438BCFE93DC}">
      <dgm:prSet/>
      <dgm:spPr/>
      <dgm:t>
        <a:bodyPr/>
        <a:lstStyle/>
        <a:p>
          <a:endParaRPr lang="en-US"/>
        </a:p>
      </dgm:t>
    </dgm:pt>
    <dgm:pt modelId="{946C4267-6676-4DC1-8B16-35F393289547}" type="sibTrans" cxnId="{558CEAF7-4F17-4580-AF2B-F438BCFE93DC}">
      <dgm:prSet/>
      <dgm:spPr/>
      <dgm:t>
        <a:bodyPr/>
        <a:lstStyle/>
        <a:p>
          <a:endParaRPr lang="en-US"/>
        </a:p>
      </dgm:t>
    </dgm:pt>
    <dgm:pt modelId="{6FEE4897-5668-4A5E-B748-8EB2663A5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Helps users find suitable accommodation near their required location</a:t>
          </a:r>
        </a:p>
      </dgm:t>
    </dgm:pt>
    <dgm:pt modelId="{F2298A28-4F29-4190-A7A0-9259383D0A9E}" type="parTrans" cxnId="{DFF78109-B77A-457C-8D90-F19BE5BCCB2F}">
      <dgm:prSet/>
      <dgm:spPr/>
      <dgm:t>
        <a:bodyPr/>
        <a:lstStyle/>
        <a:p>
          <a:endParaRPr lang="en-US"/>
        </a:p>
      </dgm:t>
    </dgm:pt>
    <dgm:pt modelId="{76BB6725-787D-4FAF-BE01-C9DF7F580548}" type="sibTrans" cxnId="{DFF78109-B77A-457C-8D90-F19BE5BCCB2F}">
      <dgm:prSet/>
      <dgm:spPr/>
      <dgm:t>
        <a:bodyPr/>
        <a:lstStyle/>
        <a:p>
          <a:endParaRPr lang="en-US"/>
        </a:p>
      </dgm:t>
    </dgm:pt>
    <dgm:pt modelId="{4CA33B65-F41F-4D99-9104-69A9D5ABB8F5}" type="pres">
      <dgm:prSet presAssocID="{E8D47525-A380-4DAA-B091-B2866D6C82C3}" presName="root" presStyleCnt="0">
        <dgm:presLayoutVars>
          <dgm:dir/>
          <dgm:resizeHandles val="exact"/>
        </dgm:presLayoutVars>
      </dgm:prSet>
      <dgm:spPr/>
    </dgm:pt>
    <dgm:pt modelId="{38ED971A-8684-4D95-9A61-580A8F14C60D}" type="pres">
      <dgm:prSet presAssocID="{512533F8-C24A-4421-8230-7F36BD894EDE}" presName="compNode" presStyleCnt="0"/>
      <dgm:spPr/>
    </dgm:pt>
    <dgm:pt modelId="{103D488C-D65A-4174-8856-7430E78DBD9B}" type="pres">
      <dgm:prSet presAssocID="{512533F8-C24A-4421-8230-7F36BD894EDE}" presName="bgRect" presStyleLbl="bgShp" presStyleIdx="0" presStyleCnt="4"/>
      <dgm:spPr/>
    </dgm:pt>
    <dgm:pt modelId="{A811736B-2123-4BA0-B528-AC6C7026710E}" type="pres">
      <dgm:prSet presAssocID="{512533F8-C24A-4421-8230-7F36BD894E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9A063962-9E79-46AA-8BD9-C418C562A3AF}" type="pres">
      <dgm:prSet presAssocID="{512533F8-C24A-4421-8230-7F36BD894EDE}" presName="spaceRect" presStyleCnt="0"/>
      <dgm:spPr/>
    </dgm:pt>
    <dgm:pt modelId="{1DFBE7C6-B1D0-4C9B-87B0-6275D44C75CF}" type="pres">
      <dgm:prSet presAssocID="{512533F8-C24A-4421-8230-7F36BD894EDE}" presName="parTx" presStyleLbl="revTx" presStyleIdx="0" presStyleCnt="7">
        <dgm:presLayoutVars>
          <dgm:chMax val="0"/>
          <dgm:chPref val="0"/>
        </dgm:presLayoutVars>
      </dgm:prSet>
      <dgm:spPr/>
    </dgm:pt>
    <dgm:pt modelId="{EA71F6A5-5184-48B5-8B14-A1DBBA4C9E6C}" type="pres">
      <dgm:prSet presAssocID="{A771EA34-4898-471E-956C-159F67348C4A}" presName="sibTrans" presStyleCnt="0"/>
      <dgm:spPr/>
    </dgm:pt>
    <dgm:pt modelId="{3DFCEAF7-D506-4E3E-B83D-FBB14303E3DE}" type="pres">
      <dgm:prSet presAssocID="{6E08F20D-EE3C-400B-8915-53040B82019C}" presName="compNode" presStyleCnt="0"/>
      <dgm:spPr/>
    </dgm:pt>
    <dgm:pt modelId="{D422B2FE-4B96-4E06-8BF6-8CE980EF6F02}" type="pres">
      <dgm:prSet presAssocID="{6E08F20D-EE3C-400B-8915-53040B82019C}" presName="bgRect" presStyleLbl="bgShp" presStyleIdx="1" presStyleCnt="4"/>
      <dgm:spPr/>
    </dgm:pt>
    <dgm:pt modelId="{CF51D7D1-771D-46D1-81FB-10B136F24E59}" type="pres">
      <dgm:prSet presAssocID="{6E08F20D-EE3C-400B-8915-53040B8201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7CCB0C-1E9D-473A-8159-2F9BA28CD056}" type="pres">
      <dgm:prSet presAssocID="{6E08F20D-EE3C-400B-8915-53040B82019C}" presName="spaceRect" presStyleCnt="0"/>
      <dgm:spPr/>
    </dgm:pt>
    <dgm:pt modelId="{21B77FD2-9CDE-422F-86B1-FCE92E3C113A}" type="pres">
      <dgm:prSet presAssocID="{6E08F20D-EE3C-400B-8915-53040B82019C}" presName="parTx" presStyleLbl="revTx" presStyleIdx="1" presStyleCnt="7">
        <dgm:presLayoutVars>
          <dgm:chMax val="0"/>
          <dgm:chPref val="0"/>
        </dgm:presLayoutVars>
      </dgm:prSet>
      <dgm:spPr/>
    </dgm:pt>
    <dgm:pt modelId="{20A714F7-E5FB-42BE-86D1-BCE6B2280596}" type="pres">
      <dgm:prSet presAssocID="{6E08F20D-EE3C-400B-8915-53040B82019C}" presName="desTx" presStyleLbl="revTx" presStyleIdx="2" presStyleCnt="7">
        <dgm:presLayoutVars/>
      </dgm:prSet>
      <dgm:spPr/>
    </dgm:pt>
    <dgm:pt modelId="{7F243113-6128-4804-AD51-5B71DBE6959E}" type="pres">
      <dgm:prSet presAssocID="{F8A06DFC-D461-47BD-8F2F-C9119CA1C25B}" presName="sibTrans" presStyleCnt="0"/>
      <dgm:spPr/>
    </dgm:pt>
    <dgm:pt modelId="{20286998-826E-4ED6-8FAE-18885AACFB41}" type="pres">
      <dgm:prSet presAssocID="{DF435D99-2829-42EF-86AC-BC2448EC98BA}" presName="compNode" presStyleCnt="0"/>
      <dgm:spPr/>
    </dgm:pt>
    <dgm:pt modelId="{571E9931-9093-4A3E-9866-1B752C6F4A67}" type="pres">
      <dgm:prSet presAssocID="{DF435D99-2829-42EF-86AC-BC2448EC98BA}" presName="bgRect" presStyleLbl="bgShp" presStyleIdx="2" presStyleCnt="4"/>
      <dgm:spPr/>
    </dgm:pt>
    <dgm:pt modelId="{8660D4B2-E6FA-4ACF-9982-6532C2FBF0C8}" type="pres">
      <dgm:prSet presAssocID="{DF435D99-2829-42EF-86AC-BC2448EC98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649C388-3C22-42B4-9AEE-2358E14B968A}" type="pres">
      <dgm:prSet presAssocID="{DF435D99-2829-42EF-86AC-BC2448EC98BA}" presName="spaceRect" presStyleCnt="0"/>
      <dgm:spPr/>
    </dgm:pt>
    <dgm:pt modelId="{95B423C7-56FF-4CC8-BF0A-B38AEFC89E99}" type="pres">
      <dgm:prSet presAssocID="{DF435D99-2829-42EF-86AC-BC2448EC98BA}" presName="parTx" presStyleLbl="revTx" presStyleIdx="3" presStyleCnt="7">
        <dgm:presLayoutVars>
          <dgm:chMax val="0"/>
          <dgm:chPref val="0"/>
        </dgm:presLayoutVars>
      </dgm:prSet>
      <dgm:spPr/>
    </dgm:pt>
    <dgm:pt modelId="{D52BCC27-0046-49B1-9584-3836060DEC96}" type="pres">
      <dgm:prSet presAssocID="{DF435D99-2829-42EF-86AC-BC2448EC98BA}" presName="desTx" presStyleLbl="revTx" presStyleIdx="4" presStyleCnt="7">
        <dgm:presLayoutVars/>
      </dgm:prSet>
      <dgm:spPr/>
    </dgm:pt>
    <dgm:pt modelId="{D7E4EBE9-2BE1-48A3-A743-E9634AE41CDB}" type="pres">
      <dgm:prSet presAssocID="{95A827B8-5910-4BCD-8D7E-952665605FDA}" presName="sibTrans" presStyleCnt="0"/>
      <dgm:spPr/>
    </dgm:pt>
    <dgm:pt modelId="{1F7B6948-5F81-479A-9CF1-8A5755328A31}" type="pres">
      <dgm:prSet presAssocID="{1A78D147-F8AF-4262-B156-7D8BF6D22FD5}" presName="compNode" presStyleCnt="0"/>
      <dgm:spPr/>
    </dgm:pt>
    <dgm:pt modelId="{645186BF-824A-45FB-8481-BC5C178E1EE9}" type="pres">
      <dgm:prSet presAssocID="{1A78D147-F8AF-4262-B156-7D8BF6D22FD5}" presName="bgRect" presStyleLbl="bgShp" presStyleIdx="3" presStyleCnt="4"/>
      <dgm:spPr/>
    </dgm:pt>
    <dgm:pt modelId="{B96112DA-8FD7-41F4-8413-E493A5D572E0}" type="pres">
      <dgm:prSet presAssocID="{1A78D147-F8AF-4262-B156-7D8BF6D22F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6F6C0869-17B5-42B5-87A2-CFA24460CD86}" type="pres">
      <dgm:prSet presAssocID="{1A78D147-F8AF-4262-B156-7D8BF6D22FD5}" presName="spaceRect" presStyleCnt="0"/>
      <dgm:spPr/>
    </dgm:pt>
    <dgm:pt modelId="{2432E151-9EF6-41C1-84F8-67ED828038F2}" type="pres">
      <dgm:prSet presAssocID="{1A78D147-F8AF-4262-B156-7D8BF6D22FD5}" presName="parTx" presStyleLbl="revTx" presStyleIdx="5" presStyleCnt="7">
        <dgm:presLayoutVars>
          <dgm:chMax val="0"/>
          <dgm:chPref val="0"/>
        </dgm:presLayoutVars>
      </dgm:prSet>
      <dgm:spPr/>
    </dgm:pt>
    <dgm:pt modelId="{33DD199D-52FB-400F-9794-A6D75A4CC26C}" type="pres">
      <dgm:prSet presAssocID="{1A78D147-F8AF-4262-B156-7D8BF6D22FD5}" presName="desTx" presStyleLbl="revTx" presStyleIdx="6" presStyleCnt="7">
        <dgm:presLayoutVars/>
      </dgm:prSet>
      <dgm:spPr/>
    </dgm:pt>
  </dgm:ptLst>
  <dgm:cxnLst>
    <dgm:cxn modelId="{DFF78109-B77A-457C-8D90-F19BE5BCCB2F}" srcId="{1A78D147-F8AF-4262-B156-7D8BF6D22FD5}" destId="{6FEE4897-5668-4A5E-B748-8EB2663A5342}" srcOrd="0" destOrd="0" parTransId="{F2298A28-4F29-4190-A7A0-9259383D0A9E}" sibTransId="{76BB6725-787D-4FAF-BE01-C9DF7F580548}"/>
    <dgm:cxn modelId="{3A809210-B7FB-401C-83F0-90D934FBCB3E}" srcId="{E8D47525-A380-4DAA-B091-B2866D6C82C3}" destId="{DF435D99-2829-42EF-86AC-BC2448EC98BA}" srcOrd="2" destOrd="0" parTransId="{91F6BFB8-13A2-4EA8-A6CF-6E0433F97411}" sibTransId="{95A827B8-5910-4BCD-8D7E-952665605FDA}"/>
    <dgm:cxn modelId="{2192CA1E-4980-414B-8A3D-62B111A4BCB2}" type="presOf" srcId="{1A78D147-F8AF-4262-B156-7D8BF6D22FD5}" destId="{2432E151-9EF6-41C1-84F8-67ED828038F2}" srcOrd="0" destOrd="0" presId="urn:microsoft.com/office/officeart/2018/2/layout/IconVerticalSolidList"/>
    <dgm:cxn modelId="{27F6892D-FAA1-4F6D-8A50-D3D17ADB6815}" srcId="{E8D47525-A380-4DAA-B091-B2866D6C82C3}" destId="{6E08F20D-EE3C-400B-8915-53040B82019C}" srcOrd="1" destOrd="0" parTransId="{B3A4C21A-1F19-42E4-903A-3590C58A9D49}" sibTransId="{F8A06DFC-D461-47BD-8F2F-C9119CA1C25B}"/>
    <dgm:cxn modelId="{4D149C36-3D96-4CDB-8469-2A646A04EEA3}" srcId="{E8D47525-A380-4DAA-B091-B2866D6C82C3}" destId="{512533F8-C24A-4421-8230-7F36BD894EDE}" srcOrd="0" destOrd="0" parTransId="{DD3BB65A-75D5-4B6E-9DF2-349466F9511B}" sibTransId="{A771EA34-4898-471E-956C-159F67348C4A}"/>
    <dgm:cxn modelId="{F115325D-1C35-4C24-AEB4-4E5D74548AB0}" type="presOf" srcId="{E8D47525-A380-4DAA-B091-B2866D6C82C3}" destId="{4CA33B65-F41F-4D99-9104-69A9D5ABB8F5}" srcOrd="0" destOrd="0" presId="urn:microsoft.com/office/officeart/2018/2/layout/IconVerticalSolidList"/>
    <dgm:cxn modelId="{2B7A8063-4AD7-4EDC-A797-AA2DC0EA56E0}" srcId="{DF435D99-2829-42EF-86AC-BC2448EC98BA}" destId="{48C52443-5CB8-4EA7-95CC-C8525D6B6569}" srcOrd="1" destOrd="0" parTransId="{1A14C50C-0668-40FF-8F3B-CF1AEB1F0C10}" sibTransId="{7E94233D-9DA1-4808-A5DC-993E6B10FB17}"/>
    <dgm:cxn modelId="{5FF0296D-3884-47C2-AFBE-E44E110B4C32}" type="presOf" srcId="{96BCCE44-4078-4939-8E37-A2C401367D72}" destId="{20A714F7-E5FB-42BE-86D1-BCE6B2280596}" srcOrd="0" destOrd="1" presId="urn:microsoft.com/office/officeart/2018/2/layout/IconVerticalSolidList"/>
    <dgm:cxn modelId="{60091B71-65C1-4B20-A505-4D1D27F04727}" srcId="{DF435D99-2829-42EF-86AC-BC2448EC98BA}" destId="{D508E836-D6C6-40D8-93BE-5E659FBE1CF0}" srcOrd="0" destOrd="0" parTransId="{8ADA539A-1F20-4E48-90BE-ED1CE893042C}" sibTransId="{C14BD65B-ACB6-4854-AA5D-B235CD2AF27A}"/>
    <dgm:cxn modelId="{6B336780-09AC-4AB7-AC52-8931D04B33CD}" type="presOf" srcId="{6FEE4897-5668-4A5E-B748-8EB2663A5342}" destId="{33DD199D-52FB-400F-9794-A6D75A4CC26C}" srcOrd="0" destOrd="0" presId="urn:microsoft.com/office/officeart/2018/2/layout/IconVerticalSolidList"/>
    <dgm:cxn modelId="{B9BFFC8F-540B-4260-8697-155E1F0558C0}" type="presOf" srcId="{DF435D99-2829-42EF-86AC-BC2448EC98BA}" destId="{95B423C7-56FF-4CC8-BF0A-B38AEFC89E99}" srcOrd="0" destOrd="0" presId="urn:microsoft.com/office/officeart/2018/2/layout/IconVerticalSolidList"/>
    <dgm:cxn modelId="{D1BA779D-9893-4061-903E-4EF6016FAD19}" type="presOf" srcId="{D508E836-D6C6-40D8-93BE-5E659FBE1CF0}" destId="{D52BCC27-0046-49B1-9584-3836060DEC96}" srcOrd="0" destOrd="0" presId="urn:microsoft.com/office/officeart/2018/2/layout/IconVerticalSolidList"/>
    <dgm:cxn modelId="{B2B012A1-E3CD-4008-91F2-A2D5738B77FB}" srcId="{6E08F20D-EE3C-400B-8915-53040B82019C}" destId="{96BCCE44-4078-4939-8E37-A2C401367D72}" srcOrd="1" destOrd="0" parTransId="{77462712-6CE5-4577-B7C2-9F73A09E035A}" sibTransId="{3D3AA073-6976-4EFE-9DF6-0C8D6B59AE0B}"/>
    <dgm:cxn modelId="{27263CB2-8204-4E0C-86B3-8C83AB7B833A}" srcId="{6E08F20D-EE3C-400B-8915-53040B82019C}" destId="{9DD0886E-8343-4F7E-B779-744A5E22F4CF}" srcOrd="0" destOrd="0" parTransId="{E0735A1E-A815-4E01-931B-A62FF4877A68}" sibTransId="{9335049D-3B62-48BE-9561-61FF61CAD1A8}"/>
    <dgm:cxn modelId="{459C84D4-1C4D-4548-8934-1E0766C8CE3B}" type="presOf" srcId="{48C52443-5CB8-4EA7-95CC-C8525D6B6569}" destId="{D52BCC27-0046-49B1-9584-3836060DEC96}" srcOrd="0" destOrd="1" presId="urn:microsoft.com/office/officeart/2018/2/layout/IconVerticalSolidList"/>
    <dgm:cxn modelId="{A40116D5-FB15-4D8F-974D-D7ECEA878DCD}" type="presOf" srcId="{9DD0886E-8343-4F7E-B779-744A5E22F4CF}" destId="{20A714F7-E5FB-42BE-86D1-BCE6B2280596}" srcOrd="0" destOrd="0" presId="urn:microsoft.com/office/officeart/2018/2/layout/IconVerticalSolidList"/>
    <dgm:cxn modelId="{6B6C03D8-66CC-4848-AB57-5F2B160DA0CF}" type="presOf" srcId="{AB134CEE-32F6-49F6-8187-379C79D1B57B}" destId="{D52BCC27-0046-49B1-9584-3836060DEC96}" srcOrd="0" destOrd="2" presId="urn:microsoft.com/office/officeart/2018/2/layout/IconVerticalSolidList"/>
    <dgm:cxn modelId="{15E635DD-1DB4-44B1-999D-DB9CD0CCD2BE}" type="presOf" srcId="{6E08F20D-EE3C-400B-8915-53040B82019C}" destId="{21B77FD2-9CDE-422F-86B1-FCE92E3C113A}" srcOrd="0" destOrd="0" presId="urn:microsoft.com/office/officeart/2018/2/layout/IconVerticalSolidList"/>
    <dgm:cxn modelId="{6103CDE8-0A7A-467A-A1B4-47555D021273}" srcId="{DF435D99-2829-42EF-86AC-BC2448EC98BA}" destId="{AB134CEE-32F6-49F6-8187-379C79D1B57B}" srcOrd="2" destOrd="0" parTransId="{A9F8F78E-650E-460E-89AD-F93AF1069538}" sibTransId="{5B33F60F-DD3A-4FAA-B507-4A6361563E00}"/>
    <dgm:cxn modelId="{0795C1EB-283F-4A6A-9298-13F019137118}" type="presOf" srcId="{512533F8-C24A-4421-8230-7F36BD894EDE}" destId="{1DFBE7C6-B1D0-4C9B-87B0-6275D44C75CF}" srcOrd="0" destOrd="0" presId="urn:microsoft.com/office/officeart/2018/2/layout/IconVerticalSolidList"/>
    <dgm:cxn modelId="{558CEAF7-4F17-4580-AF2B-F438BCFE93DC}" srcId="{E8D47525-A380-4DAA-B091-B2866D6C82C3}" destId="{1A78D147-F8AF-4262-B156-7D8BF6D22FD5}" srcOrd="3" destOrd="0" parTransId="{8ACFE671-45A1-4646-A28A-517058D2401E}" sibTransId="{946C4267-6676-4DC1-8B16-35F393289547}"/>
    <dgm:cxn modelId="{224B3B99-0629-4CC7-9B0D-8EA44B776D5C}" type="presParOf" srcId="{4CA33B65-F41F-4D99-9104-69A9D5ABB8F5}" destId="{38ED971A-8684-4D95-9A61-580A8F14C60D}" srcOrd="0" destOrd="0" presId="urn:microsoft.com/office/officeart/2018/2/layout/IconVerticalSolidList"/>
    <dgm:cxn modelId="{4A78AAD0-3154-4091-AC50-69157C6F69EB}" type="presParOf" srcId="{38ED971A-8684-4D95-9A61-580A8F14C60D}" destId="{103D488C-D65A-4174-8856-7430E78DBD9B}" srcOrd="0" destOrd="0" presId="urn:microsoft.com/office/officeart/2018/2/layout/IconVerticalSolidList"/>
    <dgm:cxn modelId="{7F22A89A-4813-4853-8598-43EEB0B3B7D5}" type="presParOf" srcId="{38ED971A-8684-4D95-9A61-580A8F14C60D}" destId="{A811736B-2123-4BA0-B528-AC6C7026710E}" srcOrd="1" destOrd="0" presId="urn:microsoft.com/office/officeart/2018/2/layout/IconVerticalSolidList"/>
    <dgm:cxn modelId="{92642E14-AA9F-4B8D-9ADA-F21B96428F96}" type="presParOf" srcId="{38ED971A-8684-4D95-9A61-580A8F14C60D}" destId="{9A063962-9E79-46AA-8BD9-C418C562A3AF}" srcOrd="2" destOrd="0" presId="urn:microsoft.com/office/officeart/2018/2/layout/IconVerticalSolidList"/>
    <dgm:cxn modelId="{C226A5D9-C1FC-415A-9746-A6CAF0B94907}" type="presParOf" srcId="{38ED971A-8684-4D95-9A61-580A8F14C60D}" destId="{1DFBE7C6-B1D0-4C9B-87B0-6275D44C75CF}" srcOrd="3" destOrd="0" presId="urn:microsoft.com/office/officeart/2018/2/layout/IconVerticalSolidList"/>
    <dgm:cxn modelId="{60B01269-2F53-40A4-ADEF-CCD11AAA8821}" type="presParOf" srcId="{4CA33B65-F41F-4D99-9104-69A9D5ABB8F5}" destId="{EA71F6A5-5184-48B5-8B14-A1DBBA4C9E6C}" srcOrd="1" destOrd="0" presId="urn:microsoft.com/office/officeart/2018/2/layout/IconVerticalSolidList"/>
    <dgm:cxn modelId="{87E28F77-FCC0-4161-8858-8AC386AA4736}" type="presParOf" srcId="{4CA33B65-F41F-4D99-9104-69A9D5ABB8F5}" destId="{3DFCEAF7-D506-4E3E-B83D-FBB14303E3DE}" srcOrd="2" destOrd="0" presId="urn:microsoft.com/office/officeart/2018/2/layout/IconVerticalSolidList"/>
    <dgm:cxn modelId="{9E1F2A00-C585-4BC1-8494-254C4829ED20}" type="presParOf" srcId="{3DFCEAF7-D506-4E3E-B83D-FBB14303E3DE}" destId="{D422B2FE-4B96-4E06-8BF6-8CE980EF6F02}" srcOrd="0" destOrd="0" presId="urn:microsoft.com/office/officeart/2018/2/layout/IconVerticalSolidList"/>
    <dgm:cxn modelId="{B8D32951-3679-48DF-AB8F-FB6FE55357EE}" type="presParOf" srcId="{3DFCEAF7-D506-4E3E-B83D-FBB14303E3DE}" destId="{CF51D7D1-771D-46D1-81FB-10B136F24E59}" srcOrd="1" destOrd="0" presId="urn:microsoft.com/office/officeart/2018/2/layout/IconVerticalSolidList"/>
    <dgm:cxn modelId="{484E7B37-4FEB-49BF-9895-3C50D057A241}" type="presParOf" srcId="{3DFCEAF7-D506-4E3E-B83D-FBB14303E3DE}" destId="{AC7CCB0C-1E9D-473A-8159-2F9BA28CD056}" srcOrd="2" destOrd="0" presId="urn:microsoft.com/office/officeart/2018/2/layout/IconVerticalSolidList"/>
    <dgm:cxn modelId="{7C2BD587-5E44-4379-9AD9-C90DC78CD296}" type="presParOf" srcId="{3DFCEAF7-D506-4E3E-B83D-FBB14303E3DE}" destId="{21B77FD2-9CDE-422F-86B1-FCE92E3C113A}" srcOrd="3" destOrd="0" presId="urn:microsoft.com/office/officeart/2018/2/layout/IconVerticalSolidList"/>
    <dgm:cxn modelId="{4F29A245-8366-4494-A5CD-17BF3967D732}" type="presParOf" srcId="{3DFCEAF7-D506-4E3E-B83D-FBB14303E3DE}" destId="{20A714F7-E5FB-42BE-86D1-BCE6B2280596}" srcOrd="4" destOrd="0" presId="urn:microsoft.com/office/officeart/2018/2/layout/IconVerticalSolidList"/>
    <dgm:cxn modelId="{96E4AA41-2386-4A43-8001-7B6906B8ED1B}" type="presParOf" srcId="{4CA33B65-F41F-4D99-9104-69A9D5ABB8F5}" destId="{7F243113-6128-4804-AD51-5B71DBE6959E}" srcOrd="3" destOrd="0" presId="urn:microsoft.com/office/officeart/2018/2/layout/IconVerticalSolidList"/>
    <dgm:cxn modelId="{EC856A62-E44A-485D-9A6E-74CFA06A99CB}" type="presParOf" srcId="{4CA33B65-F41F-4D99-9104-69A9D5ABB8F5}" destId="{20286998-826E-4ED6-8FAE-18885AACFB41}" srcOrd="4" destOrd="0" presId="urn:microsoft.com/office/officeart/2018/2/layout/IconVerticalSolidList"/>
    <dgm:cxn modelId="{2E6BA662-A55B-4BC4-B887-8C29FB0BDD2D}" type="presParOf" srcId="{20286998-826E-4ED6-8FAE-18885AACFB41}" destId="{571E9931-9093-4A3E-9866-1B752C6F4A67}" srcOrd="0" destOrd="0" presId="urn:microsoft.com/office/officeart/2018/2/layout/IconVerticalSolidList"/>
    <dgm:cxn modelId="{322CC151-2024-4D75-A2BA-26B2998DD70D}" type="presParOf" srcId="{20286998-826E-4ED6-8FAE-18885AACFB41}" destId="{8660D4B2-E6FA-4ACF-9982-6532C2FBF0C8}" srcOrd="1" destOrd="0" presId="urn:microsoft.com/office/officeart/2018/2/layout/IconVerticalSolidList"/>
    <dgm:cxn modelId="{8C4FABAC-6F6F-43FC-A649-FF3EE7FFC39F}" type="presParOf" srcId="{20286998-826E-4ED6-8FAE-18885AACFB41}" destId="{B649C388-3C22-42B4-9AEE-2358E14B968A}" srcOrd="2" destOrd="0" presId="urn:microsoft.com/office/officeart/2018/2/layout/IconVerticalSolidList"/>
    <dgm:cxn modelId="{BBB765C2-47B3-422D-A949-54E2FF1843A0}" type="presParOf" srcId="{20286998-826E-4ED6-8FAE-18885AACFB41}" destId="{95B423C7-56FF-4CC8-BF0A-B38AEFC89E99}" srcOrd="3" destOrd="0" presId="urn:microsoft.com/office/officeart/2018/2/layout/IconVerticalSolidList"/>
    <dgm:cxn modelId="{1B421A1E-C9BD-47CD-81A0-38D4C86AFA50}" type="presParOf" srcId="{20286998-826E-4ED6-8FAE-18885AACFB41}" destId="{D52BCC27-0046-49B1-9584-3836060DEC96}" srcOrd="4" destOrd="0" presId="urn:microsoft.com/office/officeart/2018/2/layout/IconVerticalSolidList"/>
    <dgm:cxn modelId="{D3C016C8-B952-4BB0-8C71-65C61F54C129}" type="presParOf" srcId="{4CA33B65-F41F-4D99-9104-69A9D5ABB8F5}" destId="{D7E4EBE9-2BE1-48A3-A743-E9634AE41CDB}" srcOrd="5" destOrd="0" presId="urn:microsoft.com/office/officeart/2018/2/layout/IconVerticalSolidList"/>
    <dgm:cxn modelId="{B6DB8B29-DF44-4AC2-A95C-8F345F564C47}" type="presParOf" srcId="{4CA33B65-F41F-4D99-9104-69A9D5ABB8F5}" destId="{1F7B6948-5F81-479A-9CF1-8A5755328A31}" srcOrd="6" destOrd="0" presId="urn:microsoft.com/office/officeart/2018/2/layout/IconVerticalSolidList"/>
    <dgm:cxn modelId="{BAED8FB2-7287-4593-AA56-4FA4D5C1F3FB}" type="presParOf" srcId="{1F7B6948-5F81-479A-9CF1-8A5755328A31}" destId="{645186BF-824A-45FB-8481-BC5C178E1EE9}" srcOrd="0" destOrd="0" presId="urn:microsoft.com/office/officeart/2018/2/layout/IconVerticalSolidList"/>
    <dgm:cxn modelId="{4D87A6A3-1F85-4440-B608-2406F3EDFAF7}" type="presParOf" srcId="{1F7B6948-5F81-479A-9CF1-8A5755328A31}" destId="{B96112DA-8FD7-41F4-8413-E493A5D572E0}" srcOrd="1" destOrd="0" presId="urn:microsoft.com/office/officeart/2018/2/layout/IconVerticalSolidList"/>
    <dgm:cxn modelId="{5BB9D8BE-0529-400D-B1F0-F32679DA1468}" type="presParOf" srcId="{1F7B6948-5F81-479A-9CF1-8A5755328A31}" destId="{6F6C0869-17B5-42B5-87A2-CFA24460CD86}" srcOrd="2" destOrd="0" presId="urn:microsoft.com/office/officeart/2018/2/layout/IconVerticalSolidList"/>
    <dgm:cxn modelId="{CDBC82CB-77F2-4CD4-862A-7903749D0851}" type="presParOf" srcId="{1F7B6948-5F81-479A-9CF1-8A5755328A31}" destId="{2432E151-9EF6-41C1-84F8-67ED828038F2}" srcOrd="3" destOrd="0" presId="urn:microsoft.com/office/officeart/2018/2/layout/IconVerticalSolidList"/>
    <dgm:cxn modelId="{7F700E73-AB4F-46E4-9D88-2FBCB952F752}" type="presParOf" srcId="{1F7B6948-5F81-479A-9CF1-8A5755328A31}" destId="{33DD199D-52FB-400F-9794-A6D75A4CC26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BDEA5E-4A09-4340-9F05-5EA4911FDE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8FC6C29-35ED-439C-A776-749C1BC1F6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Limited Availability: </a:t>
          </a:r>
          <a:r>
            <a:rPr lang="en-US"/>
            <a:t>Users struggle to find suitable accommodation near their work or study locations.</a:t>
          </a:r>
        </a:p>
      </dgm:t>
    </dgm:pt>
    <dgm:pt modelId="{D093150B-1431-4DF0-8AB5-FD52E7EF7268}" type="parTrans" cxnId="{9158839F-D4E2-4403-8FBA-B237B443F82F}">
      <dgm:prSet/>
      <dgm:spPr/>
      <dgm:t>
        <a:bodyPr/>
        <a:lstStyle/>
        <a:p>
          <a:endParaRPr lang="en-US"/>
        </a:p>
      </dgm:t>
    </dgm:pt>
    <dgm:pt modelId="{398DF75E-BE2B-4A6D-B16A-1E9424AF8AF5}" type="sibTrans" cxnId="{9158839F-D4E2-4403-8FBA-B237B443F82F}">
      <dgm:prSet/>
      <dgm:spPr/>
      <dgm:t>
        <a:bodyPr/>
        <a:lstStyle/>
        <a:p>
          <a:endParaRPr lang="en-US"/>
        </a:p>
      </dgm:t>
    </dgm:pt>
    <dgm:pt modelId="{5933033F-8D96-4A06-A7BC-348BC5DB1F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Time-Consuming Search: </a:t>
          </a:r>
          <a:r>
            <a:rPr lang="en-US"/>
            <a:t>Traditional methods of finding accommodation are inefficient and time-consuming.</a:t>
          </a:r>
        </a:p>
      </dgm:t>
    </dgm:pt>
    <dgm:pt modelId="{8DE1A507-ABF3-46B0-9F3F-F038ECD18946}" type="parTrans" cxnId="{0ABBF3CA-0372-424C-9896-46967A22F3AA}">
      <dgm:prSet/>
      <dgm:spPr/>
      <dgm:t>
        <a:bodyPr/>
        <a:lstStyle/>
        <a:p>
          <a:endParaRPr lang="en-US"/>
        </a:p>
      </dgm:t>
    </dgm:pt>
    <dgm:pt modelId="{0F0BCEED-6F06-4017-8BE1-27C1E9D7536B}" type="sibTrans" cxnId="{0ABBF3CA-0372-424C-9896-46967A22F3AA}">
      <dgm:prSet/>
      <dgm:spPr/>
      <dgm:t>
        <a:bodyPr/>
        <a:lstStyle/>
        <a:p>
          <a:endParaRPr lang="en-US"/>
        </a:p>
      </dgm:t>
    </dgm:pt>
    <dgm:pt modelId="{F9898114-CFD1-4504-8FDC-C7A0A46DC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Communication Barriers: </a:t>
          </a:r>
          <a:r>
            <a:rPr lang="en-US"/>
            <a:t>Difficulty in contacting property owners and arranging visits.</a:t>
          </a:r>
        </a:p>
      </dgm:t>
    </dgm:pt>
    <dgm:pt modelId="{AFBDFCAF-A694-49BA-B854-06C5E015D053}" type="parTrans" cxnId="{CB09072E-33B2-475D-9886-4E3DAA0EA049}">
      <dgm:prSet/>
      <dgm:spPr/>
      <dgm:t>
        <a:bodyPr/>
        <a:lstStyle/>
        <a:p>
          <a:endParaRPr lang="en-US"/>
        </a:p>
      </dgm:t>
    </dgm:pt>
    <dgm:pt modelId="{B0586788-AD7C-4294-AE52-D9DFAB8736C7}" type="sibTrans" cxnId="{CB09072E-33B2-475D-9886-4E3DAA0EA049}">
      <dgm:prSet/>
      <dgm:spPr/>
      <dgm:t>
        <a:bodyPr/>
        <a:lstStyle/>
        <a:p>
          <a:endParaRPr lang="en-US"/>
        </a:p>
      </dgm:t>
    </dgm:pt>
    <dgm:pt modelId="{9B001AF0-CE94-4DA2-AE34-57D7F0991BAE}" type="pres">
      <dgm:prSet presAssocID="{5BBDEA5E-4A09-4340-9F05-5EA4911FDE60}" presName="root" presStyleCnt="0">
        <dgm:presLayoutVars>
          <dgm:dir/>
          <dgm:resizeHandles val="exact"/>
        </dgm:presLayoutVars>
      </dgm:prSet>
      <dgm:spPr/>
    </dgm:pt>
    <dgm:pt modelId="{1594FFAC-BD7F-406A-9400-319CF0912C25}" type="pres">
      <dgm:prSet presAssocID="{98FC6C29-35ED-439C-A776-749C1BC1F6EF}" presName="compNode" presStyleCnt="0"/>
      <dgm:spPr/>
    </dgm:pt>
    <dgm:pt modelId="{682EA1B5-3664-47F2-B0B2-2B9D0BB29295}" type="pres">
      <dgm:prSet presAssocID="{98FC6C29-35ED-439C-A776-749C1BC1F6EF}" presName="bgRect" presStyleLbl="bgShp" presStyleIdx="0" presStyleCnt="3"/>
      <dgm:spPr/>
    </dgm:pt>
    <dgm:pt modelId="{27A7AE18-6136-499F-9A0C-A755FBB91875}" type="pres">
      <dgm:prSet presAssocID="{98FC6C29-35ED-439C-A776-749C1BC1F6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1040101-2689-43AB-B56D-59001F23FD51}" type="pres">
      <dgm:prSet presAssocID="{98FC6C29-35ED-439C-A776-749C1BC1F6EF}" presName="spaceRect" presStyleCnt="0"/>
      <dgm:spPr/>
    </dgm:pt>
    <dgm:pt modelId="{C4034DF9-15BD-4C32-9173-C4EF1B8ECF2D}" type="pres">
      <dgm:prSet presAssocID="{98FC6C29-35ED-439C-A776-749C1BC1F6EF}" presName="parTx" presStyleLbl="revTx" presStyleIdx="0" presStyleCnt="3">
        <dgm:presLayoutVars>
          <dgm:chMax val="0"/>
          <dgm:chPref val="0"/>
        </dgm:presLayoutVars>
      </dgm:prSet>
      <dgm:spPr/>
    </dgm:pt>
    <dgm:pt modelId="{D3EBDE76-5CCC-4E34-97E8-462F3F58BA3B}" type="pres">
      <dgm:prSet presAssocID="{398DF75E-BE2B-4A6D-B16A-1E9424AF8AF5}" presName="sibTrans" presStyleCnt="0"/>
      <dgm:spPr/>
    </dgm:pt>
    <dgm:pt modelId="{EBC64E10-B553-4958-B614-C7147F0C0722}" type="pres">
      <dgm:prSet presAssocID="{5933033F-8D96-4A06-A7BC-348BC5DB1FBA}" presName="compNode" presStyleCnt="0"/>
      <dgm:spPr/>
    </dgm:pt>
    <dgm:pt modelId="{218072CA-E391-4040-BDBC-D29FF5C927FE}" type="pres">
      <dgm:prSet presAssocID="{5933033F-8D96-4A06-A7BC-348BC5DB1FBA}" presName="bgRect" presStyleLbl="bgShp" presStyleIdx="1" presStyleCnt="3"/>
      <dgm:spPr/>
    </dgm:pt>
    <dgm:pt modelId="{20F0FB61-2164-4742-9DC4-6A3E864822AA}" type="pres">
      <dgm:prSet presAssocID="{5933033F-8D96-4A06-A7BC-348BC5DB1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0B2D51C-6B66-4777-8A7D-66BDED1BBF8C}" type="pres">
      <dgm:prSet presAssocID="{5933033F-8D96-4A06-A7BC-348BC5DB1FBA}" presName="spaceRect" presStyleCnt="0"/>
      <dgm:spPr/>
    </dgm:pt>
    <dgm:pt modelId="{4716B154-9D94-4E6F-8550-EF6D2903A379}" type="pres">
      <dgm:prSet presAssocID="{5933033F-8D96-4A06-A7BC-348BC5DB1FBA}" presName="parTx" presStyleLbl="revTx" presStyleIdx="1" presStyleCnt="3">
        <dgm:presLayoutVars>
          <dgm:chMax val="0"/>
          <dgm:chPref val="0"/>
        </dgm:presLayoutVars>
      </dgm:prSet>
      <dgm:spPr/>
    </dgm:pt>
    <dgm:pt modelId="{B42B3AA3-E3E7-413D-88D9-7582EFD22BFF}" type="pres">
      <dgm:prSet presAssocID="{0F0BCEED-6F06-4017-8BE1-27C1E9D7536B}" presName="sibTrans" presStyleCnt="0"/>
      <dgm:spPr/>
    </dgm:pt>
    <dgm:pt modelId="{A4045048-448A-4C1A-BBDD-730514CFA8D4}" type="pres">
      <dgm:prSet presAssocID="{F9898114-CFD1-4504-8FDC-C7A0A46DC721}" presName="compNode" presStyleCnt="0"/>
      <dgm:spPr/>
    </dgm:pt>
    <dgm:pt modelId="{4309AFC7-84D5-4793-BE2A-9D5511AC3CB9}" type="pres">
      <dgm:prSet presAssocID="{F9898114-CFD1-4504-8FDC-C7A0A46DC721}" presName="bgRect" presStyleLbl="bgShp" presStyleIdx="2" presStyleCnt="3"/>
      <dgm:spPr/>
    </dgm:pt>
    <dgm:pt modelId="{F4BF4202-5809-4626-9249-7521E4F36FD2}" type="pres">
      <dgm:prSet presAssocID="{F9898114-CFD1-4504-8FDC-C7A0A46DC7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85B2249A-C12B-430D-9DFF-93F8E5D4A50F}" type="pres">
      <dgm:prSet presAssocID="{F9898114-CFD1-4504-8FDC-C7A0A46DC721}" presName="spaceRect" presStyleCnt="0"/>
      <dgm:spPr/>
    </dgm:pt>
    <dgm:pt modelId="{9E11D150-2180-47D0-ADAB-8950DA05C25F}" type="pres">
      <dgm:prSet presAssocID="{F9898114-CFD1-4504-8FDC-C7A0A46DC7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D7660A-C714-4C10-9BC0-6DC39A29B7E8}" type="presOf" srcId="{98FC6C29-35ED-439C-A776-749C1BC1F6EF}" destId="{C4034DF9-15BD-4C32-9173-C4EF1B8ECF2D}" srcOrd="0" destOrd="0" presId="urn:microsoft.com/office/officeart/2018/2/layout/IconVerticalSolidList"/>
    <dgm:cxn modelId="{CB09072E-33B2-475D-9886-4E3DAA0EA049}" srcId="{5BBDEA5E-4A09-4340-9F05-5EA4911FDE60}" destId="{F9898114-CFD1-4504-8FDC-C7A0A46DC721}" srcOrd="2" destOrd="0" parTransId="{AFBDFCAF-A694-49BA-B854-06C5E015D053}" sibTransId="{B0586788-AD7C-4294-AE52-D9DFAB8736C7}"/>
    <dgm:cxn modelId="{DC294085-EA82-4246-AEB1-54EB0F8CA746}" type="presOf" srcId="{5BBDEA5E-4A09-4340-9F05-5EA4911FDE60}" destId="{9B001AF0-CE94-4DA2-AE34-57D7F0991BAE}" srcOrd="0" destOrd="0" presId="urn:microsoft.com/office/officeart/2018/2/layout/IconVerticalSolidList"/>
    <dgm:cxn modelId="{9158839F-D4E2-4403-8FBA-B237B443F82F}" srcId="{5BBDEA5E-4A09-4340-9F05-5EA4911FDE60}" destId="{98FC6C29-35ED-439C-A776-749C1BC1F6EF}" srcOrd="0" destOrd="0" parTransId="{D093150B-1431-4DF0-8AB5-FD52E7EF7268}" sibTransId="{398DF75E-BE2B-4A6D-B16A-1E9424AF8AF5}"/>
    <dgm:cxn modelId="{B7325FA7-AD03-497A-93EC-89799F36E8DE}" type="presOf" srcId="{F9898114-CFD1-4504-8FDC-C7A0A46DC721}" destId="{9E11D150-2180-47D0-ADAB-8950DA05C25F}" srcOrd="0" destOrd="0" presId="urn:microsoft.com/office/officeart/2018/2/layout/IconVerticalSolidList"/>
    <dgm:cxn modelId="{0ABBF3CA-0372-424C-9896-46967A22F3AA}" srcId="{5BBDEA5E-4A09-4340-9F05-5EA4911FDE60}" destId="{5933033F-8D96-4A06-A7BC-348BC5DB1FBA}" srcOrd="1" destOrd="0" parTransId="{8DE1A507-ABF3-46B0-9F3F-F038ECD18946}" sibTransId="{0F0BCEED-6F06-4017-8BE1-27C1E9D7536B}"/>
    <dgm:cxn modelId="{B68107CC-A23C-4436-8D14-FC63B8F5F354}" type="presOf" srcId="{5933033F-8D96-4A06-A7BC-348BC5DB1FBA}" destId="{4716B154-9D94-4E6F-8550-EF6D2903A379}" srcOrd="0" destOrd="0" presId="urn:microsoft.com/office/officeart/2018/2/layout/IconVerticalSolidList"/>
    <dgm:cxn modelId="{79512408-36E3-4E9B-B36B-AEB18B0F2D7D}" type="presParOf" srcId="{9B001AF0-CE94-4DA2-AE34-57D7F0991BAE}" destId="{1594FFAC-BD7F-406A-9400-319CF0912C25}" srcOrd="0" destOrd="0" presId="urn:microsoft.com/office/officeart/2018/2/layout/IconVerticalSolidList"/>
    <dgm:cxn modelId="{6BFE5ACD-0D8C-4B8C-8483-4060941C83C1}" type="presParOf" srcId="{1594FFAC-BD7F-406A-9400-319CF0912C25}" destId="{682EA1B5-3664-47F2-B0B2-2B9D0BB29295}" srcOrd="0" destOrd="0" presId="urn:microsoft.com/office/officeart/2018/2/layout/IconVerticalSolidList"/>
    <dgm:cxn modelId="{FCC2DAE8-09B0-4031-AEAF-C19A1654189F}" type="presParOf" srcId="{1594FFAC-BD7F-406A-9400-319CF0912C25}" destId="{27A7AE18-6136-499F-9A0C-A755FBB91875}" srcOrd="1" destOrd="0" presId="urn:microsoft.com/office/officeart/2018/2/layout/IconVerticalSolidList"/>
    <dgm:cxn modelId="{5BBAE4F7-80E2-4829-A1CC-6B0E88733F48}" type="presParOf" srcId="{1594FFAC-BD7F-406A-9400-319CF0912C25}" destId="{11040101-2689-43AB-B56D-59001F23FD51}" srcOrd="2" destOrd="0" presId="urn:microsoft.com/office/officeart/2018/2/layout/IconVerticalSolidList"/>
    <dgm:cxn modelId="{28F05163-DC67-49EA-9DD2-0A2BC4AA1D44}" type="presParOf" srcId="{1594FFAC-BD7F-406A-9400-319CF0912C25}" destId="{C4034DF9-15BD-4C32-9173-C4EF1B8ECF2D}" srcOrd="3" destOrd="0" presId="urn:microsoft.com/office/officeart/2018/2/layout/IconVerticalSolidList"/>
    <dgm:cxn modelId="{E52AC186-79BC-49DC-8B9A-170577496B2C}" type="presParOf" srcId="{9B001AF0-CE94-4DA2-AE34-57D7F0991BAE}" destId="{D3EBDE76-5CCC-4E34-97E8-462F3F58BA3B}" srcOrd="1" destOrd="0" presId="urn:microsoft.com/office/officeart/2018/2/layout/IconVerticalSolidList"/>
    <dgm:cxn modelId="{609CB887-7CA2-4228-9C3B-C5789904F74A}" type="presParOf" srcId="{9B001AF0-CE94-4DA2-AE34-57D7F0991BAE}" destId="{EBC64E10-B553-4958-B614-C7147F0C0722}" srcOrd="2" destOrd="0" presId="urn:microsoft.com/office/officeart/2018/2/layout/IconVerticalSolidList"/>
    <dgm:cxn modelId="{8EE04C2D-49FE-470C-9F87-ACA8E598D2B4}" type="presParOf" srcId="{EBC64E10-B553-4958-B614-C7147F0C0722}" destId="{218072CA-E391-4040-BDBC-D29FF5C927FE}" srcOrd="0" destOrd="0" presId="urn:microsoft.com/office/officeart/2018/2/layout/IconVerticalSolidList"/>
    <dgm:cxn modelId="{19E54397-64D0-48BB-A3B8-5944BE9DE8EF}" type="presParOf" srcId="{EBC64E10-B553-4958-B614-C7147F0C0722}" destId="{20F0FB61-2164-4742-9DC4-6A3E864822AA}" srcOrd="1" destOrd="0" presId="urn:microsoft.com/office/officeart/2018/2/layout/IconVerticalSolidList"/>
    <dgm:cxn modelId="{C8255E4D-82D3-43DB-88EA-FBADE9137F73}" type="presParOf" srcId="{EBC64E10-B553-4958-B614-C7147F0C0722}" destId="{B0B2D51C-6B66-4777-8A7D-66BDED1BBF8C}" srcOrd="2" destOrd="0" presId="urn:microsoft.com/office/officeart/2018/2/layout/IconVerticalSolidList"/>
    <dgm:cxn modelId="{CB394734-1C8C-4175-888B-0D1FB68BBC2F}" type="presParOf" srcId="{EBC64E10-B553-4958-B614-C7147F0C0722}" destId="{4716B154-9D94-4E6F-8550-EF6D2903A379}" srcOrd="3" destOrd="0" presId="urn:microsoft.com/office/officeart/2018/2/layout/IconVerticalSolidList"/>
    <dgm:cxn modelId="{99A685D6-61A3-4B21-B4BB-369A9AB4E983}" type="presParOf" srcId="{9B001AF0-CE94-4DA2-AE34-57D7F0991BAE}" destId="{B42B3AA3-E3E7-413D-88D9-7582EFD22BFF}" srcOrd="3" destOrd="0" presId="urn:microsoft.com/office/officeart/2018/2/layout/IconVerticalSolidList"/>
    <dgm:cxn modelId="{4C5069D6-6810-47C6-94AD-665BA27F3A20}" type="presParOf" srcId="{9B001AF0-CE94-4DA2-AE34-57D7F0991BAE}" destId="{A4045048-448A-4C1A-BBDD-730514CFA8D4}" srcOrd="4" destOrd="0" presId="urn:microsoft.com/office/officeart/2018/2/layout/IconVerticalSolidList"/>
    <dgm:cxn modelId="{84703158-CD04-45C1-97BE-61C337643FA2}" type="presParOf" srcId="{A4045048-448A-4C1A-BBDD-730514CFA8D4}" destId="{4309AFC7-84D5-4793-BE2A-9D5511AC3CB9}" srcOrd="0" destOrd="0" presId="urn:microsoft.com/office/officeart/2018/2/layout/IconVerticalSolidList"/>
    <dgm:cxn modelId="{92468594-AB2A-43B9-A975-3DFCDC19D84C}" type="presParOf" srcId="{A4045048-448A-4C1A-BBDD-730514CFA8D4}" destId="{F4BF4202-5809-4626-9249-7521E4F36FD2}" srcOrd="1" destOrd="0" presId="urn:microsoft.com/office/officeart/2018/2/layout/IconVerticalSolidList"/>
    <dgm:cxn modelId="{C27FB005-8581-4C51-9A11-7A8C2A975E77}" type="presParOf" srcId="{A4045048-448A-4C1A-BBDD-730514CFA8D4}" destId="{85B2249A-C12B-430D-9DFF-93F8E5D4A50F}" srcOrd="2" destOrd="0" presId="urn:microsoft.com/office/officeart/2018/2/layout/IconVerticalSolidList"/>
    <dgm:cxn modelId="{561431C7-A85F-4C01-945D-75E4B6D7234D}" type="presParOf" srcId="{A4045048-448A-4C1A-BBDD-730514CFA8D4}" destId="{9E11D150-2180-47D0-ADAB-8950DA05C2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20A589-EF84-42FC-A63F-ED279272710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7279453-5BDC-40EF-B7EA-D9AAFA984C7C}">
      <dgm:prSet/>
      <dgm:spPr/>
      <dgm:t>
        <a:bodyPr/>
        <a:lstStyle/>
        <a:p>
          <a:r>
            <a:rPr lang="en-US" b="1"/>
            <a:t>Centralized Listings: </a:t>
          </a:r>
          <a:r>
            <a:rPr lang="en-US"/>
            <a:t>A single platform where users can find</a:t>
          </a:r>
        </a:p>
      </dgm:t>
    </dgm:pt>
    <dgm:pt modelId="{3A0CC379-D406-458A-8288-5260F7B5C0E2}" type="parTrans" cxnId="{7711DA1D-1CF4-442F-8BA3-668586B28BAB}">
      <dgm:prSet/>
      <dgm:spPr/>
      <dgm:t>
        <a:bodyPr/>
        <a:lstStyle/>
        <a:p>
          <a:endParaRPr lang="en-US"/>
        </a:p>
      </dgm:t>
    </dgm:pt>
    <dgm:pt modelId="{C34DB56C-F87E-45F9-9C07-55922F74D7BF}" type="sibTrans" cxnId="{7711DA1D-1CF4-442F-8BA3-668586B28BAB}">
      <dgm:prSet/>
      <dgm:spPr/>
      <dgm:t>
        <a:bodyPr/>
        <a:lstStyle/>
        <a:p>
          <a:endParaRPr lang="en-US"/>
        </a:p>
      </dgm:t>
    </dgm:pt>
    <dgm:pt modelId="{2A51CD7A-63C2-4F88-BF65-98A11EA49672}">
      <dgm:prSet/>
      <dgm:spPr/>
      <dgm:t>
        <a:bodyPr/>
        <a:lstStyle/>
        <a:p>
          <a:r>
            <a:rPr lang="en-US"/>
            <a:t>comprehensive listings of PGs and flats.</a:t>
          </a:r>
        </a:p>
      </dgm:t>
    </dgm:pt>
    <dgm:pt modelId="{EC5B5AE5-0C23-4BC4-A439-1E67A8E8F0AF}" type="parTrans" cxnId="{98903972-17E8-45B0-B798-C225B26BAAE7}">
      <dgm:prSet/>
      <dgm:spPr/>
      <dgm:t>
        <a:bodyPr/>
        <a:lstStyle/>
        <a:p>
          <a:endParaRPr lang="en-US"/>
        </a:p>
      </dgm:t>
    </dgm:pt>
    <dgm:pt modelId="{C0F9F5B5-320D-4190-A1A5-AAD3C443EC61}" type="sibTrans" cxnId="{98903972-17E8-45B0-B798-C225B26BAAE7}">
      <dgm:prSet/>
      <dgm:spPr/>
      <dgm:t>
        <a:bodyPr/>
        <a:lstStyle/>
        <a:p>
          <a:endParaRPr lang="en-US"/>
        </a:p>
      </dgm:t>
    </dgm:pt>
    <dgm:pt modelId="{BFE1FF26-2F04-457E-A522-06F880EA9AA5}">
      <dgm:prSet/>
      <dgm:spPr/>
      <dgm:t>
        <a:bodyPr/>
        <a:lstStyle/>
        <a:p>
          <a:r>
            <a:rPr lang="en-US" b="1"/>
            <a:t>Efficient Search: </a:t>
          </a:r>
          <a:r>
            <a:rPr lang="en-US"/>
            <a:t>Users can quickly find suitable accommodation using</a:t>
          </a:r>
        </a:p>
      </dgm:t>
    </dgm:pt>
    <dgm:pt modelId="{C9A5AA5D-BF3C-4AF7-B433-AFD4E8B8700C}" type="parTrans" cxnId="{0CFF01BE-5DDE-43D8-A137-97B58D201B77}">
      <dgm:prSet/>
      <dgm:spPr/>
      <dgm:t>
        <a:bodyPr/>
        <a:lstStyle/>
        <a:p>
          <a:endParaRPr lang="en-US"/>
        </a:p>
      </dgm:t>
    </dgm:pt>
    <dgm:pt modelId="{3C48DF43-A3CE-492D-93E0-95FDFA9B365D}" type="sibTrans" cxnId="{0CFF01BE-5DDE-43D8-A137-97B58D201B77}">
      <dgm:prSet/>
      <dgm:spPr/>
      <dgm:t>
        <a:bodyPr/>
        <a:lstStyle/>
        <a:p>
          <a:endParaRPr lang="en-US"/>
        </a:p>
      </dgm:t>
    </dgm:pt>
    <dgm:pt modelId="{8EFC72CA-F068-4611-A653-05745003E7CC}">
      <dgm:prSet/>
      <dgm:spPr/>
      <dgm:t>
        <a:bodyPr/>
        <a:lstStyle/>
        <a:p>
          <a:r>
            <a:rPr lang="en-US"/>
            <a:t>search filters and interactive maps.</a:t>
          </a:r>
        </a:p>
      </dgm:t>
    </dgm:pt>
    <dgm:pt modelId="{6558DC3F-6C0E-4DD7-BA89-328B951CC62E}" type="parTrans" cxnId="{702D3A36-979B-40E4-B816-6486EF5CE78B}">
      <dgm:prSet/>
      <dgm:spPr/>
      <dgm:t>
        <a:bodyPr/>
        <a:lstStyle/>
        <a:p>
          <a:endParaRPr lang="en-US"/>
        </a:p>
      </dgm:t>
    </dgm:pt>
    <dgm:pt modelId="{16C0A0AC-ED15-4929-9D22-2EB9A9A94F89}" type="sibTrans" cxnId="{702D3A36-979B-40E4-B816-6486EF5CE78B}">
      <dgm:prSet/>
      <dgm:spPr/>
      <dgm:t>
        <a:bodyPr/>
        <a:lstStyle/>
        <a:p>
          <a:endParaRPr lang="en-US"/>
        </a:p>
      </dgm:t>
    </dgm:pt>
    <dgm:pt modelId="{FCC79D38-95F4-4C8A-AF67-BE9BE031139F}">
      <dgm:prSet/>
      <dgm:spPr/>
      <dgm:t>
        <a:bodyPr/>
        <a:lstStyle/>
        <a:p>
          <a:r>
            <a:rPr lang="en-US" b="1"/>
            <a:t>24/7 Accessibility: </a:t>
          </a:r>
          <a:r>
            <a:rPr lang="en-US"/>
            <a:t>Accessible anytime, allowing users to search for accommodations at their convenience.</a:t>
          </a:r>
        </a:p>
      </dgm:t>
    </dgm:pt>
    <dgm:pt modelId="{5E7D4670-E35D-4626-A8C7-FA12E439265C}" type="parTrans" cxnId="{BE5AEC85-4720-438C-96FC-8896F409CC73}">
      <dgm:prSet/>
      <dgm:spPr/>
      <dgm:t>
        <a:bodyPr/>
        <a:lstStyle/>
        <a:p>
          <a:endParaRPr lang="en-US"/>
        </a:p>
      </dgm:t>
    </dgm:pt>
    <dgm:pt modelId="{8120D4B1-19C1-4A2D-99B8-850A4550BA07}" type="sibTrans" cxnId="{BE5AEC85-4720-438C-96FC-8896F409CC73}">
      <dgm:prSet/>
      <dgm:spPr/>
      <dgm:t>
        <a:bodyPr/>
        <a:lstStyle/>
        <a:p>
          <a:endParaRPr lang="en-US"/>
        </a:p>
      </dgm:t>
    </dgm:pt>
    <dgm:pt modelId="{60D0691D-AAC8-488A-9F85-D3DCB526D6B5}">
      <dgm:prSet/>
      <dgm:spPr/>
      <dgm:t>
        <a:bodyPr/>
        <a:lstStyle/>
        <a:p>
          <a:r>
            <a:rPr lang="en-US" b="1"/>
            <a:t>Interactive Maps: </a:t>
          </a:r>
          <a:r>
            <a:rPr lang="en-US"/>
            <a:t>Utilization of Leaflet maps with React for an enhanced user experience in locating properties.</a:t>
          </a:r>
        </a:p>
      </dgm:t>
    </dgm:pt>
    <dgm:pt modelId="{257672BA-23A8-45C4-A3D1-F1869A340F15}" type="parTrans" cxnId="{45F626EE-CB52-49A1-896E-180FBE76842E}">
      <dgm:prSet/>
      <dgm:spPr/>
      <dgm:t>
        <a:bodyPr/>
        <a:lstStyle/>
        <a:p>
          <a:endParaRPr lang="en-US"/>
        </a:p>
      </dgm:t>
    </dgm:pt>
    <dgm:pt modelId="{332B4401-C1C4-4480-A0CF-B59E8B512C11}" type="sibTrans" cxnId="{45F626EE-CB52-49A1-896E-180FBE76842E}">
      <dgm:prSet/>
      <dgm:spPr/>
      <dgm:t>
        <a:bodyPr/>
        <a:lstStyle/>
        <a:p>
          <a:endParaRPr lang="en-US"/>
        </a:p>
      </dgm:t>
    </dgm:pt>
    <dgm:pt modelId="{F7EA8413-6C72-4EFA-B0D3-E704F6EE74A1}">
      <dgm:prSet/>
      <dgm:spPr/>
      <dgm:t>
        <a:bodyPr/>
        <a:lstStyle/>
        <a:p>
          <a:r>
            <a:rPr lang="en-US" b="1"/>
            <a:t>Direct Communication:</a:t>
          </a:r>
          <a:r>
            <a:rPr lang="en-US"/>
            <a:t> Built-in chat for easy contact between property owners and seekers.</a:t>
          </a:r>
        </a:p>
      </dgm:t>
    </dgm:pt>
    <dgm:pt modelId="{4E82B22E-A219-4F64-9762-C57BCD2A92AD}" type="parTrans" cxnId="{B1BBAFF2-7536-42C8-98BC-FAC91EC890CB}">
      <dgm:prSet/>
      <dgm:spPr/>
      <dgm:t>
        <a:bodyPr/>
        <a:lstStyle/>
        <a:p>
          <a:endParaRPr lang="en-US"/>
        </a:p>
      </dgm:t>
    </dgm:pt>
    <dgm:pt modelId="{6E253F07-58A9-4821-AE60-E9947BB98A5F}" type="sibTrans" cxnId="{B1BBAFF2-7536-42C8-98BC-FAC91EC890CB}">
      <dgm:prSet/>
      <dgm:spPr/>
      <dgm:t>
        <a:bodyPr/>
        <a:lstStyle/>
        <a:p>
          <a:endParaRPr lang="en-US"/>
        </a:p>
      </dgm:t>
    </dgm:pt>
    <dgm:pt modelId="{46B8F0C2-86B8-434D-84AD-AD676008001B}" type="pres">
      <dgm:prSet presAssocID="{4B20A589-EF84-42FC-A63F-ED2792727102}" presName="Name0" presStyleCnt="0">
        <dgm:presLayoutVars>
          <dgm:dir/>
          <dgm:resizeHandles val="exact"/>
        </dgm:presLayoutVars>
      </dgm:prSet>
      <dgm:spPr/>
    </dgm:pt>
    <dgm:pt modelId="{876D2A4E-D424-471D-9A46-61EA370B071E}" type="pres">
      <dgm:prSet presAssocID="{67279453-5BDC-40EF-B7EA-D9AAFA984C7C}" presName="node" presStyleLbl="node1" presStyleIdx="0" presStyleCnt="7">
        <dgm:presLayoutVars>
          <dgm:bulletEnabled val="1"/>
        </dgm:presLayoutVars>
      </dgm:prSet>
      <dgm:spPr/>
    </dgm:pt>
    <dgm:pt modelId="{AA8B60A5-E814-40A0-9A2D-438E92CD1EF9}" type="pres">
      <dgm:prSet presAssocID="{C34DB56C-F87E-45F9-9C07-55922F74D7BF}" presName="sibTrans" presStyleLbl="sibTrans1D1" presStyleIdx="0" presStyleCnt="6"/>
      <dgm:spPr/>
    </dgm:pt>
    <dgm:pt modelId="{BD04BAC2-3AE8-44FE-9F85-B163535579F2}" type="pres">
      <dgm:prSet presAssocID="{C34DB56C-F87E-45F9-9C07-55922F74D7BF}" presName="connectorText" presStyleLbl="sibTrans1D1" presStyleIdx="0" presStyleCnt="6"/>
      <dgm:spPr/>
    </dgm:pt>
    <dgm:pt modelId="{492EB431-B3EE-4869-9314-8F680946958E}" type="pres">
      <dgm:prSet presAssocID="{2A51CD7A-63C2-4F88-BF65-98A11EA49672}" presName="node" presStyleLbl="node1" presStyleIdx="1" presStyleCnt="7">
        <dgm:presLayoutVars>
          <dgm:bulletEnabled val="1"/>
        </dgm:presLayoutVars>
      </dgm:prSet>
      <dgm:spPr/>
    </dgm:pt>
    <dgm:pt modelId="{6F0650DF-4734-4079-98DD-2CDB60661D0E}" type="pres">
      <dgm:prSet presAssocID="{C0F9F5B5-320D-4190-A1A5-AAD3C443EC61}" presName="sibTrans" presStyleLbl="sibTrans1D1" presStyleIdx="1" presStyleCnt="6"/>
      <dgm:spPr/>
    </dgm:pt>
    <dgm:pt modelId="{0B813DFC-12A2-432C-8A11-D4E44AB22C14}" type="pres">
      <dgm:prSet presAssocID="{C0F9F5B5-320D-4190-A1A5-AAD3C443EC61}" presName="connectorText" presStyleLbl="sibTrans1D1" presStyleIdx="1" presStyleCnt="6"/>
      <dgm:spPr/>
    </dgm:pt>
    <dgm:pt modelId="{2EEA302B-EC26-4E32-9DC7-E75C3FB23B82}" type="pres">
      <dgm:prSet presAssocID="{BFE1FF26-2F04-457E-A522-06F880EA9AA5}" presName="node" presStyleLbl="node1" presStyleIdx="2" presStyleCnt="7">
        <dgm:presLayoutVars>
          <dgm:bulletEnabled val="1"/>
        </dgm:presLayoutVars>
      </dgm:prSet>
      <dgm:spPr/>
    </dgm:pt>
    <dgm:pt modelId="{02694241-371B-4BC4-9D56-B2CF5CCBF80D}" type="pres">
      <dgm:prSet presAssocID="{3C48DF43-A3CE-492D-93E0-95FDFA9B365D}" presName="sibTrans" presStyleLbl="sibTrans1D1" presStyleIdx="2" presStyleCnt="6"/>
      <dgm:spPr/>
    </dgm:pt>
    <dgm:pt modelId="{A1B0A34A-C63B-46F2-867C-31045E41519D}" type="pres">
      <dgm:prSet presAssocID="{3C48DF43-A3CE-492D-93E0-95FDFA9B365D}" presName="connectorText" presStyleLbl="sibTrans1D1" presStyleIdx="2" presStyleCnt="6"/>
      <dgm:spPr/>
    </dgm:pt>
    <dgm:pt modelId="{CA30A651-0813-443E-8109-FF848FEE5536}" type="pres">
      <dgm:prSet presAssocID="{8EFC72CA-F068-4611-A653-05745003E7CC}" presName="node" presStyleLbl="node1" presStyleIdx="3" presStyleCnt="7">
        <dgm:presLayoutVars>
          <dgm:bulletEnabled val="1"/>
        </dgm:presLayoutVars>
      </dgm:prSet>
      <dgm:spPr/>
    </dgm:pt>
    <dgm:pt modelId="{C1E7CCA4-FC01-4B9A-9D38-61054868147A}" type="pres">
      <dgm:prSet presAssocID="{16C0A0AC-ED15-4929-9D22-2EB9A9A94F89}" presName="sibTrans" presStyleLbl="sibTrans1D1" presStyleIdx="3" presStyleCnt="6"/>
      <dgm:spPr/>
    </dgm:pt>
    <dgm:pt modelId="{818986DE-03FA-4BBB-8497-95FA0D081B2F}" type="pres">
      <dgm:prSet presAssocID="{16C0A0AC-ED15-4929-9D22-2EB9A9A94F89}" presName="connectorText" presStyleLbl="sibTrans1D1" presStyleIdx="3" presStyleCnt="6"/>
      <dgm:spPr/>
    </dgm:pt>
    <dgm:pt modelId="{EE121BF0-BEC4-4150-8D71-8B0E2967E42E}" type="pres">
      <dgm:prSet presAssocID="{FCC79D38-95F4-4C8A-AF67-BE9BE031139F}" presName="node" presStyleLbl="node1" presStyleIdx="4" presStyleCnt="7">
        <dgm:presLayoutVars>
          <dgm:bulletEnabled val="1"/>
        </dgm:presLayoutVars>
      </dgm:prSet>
      <dgm:spPr/>
    </dgm:pt>
    <dgm:pt modelId="{284D5B5B-9178-4524-85EE-77C677A86CF9}" type="pres">
      <dgm:prSet presAssocID="{8120D4B1-19C1-4A2D-99B8-850A4550BA07}" presName="sibTrans" presStyleLbl="sibTrans1D1" presStyleIdx="4" presStyleCnt="6"/>
      <dgm:spPr/>
    </dgm:pt>
    <dgm:pt modelId="{586715F2-B68F-4738-9EA8-1652FB43D689}" type="pres">
      <dgm:prSet presAssocID="{8120D4B1-19C1-4A2D-99B8-850A4550BA07}" presName="connectorText" presStyleLbl="sibTrans1D1" presStyleIdx="4" presStyleCnt="6"/>
      <dgm:spPr/>
    </dgm:pt>
    <dgm:pt modelId="{37650607-DE84-4B3E-97C1-CAD57E944C1A}" type="pres">
      <dgm:prSet presAssocID="{60D0691D-AAC8-488A-9F85-D3DCB526D6B5}" presName="node" presStyleLbl="node1" presStyleIdx="5" presStyleCnt="7">
        <dgm:presLayoutVars>
          <dgm:bulletEnabled val="1"/>
        </dgm:presLayoutVars>
      </dgm:prSet>
      <dgm:spPr/>
    </dgm:pt>
    <dgm:pt modelId="{8D2C25E9-CBD1-46A3-8CE0-D774CAE78DA2}" type="pres">
      <dgm:prSet presAssocID="{332B4401-C1C4-4480-A0CF-B59E8B512C11}" presName="sibTrans" presStyleLbl="sibTrans1D1" presStyleIdx="5" presStyleCnt="6"/>
      <dgm:spPr/>
    </dgm:pt>
    <dgm:pt modelId="{96338C3A-40EB-4860-9675-B4E9AECD26D3}" type="pres">
      <dgm:prSet presAssocID="{332B4401-C1C4-4480-A0CF-B59E8B512C11}" presName="connectorText" presStyleLbl="sibTrans1D1" presStyleIdx="5" presStyleCnt="6"/>
      <dgm:spPr/>
    </dgm:pt>
    <dgm:pt modelId="{FDE3B3E8-1ED7-43D5-ACA8-5A2BAE12420D}" type="pres">
      <dgm:prSet presAssocID="{F7EA8413-6C72-4EFA-B0D3-E704F6EE74A1}" presName="node" presStyleLbl="node1" presStyleIdx="6" presStyleCnt="7">
        <dgm:presLayoutVars>
          <dgm:bulletEnabled val="1"/>
        </dgm:presLayoutVars>
      </dgm:prSet>
      <dgm:spPr/>
    </dgm:pt>
  </dgm:ptLst>
  <dgm:cxnLst>
    <dgm:cxn modelId="{B0603716-59A3-42E0-AD0F-FFB7A6C23E43}" type="presOf" srcId="{C0F9F5B5-320D-4190-A1A5-AAD3C443EC61}" destId="{0B813DFC-12A2-432C-8A11-D4E44AB22C14}" srcOrd="1" destOrd="0" presId="urn:microsoft.com/office/officeart/2016/7/layout/RepeatingBendingProcessNew"/>
    <dgm:cxn modelId="{7711DA1D-1CF4-442F-8BA3-668586B28BAB}" srcId="{4B20A589-EF84-42FC-A63F-ED2792727102}" destId="{67279453-5BDC-40EF-B7EA-D9AAFA984C7C}" srcOrd="0" destOrd="0" parTransId="{3A0CC379-D406-458A-8288-5260F7B5C0E2}" sibTransId="{C34DB56C-F87E-45F9-9C07-55922F74D7BF}"/>
    <dgm:cxn modelId="{7AB08A29-0E01-4C71-B7C8-73ECB1473247}" type="presOf" srcId="{67279453-5BDC-40EF-B7EA-D9AAFA984C7C}" destId="{876D2A4E-D424-471D-9A46-61EA370B071E}" srcOrd="0" destOrd="0" presId="urn:microsoft.com/office/officeart/2016/7/layout/RepeatingBendingProcessNew"/>
    <dgm:cxn modelId="{702D3A36-979B-40E4-B816-6486EF5CE78B}" srcId="{4B20A589-EF84-42FC-A63F-ED2792727102}" destId="{8EFC72CA-F068-4611-A653-05745003E7CC}" srcOrd="3" destOrd="0" parTransId="{6558DC3F-6C0E-4DD7-BA89-328B951CC62E}" sibTransId="{16C0A0AC-ED15-4929-9D22-2EB9A9A94F89}"/>
    <dgm:cxn modelId="{6F6A6E3C-A1E1-4BC5-849F-0C672E6407E5}" type="presOf" srcId="{8EFC72CA-F068-4611-A653-05745003E7CC}" destId="{CA30A651-0813-443E-8109-FF848FEE5536}" srcOrd="0" destOrd="0" presId="urn:microsoft.com/office/officeart/2016/7/layout/RepeatingBendingProcessNew"/>
    <dgm:cxn modelId="{85AE165E-C7E6-4AEB-8356-2A0686E713DC}" type="presOf" srcId="{BFE1FF26-2F04-457E-A522-06F880EA9AA5}" destId="{2EEA302B-EC26-4E32-9DC7-E75C3FB23B82}" srcOrd="0" destOrd="0" presId="urn:microsoft.com/office/officeart/2016/7/layout/RepeatingBendingProcessNew"/>
    <dgm:cxn modelId="{462BED5F-1B50-46E1-BDB3-6C1085E63E6B}" type="presOf" srcId="{4B20A589-EF84-42FC-A63F-ED2792727102}" destId="{46B8F0C2-86B8-434D-84AD-AD676008001B}" srcOrd="0" destOrd="0" presId="urn:microsoft.com/office/officeart/2016/7/layout/RepeatingBendingProcessNew"/>
    <dgm:cxn modelId="{98903972-17E8-45B0-B798-C225B26BAAE7}" srcId="{4B20A589-EF84-42FC-A63F-ED2792727102}" destId="{2A51CD7A-63C2-4F88-BF65-98A11EA49672}" srcOrd="1" destOrd="0" parTransId="{EC5B5AE5-0C23-4BC4-A439-1E67A8E8F0AF}" sibTransId="{C0F9F5B5-320D-4190-A1A5-AAD3C443EC61}"/>
    <dgm:cxn modelId="{916DFD5A-7165-4E56-A966-853111F05A8D}" type="presOf" srcId="{C34DB56C-F87E-45F9-9C07-55922F74D7BF}" destId="{BD04BAC2-3AE8-44FE-9F85-B163535579F2}" srcOrd="1" destOrd="0" presId="urn:microsoft.com/office/officeart/2016/7/layout/RepeatingBendingProcessNew"/>
    <dgm:cxn modelId="{BE5AEC85-4720-438C-96FC-8896F409CC73}" srcId="{4B20A589-EF84-42FC-A63F-ED2792727102}" destId="{FCC79D38-95F4-4C8A-AF67-BE9BE031139F}" srcOrd="4" destOrd="0" parTransId="{5E7D4670-E35D-4626-A8C7-FA12E439265C}" sibTransId="{8120D4B1-19C1-4A2D-99B8-850A4550BA07}"/>
    <dgm:cxn modelId="{718B078A-A522-40F3-A392-F4B2D3926F97}" type="presOf" srcId="{16C0A0AC-ED15-4929-9D22-2EB9A9A94F89}" destId="{C1E7CCA4-FC01-4B9A-9D38-61054868147A}" srcOrd="0" destOrd="0" presId="urn:microsoft.com/office/officeart/2016/7/layout/RepeatingBendingProcessNew"/>
    <dgm:cxn modelId="{2FC3A595-CD83-4781-96BD-09DDADDFB45E}" type="presOf" srcId="{F7EA8413-6C72-4EFA-B0D3-E704F6EE74A1}" destId="{FDE3B3E8-1ED7-43D5-ACA8-5A2BAE12420D}" srcOrd="0" destOrd="0" presId="urn:microsoft.com/office/officeart/2016/7/layout/RepeatingBendingProcessNew"/>
    <dgm:cxn modelId="{32C4959D-5476-4A99-9E95-73411A56A1A3}" type="presOf" srcId="{332B4401-C1C4-4480-A0CF-B59E8B512C11}" destId="{96338C3A-40EB-4860-9675-B4E9AECD26D3}" srcOrd="1" destOrd="0" presId="urn:microsoft.com/office/officeart/2016/7/layout/RepeatingBendingProcessNew"/>
    <dgm:cxn modelId="{D7A764A1-0859-4A30-851F-38547B300F46}" type="presOf" srcId="{8120D4B1-19C1-4A2D-99B8-850A4550BA07}" destId="{284D5B5B-9178-4524-85EE-77C677A86CF9}" srcOrd="0" destOrd="0" presId="urn:microsoft.com/office/officeart/2016/7/layout/RepeatingBendingProcessNew"/>
    <dgm:cxn modelId="{0986F1A5-B078-4455-BE3A-726F35D316EC}" type="presOf" srcId="{332B4401-C1C4-4480-A0CF-B59E8B512C11}" destId="{8D2C25E9-CBD1-46A3-8CE0-D774CAE78DA2}" srcOrd="0" destOrd="0" presId="urn:microsoft.com/office/officeart/2016/7/layout/RepeatingBendingProcessNew"/>
    <dgm:cxn modelId="{87FB83A9-EBE2-4B64-92CF-700054A28A46}" type="presOf" srcId="{C34DB56C-F87E-45F9-9C07-55922F74D7BF}" destId="{AA8B60A5-E814-40A0-9A2D-438E92CD1EF9}" srcOrd="0" destOrd="0" presId="urn:microsoft.com/office/officeart/2016/7/layout/RepeatingBendingProcessNew"/>
    <dgm:cxn modelId="{526D3AAB-F0E2-4625-9591-87E065D1CB3E}" type="presOf" srcId="{FCC79D38-95F4-4C8A-AF67-BE9BE031139F}" destId="{EE121BF0-BEC4-4150-8D71-8B0E2967E42E}" srcOrd="0" destOrd="0" presId="urn:microsoft.com/office/officeart/2016/7/layout/RepeatingBendingProcessNew"/>
    <dgm:cxn modelId="{89AAF2B4-30C6-4926-A68E-71C6D6BDE780}" type="presOf" srcId="{3C48DF43-A3CE-492D-93E0-95FDFA9B365D}" destId="{A1B0A34A-C63B-46F2-867C-31045E41519D}" srcOrd="1" destOrd="0" presId="urn:microsoft.com/office/officeart/2016/7/layout/RepeatingBendingProcessNew"/>
    <dgm:cxn modelId="{0CFF01BE-5DDE-43D8-A137-97B58D201B77}" srcId="{4B20A589-EF84-42FC-A63F-ED2792727102}" destId="{BFE1FF26-2F04-457E-A522-06F880EA9AA5}" srcOrd="2" destOrd="0" parTransId="{C9A5AA5D-BF3C-4AF7-B433-AFD4E8B8700C}" sibTransId="{3C48DF43-A3CE-492D-93E0-95FDFA9B365D}"/>
    <dgm:cxn modelId="{63D209C5-5C60-4A84-9988-2687FB440269}" type="presOf" srcId="{16C0A0AC-ED15-4929-9D22-2EB9A9A94F89}" destId="{818986DE-03FA-4BBB-8497-95FA0D081B2F}" srcOrd="1" destOrd="0" presId="urn:microsoft.com/office/officeart/2016/7/layout/RepeatingBendingProcessNew"/>
    <dgm:cxn modelId="{D9666FCC-2996-4979-98B7-B3643AFAB232}" type="presOf" srcId="{3C48DF43-A3CE-492D-93E0-95FDFA9B365D}" destId="{02694241-371B-4BC4-9D56-B2CF5CCBF80D}" srcOrd="0" destOrd="0" presId="urn:microsoft.com/office/officeart/2016/7/layout/RepeatingBendingProcessNew"/>
    <dgm:cxn modelId="{9759F9CD-C588-4F4F-B6C5-6AE591FCB75D}" type="presOf" srcId="{C0F9F5B5-320D-4190-A1A5-AAD3C443EC61}" destId="{6F0650DF-4734-4079-98DD-2CDB60661D0E}" srcOrd="0" destOrd="0" presId="urn:microsoft.com/office/officeart/2016/7/layout/RepeatingBendingProcessNew"/>
    <dgm:cxn modelId="{95AAF4DA-136B-4EB8-8DA0-4D3FEDA05A1C}" type="presOf" srcId="{2A51CD7A-63C2-4F88-BF65-98A11EA49672}" destId="{492EB431-B3EE-4869-9314-8F680946958E}" srcOrd="0" destOrd="0" presId="urn:microsoft.com/office/officeart/2016/7/layout/RepeatingBendingProcessNew"/>
    <dgm:cxn modelId="{FFD310E2-2DB7-4D0F-803B-F00C84CDE521}" type="presOf" srcId="{8120D4B1-19C1-4A2D-99B8-850A4550BA07}" destId="{586715F2-B68F-4738-9EA8-1652FB43D689}" srcOrd="1" destOrd="0" presId="urn:microsoft.com/office/officeart/2016/7/layout/RepeatingBendingProcessNew"/>
    <dgm:cxn modelId="{D4BE84EB-C331-4C74-9680-CF3A0ACDA2BD}" type="presOf" srcId="{60D0691D-AAC8-488A-9F85-D3DCB526D6B5}" destId="{37650607-DE84-4B3E-97C1-CAD57E944C1A}" srcOrd="0" destOrd="0" presId="urn:microsoft.com/office/officeart/2016/7/layout/RepeatingBendingProcessNew"/>
    <dgm:cxn modelId="{45F626EE-CB52-49A1-896E-180FBE76842E}" srcId="{4B20A589-EF84-42FC-A63F-ED2792727102}" destId="{60D0691D-AAC8-488A-9F85-D3DCB526D6B5}" srcOrd="5" destOrd="0" parTransId="{257672BA-23A8-45C4-A3D1-F1869A340F15}" sibTransId="{332B4401-C1C4-4480-A0CF-B59E8B512C11}"/>
    <dgm:cxn modelId="{B1BBAFF2-7536-42C8-98BC-FAC91EC890CB}" srcId="{4B20A589-EF84-42FC-A63F-ED2792727102}" destId="{F7EA8413-6C72-4EFA-B0D3-E704F6EE74A1}" srcOrd="6" destOrd="0" parTransId="{4E82B22E-A219-4F64-9762-C57BCD2A92AD}" sibTransId="{6E253F07-58A9-4821-AE60-E9947BB98A5F}"/>
    <dgm:cxn modelId="{49914AFB-C3B4-421D-A377-1DB2A1A7DE3C}" type="presParOf" srcId="{46B8F0C2-86B8-434D-84AD-AD676008001B}" destId="{876D2A4E-D424-471D-9A46-61EA370B071E}" srcOrd="0" destOrd="0" presId="urn:microsoft.com/office/officeart/2016/7/layout/RepeatingBendingProcessNew"/>
    <dgm:cxn modelId="{83F57D2E-5E36-43C5-983F-CC0C7749A574}" type="presParOf" srcId="{46B8F0C2-86B8-434D-84AD-AD676008001B}" destId="{AA8B60A5-E814-40A0-9A2D-438E92CD1EF9}" srcOrd="1" destOrd="0" presId="urn:microsoft.com/office/officeart/2016/7/layout/RepeatingBendingProcessNew"/>
    <dgm:cxn modelId="{759BA4FF-1C4D-4F7E-B856-FF0FC215FDEC}" type="presParOf" srcId="{AA8B60A5-E814-40A0-9A2D-438E92CD1EF9}" destId="{BD04BAC2-3AE8-44FE-9F85-B163535579F2}" srcOrd="0" destOrd="0" presId="urn:microsoft.com/office/officeart/2016/7/layout/RepeatingBendingProcessNew"/>
    <dgm:cxn modelId="{CD05BA62-E94F-48BD-8BA8-5537B0C4F21C}" type="presParOf" srcId="{46B8F0C2-86B8-434D-84AD-AD676008001B}" destId="{492EB431-B3EE-4869-9314-8F680946958E}" srcOrd="2" destOrd="0" presId="urn:microsoft.com/office/officeart/2016/7/layout/RepeatingBendingProcessNew"/>
    <dgm:cxn modelId="{76222831-6FB1-4138-AFC5-7D4D325B2DA2}" type="presParOf" srcId="{46B8F0C2-86B8-434D-84AD-AD676008001B}" destId="{6F0650DF-4734-4079-98DD-2CDB60661D0E}" srcOrd="3" destOrd="0" presId="urn:microsoft.com/office/officeart/2016/7/layout/RepeatingBendingProcessNew"/>
    <dgm:cxn modelId="{F9F99886-47DB-49ED-8E45-6F307762FFD3}" type="presParOf" srcId="{6F0650DF-4734-4079-98DD-2CDB60661D0E}" destId="{0B813DFC-12A2-432C-8A11-D4E44AB22C14}" srcOrd="0" destOrd="0" presId="urn:microsoft.com/office/officeart/2016/7/layout/RepeatingBendingProcessNew"/>
    <dgm:cxn modelId="{9CCB06E1-1612-4981-B35C-24FD17960307}" type="presParOf" srcId="{46B8F0C2-86B8-434D-84AD-AD676008001B}" destId="{2EEA302B-EC26-4E32-9DC7-E75C3FB23B82}" srcOrd="4" destOrd="0" presId="urn:microsoft.com/office/officeart/2016/7/layout/RepeatingBendingProcessNew"/>
    <dgm:cxn modelId="{79CF5ADA-8CEE-443E-B462-E3EE6425C009}" type="presParOf" srcId="{46B8F0C2-86B8-434D-84AD-AD676008001B}" destId="{02694241-371B-4BC4-9D56-B2CF5CCBF80D}" srcOrd="5" destOrd="0" presId="urn:microsoft.com/office/officeart/2016/7/layout/RepeatingBendingProcessNew"/>
    <dgm:cxn modelId="{F8E251E4-5938-474C-9500-7C29E99A5004}" type="presParOf" srcId="{02694241-371B-4BC4-9D56-B2CF5CCBF80D}" destId="{A1B0A34A-C63B-46F2-867C-31045E41519D}" srcOrd="0" destOrd="0" presId="urn:microsoft.com/office/officeart/2016/7/layout/RepeatingBendingProcessNew"/>
    <dgm:cxn modelId="{FA080547-E9A2-4A74-A0EF-A6C2CA85B2B0}" type="presParOf" srcId="{46B8F0C2-86B8-434D-84AD-AD676008001B}" destId="{CA30A651-0813-443E-8109-FF848FEE5536}" srcOrd="6" destOrd="0" presId="urn:microsoft.com/office/officeart/2016/7/layout/RepeatingBendingProcessNew"/>
    <dgm:cxn modelId="{D1F6B0A8-7574-4DFD-AE3E-262B74067ED0}" type="presParOf" srcId="{46B8F0C2-86B8-434D-84AD-AD676008001B}" destId="{C1E7CCA4-FC01-4B9A-9D38-61054868147A}" srcOrd="7" destOrd="0" presId="urn:microsoft.com/office/officeart/2016/7/layout/RepeatingBendingProcessNew"/>
    <dgm:cxn modelId="{75657082-68A2-4E24-B7BB-3A42EBAB5EB0}" type="presParOf" srcId="{C1E7CCA4-FC01-4B9A-9D38-61054868147A}" destId="{818986DE-03FA-4BBB-8497-95FA0D081B2F}" srcOrd="0" destOrd="0" presId="urn:microsoft.com/office/officeart/2016/7/layout/RepeatingBendingProcessNew"/>
    <dgm:cxn modelId="{FA10351A-47EA-4597-B4D2-65D7A14AE0E9}" type="presParOf" srcId="{46B8F0C2-86B8-434D-84AD-AD676008001B}" destId="{EE121BF0-BEC4-4150-8D71-8B0E2967E42E}" srcOrd="8" destOrd="0" presId="urn:microsoft.com/office/officeart/2016/7/layout/RepeatingBendingProcessNew"/>
    <dgm:cxn modelId="{9A021E07-7D01-499E-A51E-FBF2DC4C7119}" type="presParOf" srcId="{46B8F0C2-86B8-434D-84AD-AD676008001B}" destId="{284D5B5B-9178-4524-85EE-77C677A86CF9}" srcOrd="9" destOrd="0" presId="urn:microsoft.com/office/officeart/2016/7/layout/RepeatingBendingProcessNew"/>
    <dgm:cxn modelId="{613EC9D5-E501-4CDC-A57F-ABCD145D3E7C}" type="presParOf" srcId="{284D5B5B-9178-4524-85EE-77C677A86CF9}" destId="{586715F2-B68F-4738-9EA8-1652FB43D689}" srcOrd="0" destOrd="0" presId="urn:microsoft.com/office/officeart/2016/7/layout/RepeatingBendingProcessNew"/>
    <dgm:cxn modelId="{FACD2FEF-C7CF-4155-AFF8-1E38D6A6FC91}" type="presParOf" srcId="{46B8F0C2-86B8-434D-84AD-AD676008001B}" destId="{37650607-DE84-4B3E-97C1-CAD57E944C1A}" srcOrd="10" destOrd="0" presId="urn:microsoft.com/office/officeart/2016/7/layout/RepeatingBendingProcessNew"/>
    <dgm:cxn modelId="{267B834E-A8CE-413C-812A-E8B041A73766}" type="presParOf" srcId="{46B8F0C2-86B8-434D-84AD-AD676008001B}" destId="{8D2C25E9-CBD1-46A3-8CE0-D774CAE78DA2}" srcOrd="11" destOrd="0" presId="urn:microsoft.com/office/officeart/2016/7/layout/RepeatingBendingProcessNew"/>
    <dgm:cxn modelId="{22CDC87C-5A4E-402D-A562-0AB60BD9DAEA}" type="presParOf" srcId="{8D2C25E9-CBD1-46A3-8CE0-D774CAE78DA2}" destId="{96338C3A-40EB-4860-9675-B4E9AECD26D3}" srcOrd="0" destOrd="0" presId="urn:microsoft.com/office/officeart/2016/7/layout/RepeatingBendingProcessNew"/>
    <dgm:cxn modelId="{CC817AD0-6EA4-4FCB-8EA2-44C7F5CEED15}" type="presParOf" srcId="{46B8F0C2-86B8-434D-84AD-AD676008001B}" destId="{FDE3B3E8-1ED7-43D5-ACA8-5A2BAE12420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6D42A-E58B-43BC-B619-2F20F0558DFF}">
      <dsp:nvSpPr>
        <dsp:cNvPr id="0" name=""/>
        <dsp:cNvSpPr/>
      </dsp:nvSpPr>
      <dsp:spPr>
        <a:xfrm>
          <a:off x="0" y="1301339"/>
          <a:ext cx="3672701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A38C6-6FA0-4716-BF2C-A35BFBD8C2EE}">
      <dsp:nvSpPr>
        <dsp:cNvPr id="0" name=""/>
        <dsp:cNvSpPr/>
      </dsp:nvSpPr>
      <dsp:spPr>
        <a:xfrm>
          <a:off x="183635" y="902819"/>
          <a:ext cx="257089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74" tIns="0" rIns="9717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Abhishek M M</a:t>
          </a:r>
          <a:endParaRPr lang="en-US" sz="2700" kern="1200"/>
        </a:p>
      </dsp:txBody>
      <dsp:txXfrm>
        <a:off x="222543" y="941727"/>
        <a:ext cx="2493074" cy="719224"/>
      </dsp:txXfrm>
    </dsp:sp>
    <dsp:sp modelId="{D9C119AB-D6D5-436F-8184-8D906EE21EB2}">
      <dsp:nvSpPr>
        <dsp:cNvPr id="0" name=""/>
        <dsp:cNvSpPr/>
      </dsp:nvSpPr>
      <dsp:spPr>
        <a:xfrm>
          <a:off x="0" y="2526059"/>
          <a:ext cx="3672701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B000C-4C89-44F7-9E7C-093D6D5E70C7}">
      <dsp:nvSpPr>
        <dsp:cNvPr id="0" name=""/>
        <dsp:cNvSpPr/>
      </dsp:nvSpPr>
      <dsp:spPr>
        <a:xfrm>
          <a:off x="183635" y="2127539"/>
          <a:ext cx="257089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74" tIns="0" rIns="9717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Venkat Jois K P</a:t>
          </a:r>
          <a:endParaRPr lang="en-US" sz="2700" kern="1200"/>
        </a:p>
      </dsp:txBody>
      <dsp:txXfrm>
        <a:off x="222543" y="2166447"/>
        <a:ext cx="2493074" cy="719224"/>
      </dsp:txXfrm>
    </dsp:sp>
    <dsp:sp modelId="{19C660A8-456D-4B2B-A608-8BD00CFC9F3B}">
      <dsp:nvSpPr>
        <dsp:cNvPr id="0" name=""/>
        <dsp:cNvSpPr/>
      </dsp:nvSpPr>
      <dsp:spPr>
        <a:xfrm>
          <a:off x="0" y="3750779"/>
          <a:ext cx="3672701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ACA56-D7BE-4911-ACA0-ACCFBCA7AF83}">
      <dsp:nvSpPr>
        <dsp:cNvPr id="0" name=""/>
        <dsp:cNvSpPr/>
      </dsp:nvSpPr>
      <dsp:spPr>
        <a:xfrm>
          <a:off x="183635" y="3352259"/>
          <a:ext cx="2570890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74" tIns="0" rIns="9717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Sagar Reddy N</a:t>
          </a:r>
          <a:endParaRPr lang="en-US" sz="2700" kern="1200"/>
        </a:p>
      </dsp:txBody>
      <dsp:txXfrm>
        <a:off x="222543" y="3391167"/>
        <a:ext cx="249307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54E10-1D25-4BBA-9E48-D39B20E821CE}">
      <dsp:nvSpPr>
        <dsp:cNvPr id="0" name=""/>
        <dsp:cNvSpPr/>
      </dsp:nvSpPr>
      <dsp:spPr>
        <a:xfrm>
          <a:off x="0" y="434"/>
          <a:ext cx="7728267" cy="598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24AD3-3EE7-4296-B77C-B0D196142379}">
      <dsp:nvSpPr>
        <dsp:cNvPr id="0" name=""/>
        <dsp:cNvSpPr/>
      </dsp:nvSpPr>
      <dsp:spPr>
        <a:xfrm>
          <a:off x="181017" y="135076"/>
          <a:ext cx="329123" cy="329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38AE7-9A7D-4825-B9B9-E4078D40D551}">
      <dsp:nvSpPr>
        <dsp:cNvPr id="0" name=""/>
        <dsp:cNvSpPr/>
      </dsp:nvSpPr>
      <dsp:spPr>
        <a:xfrm>
          <a:off x="691159" y="434"/>
          <a:ext cx="7037107" cy="59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31" tIns="63331" rIns="63331" bIns="63331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orbel" panose="020B0503020204020204"/>
            </a:rPr>
            <a:t>Introduction of</a:t>
          </a:r>
          <a:r>
            <a:rPr lang="en-US" sz="1600" kern="1200"/>
            <a:t> Urban Estate</a:t>
          </a:r>
        </a:p>
      </dsp:txBody>
      <dsp:txXfrm>
        <a:off x="691159" y="434"/>
        <a:ext cx="7037107" cy="598406"/>
      </dsp:txXfrm>
    </dsp:sp>
    <dsp:sp modelId="{A5402844-B473-420D-8F81-9E41469F6F96}">
      <dsp:nvSpPr>
        <dsp:cNvPr id="0" name=""/>
        <dsp:cNvSpPr/>
      </dsp:nvSpPr>
      <dsp:spPr>
        <a:xfrm>
          <a:off x="0" y="748442"/>
          <a:ext cx="7728267" cy="598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52A44-9BAA-42B2-8DB3-C435E1915CB4}">
      <dsp:nvSpPr>
        <dsp:cNvPr id="0" name=""/>
        <dsp:cNvSpPr/>
      </dsp:nvSpPr>
      <dsp:spPr>
        <a:xfrm>
          <a:off x="181017" y="883084"/>
          <a:ext cx="329123" cy="3291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1053-8825-429D-BF26-1B32119E8343}">
      <dsp:nvSpPr>
        <dsp:cNvPr id="0" name=""/>
        <dsp:cNvSpPr/>
      </dsp:nvSpPr>
      <dsp:spPr>
        <a:xfrm>
          <a:off x="691159" y="748442"/>
          <a:ext cx="7037107" cy="59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31" tIns="63331" rIns="63331" bIns="63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 </a:t>
          </a:r>
        </a:p>
      </dsp:txBody>
      <dsp:txXfrm>
        <a:off x="691159" y="748442"/>
        <a:ext cx="7037107" cy="598406"/>
      </dsp:txXfrm>
    </dsp:sp>
    <dsp:sp modelId="{8B3BC769-E3C0-44C6-851E-45C59D28CC25}">
      <dsp:nvSpPr>
        <dsp:cNvPr id="0" name=""/>
        <dsp:cNvSpPr/>
      </dsp:nvSpPr>
      <dsp:spPr>
        <a:xfrm>
          <a:off x="0" y="1496450"/>
          <a:ext cx="7728267" cy="598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8E891-EF47-4F57-900F-683AB1E72FBA}">
      <dsp:nvSpPr>
        <dsp:cNvPr id="0" name=""/>
        <dsp:cNvSpPr/>
      </dsp:nvSpPr>
      <dsp:spPr>
        <a:xfrm>
          <a:off x="181017" y="1631092"/>
          <a:ext cx="329123" cy="3291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361C4-5F8F-46BF-9D04-6AF54F117115}">
      <dsp:nvSpPr>
        <dsp:cNvPr id="0" name=""/>
        <dsp:cNvSpPr/>
      </dsp:nvSpPr>
      <dsp:spPr>
        <a:xfrm>
          <a:off x="691159" y="1496450"/>
          <a:ext cx="7037107" cy="59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31" tIns="63331" rIns="63331" bIns="63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Solutions</a:t>
          </a:r>
        </a:p>
      </dsp:txBody>
      <dsp:txXfrm>
        <a:off x="691159" y="1496450"/>
        <a:ext cx="7037107" cy="598406"/>
      </dsp:txXfrm>
    </dsp:sp>
    <dsp:sp modelId="{5D69889C-D5F0-4755-B798-4FBEC63CA3DA}">
      <dsp:nvSpPr>
        <dsp:cNvPr id="0" name=""/>
        <dsp:cNvSpPr/>
      </dsp:nvSpPr>
      <dsp:spPr>
        <a:xfrm>
          <a:off x="0" y="2244458"/>
          <a:ext cx="7728267" cy="598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7CF9-041D-46C6-904B-50399074A323}">
      <dsp:nvSpPr>
        <dsp:cNvPr id="0" name=""/>
        <dsp:cNvSpPr/>
      </dsp:nvSpPr>
      <dsp:spPr>
        <a:xfrm>
          <a:off x="181017" y="2379100"/>
          <a:ext cx="329123" cy="3291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A3528-DEFE-4988-A697-74D1B52E8FA0}">
      <dsp:nvSpPr>
        <dsp:cNvPr id="0" name=""/>
        <dsp:cNvSpPr/>
      </dsp:nvSpPr>
      <dsp:spPr>
        <a:xfrm>
          <a:off x="691159" y="2244458"/>
          <a:ext cx="7037107" cy="59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31" tIns="63331" rIns="63331" bIns="63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Technology Used</a:t>
          </a:r>
        </a:p>
      </dsp:txBody>
      <dsp:txXfrm>
        <a:off x="691159" y="2244458"/>
        <a:ext cx="7037107" cy="598406"/>
      </dsp:txXfrm>
    </dsp:sp>
    <dsp:sp modelId="{2A692E11-15E4-465C-8F14-C56BA6CC0148}">
      <dsp:nvSpPr>
        <dsp:cNvPr id="0" name=""/>
        <dsp:cNvSpPr/>
      </dsp:nvSpPr>
      <dsp:spPr>
        <a:xfrm>
          <a:off x="0" y="2992466"/>
          <a:ext cx="7728267" cy="598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88B83-9741-4DEF-B49C-CF0241AC0F15}">
      <dsp:nvSpPr>
        <dsp:cNvPr id="0" name=""/>
        <dsp:cNvSpPr/>
      </dsp:nvSpPr>
      <dsp:spPr>
        <a:xfrm>
          <a:off x="181017" y="3127108"/>
          <a:ext cx="329123" cy="3291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66C01-38BD-403B-9ED0-C677D6CCCAA1}">
      <dsp:nvSpPr>
        <dsp:cNvPr id="0" name=""/>
        <dsp:cNvSpPr/>
      </dsp:nvSpPr>
      <dsp:spPr>
        <a:xfrm>
          <a:off x="691159" y="2992466"/>
          <a:ext cx="7037107" cy="59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31" tIns="63331" rIns="63331" bIns="63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Architecture</a:t>
          </a:r>
        </a:p>
      </dsp:txBody>
      <dsp:txXfrm>
        <a:off x="691159" y="2992466"/>
        <a:ext cx="7037107" cy="598406"/>
      </dsp:txXfrm>
    </dsp:sp>
    <dsp:sp modelId="{ACBA11BC-4620-4ABE-A81A-F9F40D75D4AB}">
      <dsp:nvSpPr>
        <dsp:cNvPr id="0" name=""/>
        <dsp:cNvSpPr/>
      </dsp:nvSpPr>
      <dsp:spPr>
        <a:xfrm>
          <a:off x="0" y="3740474"/>
          <a:ext cx="7728267" cy="598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E5DEC-FC18-4A10-8E39-A3B9D53BEAE0}">
      <dsp:nvSpPr>
        <dsp:cNvPr id="0" name=""/>
        <dsp:cNvSpPr/>
      </dsp:nvSpPr>
      <dsp:spPr>
        <a:xfrm>
          <a:off x="181017" y="3875116"/>
          <a:ext cx="329123" cy="3291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246EA-06B7-4879-BDE8-03B2ADF92C83}">
      <dsp:nvSpPr>
        <dsp:cNvPr id="0" name=""/>
        <dsp:cNvSpPr/>
      </dsp:nvSpPr>
      <dsp:spPr>
        <a:xfrm>
          <a:off x="691159" y="3740474"/>
          <a:ext cx="7037107" cy="59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31" tIns="63331" rIns="63331" bIns="633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Agile Methodology</a:t>
          </a:r>
        </a:p>
      </dsp:txBody>
      <dsp:txXfrm>
        <a:off x="691159" y="3740474"/>
        <a:ext cx="7037107" cy="598406"/>
      </dsp:txXfrm>
    </dsp:sp>
    <dsp:sp modelId="{E70F6AFB-A320-4CFB-9D95-2DBEA1238A6E}">
      <dsp:nvSpPr>
        <dsp:cNvPr id="0" name=""/>
        <dsp:cNvSpPr/>
      </dsp:nvSpPr>
      <dsp:spPr>
        <a:xfrm>
          <a:off x="0" y="4488482"/>
          <a:ext cx="7728267" cy="598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308C1-3D2A-4F09-98E2-BA95B83A55A8}">
      <dsp:nvSpPr>
        <dsp:cNvPr id="0" name=""/>
        <dsp:cNvSpPr/>
      </dsp:nvSpPr>
      <dsp:spPr>
        <a:xfrm>
          <a:off x="181017" y="4623124"/>
          <a:ext cx="329123" cy="3291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2A98B-EB3E-466C-A6EA-DA97FB9C20F0}">
      <dsp:nvSpPr>
        <dsp:cNvPr id="0" name=""/>
        <dsp:cNvSpPr/>
      </dsp:nvSpPr>
      <dsp:spPr>
        <a:xfrm>
          <a:off x="691159" y="4488482"/>
          <a:ext cx="7037107" cy="59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31" tIns="63331" rIns="63331" bIns="63331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rbel" panose="020B0503020204020204"/>
            </a:rPr>
            <a:t>Future Scope</a:t>
          </a:r>
          <a:endParaRPr lang="en-US" sz="1600" kern="1200" dirty="0"/>
        </a:p>
      </dsp:txBody>
      <dsp:txXfrm>
        <a:off x="691159" y="4488482"/>
        <a:ext cx="7037107" cy="598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D488C-D65A-4174-8856-7430E78DBD9B}">
      <dsp:nvSpPr>
        <dsp:cNvPr id="0" name=""/>
        <dsp:cNvSpPr/>
      </dsp:nvSpPr>
      <dsp:spPr>
        <a:xfrm>
          <a:off x="0" y="4593"/>
          <a:ext cx="7728267" cy="1069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1736B-2123-4BA0-B528-AC6C7026710E}">
      <dsp:nvSpPr>
        <dsp:cNvPr id="0" name=""/>
        <dsp:cNvSpPr/>
      </dsp:nvSpPr>
      <dsp:spPr>
        <a:xfrm>
          <a:off x="323397" y="245136"/>
          <a:ext cx="587994" cy="5879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BE7C6-B1D0-4C9B-87B0-6275D44C75CF}">
      <dsp:nvSpPr>
        <dsp:cNvPr id="0" name=""/>
        <dsp:cNvSpPr/>
      </dsp:nvSpPr>
      <dsp:spPr>
        <a:xfrm>
          <a:off x="1234789" y="4593"/>
          <a:ext cx="6492270" cy="106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44" tIns="113144" rIns="113144" bIns="113144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Corbel" panose="020B0503020204020204"/>
            </a:rPr>
            <a:t>Urban </a:t>
          </a:r>
          <a:r>
            <a:rPr lang="en-US" sz="1800" kern="1200">
              <a:latin typeface="Corbel" panose="020B0503020204020204"/>
            </a:rPr>
            <a:t>Estate</a:t>
          </a:r>
          <a:r>
            <a:rPr lang="en-US" sz="1800" kern="1200"/>
            <a:t> is an online platform connecting property owners with people seeking accommodations, including PGs, homes, apartments, and flat-mates.</a:t>
          </a:r>
        </a:p>
      </dsp:txBody>
      <dsp:txXfrm>
        <a:off x="1234789" y="4593"/>
        <a:ext cx="6492270" cy="1069081"/>
      </dsp:txXfrm>
    </dsp:sp>
    <dsp:sp modelId="{D422B2FE-4B96-4E06-8BF6-8CE980EF6F02}">
      <dsp:nvSpPr>
        <dsp:cNvPr id="0" name=""/>
        <dsp:cNvSpPr/>
      </dsp:nvSpPr>
      <dsp:spPr>
        <a:xfrm>
          <a:off x="0" y="1340945"/>
          <a:ext cx="7728267" cy="1069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1D7D1-771D-46D1-81FB-10B136F24E59}">
      <dsp:nvSpPr>
        <dsp:cNvPr id="0" name=""/>
        <dsp:cNvSpPr/>
      </dsp:nvSpPr>
      <dsp:spPr>
        <a:xfrm>
          <a:off x="323397" y="1581488"/>
          <a:ext cx="587994" cy="587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77FD2-9CDE-422F-86B1-FCE92E3C113A}">
      <dsp:nvSpPr>
        <dsp:cNvPr id="0" name=""/>
        <dsp:cNvSpPr/>
      </dsp:nvSpPr>
      <dsp:spPr>
        <a:xfrm>
          <a:off x="1234789" y="1340945"/>
          <a:ext cx="3477720" cy="106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44" tIns="113144" rIns="113144" bIns="1131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Property Owners:</a:t>
          </a:r>
          <a:endParaRPr lang="en-US" sz="1800" kern="1200" dirty="0"/>
        </a:p>
      </dsp:txBody>
      <dsp:txXfrm>
        <a:off x="1234789" y="1340945"/>
        <a:ext cx="3477720" cy="1069081"/>
      </dsp:txXfrm>
    </dsp:sp>
    <dsp:sp modelId="{20A714F7-E5FB-42BE-86D1-BCE6B2280596}">
      <dsp:nvSpPr>
        <dsp:cNvPr id="0" name=""/>
        <dsp:cNvSpPr/>
      </dsp:nvSpPr>
      <dsp:spPr>
        <a:xfrm>
          <a:off x="4712509" y="1340945"/>
          <a:ext cx="3014550" cy="106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44" tIns="113144" rIns="113144" bIns="1131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 properties and gain the owner role.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exact property locations on the map for easy tenant discovery.</a:t>
          </a:r>
        </a:p>
      </dsp:txBody>
      <dsp:txXfrm>
        <a:off x="4712509" y="1340945"/>
        <a:ext cx="3014550" cy="1069081"/>
      </dsp:txXfrm>
    </dsp:sp>
    <dsp:sp modelId="{571E9931-9093-4A3E-9866-1B752C6F4A67}">
      <dsp:nvSpPr>
        <dsp:cNvPr id="0" name=""/>
        <dsp:cNvSpPr/>
      </dsp:nvSpPr>
      <dsp:spPr>
        <a:xfrm>
          <a:off x="0" y="2677297"/>
          <a:ext cx="7728267" cy="1069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0D4B2-E6FA-4ACF-9982-6532C2FBF0C8}">
      <dsp:nvSpPr>
        <dsp:cNvPr id="0" name=""/>
        <dsp:cNvSpPr/>
      </dsp:nvSpPr>
      <dsp:spPr>
        <a:xfrm>
          <a:off x="323397" y="2917840"/>
          <a:ext cx="587994" cy="5879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423C7-56FF-4CC8-BF0A-B38AEFC89E99}">
      <dsp:nvSpPr>
        <dsp:cNvPr id="0" name=""/>
        <dsp:cNvSpPr/>
      </dsp:nvSpPr>
      <dsp:spPr>
        <a:xfrm>
          <a:off x="1234789" y="2677297"/>
          <a:ext cx="3477720" cy="106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44" tIns="113144" rIns="113144" bIns="1131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Tenants:</a:t>
          </a:r>
          <a:endParaRPr lang="en-US" sz="1800" kern="1200" dirty="0"/>
        </a:p>
      </dsp:txBody>
      <dsp:txXfrm>
        <a:off x="1234789" y="2677297"/>
        <a:ext cx="3477720" cy="1069081"/>
      </dsp:txXfrm>
    </dsp:sp>
    <dsp:sp modelId="{D52BCC27-0046-49B1-9584-3836060DEC96}">
      <dsp:nvSpPr>
        <dsp:cNvPr id="0" name=""/>
        <dsp:cNvSpPr/>
      </dsp:nvSpPr>
      <dsp:spPr>
        <a:xfrm>
          <a:off x="4712509" y="2677297"/>
          <a:ext cx="3014550" cy="106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44" tIns="113144" rIns="113144" bIns="1131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 for PGs, homes, apartments, and flat-mates.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the map to view properties by location.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Chat directly with owners for inquiries and arrangements.</a:t>
          </a:r>
        </a:p>
      </dsp:txBody>
      <dsp:txXfrm>
        <a:off x="4712509" y="2677297"/>
        <a:ext cx="3014550" cy="1069081"/>
      </dsp:txXfrm>
    </dsp:sp>
    <dsp:sp modelId="{645186BF-824A-45FB-8481-BC5C178E1EE9}">
      <dsp:nvSpPr>
        <dsp:cNvPr id="0" name=""/>
        <dsp:cNvSpPr/>
      </dsp:nvSpPr>
      <dsp:spPr>
        <a:xfrm>
          <a:off x="0" y="4013649"/>
          <a:ext cx="7728267" cy="1069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112DA-8FD7-41F4-8413-E493A5D572E0}">
      <dsp:nvSpPr>
        <dsp:cNvPr id="0" name=""/>
        <dsp:cNvSpPr/>
      </dsp:nvSpPr>
      <dsp:spPr>
        <a:xfrm>
          <a:off x="323397" y="4254192"/>
          <a:ext cx="587994" cy="5879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2E151-9EF6-41C1-84F8-67ED828038F2}">
      <dsp:nvSpPr>
        <dsp:cNvPr id="0" name=""/>
        <dsp:cNvSpPr/>
      </dsp:nvSpPr>
      <dsp:spPr>
        <a:xfrm>
          <a:off x="1234789" y="4013649"/>
          <a:ext cx="3477720" cy="106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44" tIns="113144" rIns="113144" bIns="1131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Core Problem:</a:t>
          </a:r>
          <a:endParaRPr lang="en-US" sz="1800" kern="1200" dirty="0"/>
        </a:p>
      </dsp:txBody>
      <dsp:txXfrm>
        <a:off x="1234789" y="4013649"/>
        <a:ext cx="3477720" cy="1069081"/>
      </dsp:txXfrm>
    </dsp:sp>
    <dsp:sp modelId="{33DD199D-52FB-400F-9794-A6D75A4CC26C}">
      <dsp:nvSpPr>
        <dsp:cNvPr id="0" name=""/>
        <dsp:cNvSpPr/>
      </dsp:nvSpPr>
      <dsp:spPr>
        <a:xfrm>
          <a:off x="4712509" y="4013649"/>
          <a:ext cx="3014550" cy="106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44" tIns="113144" rIns="113144" bIns="1131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Helps users find suitable accommodation near their required location</a:t>
          </a:r>
        </a:p>
      </dsp:txBody>
      <dsp:txXfrm>
        <a:off x="4712509" y="4013649"/>
        <a:ext cx="3014550" cy="1069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EA1B5-3664-47F2-B0B2-2B9D0BB29295}">
      <dsp:nvSpPr>
        <dsp:cNvPr id="0" name=""/>
        <dsp:cNvSpPr/>
      </dsp:nvSpPr>
      <dsp:spPr>
        <a:xfrm>
          <a:off x="0" y="621"/>
          <a:ext cx="7728267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7AE18-6136-499F-9A0C-A755FBB91875}">
      <dsp:nvSpPr>
        <dsp:cNvPr id="0" name=""/>
        <dsp:cNvSpPr/>
      </dsp:nvSpPr>
      <dsp:spPr>
        <a:xfrm>
          <a:off x="439582" y="327583"/>
          <a:ext cx="799241" cy="799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34DF9-15BD-4C32-9173-C4EF1B8ECF2D}">
      <dsp:nvSpPr>
        <dsp:cNvPr id="0" name=""/>
        <dsp:cNvSpPr/>
      </dsp:nvSpPr>
      <dsp:spPr>
        <a:xfrm>
          <a:off x="1678407" y="621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Limited Availability: </a:t>
          </a:r>
          <a:r>
            <a:rPr lang="en-US" sz="2400" kern="1200"/>
            <a:t>Users struggle to find suitable accommodation near their work or study locations.</a:t>
          </a:r>
        </a:p>
      </dsp:txBody>
      <dsp:txXfrm>
        <a:off x="1678407" y="621"/>
        <a:ext cx="6049859" cy="1453166"/>
      </dsp:txXfrm>
    </dsp:sp>
    <dsp:sp modelId="{218072CA-E391-4040-BDBC-D29FF5C927FE}">
      <dsp:nvSpPr>
        <dsp:cNvPr id="0" name=""/>
        <dsp:cNvSpPr/>
      </dsp:nvSpPr>
      <dsp:spPr>
        <a:xfrm>
          <a:off x="0" y="1817078"/>
          <a:ext cx="7728267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0FB61-2164-4742-9DC4-6A3E864822AA}">
      <dsp:nvSpPr>
        <dsp:cNvPr id="0" name=""/>
        <dsp:cNvSpPr/>
      </dsp:nvSpPr>
      <dsp:spPr>
        <a:xfrm>
          <a:off x="439582" y="2144041"/>
          <a:ext cx="799241" cy="799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6B154-9D94-4E6F-8550-EF6D2903A379}">
      <dsp:nvSpPr>
        <dsp:cNvPr id="0" name=""/>
        <dsp:cNvSpPr/>
      </dsp:nvSpPr>
      <dsp:spPr>
        <a:xfrm>
          <a:off x="1678407" y="1817078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Time-Consuming Search: </a:t>
          </a:r>
          <a:r>
            <a:rPr lang="en-US" sz="2400" kern="1200"/>
            <a:t>Traditional methods of finding accommodation are inefficient and time-consuming.</a:t>
          </a:r>
        </a:p>
      </dsp:txBody>
      <dsp:txXfrm>
        <a:off x="1678407" y="1817078"/>
        <a:ext cx="6049859" cy="1453166"/>
      </dsp:txXfrm>
    </dsp:sp>
    <dsp:sp modelId="{4309AFC7-84D5-4793-BE2A-9D5511AC3CB9}">
      <dsp:nvSpPr>
        <dsp:cNvPr id="0" name=""/>
        <dsp:cNvSpPr/>
      </dsp:nvSpPr>
      <dsp:spPr>
        <a:xfrm>
          <a:off x="0" y="3633536"/>
          <a:ext cx="7728267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F4202-5809-4626-9249-7521E4F36FD2}">
      <dsp:nvSpPr>
        <dsp:cNvPr id="0" name=""/>
        <dsp:cNvSpPr/>
      </dsp:nvSpPr>
      <dsp:spPr>
        <a:xfrm>
          <a:off x="439582" y="3960499"/>
          <a:ext cx="799241" cy="799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1D150-2180-47D0-ADAB-8950DA05C25F}">
      <dsp:nvSpPr>
        <dsp:cNvPr id="0" name=""/>
        <dsp:cNvSpPr/>
      </dsp:nvSpPr>
      <dsp:spPr>
        <a:xfrm>
          <a:off x="1678407" y="3633536"/>
          <a:ext cx="6049859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Communication Barriers: </a:t>
          </a:r>
          <a:r>
            <a:rPr lang="en-US" sz="2400" kern="1200"/>
            <a:t>Difficulty in contacting property owners and arranging visits.</a:t>
          </a:r>
        </a:p>
      </dsp:txBody>
      <dsp:txXfrm>
        <a:off x="1678407" y="3633536"/>
        <a:ext cx="6049859" cy="1453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B60A5-E814-40A0-9A2D-438E92CD1EF9}">
      <dsp:nvSpPr>
        <dsp:cNvPr id="0" name=""/>
        <dsp:cNvSpPr/>
      </dsp:nvSpPr>
      <dsp:spPr>
        <a:xfrm>
          <a:off x="2108539" y="728253"/>
          <a:ext cx="4534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49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3182" y="771553"/>
        <a:ext cx="24204" cy="4840"/>
      </dsp:txXfrm>
    </dsp:sp>
    <dsp:sp modelId="{876D2A4E-D424-471D-9A46-61EA370B071E}">
      <dsp:nvSpPr>
        <dsp:cNvPr id="0" name=""/>
        <dsp:cNvSpPr/>
      </dsp:nvSpPr>
      <dsp:spPr>
        <a:xfrm>
          <a:off x="5591" y="142549"/>
          <a:ext cx="2104747" cy="1262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34" tIns="108258" rIns="103134" bIns="10825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Centralized Listings: </a:t>
          </a:r>
          <a:r>
            <a:rPr lang="en-US" sz="1300" kern="1200"/>
            <a:t>A single platform where users can find</a:t>
          </a:r>
        </a:p>
      </dsp:txBody>
      <dsp:txXfrm>
        <a:off x="5591" y="142549"/>
        <a:ext cx="2104747" cy="1262848"/>
      </dsp:txXfrm>
    </dsp:sp>
    <dsp:sp modelId="{6F0650DF-4734-4079-98DD-2CDB60661D0E}">
      <dsp:nvSpPr>
        <dsp:cNvPr id="0" name=""/>
        <dsp:cNvSpPr/>
      </dsp:nvSpPr>
      <dsp:spPr>
        <a:xfrm>
          <a:off x="4697378" y="728253"/>
          <a:ext cx="4534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49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2022" y="771553"/>
        <a:ext cx="24204" cy="4840"/>
      </dsp:txXfrm>
    </dsp:sp>
    <dsp:sp modelId="{492EB431-B3EE-4869-9314-8F680946958E}">
      <dsp:nvSpPr>
        <dsp:cNvPr id="0" name=""/>
        <dsp:cNvSpPr/>
      </dsp:nvSpPr>
      <dsp:spPr>
        <a:xfrm>
          <a:off x="2594431" y="142549"/>
          <a:ext cx="2104747" cy="1262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34" tIns="108258" rIns="103134" bIns="10825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comprehensive listings of PGs and flats.</a:t>
          </a:r>
        </a:p>
      </dsp:txBody>
      <dsp:txXfrm>
        <a:off x="2594431" y="142549"/>
        <a:ext cx="2104747" cy="1262848"/>
      </dsp:txXfrm>
    </dsp:sp>
    <dsp:sp modelId="{02694241-371B-4BC4-9D56-B2CF5CCBF80D}">
      <dsp:nvSpPr>
        <dsp:cNvPr id="0" name=""/>
        <dsp:cNvSpPr/>
      </dsp:nvSpPr>
      <dsp:spPr>
        <a:xfrm>
          <a:off x="1057965" y="1403598"/>
          <a:ext cx="5177679" cy="453491"/>
        </a:xfrm>
        <a:custGeom>
          <a:avLst/>
          <a:gdLst/>
          <a:ahLst/>
          <a:cxnLst/>
          <a:rect l="0" t="0" r="0" b="0"/>
          <a:pathLst>
            <a:path>
              <a:moveTo>
                <a:pt x="5177679" y="0"/>
              </a:moveTo>
              <a:lnTo>
                <a:pt x="5177679" y="243845"/>
              </a:lnTo>
              <a:lnTo>
                <a:pt x="0" y="243845"/>
              </a:lnTo>
              <a:lnTo>
                <a:pt x="0" y="453491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798" y="1627923"/>
        <a:ext cx="260013" cy="4840"/>
      </dsp:txXfrm>
    </dsp:sp>
    <dsp:sp modelId="{2EEA302B-EC26-4E32-9DC7-E75C3FB23B82}">
      <dsp:nvSpPr>
        <dsp:cNvPr id="0" name=""/>
        <dsp:cNvSpPr/>
      </dsp:nvSpPr>
      <dsp:spPr>
        <a:xfrm>
          <a:off x="5183270" y="142549"/>
          <a:ext cx="2104747" cy="1262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34" tIns="108258" rIns="103134" bIns="10825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Efficient Search: </a:t>
          </a:r>
          <a:r>
            <a:rPr lang="en-US" sz="1300" kern="1200"/>
            <a:t>Users can quickly find suitable accommodation using</a:t>
          </a:r>
        </a:p>
      </dsp:txBody>
      <dsp:txXfrm>
        <a:off x="5183270" y="142549"/>
        <a:ext cx="2104747" cy="1262848"/>
      </dsp:txXfrm>
    </dsp:sp>
    <dsp:sp modelId="{C1E7CCA4-FC01-4B9A-9D38-61054868147A}">
      <dsp:nvSpPr>
        <dsp:cNvPr id="0" name=""/>
        <dsp:cNvSpPr/>
      </dsp:nvSpPr>
      <dsp:spPr>
        <a:xfrm>
          <a:off x="2108539" y="2475194"/>
          <a:ext cx="4534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49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3182" y="2518494"/>
        <a:ext cx="24204" cy="4840"/>
      </dsp:txXfrm>
    </dsp:sp>
    <dsp:sp modelId="{CA30A651-0813-443E-8109-FF848FEE5536}">
      <dsp:nvSpPr>
        <dsp:cNvPr id="0" name=""/>
        <dsp:cNvSpPr/>
      </dsp:nvSpPr>
      <dsp:spPr>
        <a:xfrm>
          <a:off x="5591" y="1889490"/>
          <a:ext cx="2104747" cy="1262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34" tIns="108258" rIns="103134" bIns="10825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 filters and interactive maps.</a:t>
          </a:r>
        </a:p>
      </dsp:txBody>
      <dsp:txXfrm>
        <a:off x="5591" y="1889490"/>
        <a:ext cx="2104747" cy="1262848"/>
      </dsp:txXfrm>
    </dsp:sp>
    <dsp:sp modelId="{284D5B5B-9178-4524-85EE-77C677A86CF9}">
      <dsp:nvSpPr>
        <dsp:cNvPr id="0" name=""/>
        <dsp:cNvSpPr/>
      </dsp:nvSpPr>
      <dsp:spPr>
        <a:xfrm>
          <a:off x="4697378" y="2475194"/>
          <a:ext cx="4534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49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2022" y="2518494"/>
        <a:ext cx="24204" cy="4840"/>
      </dsp:txXfrm>
    </dsp:sp>
    <dsp:sp modelId="{EE121BF0-BEC4-4150-8D71-8B0E2967E42E}">
      <dsp:nvSpPr>
        <dsp:cNvPr id="0" name=""/>
        <dsp:cNvSpPr/>
      </dsp:nvSpPr>
      <dsp:spPr>
        <a:xfrm>
          <a:off x="2594431" y="1889490"/>
          <a:ext cx="2104747" cy="1262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34" tIns="108258" rIns="103134" bIns="10825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24/7 Accessibility: </a:t>
          </a:r>
          <a:r>
            <a:rPr lang="en-US" sz="1300" kern="1200"/>
            <a:t>Accessible anytime, allowing users to search for accommodations at their convenience.</a:t>
          </a:r>
        </a:p>
      </dsp:txBody>
      <dsp:txXfrm>
        <a:off x="2594431" y="1889490"/>
        <a:ext cx="2104747" cy="1262848"/>
      </dsp:txXfrm>
    </dsp:sp>
    <dsp:sp modelId="{8D2C25E9-CBD1-46A3-8CE0-D774CAE78DA2}">
      <dsp:nvSpPr>
        <dsp:cNvPr id="0" name=""/>
        <dsp:cNvSpPr/>
      </dsp:nvSpPr>
      <dsp:spPr>
        <a:xfrm>
          <a:off x="1057965" y="3150538"/>
          <a:ext cx="5177679" cy="453491"/>
        </a:xfrm>
        <a:custGeom>
          <a:avLst/>
          <a:gdLst/>
          <a:ahLst/>
          <a:cxnLst/>
          <a:rect l="0" t="0" r="0" b="0"/>
          <a:pathLst>
            <a:path>
              <a:moveTo>
                <a:pt x="5177679" y="0"/>
              </a:moveTo>
              <a:lnTo>
                <a:pt x="5177679" y="243845"/>
              </a:lnTo>
              <a:lnTo>
                <a:pt x="0" y="243845"/>
              </a:lnTo>
              <a:lnTo>
                <a:pt x="0" y="453491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6798" y="3374864"/>
        <a:ext cx="260013" cy="4840"/>
      </dsp:txXfrm>
    </dsp:sp>
    <dsp:sp modelId="{37650607-DE84-4B3E-97C1-CAD57E944C1A}">
      <dsp:nvSpPr>
        <dsp:cNvPr id="0" name=""/>
        <dsp:cNvSpPr/>
      </dsp:nvSpPr>
      <dsp:spPr>
        <a:xfrm>
          <a:off x="5183270" y="1889490"/>
          <a:ext cx="2104747" cy="1262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34" tIns="108258" rIns="103134" bIns="10825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Interactive Maps: </a:t>
          </a:r>
          <a:r>
            <a:rPr lang="en-US" sz="1300" kern="1200"/>
            <a:t>Utilization of Leaflet maps with React for an enhanced user experience in locating properties.</a:t>
          </a:r>
        </a:p>
      </dsp:txBody>
      <dsp:txXfrm>
        <a:off x="5183270" y="1889490"/>
        <a:ext cx="2104747" cy="1262848"/>
      </dsp:txXfrm>
    </dsp:sp>
    <dsp:sp modelId="{FDE3B3E8-1ED7-43D5-ACA8-5A2BAE12420D}">
      <dsp:nvSpPr>
        <dsp:cNvPr id="0" name=""/>
        <dsp:cNvSpPr/>
      </dsp:nvSpPr>
      <dsp:spPr>
        <a:xfrm>
          <a:off x="5591" y="3636430"/>
          <a:ext cx="2104747" cy="12628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34" tIns="108258" rIns="103134" bIns="10825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Direct Communication:</a:t>
          </a:r>
          <a:r>
            <a:rPr lang="en-US" sz="1300" kern="1200"/>
            <a:t> Built-in chat for easy contact between property owners and seekers.</a:t>
          </a:r>
        </a:p>
      </dsp:txBody>
      <dsp:txXfrm>
        <a:off x="5591" y="3636430"/>
        <a:ext cx="2104747" cy="126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4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4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.svg"/><Relationship Id="rId7" Type="http://schemas.openxmlformats.org/officeDocument/2006/relationships/diagramData" Target="../diagrams/data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jpeg"/><Relationship Id="rId4" Type="http://schemas.openxmlformats.org/officeDocument/2006/relationships/image" Target="../media/image39.jp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rcRect t="23483" r="8" b="8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7CC43D-3E77-40A9-8652-0765AE5D61BB}"/>
              </a:ext>
            </a:extLst>
          </p:cNvPr>
          <p:cNvSpPr/>
          <p:nvPr/>
        </p:nvSpPr>
        <p:spPr>
          <a:xfrm>
            <a:off x="347377" y="744398"/>
            <a:ext cx="4372707" cy="5334000"/>
          </a:xfrm>
          <a:prstGeom prst="rect">
            <a:avLst/>
          </a:prstGeom>
          <a:solidFill>
            <a:srgbClr val="CCEBFF"/>
          </a:solidFill>
          <a:ln>
            <a:solidFill>
              <a:srgbClr val="CCE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3">
            <a:extLst>
              <a:ext uri="{FF2B5EF4-FFF2-40B4-BE49-F238E27FC236}">
                <a16:creationId xmlns:a16="http://schemas.microsoft.com/office/drawing/2014/main" id="{ACA41EC0-30F7-FDE0-75AE-CA300CB36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756" y="2908451"/>
            <a:ext cx="3486150" cy="498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54082" y="1298448"/>
            <a:ext cx="6068070" cy="3255264"/>
          </a:xfrm>
          <a:prstGeom prst="rect">
            <a:avLst/>
          </a:prstGeom>
          <a:solidFill>
            <a:srgbClr val="216B9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5900" spc="-100">
                <a:solidFill>
                  <a:schemeClr val="bg1"/>
                </a:solidFill>
              </a:rPr>
              <a:t>Product Demo</a:t>
            </a:r>
          </a:p>
        </p:txBody>
      </p:sp>
      <p:pic>
        <p:nvPicPr>
          <p:cNvPr id="18" name="Graphic 17" descr="Teacher">
            <a:extLst>
              <a:ext uri="{FF2B5EF4-FFF2-40B4-BE49-F238E27FC236}">
                <a16:creationId xmlns:a16="http://schemas.microsoft.com/office/drawing/2014/main" id="{6CA0E5C8-EC8A-C9E1-C74B-E0B25FB8B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 txBox="1">
            <a:spLocks noGrp="1"/>
          </p:cNvSpPr>
          <p:nvPr>
            <p:ph idx="1"/>
          </p:nvPr>
        </p:nvSpPr>
        <p:spPr>
          <a:xfrm>
            <a:off x="6420916" y="1711796"/>
            <a:ext cx="6627377" cy="3491713"/>
          </a:xfrm>
          <a:prstGeom prst="rect">
            <a:avLst/>
          </a:prstGeom>
        </p:spPr>
        <p:txBody>
          <a:bodyPr vert="horz" lIns="0" tIns="12065" rIns="0" bIns="0" rtlCol="0">
            <a:normAutofit/>
          </a:bodyPr>
          <a:lstStyle/>
          <a:p>
            <a:pPr marL="12700" marR="5080" indent="0">
              <a:spcBef>
                <a:spcPts val="95"/>
              </a:spcBef>
              <a:buNone/>
              <a:tabLst>
                <a:tab pos="241300" algn="l"/>
              </a:tabLst>
            </a:pPr>
            <a:br>
              <a:rPr lang="en-US" sz="2400" spc="-25">
                <a:solidFill>
                  <a:srgbClr val="000000"/>
                </a:solidFill>
              </a:rPr>
            </a:br>
            <a:r>
              <a:rPr lang="en-US" sz="24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Integration</a:t>
            </a:r>
            <a:br>
              <a:rPr lang="en-US" sz="2400" spc="-25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400" spc="-25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 Comparison Tool</a:t>
            </a:r>
            <a:br>
              <a:rPr lang="en-US" sz="2400" spc="-25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400" spc="-25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Chat Support</a:t>
            </a:r>
            <a:br>
              <a:rPr lang="en-US" sz="2400" spc="-25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400" spc="-25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Notifications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marR="5080" indent="-228600"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endParaRPr lang="en-US" sz="1800" spc="-2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AB58D05-5059-B90F-77DF-4AE77820DB73}"/>
              </a:ext>
            </a:extLst>
          </p:cNvPr>
          <p:cNvSpPr/>
          <p:nvPr/>
        </p:nvSpPr>
        <p:spPr>
          <a:xfrm>
            <a:off x="157420" y="1711840"/>
            <a:ext cx="3133535" cy="3500881"/>
          </a:xfrm>
          <a:prstGeom prst="parallelogram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>
                <a:ea typeface="+mn-lt"/>
                <a:cs typeface="+mn-lt"/>
              </a:rPr>
              <a:t>Future</a:t>
            </a:r>
            <a:r>
              <a:rPr lang="en-US" sz="3600" b="1" baseline="0">
                <a:ea typeface="+mn-lt"/>
                <a:cs typeface="+mn-lt"/>
              </a:rPr>
              <a:t> </a:t>
            </a:r>
            <a:br>
              <a:rPr lang="en-US" sz="3600" b="1">
                <a:ea typeface="+mn-lt"/>
                <a:cs typeface="+mn-lt"/>
              </a:rPr>
            </a:br>
            <a:r>
              <a:rPr lang="en-US" sz="3600" b="1"/>
              <a:t>Scope</a:t>
            </a:r>
          </a:p>
          <a:p>
            <a:pPr algn="ctr"/>
            <a:endParaRPr lang="en-US" sz="360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926" y="3000894"/>
            <a:ext cx="3180715" cy="849630"/>
          </a:xfrm>
          <a:prstGeom prst="rect">
            <a:avLst/>
          </a:prstGeom>
          <a:solidFill>
            <a:srgbClr val="216B9B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105">
                <a:solidFill>
                  <a:schemeClr val="bg1"/>
                </a:solidFill>
                <a:latin typeface="Cambria"/>
                <a:cs typeface="Cambria"/>
              </a:rPr>
              <a:t>Thank</a:t>
            </a:r>
            <a:r>
              <a:rPr sz="5400" spc="4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5400" spc="-40">
                <a:solidFill>
                  <a:schemeClr val="bg1"/>
                </a:solidFill>
                <a:latin typeface="Cambria"/>
                <a:cs typeface="Cambria"/>
              </a:rPr>
              <a:t>you</a:t>
            </a:r>
            <a:endParaRPr lang="en-US" sz="5400">
              <a:solidFill>
                <a:schemeClr val="bg1"/>
              </a:solidFill>
              <a:latin typeface="Cambria"/>
              <a:ea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550" y="-3604"/>
            <a:ext cx="6285985" cy="68731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solidFill>
            <a:srgbClr val="216B9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b="1" dirty="0"/>
              <a:t>Team Members</a:t>
            </a:r>
            <a:endParaRPr lang="en-US"/>
          </a:p>
        </p:txBody>
      </p:sp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D236D23-7B61-A959-30CE-EA7E6928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055" y="4093151"/>
            <a:ext cx="1445154" cy="1445154"/>
          </a:xfrm>
          <a:prstGeom prst="rect">
            <a:avLst/>
          </a:prstGeom>
        </p:spPr>
      </p:pic>
      <p:pic>
        <p:nvPicPr>
          <p:cNvPr id="2" name="Picture 1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C1EBD381-9978-7198-6841-CDC72F7D9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089" y="1035543"/>
            <a:ext cx="1610199" cy="14451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901F70C5-62DB-4FE1-4501-E809BF81D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126" y="2723606"/>
            <a:ext cx="1610329" cy="15940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9F3B9AEA-1EF9-5A13-A788-6C15D3E9D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286" y="4645307"/>
            <a:ext cx="1602009" cy="15702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31" name="object 21">
            <a:extLst>
              <a:ext uri="{FF2B5EF4-FFF2-40B4-BE49-F238E27FC236}">
                <a16:creationId xmlns:a16="http://schemas.microsoft.com/office/drawing/2014/main" id="{D8249D9A-1207-1836-A5DA-E4006931E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395433"/>
              </p:ext>
            </p:extLst>
          </p:nvPr>
        </p:nvGraphicFramePr>
        <p:xfrm>
          <a:off x="3869267" y="761999"/>
          <a:ext cx="3672701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216B9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95250"/>
            <a:r>
              <a:rPr lang="en-US" b="1" dirty="0"/>
              <a:t>      Overview</a:t>
            </a:r>
          </a:p>
        </p:txBody>
      </p:sp>
      <p:graphicFrame>
        <p:nvGraphicFramePr>
          <p:cNvPr id="54" name="TextBox 51">
            <a:extLst>
              <a:ext uri="{FF2B5EF4-FFF2-40B4-BE49-F238E27FC236}">
                <a16:creationId xmlns:a16="http://schemas.microsoft.com/office/drawing/2014/main" id="{6FA7878A-7FF1-38CC-C6CE-859F9BEC8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28456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9" y="1035490"/>
            <a:ext cx="2947482" cy="4689530"/>
          </a:xfrm>
          <a:prstGeom prst="rect">
            <a:avLst/>
          </a:prstGeom>
          <a:solidFill>
            <a:srgbClr val="216B9B"/>
          </a:solidFill>
        </p:spPr>
        <p:txBody>
          <a:bodyPr vert="horz" lIns="91440" tIns="45720" rIns="91440" bIns="45720" rtlCol="0">
            <a:normAutofit/>
          </a:bodyPr>
          <a:lstStyle/>
          <a:p>
            <a:pPr marL="95250" algn="ctr"/>
            <a:r>
              <a:rPr lang="en-US" b="1" dirty="0"/>
              <a:t>Introduction</a:t>
            </a:r>
            <a:br>
              <a:rPr lang="en-US" b="1" dirty="0"/>
            </a:br>
            <a:r>
              <a:rPr lang="en-US" b="1" dirty="0"/>
              <a:t>To</a:t>
            </a:r>
            <a:br>
              <a:rPr lang="en-US" b="1" dirty="0"/>
            </a:br>
            <a:r>
              <a:rPr lang="en-US" b="1" dirty="0"/>
              <a:t> Urban Estate</a:t>
            </a:r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D5AAFDD-54F3-7827-50AF-619BAA412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12802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solidFill>
            <a:srgbClr val="216B9B"/>
          </a:solidFill>
        </p:spPr>
        <p:txBody>
          <a:bodyPr vert="horz" lIns="91440" tIns="45720" rIns="91440" bIns="45720" rtlCol="0">
            <a:normAutofit/>
          </a:bodyPr>
          <a:lstStyle/>
          <a:p>
            <a:pPr marL="95250"/>
            <a:r>
              <a:rPr lang="en-US" b="1"/>
              <a:t>Problem Statement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C2EE75E-8929-60A3-0005-996EFADFA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46810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6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CCEB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Solutions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1ED41E49-27ED-2A84-C2E9-757BD5AF0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517509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2965" y="324582"/>
            <a:ext cx="3860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>
                <a:solidFill>
                  <a:schemeClr val="tx1"/>
                </a:solidFill>
                <a:latin typeface="Calibri"/>
                <a:cs typeface="Calibri"/>
              </a:rPr>
              <a:t>Technologies</a:t>
            </a:r>
            <a:r>
              <a:rPr b="1" spc="-105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1" spc="-20">
                <a:solidFill>
                  <a:schemeClr val="tx1"/>
                </a:solidFill>
                <a:latin typeface="Calibri"/>
                <a:cs typeface="Calibri"/>
              </a:rPr>
              <a:t>used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709924" y="1340907"/>
            <a:ext cx="6181509" cy="1117815"/>
            <a:chOff x="5690495" y="1552575"/>
            <a:chExt cx="5396605" cy="11178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0495" y="1552575"/>
              <a:ext cx="1048326" cy="11178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4727" y="1638299"/>
              <a:ext cx="885825" cy="9334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8750" y="1657350"/>
              <a:ext cx="952500" cy="9048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275" y="1628775"/>
              <a:ext cx="885825" cy="933450"/>
            </a:xfrm>
            <a:prstGeom prst="rect">
              <a:avLst/>
            </a:prstGeom>
          </p:spPr>
        </p:pic>
      </p:grpSp>
      <p:pic>
        <p:nvPicPr>
          <p:cNvPr id="16" name="Picture 15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FF47D0AE-51F0-10E3-31AA-38CB5BD3AC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8" t="332" r="-48" b="743"/>
          <a:stretch/>
        </p:blipFill>
        <p:spPr>
          <a:xfrm>
            <a:off x="5699938" y="3278530"/>
            <a:ext cx="1252886" cy="1194457"/>
          </a:xfrm>
          <a:prstGeom prst="rect">
            <a:avLst/>
          </a:prstGeom>
        </p:spPr>
      </p:pic>
      <p:pic>
        <p:nvPicPr>
          <p:cNvPr id="17" name="Picture 16" descr="A logo for a microsoft server&#10;&#10;Description automatically generated" hidden="1">
            <a:extLst>
              <a:ext uri="{FF2B5EF4-FFF2-40B4-BE49-F238E27FC236}">
                <a16:creationId xmlns:a16="http://schemas.microsoft.com/office/drawing/2014/main" id="{7E652785-A129-BA83-5D6D-6020837297C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507" r="10884" b="952"/>
          <a:stretch/>
        </p:blipFill>
        <p:spPr>
          <a:xfrm>
            <a:off x="5712122" y="4960192"/>
            <a:ext cx="1241326" cy="111595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64761B4-6176-1AAA-5E79-EDADF409AB44}"/>
              </a:ext>
            </a:extLst>
          </p:cNvPr>
          <p:cNvSpPr/>
          <p:nvPr/>
        </p:nvSpPr>
        <p:spPr>
          <a:xfrm>
            <a:off x="3983293" y="1868065"/>
            <a:ext cx="978407" cy="484631"/>
          </a:xfrm>
          <a:prstGeom prst="right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2355EE0-BF06-643F-5083-79A6DFB34719}"/>
              </a:ext>
            </a:extLst>
          </p:cNvPr>
          <p:cNvSpPr/>
          <p:nvPr/>
        </p:nvSpPr>
        <p:spPr>
          <a:xfrm>
            <a:off x="3983293" y="3628903"/>
            <a:ext cx="978407" cy="484631"/>
          </a:xfrm>
          <a:prstGeom prst="right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CB87D6D-03B2-9BBD-6E49-7527E22A470F}"/>
              </a:ext>
            </a:extLst>
          </p:cNvPr>
          <p:cNvSpPr/>
          <p:nvPr/>
        </p:nvSpPr>
        <p:spPr>
          <a:xfrm>
            <a:off x="3983293" y="5276470"/>
            <a:ext cx="978407" cy="484631"/>
          </a:xfrm>
          <a:prstGeom prst="right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logo for a microsoft server&#10;&#10;Description automatically generated">
            <a:extLst>
              <a:ext uri="{FF2B5EF4-FFF2-40B4-BE49-F238E27FC236}">
                <a16:creationId xmlns:a16="http://schemas.microsoft.com/office/drawing/2014/main" id="{0D4EDD8C-376B-96BE-35C7-38CFEA2A3A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507" r="10884" b="952"/>
          <a:stretch/>
        </p:blipFill>
        <p:spPr>
          <a:xfrm>
            <a:off x="5712121" y="4960192"/>
            <a:ext cx="1241326" cy="1115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logo of a company&#10;&#10;Description automatically generated">
            <a:extLst>
              <a:ext uri="{FF2B5EF4-FFF2-40B4-BE49-F238E27FC236}">
                <a16:creationId xmlns:a16="http://schemas.microsoft.com/office/drawing/2014/main" id="{97A04818-6245-6B02-C712-4061F7D35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2327" y="3300550"/>
            <a:ext cx="1282563" cy="11735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D68711-4C72-BA84-79D0-33EBB5B4F3A2}"/>
              </a:ext>
            </a:extLst>
          </p:cNvPr>
          <p:cNvSpPr/>
          <p:nvPr/>
        </p:nvSpPr>
        <p:spPr>
          <a:xfrm>
            <a:off x="661047" y="1341294"/>
            <a:ext cx="2909289" cy="4935660"/>
          </a:xfrm>
          <a:prstGeom prst="rect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E2E84-750A-EBB3-980D-02D7956775F5}"/>
              </a:ext>
            </a:extLst>
          </p:cNvPr>
          <p:cNvSpPr/>
          <p:nvPr/>
        </p:nvSpPr>
        <p:spPr>
          <a:xfrm>
            <a:off x="1027659" y="1770609"/>
            <a:ext cx="2113215" cy="897392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FRONTEND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F0D50-282A-7C91-1A89-DB07E5BA1E58}"/>
              </a:ext>
            </a:extLst>
          </p:cNvPr>
          <p:cNvSpPr/>
          <p:nvPr/>
        </p:nvSpPr>
        <p:spPr>
          <a:xfrm>
            <a:off x="1027658" y="3420001"/>
            <a:ext cx="2055342" cy="916683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BACKEND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A60495-68C7-E2DC-4B6D-CE255AB619A2}"/>
              </a:ext>
            </a:extLst>
          </p:cNvPr>
          <p:cNvSpPr/>
          <p:nvPr/>
        </p:nvSpPr>
        <p:spPr>
          <a:xfrm>
            <a:off x="1027659" y="5069394"/>
            <a:ext cx="2113215" cy="897392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</a:p>
        </p:txBody>
      </p:sp>
      <p:pic>
        <p:nvPicPr>
          <p:cNvPr id="5" name="Picture 4" descr="A blue square with black text&#10;&#10;Description automatically generated">
            <a:extLst>
              <a:ext uri="{FF2B5EF4-FFF2-40B4-BE49-F238E27FC236}">
                <a16:creationId xmlns:a16="http://schemas.microsoft.com/office/drawing/2014/main" id="{04845E25-4EC1-846F-1F02-5CB23DDC5E5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3119" r="6918" b="18183"/>
          <a:stretch/>
        </p:blipFill>
        <p:spPr>
          <a:xfrm>
            <a:off x="7369706" y="1424787"/>
            <a:ext cx="934291" cy="892085"/>
          </a:xfrm>
          <a:prstGeom prst="rect">
            <a:avLst/>
          </a:prstGeom>
        </p:spPr>
      </p:pic>
      <p:pic>
        <p:nvPicPr>
          <p:cNvPr id="7" name="Picture 6" descr="A blue logo with white text&#10;&#10;Description automatically generated">
            <a:extLst>
              <a:ext uri="{FF2B5EF4-FFF2-40B4-BE49-F238E27FC236}">
                <a16:creationId xmlns:a16="http://schemas.microsoft.com/office/drawing/2014/main" id="{55379011-0317-31E1-93C3-2FD5C80B7B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629" y="3311525"/>
            <a:ext cx="1245659" cy="11662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2487" y="108682"/>
            <a:ext cx="2618740" cy="10820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pc="-10">
                <a:solidFill>
                  <a:schemeClr val="tx1"/>
                </a:solidFill>
              </a:rPr>
              <a:t>Architecture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pc="-10">
              <a:solidFill>
                <a:schemeClr val="tx1"/>
              </a:solidFill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66847" y="3795775"/>
            <a:ext cx="685800" cy="495300"/>
            <a:chOff x="8672576" y="3795775"/>
            <a:chExt cx="685800" cy="495300"/>
          </a:xfrm>
        </p:grpSpPr>
        <p:sp>
          <p:nvSpPr>
            <p:cNvPr id="18" name="object 18"/>
            <p:cNvSpPr/>
            <p:nvPr/>
          </p:nvSpPr>
          <p:spPr>
            <a:xfrm>
              <a:off x="8672576" y="3795775"/>
              <a:ext cx="685800" cy="495300"/>
            </a:xfrm>
            <a:custGeom>
              <a:avLst/>
              <a:gdLst/>
              <a:ahLst/>
              <a:cxnLst/>
              <a:rect l="l" t="t" r="r" b="b"/>
              <a:pathLst>
                <a:path w="685800" h="495300">
                  <a:moveTo>
                    <a:pt x="438150" y="0"/>
                  </a:moveTo>
                  <a:lnTo>
                    <a:pt x="438150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438150" y="371475"/>
                  </a:lnTo>
                  <a:lnTo>
                    <a:pt x="438150" y="495300"/>
                  </a:lnTo>
                  <a:lnTo>
                    <a:pt x="685800" y="24765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216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72576" y="3795775"/>
              <a:ext cx="685800" cy="495300"/>
            </a:xfrm>
            <a:custGeom>
              <a:avLst/>
              <a:gdLst/>
              <a:ahLst/>
              <a:cxnLst/>
              <a:rect l="l" t="t" r="r" b="b"/>
              <a:pathLst>
                <a:path w="685800" h="495300">
                  <a:moveTo>
                    <a:pt x="0" y="123825"/>
                  </a:moveTo>
                  <a:lnTo>
                    <a:pt x="438150" y="123825"/>
                  </a:lnTo>
                  <a:lnTo>
                    <a:pt x="438150" y="0"/>
                  </a:lnTo>
                  <a:lnTo>
                    <a:pt x="685800" y="247650"/>
                  </a:lnTo>
                  <a:lnTo>
                    <a:pt x="438150" y="495300"/>
                  </a:lnTo>
                  <a:lnTo>
                    <a:pt x="438150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034F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084179" y="806492"/>
            <a:ext cx="2920656" cy="5705045"/>
            <a:chOff x="6094476" y="1589087"/>
            <a:chExt cx="2374900" cy="4737100"/>
          </a:xfrm>
        </p:grpSpPr>
        <p:sp>
          <p:nvSpPr>
            <p:cNvPr id="23" name="object 23"/>
            <p:cNvSpPr/>
            <p:nvPr/>
          </p:nvSpPr>
          <p:spPr>
            <a:xfrm>
              <a:off x="6100826" y="1595437"/>
              <a:ext cx="2362200" cy="4724400"/>
            </a:xfrm>
            <a:custGeom>
              <a:avLst/>
              <a:gdLst/>
              <a:ahLst/>
              <a:cxnLst/>
              <a:rect l="l" t="t" r="r" b="b"/>
              <a:pathLst>
                <a:path w="2362200" h="4724400">
                  <a:moveTo>
                    <a:pt x="236220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2362200" y="47244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216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00826" y="1595437"/>
              <a:ext cx="2362200" cy="4724400"/>
            </a:xfrm>
            <a:custGeom>
              <a:avLst/>
              <a:gdLst/>
              <a:ahLst/>
              <a:cxnLst/>
              <a:rect l="l" t="t" r="r" b="b"/>
              <a:pathLst>
                <a:path w="2362200" h="4724400">
                  <a:moveTo>
                    <a:pt x="0" y="4724400"/>
                  </a:moveTo>
                  <a:lnTo>
                    <a:pt x="2362200" y="47244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4724400"/>
                  </a:lnTo>
                  <a:close/>
                </a:path>
              </a:pathLst>
            </a:custGeom>
            <a:ln w="12700">
              <a:solidFill>
                <a:srgbClr val="034F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094351" y="3770376"/>
            <a:ext cx="736600" cy="488950"/>
            <a:chOff x="5094351" y="3770376"/>
            <a:chExt cx="736600" cy="488950"/>
          </a:xfrm>
        </p:grpSpPr>
        <p:sp>
          <p:nvSpPr>
            <p:cNvPr id="30" name="object 30"/>
            <p:cNvSpPr/>
            <p:nvPr/>
          </p:nvSpPr>
          <p:spPr>
            <a:xfrm>
              <a:off x="5100701" y="3776726"/>
              <a:ext cx="723900" cy="476250"/>
            </a:xfrm>
            <a:custGeom>
              <a:avLst/>
              <a:gdLst/>
              <a:ahLst/>
              <a:cxnLst/>
              <a:rect l="l" t="t" r="r" b="b"/>
              <a:pathLst>
                <a:path w="723900" h="476250">
                  <a:moveTo>
                    <a:pt x="485775" y="0"/>
                  </a:moveTo>
                  <a:lnTo>
                    <a:pt x="485775" y="118999"/>
                  </a:lnTo>
                  <a:lnTo>
                    <a:pt x="0" y="118999"/>
                  </a:lnTo>
                  <a:lnTo>
                    <a:pt x="0" y="357124"/>
                  </a:lnTo>
                  <a:lnTo>
                    <a:pt x="485775" y="357124"/>
                  </a:lnTo>
                  <a:lnTo>
                    <a:pt x="485775" y="476250"/>
                  </a:lnTo>
                  <a:lnTo>
                    <a:pt x="723900" y="23812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216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00701" y="3776726"/>
              <a:ext cx="723900" cy="476250"/>
            </a:xfrm>
            <a:custGeom>
              <a:avLst/>
              <a:gdLst/>
              <a:ahLst/>
              <a:cxnLst/>
              <a:rect l="l" t="t" r="r" b="b"/>
              <a:pathLst>
                <a:path w="723900" h="476250">
                  <a:moveTo>
                    <a:pt x="0" y="118999"/>
                  </a:moveTo>
                  <a:lnTo>
                    <a:pt x="485775" y="118999"/>
                  </a:lnTo>
                  <a:lnTo>
                    <a:pt x="485775" y="0"/>
                  </a:lnTo>
                  <a:lnTo>
                    <a:pt x="723900" y="238125"/>
                  </a:lnTo>
                  <a:lnTo>
                    <a:pt x="485775" y="476250"/>
                  </a:lnTo>
                  <a:lnTo>
                    <a:pt x="485775" y="357124"/>
                  </a:lnTo>
                  <a:lnTo>
                    <a:pt x="0" y="357124"/>
                  </a:lnTo>
                  <a:lnTo>
                    <a:pt x="0" y="118999"/>
                  </a:lnTo>
                  <a:close/>
                </a:path>
              </a:pathLst>
            </a:custGeom>
            <a:ln w="12700">
              <a:solidFill>
                <a:srgbClr val="034F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Picture 32" descr="A logo for a microsoft server&#10;&#10;Description automatically generated">
            <a:extLst>
              <a:ext uri="{FF2B5EF4-FFF2-40B4-BE49-F238E27FC236}">
                <a16:creationId xmlns:a16="http://schemas.microsoft.com/office/drawing/2014/main" id="{62DBEFBA-C713-F432-0C05-AE13E0B8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07" r="10884" b="952"/>
          <a:stretch/>
        </p:blipFill>
        <p:spPr>
          <a:xfrm>
            <a:off x="10057581" y="3487678"/>
            <a:ext cx="1241326" cy="1115954"/>
          </a:xfrm>
          <a:prstGeom prst="rect">
            <a:avLst/>
          </a:prstGeom>
        </p:spPr>
      </p:pic>
      <p:grpSp>
        <p:nvGrpSpPr>
          <p:cNvPr id="36" name="object 29">
            <a:extLst>
              <a:ext uri="{FF2B5EF4-FFF2-40B4-BE49-F238E27FC236}">
                <a16:creationId xmlns:a16="http://schemas.microsoft.com/office/drawing/2014/main" id="{41C69656-20B1-B7A2-4C08-98DA66709731}"/>
              </a:ext>
            </a:extLst>
          </p:cNvPr>
          <p:cNvGrpSpPr/>
          <p:nvPr/>
        </p:nvGrpSpPr>
        <p:grpSpPr>
          <a:xfrm>
            <a:off x="1589322" y="3817915"/>
            <a:ext cx="723900" cy="476250"/>
            <a:chOff x="5100701" y="3776726"/>
            <a:chExt cx="723900" cy="476250"/>
          </a:xfrm>
        </p:grpSpPr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28D69191-2C47-1F0D-B304-AF7A0501B1B1}"/>
                </a:ext>
              </a:extLst>
            </p:cNvPr>
            <p:cNvSpPr/>
            <p:nvPr/>
          </p:nvSpPr>
          <p:spPr>
            <a:xfrm>
              <a:off x="5100701" y="3776726"/>
              <a:ext cx="723900" cy="476250"/>
            </a:xfrm>
            <a:custGeom>
              <a:avLst/>
              <a:gdLst/>
              <a:ahLst/>
              <a:cxnLst/>
              <a:rect l="l" t="t" r="r" b="b"/>
              <a:pathLst>
                <a:path w="723900" h="476250">
                  <a:moveTo>
                    <a:pt x="485775" y="0"/>
                  </a:moveTo>
                  <a:lnTo>
                    <a:pt x="485775" y="118999"/>
                  </a:lnTo>
                  <a:lnTo>
                    <a:pt x="0" y="118999"/>
                  </a:lnTo>
                  <a:lnTo>
                    <a:pt x="0" y="357124"/>
                  </a:lnTo>
                  <a:lnTo>
                    <a:pt x="485775" y="357124"/>
                  </a:lnTo>
                  <a:lnTo>
                    <a:pt x="485775" y="476250"/>
                  </a:lnTo>
                  <a:lnTo>
                    <a:pt x="723900" y="23812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216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2044D2F1-C0F3-E3A3-C1CC-D75AB7978D01}"/>
                </a:ext>
              </a:extLst>
            </p:cNvPr>
            <p:cNvSpPr/>
            <p:nvPr/>
          </p:nvSpPr>
          <p:spPr>
            <a:xfrm>
              <a:off x="5100701" y="3776726"/>
              <a:ext cx="723900" cy="476250"/>
            </a:xfrm>
            <a:custGeom>
              <a:avLst/>
              <a:gdLst/>
              <a:ahLst/>
              <a:cxnLst/>
              <a:rect l="l" t="t" r="r" b="b"/>
              <a:pathLst>
                <a:path w="723900" h="476250">
                  <a:moveTo>
                    <a:pt x="0" y="118999"/>
                  </a:moveTo>
                  <a:lnTo>
                    <a:pt x="485775" y="118999"/>
                  </a:lnTo>
                  <a:lnTo>
                    <a:pt x="485775" y="0"/>
                  </a:lnTo>
                  <a:lnTo>
                    <a:pt x="723900" y="238125"/>
                  </a:lnTo>
                  <a:lnTo>
                    <a:pt x="485775" y="476250"/>
                  </a:lnTo>
                  <a:lnTo>
                    <a:pt x="485775" y="357124"/>
                  </a:lnTo>
                  <a:lnTo>
                    <a:pt x="0" y="357124"/>
                  </a:lnTo>
                  <a:lnTo>
                    <a:pt x="0" y="118999"/>
                  </a:lnTo>
                  <a:close/>
                </a:path>
              </a:pathLst>
            </a:custGeom>
            <a:ln w="12700">
              <a:solidFill>
                <a:srgbClr val="034F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9" descr="A blue and black symbol&#10;&#10;Description automatically generated">
            <a:extLst>
              <a:ext uri="{FF2B5EF4-FFF2-40B4-BE49-F238E27FC236}">
                <a16:creationId xmlns:a16="http://schemas.microsoft.com/office/drawing/2014/main" id="{1ED0633C-E137-88BC-07CE-F39D8C375E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988" y="3426683"/>
            <a:ext cx="1242932" cy="11178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2FEB78-170A-ABCF-0F8A-5EA302FA71A1}"/>
              </a:ext>
            </a:extLst>
          </p:cNvPr>
          <p:cNvSpPr/>
          <p:nvPr/>
        </p:nvSpPr>
        <p:spPr>
          <a:xfrm>
            <a:off x="6342458" y="1025310"/>
            <a:ext cx="2385819" cy="893761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ACCOUNT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BCEC8-3FFD-D5FD-4C09-C837112945E8}"/>
              </a:ext>
            </a:extLst>
          </p:cNvPr>
          <p:cNvSpPr/>
          <p:nvPr/>
        </p:nvSpPr>
        <p:spPr>
          <a:xfrm>
            <a:off x="6342460" y="2247138"/>
            <a:ext cx="2385819" cy="841209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PROPERTY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F2054-6B62-4DCB-6759-75574BCF9094}"/>
              </a:ext>
            </a:extLst>
          </p:cNvPr>
          <p:cNvSpPr/>
          <p:nvPr/>
        </p:nvSpPr>
        <p:spPr>
          <a:xfrm>
            <a:off x="6355597" y="3377000"/>
            <a:ext cx="2385819" cy="828072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FEEDBACK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2D1144-112A-7A4A-962C-B9FFB0251E23}"/>
              </a:ext>
            </a:extLst>
          </p:cNvPr>
          <p:cNvSpPr/>
          <p:nvPr/>
        </p:nvSpPr>
        <p:spPr>
          <a:xfrm>
            <a:off x="6355596" y="4519998"/>
            <a:ext cx="2385819" cy="788658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FAVOURITE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A46762-387F-3C55-FFE6-527772D13BEC}"/>
              </a:ext>
            </a:extLst>
          </p:cNvPr>
          <p:cNvSpPr/>
          <p:nvPr/>
        </p:nvSpPr>
        <p:spPr>
          <a:xfrm>
            <a:off x="6342459" y="5557896"/>
            <a:ext cx="2385819" cy="788657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CHAT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5704D0-337D-5F87-F74A-51D1DD30D80E}"/>
              </a:ext>
            </a:extLst>
          </p:cNvPr>
          <p:cNvSpPr/>
          <p:nvPr/>
        </p:nvSpPr>
        <p:spPr>
          <a:xfrm>
            <a:off x="2339954" y="1445915"/>
            <a:ext cx="2615699" cy="4548252"/>
          </a:xfrm>
          <a:prstGeom prst="rect">
            <a:avLst/>
          </a:prstGeom>
          <a:solidFill>
            <a:srgbClr val="216B9B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EB359-5B37-FBC2-D28C-DC4F5A147F6F}"/>
              </a:ext>
            </a:extLst>
          </p:cNvPr>
          <p:cNvSpPr/>
          <p:nvPr/>
        </p:nvSpPr>
        <p:spPr>
          <a:xfrm>
            <a:off x="2453630" y="4204689"/>
            <a:ext cx="2385819" cy="893761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C542F0-474F-F7EA-03D4-05C033C81937}"/>
              </a:ext>
            </a:extLst>
          </p:cNvPr>
          <p:cNvSpPr/>
          <p:nvPr/>
        </p:nvSpPr>
        <p:spPr>
          <a:xfrm>
            <a:off x="2453630" y="2536171"/>
            <a:ext cx="2385819" cy="893761"/>
          </a:xfrm>
          <a:prstGeom prst="rect">
            <a:avLst/>
          </a:prstGeom>
          <a:solidFill>
            <a:srgbClr val="CCE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API-GATEWAY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189283-E244-3E38-D944-2F28FE7C2CF1}"/>
              </a:ext>
            </a:extLst>
          </p:cNvPr>
          <p:cNvSpPr/>
          <p:nvPr/>
        </p:nvSpPr>
        <p:spPr>
          <a:xfrm>
            <a:off x="3336544" y="2049295"/>
            <a:ext cx="1806412" cy="32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B8C3E9-F0E1-E238-7339-4653A29F437E}"/>
              </a:ext>
            </a:extLst>
          </p:cNvPr>
          <p:cNvCxnSpPr/>
          <p:nvPr/>
        </p:nvCxnSpPr>
        <p:spPr>
          <a:xfrm>
            <a:off x="4081057" y="1674815"/>
            <a:ext cx="3530708" cy="11722"/>
          </a:xfrm>
          <a:prstGeom prst="straightConnector1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A7FCB236-1B0D-D1D5-CFDB-448A4EA139DA}"/>
              </a:ext>
            </a:extLst>
          </p:cNvPr>
          <p:cNvSpPr/>
          <p:nvPr/>
        </p:nvSpPr>
        <p:spPr>
          <a:xfrm>
            <a:off x="4280584" y="1712372"/>
            <a:ext cx="115799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CF16106-8DCB-2452-2922-68BD93AAE2AC}"/>
              </a:ext>
            </a:extLst>
          </p:cNvPr>
          <p:cNvSpPr/>
          <p:nvPr/>
        </p:nvSpPr>
        <p:spPr>
          <a:xfrm>
            <a:off x="7266800" y="1722670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F60C8-E6C7-97F1-2A4B-F1C173C47914}"/>
              </a:ext>
            </a:extLst>
          </p:cNvPr>
          <p:cNvSpPr/>
          <p:nvPr/>
        </p:nvSpPr>
        <p:spPr>
          <a:xfrm>
            <a:off x="1103295" y="4174022"/>
            <a:ext cx="972332" cy="766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Handle all Users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96C5CB-342E-1156-BDEB-D4E811AB2131}"/>
              </a:ext>
            </a:extLst>
          </p:cNvPr>
          <p:cNvSpPr/>
          <p:nvPr/>
        </p:nvSpPr>
        <p:spPr>
          <a:xfrm>
            <a:off x="2421352" y="4184320"/>
            <a:ext cx="1085602" cy="766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Handle all Properties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F3EA5A-C4B5-4E25-40BA-E27391892849}"/>
              </a:ext>
            </a:extLst>
          </p:cNvPr>
          <p:cNvCxnSpPr>
            <a:cxnSpLocks/>
          </p:cNvCxnSpPr>
          <p:nvPr/>
        </p:nvCxnSpPr>
        <p:spPr>
          <a:xfrm flipV="1">
            <a:off x="909488" y="3848968"/>
            <a:ext cx="2428898" cy="8872"/>
          </a:xfrm>
          <a:prstGeom prst="straightConnector1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FCC2559-06DB-F12B-22B4-3076AA631E05}"/>
              </a:ext>
            </a:extLst>
          </p:cNvPr>
          <p:cNvSpPr/>
          <p:nvPr/>
        </p:nvSpPr>
        <p:spPr>
          <a:xfrm>
            <a:off x="5016270" y="4174023"/>
            <a:ext cx="931143" cy="766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 Property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5B3319-B741-1DC8-4914-3E6E62B51785}"/>
              </a:ext>
            </a:extLst>
          </p:cNvPr>
          <p:cNvSpPr/>
          <p:nvPr/>
        </p:nvSpPr>
        <p:spPr>
          <a:xfrm>
            <a:off x="6282838" y="4163725"/>
            <a:ext cx="972331" cy="766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Manage Properties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044BF7-496F-9FDA-3F30-63F0A9EEBC98}"/>
              </a:ext>
            </a:extLst>
          </p:cNvPr>
          <p:cNvSpPr/>
          <p:nvPr/>
        </p:nvSpPr>
        <p:spPr>
          <a:xfrm>
            <a:off x="9104296" y="3906294"/>
            <a:ext cx="1085603" cy="674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View Property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B28847-436D-0F7B-2D52-4AD15643FF85}"/>
              </a:ext>
            </a:extLst>
          </p:cNvPr>
          <p:cNvCxnSpPr>
            <a:cxnSpLocks/>
          </p:cNvCxnSpPr>
          <p:nvPr/>
        </p:nvCxnSpPr>
        <p:spPr>
          <a:xfrm flipV="1">
            <a:off x="5265246" y="3776888"/>
            <a:ext cx="1656600" cy="8872"/>
          </a:xfrm>
          <a:prstGeom prst="straightConnector1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402A1A8-1F75-5A5B-F2D5-EEDE45666726}"/>
              </a:ext>
            </a:extLst>
          </p:cNvPr>
          <p:cNvSpPr/>
          <p:nvPr/>
        </p:nvSpPr>
        <p:spPr>
          <a:xfrm>
            <a:off x="6497814" y="2049295"/>
            <a:ext cx="1806412" cy="32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Signup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B4E588-20FC-E7D7-CC43-9137AAC23A3D}"/>
              </a:ext>
            </a:extLst>
          </p:cNvPr>
          <p:cNvSpPr/>
          <p:nvPr/>
        </p:nvSpPr>
        <p:spPr>
          <a:xfrm>
            <a:off x="1246192" y="3130510"/>
            <a:ext cx="1806412" cy="32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505103-111D-7366-C1CB-07D68D11654E}"/>
              </a:ext>
            </a:extLst>
          </p:cNvPr>
          <p:cNvSpPr/>
          <p:nvPr/>
        </p:nvSpPr>
        <p:spPr>
          <a:xfrm>
            <a:off x="5169462" y="3109916"/>
            <a:ext cx="1806412" cy="32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Owner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DB38B2-976D-9120-8C3D-94AAED33C0A1}"/>
              </a:ext>
            </a:extLst>
          </p:cNvPr>
          <p:cNvSpPr/>
          <p:nvPr/>
        </p:nvSpPr>
        <p:spPr>
          <a:xfrm>
            <a:off x="8855895" y="3109916"/>
            <a:ext cx="1806412" cy="32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Tenant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5DD40-81ED-A8F1-3B0E-AC89F7BA600D}"/>
              </a:ext>
            </a:extLst>
          </p:cNvPr>
          <p:cNvCxnSpPr>
            <a:cxnSpLocks/>
          </p:cNvCxnSpPr>
          <p:nvPr/>
        </p:nvCxnSpPr>
        <p:spPr>
          <a:xfrm flipV="1">
            <a:off x="1856841" y="2757456"/>
            <a:ext cx="8195381" cy="8872"/>
          </a:xfrm>
          <a:prstGeom prst="straightConnector1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2186062-6345-DD53-8682-70B805693B66}"/>
              </a:ext>
            </a:extLst>
          </p:cNvPr>
          <p:cNvSpPr/>
          <p:nvPr/>
        </p:nvSpPr>
        <p:spPr>
          <a:xfrm>
            <a:off x="4984112" y="1009267"/>
            <a:ext cx="1806412" cy="32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54DAF51D-BD67-AE2B-8C6A-8555930FC2C6}"/>
              </a:ext>
            </a:extLst>
          </p:cNvPr>
          <p:cNvSpPr/>
          <p:nvPr/>
        </p:nvSpPr>
        <p:spPr>
          <a:xfrm>
            <a:off x="4167313" y="2381697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367291F8-22BE-BAA8-1087-F91A9D4D0152}"/>
              </a:ext>
            </a:extLst>
          </p:cNvPr>
          <p:cNvSpPr/>
          <p:nvPr/>
        </p:nvSpPr>
        <p:spPr>
          <a:xfrm>
            <a:off x="2293205" y="2793589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1BF2D519-E1AE-AEA5-C98C-CFBE53B3A27D}"/>
              </a:ext>
            </a:extLst>
          </p:cNvPr>
          <p:cNvSpPr/>
          <p:nvPr/>
        </p:nvSpPr>
        <p:spPr>
          <a:xfrm>
            <a:off x="5989935" y="2793588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31185460-A3CD-916C-F7E3-204B63BCBE02}"/>
              </a:ext>
            </a:extLst>
          </p:cNvPr>
          <p:cNvSpPr/>
          <p:nvPr/>
        </p:nvSpPr>
        <p:spPr>
          <a:xfrm>
            <a:off x="9583691" y="2793588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21B83079-4185-8968-FA8C-A572B7DBC483}"/>
              </a:ext>
            </a:extLst>
          </p:cNvPr>
          <p:cNvSpPr/>
          <p:nvPr/>
        </p:nvSpPr>
        <p:spPr>
          <a:xfrm>
            <a:off x="5804584" y="1331372"/>
            <a:ext cx="115799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FFE885C3-40B1-81F5-8587-F28FE287777D}"/>
              </a:ext>
            </a:extLst>
          </p:cNvPr>
          <p:cNvSpPr/>
          <p:nvPr/>
        </p:nvSpPr>
        <p:spPr>
          <a:xfrm>
            <a:off x="2097556" y="3504101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D4C73C31-4250-1071-2BC8-4426BE64082B}"/>
              </a:ext>
            </a:extLst>
          </p:cNvPr>
          <p:cNvSpPr/>
          <p:nvPr/>
        </p:nvSpPr>
        <p:spPr>
          <a:xfrm>
            <a:off x="5989935" y="3442317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2F9CA655-139A-32E5-DB85-54AAB31CE743}"/>
              </a:ext>
            </a:extLst>
          </p:cNvPr>
          <p:cNvSpPr/>
          <p:nvPr/>
        </p:nvSpPr>
        <p:spPr>
          <a:xfrm>
            <a:off x="9583691" y="3452615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8928CCB6-7852-332A-B571-7094E0854185}"/>
              </a:ext>
            </a:extLst>
          </p:cNvPr>
          <p:cNvSpPr/>
          <p:nvPr/>
        </p:nvSpPr>
        <p:spPr>
          <a:xfrm>
            <a:off x="2808069" y="3864505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FC7A8450-11DE-D0AC-F5E8-3B44282F4D91}"/>
              </a:ext>
            </a:extLst>
          </p:cNvPr>
          <p:cNvSpPr/>
          <p:nvPr/>
        </p:nvSpPr>
        <p:spPr>
          <a:xfrm>
            <a:off x="1500312" y="3854208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144C25E4-B111-45EA-F4DE-9F66ECCC1273}"/>
              </a:ext>
            </a:extLst>
          </p:cNvPr>
          <p:cNvSpPr/>
          <p:nvPr/>
        </p:nvSpPr>
        <p:spPr>
          <a:xfrm>
            <a:off x="5454475" y="3802722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7C156E06-633C-56FE-9D72-1BD0AD632FF9}"/>
              </a:ext>
            </a:extLst>
          </p:cNvPr>
          <p:cNvSpPr/>
          <p:nvPr/>
        </p:nvSpPr>
        <p:spPr>
          <a:xfrm>
            <a:off x="6648961" y="3802722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854D2F-C80B-BD53-F922-1EF5DD0EDA17}"/>
              </a:ext>
            </a:extLst>
          </p:cNvPr>
          <p:cNvCxnSpPr>
            <a:cxnSpLocks/>
          </p:cNvCxnSpPr>
          <p:nvPr/>
        </p:nvCxnSpPr>
        <p:spPr>
          <a:xfrm flipV="1">
            <a:off x="8859003" y="3797482"/>
            <a:ext cx="1656600" cy="8872"/>
          </a:xfrm>
          <a:prstGeom prst="straightConnector1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row: Down 74">
            <a:extLst>
              <a:ext uri="{FF2B5EF4-FFF2-40B4-BE49-F238E27FC236}">
                <a16:creationId xmlns:a16="http://schemas.microsoft.com/office/drawing/2014/main" id="{0B375EA2-ADA2-7637-2E73-2EB3854F16CA}"/>
              </a:ext>
            </a:extLst>
          </p:cNvPr>
          <p:cNvSpPr/>
          <p:nvPr/>
        </p:nvSpPr>
        <p:spPr>
          <a:xfrm>
            <a:off x="9583691" y="4636803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F82755AB-809C-2D0D-9152-CB3CF45CE620}"/>
              </a:ext>
            </a:extLst>
          </p:cNvPr>
          <p:cNvSpPr/>
          <p:nvPr/>
        </p:nvSpPr>
        <p:spPr>
          <a:xfrm>
            <a:off x="5804584" y="692939"/>
            <a:ext cx="115799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PSD universal blue web user icon | PSDGraphics">
            <a:extLst>
              <a:ext uri="{FF2B5EF4-FFF2-40B4-BE49-F238E27FC236}">
                <a16:creationId xmlns:a16="http://schemas.microsoft.com/office/drawing/2014/main" id="{465B6EE1-FE58-C009-AE3A-FF0482927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09" y="77189"/>
            <a:ext cx="827903" cy="710593"/>
          </a:xfrm>
          <a:prstGeom prst="rect">
            <a:avLst/>
          </a:prstGeom>
        </p:spPr>
      </p:pic>
      <p:sp>
        <p:nvSpPr>
          <p:cNvPr id="80" name="Arrow: Left-Right 79">
            <a:extLst>
              <a:ext uri="{FF2B5EF4-FFF2-40B4-BE49-F238E27FC236}">
                <a16:creationId xmlns:a16="http://schemas.microsoft.com/office/drawing/2014/main" id="{E2DD3285-48A0-7DBE-AE4F-7EF765BF39DD}"/>
              </a:ext>
            </a:extLst>
          </p:cNvPr>
          <p:cNvSpPr/>
          <p:nvPr/>
        </p:nvSpPr>
        <p:spPr>
          <a:xfrm>
            <a:off x="5298045" y="2143349"/>
            <a:ext cx="1067351" cy="120264"/>
          </a:xfrm>
          <a:prstGeom prst="leftRight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04753-C685-8360-30A8-74B16942CE2F}"/>
              </a:ext>
            </a:extLst>
          </p:cNvPr>
          <p:cNvSpPr/>
          <p:nvPr/>
        </p:nvSpPr>
        <p:spPr>
          <a:xfrm>
            <a:off x="9104296" y="4956619"/>
            <a:ext cx="1085603" cy="674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Favorite Property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52EC1-00E9-BAEC-F603-34FE547090C2}"/>
              </a:ext>
            </a:extLst>
          </p:cNvPr>
          <p:cNvSpPr/>
          <p:nvPr/>
        </p:nvSpPr>
        <p:spPr>
          <a:xfrm>
            <a:off x="9104296" y="5955456"/>
            <a:ext cx="1085603" cy="674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Contact Owner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A3D7C16-47EA-5167-3865-0C8A224350D3}"/>
              </a:ext>
            </a:extLst>
          </p:cNvPr>
          <p:cNvSpPr/>
          <p:nvPr/>
        </p:nvSpPr>
        <p:spPr>
          <a:xfrm>
            <a:off x="9583691" y="5635641"/>
            <a:ext cx="136394" cy="318570"/>
          </a:xfrm>
          <a:prstGeom prst="downArrow">
            <a:avLst/>
          </a:prstGeom>
          <a:solidFill>
            <a:srgbClr val="216B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1F3A7-BFCC-1291-DF2F-AE730C780331}"/>
              </a:ext>
            </a:extLst>
          </p:cNvPr>
          <p:cNvSpPr txBox="1"/>
          <p:nvPr/>
        </p:nvSpPr>
        <p:spPr>
          <a:xfrm>
            <a:off x="595184" y="430427"/>
            <a:ext cx="3834713" cy="523220"/>
          </a:xfrm>
          <a:prstGeom prst="rect">
            <a:avLst/>
          </a:prstGeom>
          <a:solidFill>
            <a:srgbClr val="216B9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/>
                <a:cs typeface="Arial"/>
              </a:rPr>
              <a:t>Application Flow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721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Frame</vt:lpstr>
      <vt:lpstr>PowerPoint Presentation</vt:lpstr>
      <vt:lpstr>Team Members</vt:lpstr>
      <vt:lpstr>      Overview</vt:lpstr>
      <vt:lpstr>Introduction To  Urban Estate</vt:lpstr>
      <vt:lpstr>Problem Statement</vt:lpstr>
      <vt:lpstr>Solutions</vt:lpstr>
      <vt:lpstr>Technologies used</vt:lpstr>
      <vt:lpstr>Architecture </vt:lpstr>
      <vt:lpstr>PowerPoint Presentation</vt:lpstr>
      <vt:lpstr>Product Demo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128</cp:revision>
  <dcterms:created xsi:type="dcterms:W3CDTF">2024-11-10T11:30:05Z</dcterms:created>
  <dcterms:modified xsi:type="dcterms:W3CDTF">2024-11-11T12:29:37Z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LastSaved">
    <vt:filetime>2024-11-10T00:00:00Z</vt:filetime>
  </property>
</Properties>
</file>