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48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1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9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0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767" y="1480008"/>
            <a:ext cx="83521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rPr dirty="0"/>
              <a:t>Terraform </a:t>
            </a:r>
            <a:br>
              <a:rPr lang="en-US" dirty="0"/>
            </a:br>
            <a:r>
              <a:rPr lang="en-US" dirty="0"/>
              <a:t>vs</a:t>
            </a:r>
            <a:r>
              <a:rPr dirty="0"/>
              <a:t> </a:t>
            </a:r>
            <a:br>
              <a:rPr lang="en-US" dirty="0"/>
            </a:br>
            <a:r>
              <a:rPr dirty="0"/>
              <a:t>Terraform + AI Chatbot</a:t>
            </a:r>
            <a:endParaRPr lang="en-US" dirty="0"/>
          </a:p>
          <a:p>
            <a:pPr algn="ctr">
              <a:defRPr sz="4400" b="1">
                <a:solidFill>
                  <a:srgbClr val="000000"/>
                </a:solidFill>
              </a:defRPr>
            </a:pPr>
            <a:r>
              <a:rPr lang="en-US" dirty="0"/>
              <a:t>vs</a:t>
            </a:r>
          </a:p>
          <a:p>
            <a:pPr algn="ctr">
              <a:defRPr sz="4400" b="1">
                <a:solidFill>
                  <a:srgbClr val="000000"/>
                </a:solidFill>
              </a:defRPr>
            </a:pPr>
            <a:r>
              <a:rPr dirty="0"/>
              <a:t>  Terraform + AI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7-Step Project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1. Clone GitHub repo</a:t>
            </a: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2. Create and checkout dev branch</a:t>
            </a: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3. Create Terraform files (main.tf, variables.tf, </a:t>
            </a:r>
            <a:r>
              <a:rPr dirty="0" err="1"/>
              <a:t>terraform.tfvars</a:t>
            </a:r>
            <a:r>
              <a:rPr dirty="0"/>
              <a:t>)</a:t>
            </a: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4. Create GitHub Actions workflows (</a:t>
            </a:r>
            <a:r>
              <a:rPr dirty="0" err="1"/>
              <a:t>build.yml</a:t>
            </a:r>
            <a:r>
              <a:rPr dirty="0"/>
              <a:t>, terraform-</a:t>
            </a:r>
            <a:r>
              <a:rPr dirty="0" err="1"/>
              <a:t>plan.yml</a:t>
            </a:r>
            <a:r>
              <a:rPr dirty="0"/>
              <a:t>, terraform-</a:t>
            </a:r>
            <a:r>
              <a:rPr dirty="0" err="1"/>
              <a:t>apply.yml</a:t>
            </a:r>
            <a:r>
              <a:rPr dirty="0"/>
              <a:t>)</a:t>
            </a: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5. Create .</a:t>
            </a:r>
            <a:r>
              <a:rPr dirty="0" err="1"/>
              <a:t>gitignore</a:t>
            </a: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6. Update README with project details</a:t>
            </a:r>
            <a:endParaRPr lang="en-US" dirty="0"/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7. Push dev branch to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Terraform (Manual Steps)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Step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Manual / Automated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Clone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Write .tf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.gitignore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Update 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Push to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Terraform + AI Chatbot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Step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Manual / Semi-Automated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Clone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rPr dirty="0"/>
                        <a:t>Write .</a:t>
                      </a:r>
                      <a:r>
                        <a:rPr dirty="0" err="1"/>
                        <a:t>tf</a:t>
                      </a:r>
                      <a:r>
                        <a:rPr dirty="0"/>
                        <a:t>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9F43"/>
                          </a:solidFill>
                        </a:defRPr>
                      </a:pPr>
                      <a:r>
                        <a:rPr dirty="0"/>
                        <a:t>Semi-Automated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9F43"/>
                          </a:solidFill>
                        </a:defRPr>
                      </a:pPr>
                      <a:r>
                        <a:rPr dirty="0"/>
                        <a:t>Semi-Automated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.gitignore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9F43"/>
                          </a:solidFill>
                        </a:defRPr>
                      </a:pPr>
                      <a:r>
                        <a:t>Semi-Automated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Update 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9F43"/>
                          </a:solidFill>
                        </a:defRPr>
                      </a:pPr>
                      <a:r>
                        <a:t>Semi-Automated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Push to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rPr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Terraform + AI Agents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Step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Manual / Fully Automated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rPr dirty="0"/>
                        <a:t>Clone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DC3545"/>
                          </a:solidFill>
                        </a:defRPr>
                      </a:pPr>
                      <a:r>
                        <a:rPr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28A745"/>
                          </a:solidFill>
                        </a:defRPr>
                      </a:pPr>
                      <a:r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Write .tf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28A745"/>
                          </a:solidFill>
                        </a:defRPr>
                      </a:pPr>
                      <a:r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28A745"/>
                          </a:solidFill>
                        </a:defRPr>
                      </a:pPr>
                      <a:r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Create .gitignore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28A745"/>
                          </a:solidFill>
                        </a:defRPr>
                      </a:pPr>
                      <a:r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Update 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28A745"/>
                          </a:solidFill>
                        </a:defRPr>
                      </a:pPr>
                      <a:r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323232"/>
                          </a:solidFill>
                        </a:defRPr>
                      </a:pPr>
                      <a:r>
                        <a:t>Push to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28A745"/>
                          </a:solidFill>
                        </a:defRPr>
                      </a:pPr>
                      <a:r>
                        <a:rPr dirty="0"/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192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 kukatla</dc:creator>
  <cp:keywords/>
  <dc:description>generated using python-pptx</dc:description>
  <cp:lastModifiedBy>venkat kukatla</cp:lastModifiedBy>
  <cp:revision>3</cp:revision>
  <dcterms:created xsi:type="dcterms:W3CDTF">2013-01-27T09:14:16Z</dcterms:created>
  <dcterms:modified xsi:type="dcterms:W3CDTF">2025-08-31T10:15:57Z</dcterms:modified>
  <cp:category/>
</cp:coreProperties>
</file>