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CC9FC-00CD-4227-93D3-5D3E64BE941A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B48D1-F912-4A49-9710-BDBED0F36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0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B48D1-F912-4A49-9710-BDBED0F36B2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38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33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3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5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408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274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21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748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5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8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37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90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4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7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33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35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0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59C7F7-5550-4C2E-990B-ABAC4C2D34F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C4278-0CA2-49C9-853F-802F78185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916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BA60-C59E-4457-2E0C-376C52C70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065" y="593558"/>
            <a:ext cx="11865935" cy="4192311"/>
          </a:xfrm>
        </p:spPr>
        <p:txBody>
          <a:bodyPr>
            <a:normAutofit fontScale="90000"/>
          </a:bodyPr>
          <a:lstStyle/>
          <a:p>
            <a:r>
              <a:rPr lang="en-IN" dirty="0"/>
              <a:t>Supply-chain-Analysis-Client-Project</a:t>
            </a:r>
            <a:br>
              <a:rPr lang="en-IN" dirty="0"/>
            </a:br>
            <a:r>
              <a:rPr lang="en-IN" dirty="0"/>
              <a:t>Project-Team-ID:</a:t>
            </a:r>
            <a:br>
              <a:rPr lang="en-IN" dirty="0"/>
            </a:br>
            <a:r>
              <a:rPr lang="en-IN" dirty="0"/>
              <a:t>PTID-CDA-MAR-25-402</a:t>
            </a:r>
          </a:p>
        </p:txBody>
      </p:sp>
    </p:spTree>
    <p:extLst>
      <p:ext uri="{BB962C8B-B14F-4D97-AF65-F5344CB8AC3E}">
        <p14:creationId xmlns:p14="http://schemas.microsoft.com/office/powerpoint/2010/main" val="137052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6E0A-6504-7551-B7EB-BEBBCA7A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Inventory Levels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087C89-8A0D-AF7B-A454-F3D4830EA4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112520"/>
            <a:ext cx="10972800" cy="57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7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8929-C680-D789-F3FD-DFD11377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6: Inventory Levels Overview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00A1B5-59F8-F8E2-3E0D-35899DDEF0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1868638"/>
            <a:ext cx="953420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Clustered </a:t>
            </a:r>
            <a:r>
              <a:rPr lang="en-US" altLang="en-US" sz="2400" dirty="0">
                <a:latin typeface="Arial" panose="020B0604020202020204" pitchFamily="34" charset="0"/>
              </a:rPr>
              <a:t> bar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(Availability vs Stock Levels)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availability across most product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Overstocks identified in certain regions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7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8457-D347-B761-116D-0962161A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853248"/>
          </a:xfrm>
        </p:spPr>
        <p:txBody>
          <a:bodyPr/>
          <a:lstStyle/>
          <a:p>
            <a:r>
              <a:rPr lang="en-US" dirty="0"/>
              <a:t>Product Sales vs Customer Demographics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64789E-1705-45D7-0E8C-152912EB40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" y="624841"/>
            <a:ext cx="12070079" cy="62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4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84EB-9ED6-0B1E-5E5E-E217298C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386840"/>
          </a:xfrm>
        </p:spPr>
        <p:txBody>
          <a:bodyPr/>
          <a:lstStyle/>
          <a:p>
            <a:r>
              <a:rPr lang="en-US" dirty="0"/>
              <a:t>Slide 7: Product Sales vs Customer</a:t>
            </a:r>
            <a:br>
              <a:rPr lang="en-US" dirty="0"/>
            </a:br>
            <a:r>
              <a:rPr lang="en-US" dirty="0"/>
              <a:t>Demographics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DC8D-F881-3EFB-0C13-2093547D1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3520"/>
            <a:ext cx="8686800" cy="21793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Chart:</a:t>
            </a:r>
            <a:r>
              <a:rPr lang="en-US" sz="3600" dirty="0"/>
              <a:t> Heatmap or matrix (Product Type x Customer Segment)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Insights: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100" dirty="0"/>
              <a:t>Skincare popular across all demographics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100" dirty="0"/>
              <a:t>Cosmetics more targeted to specific age groups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24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C9FE-F903-AB20-6FF6-5D207B60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58240"/>
          </a:xfrm>
        </p:spPr>
        <p:txBody>
          <a:bodyPr/>
          <a:lstStyle/>
          <a:p>
            <a:r>
              <a:rPr lang="en-IN" dirty="0"/>
              <a:t>Revenue &amp; Pricing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7D3128-F672-F3C3-BF94-AECB96F418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4987"/>
            <a:ext cx="12024359" cy="59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7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D632-6A59-DCC6-2AFE-55FDE742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49680"/>
          </a:xfrm>
        </p:spPr>
        <p:txBody>
          <a:bodyPr/>
          <a:lstStyle/>
          <a:p>
            <a:r>
              <a:rPr lang="en-US" dirty="0"/>
              <a:t>Slide 8: Revenue &amp; Pricing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A6D0-F3A4-F8C5-69B4-3AE2F675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12" y="1036319"/>
            <a:ext cx="8946541" cy="2392681"/>
          </a:xfrm>
        </p:spPr>
        <p:txBody>
          <a:bodyPr/>
          <a:lstStyle/>
          <a:p>
            <a:r>
              <a:rPr lang="en-US" dirty="0"/>
              <a:t>Chart: Combo chart (Sales Volume, Revenue, and Average Price)</a:t>
            </a:r>
          </a:p>
          <a:p>
            <a:r>
              <a:rPr lang="en-US" dirty="0"/>
              <a:t>Insights: Strong price correlation with product type</a:t>
            </a:r>
          </a:p>
          <a:p>
            <a:r>
              <a:rPr lang="en-US" dirty="0"/>
              <a:t>Products priced higher have slightly lower volumes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11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523C-6A88-488D-BF7A-AB23563C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7760"/>
          </a:xfrm>
        </p:spPr>
        <p:txBody>
          <a:bodyPr/>
          <a:lstStyle/>
          <a:p>
            <a:r>
              <a:rPr lang="en-IN" dirty="0"/>
              <a:t>Transportation Cost and Mode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5D74-AEEE-681A-7C7D-697E5DE9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4840"/>
            <a:ext cx="12192000" cy="623316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C87AF5-B161-F718-2F03-750FDDA4A732}"/>
              </a:ext>
            </a:extLst>
          </p:cNvPr>
          <p:cNvGrpSpPr/>
          <p:nvPr/>
        </p:nvGrpSpPr>
        <p:grpSpPr>
          <a:xfrm>
            <a:off x="0" y="586740"/>
            <a:ext cx="12192000" cy="6233160"/>
            <a:chOff x="-3682" y="0"/>
            <a:chExt cx="11652759" cy="63051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66F531-14C4-9CAC-917F-1A2D0E5E9D7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3682" y="184776"/>
              <a:ext cx="11652504" cy="612038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6DDED1-C269-AF9B-DDF4-D8C9DDF0C5C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9094"/>
              <a:ext cx="11649077" cy="6115051"/>
            </a:xfrm>
            <a:prstGeom prst="rect">
              <a:avLst/>
            </a:prstGeom>
          </p:spPr>
        </p:pic>
        <p:sp>
          <p:nvSpPr>
            <p:cNvPr id="7" name="Shape 5121">
              <a:extLst>
                <a:ext uri="{FF2B5EF4-FFF2-40B4-BE49-F238E27FC236}">
                  <a16:creationId xmlns:a16="http://schemas.microsoft.com/office/drawing/2014/main" id="{09C3EC82-9FC7-F942-08A9-BC1A56EAA477}"/>
                </a:ext>
              </a:extLst>
            </p:cNvPr>
            <p:cNvSpPr/>
            <p:nvPr/>
          </p:nvSpPr>
          <p:spPr>
            <a:xfrm>
              <a:off x="5105177" y="5021410"/>
              <a:ext cx="45117" cy="96518"/>
            </a:xfrm>
            <a:custGeom>
              <a:avLst/>
              <a:gdLst/>
              <a:ahLst/>
              <a:cxnLst/>
              <a:rect l="0" t="0" r="0" b="0"/>
              <a:pathLst>
                <a:path w="45117" h="96518">
                  <a:moveTo>
                    <a:pt x="25561" y="0"/>
                  </a:moveTo>
                  <a:lnTo>
                    <a:pt x="28823" y="1076"/>
                  </a:lnTo>
                  <a:lnTo>
                    <a:pt x="28699" y="1408"/>
                  </a:lnTo>
                  <a:lnTo>
                    <a:pt x="28290" y="1339"/>
                  </a:lnTo>
                  <a:lnTo>
                    <a:pt x="28122" y="2096"/>
                  </a:lnTo>
                  <a:lnTo>
                    <a:pt x="28178" y="2542"/>
                  </a:lnTo>
                  <a:lnTo>
                    <a:pt x="28439" y="2806"/>
                  </a:lnTo>
                  <a:lnTo>
                    <a:pt x="28290" y="3302"/>
                  </a:lnTo>
                  <a:lnTo>
                    <a:pt x="27608" y="3702"/>
                  </a:lnTo>
                  <a:lnTo>
                    <a:pt x="27081" y="4462"/>
                  </a:lnTo>
                  <a:lnTo>
                    <a:pt x="27583" y="5975"/>
                  </a:lnTo>
                  <a:lnTo>
                    <a:pt x="27955" y="6204"/>
                  </a:lnTo>
                  <a:lnTo>
                    <a:pt x="27973" y="6874"/>
                  </a:lnTo>
                  <a:lnTo>
                    <a:pt x="27713" y="8034"/>
                  </a:lnTo>
                  <a:lnTo>
                    <a:pt x="27942" y="8080"/>
                  </a:lnTo>
                  <a:lnTo>
                    <a:pt x="29201" y="9094"/>
                  </a:lnTo>
                  <a:lnTo>
                    <a:pt x="29945" y="9878"/>
                  </a:lnTo>
                  <a:lnTo>
                    <a:pt x="30051" y="10142"/>
                  </a:lnTo>
                  <a:lnTo>
                    <a:pt x="31037" y="9773"/>
                  </a:lnTo>
                  <a:lnTo>
                    <a:pt x="32513" y="9578"/>
                  </a:lnTo>
                  <a:lnTo>
                    <a:pt x="33027" y="9689"/>
                  </a:lnTo>
                  <a:lnTo>
                    <a:pt x="33288" y="10161"/>
                  </a:lnTo>
                  <a:lnTo>
                    <a:pt x="33493" y="10099"/>
                  </a:lnTo>
                  <a:lnTo>
                    <a:pt x="33555" y="10207"/>
                  </a:lnTo>
                  <a:lnTo>
                    <a:pt x="33251" y="10613"/>
                  </a:lnTo>
                  <a:lnTo>
                    <a:pt x="33443" y="10747"/>
                  </a:lnTo>
                  <a:lnTo>
                    <a:pt x="33530" y="11004"/>
                  </a:lnTo>
                  <a:lnTo>
                    <a:pt x="33896" y="11184"/>
                  </a:lnTo>
                  <a:lnTo>
                    <a:pt x="33815" y="11478"/>
                  </a:lnTo>
                  <a:lnTo>
                    <a:pt x="33400" y="11559"/>
                  </a:lnTo>
                  <a:lnTo>
                    <a:pt x="33139" y="12024"/>
                  </a:lnTo>
                  <a:lnTo>
                    <a:pt x="33387" y="12477"/>
                  </a:lnTo>
                  <a:lnTo>
                    <a:pt x="33170" y="12883"/>
                  </a:lnTo>
                  <a:lnTo>
                    <a:pt x="32835" y="13044"/>
                  </a:lnTo>
                  <a:lnTo>
                    <a:pt x="32841" y="13429"/>
                  </a:lnTo>
                  <a:lnTo>
                    <a:pt x="32457" y="13543"/>
                  </a:lnTo>
                  <a:lnTo>
                    <a:pt x="33902" y="14998"/>
                  </a:lnTo>
                  <a:lnTo>
                    <a:pt x="33604" y="15165"/>
                  </a:lnTo>
                  <a:lnTo>
                    <a:pt x="33306" y="14864"/>
                  </a:lnTo>
                  <a:lnTo>
                    <a:pt x="32891" y="14936"/>
                  </a:lnTo>
                  <a:lnTo>
                    <a:pt x="32730" y="14774"/>
                  </a:lnTo>
                  <a:lnTo>
                    <a:pt x="32302" y="15007"/>
                  </a:lnTo>
                  <a:lnTo>
                    <a:pt x="32147" y="15444"/>
                  </a:lnTo>
                  <a:lnTo>
                    <a:pt x="31831" y="15432"/>
                  </a:lnTo>
                  <a:lnTo>
                    <a:pt x="31812" y="15776"/>
                  </a:lnTo>
                  <a:lnTo>
                    <a:pt x="31936" y="16139"/>
                  </a:lnTo>
                  <a:lnTo>
                    <a:pt x="31266" y="16597"/>
                  </a:lnTo>
                  <a:lnTo>
                    <a:pt x="31359" y="17273"/>
                  </a:lnTo>
                  <a:lnTo>
                    <a:pt x="31130" y="17509"/>
                  </a:lnTo>
                  <a:lnTo>
                    <a:pt x="30987" y="18396"/>
                  </a:lnTo>
                  <a:lnTo>
                    <a:pt x="31614" y="18672"/>
                  </a:lnTo>
                  <a:lnTo>
                    <a:pt x="32327" y="18743"/>
                  </a:lnTo>
                  <a:lnTo>
                    <a:pt x="32612" y="17559"/>
                  </a:lnTo>
                  <a:lnTo>
                    <a:pt x="33195" y="17769"/>
                  </a:lnTo>
                  <a:lnTo>
                    <a:pt x="33902" y="18256"/>
                  </a:lnTo>
                  <a:lnTo>
                    <a:pt x="33883" y="18436"/>
                  </a:lnTo>
                  <a:lnTo>
                    <a:pt x="34348" y="18489"/>
                  </a:lnTo>
                  <a:lnTo>
                    <a:pt x="34807" y="18346"/>
                  </a:lnTo>
                  <a:lnTo>
                    <a:pt x="35719" y="18324"/>
                  </a:lnTo>
                  <a:lnTo>
                    <a:pt x="35892" y="18005"/>
                  </a:lnTo>
                  <a:lnTo>
                    <a:pt x="36488" y="17633"/>
                  </a:lnTo>
                  <a:lnTo>
                    <a:pt x="37579" y="18805"/>
                  </a:lnTo>
                  <a:lnTo>
                    <a:pt x="38373" y="18988"/>
                  </a:lnTo>
                  <a:lnTo>
                    <a:pt x="38931" y="17928"/>
                  </a:lnTo>
                  <a:lnTo>
                    <a:pt x="39266" y="17773"/>
                  </a:lnTo>
                  <a:lnTo>
                    <a:pt x="39291" y="17630"/>
                  </a:lnTo>
                  <a:lnTo>
                    <a:pt x="39892" y="17245"/>
                  </a:lnTo>
                  <a:lnTo>
                    <a:pt x="40587" y="17171"/>
                  </a:lnTo>
                  <a:lnTo>
                    <a:pt x="41442" y="16864"/>
                  </a:lnTo>
                  <a:lnTo>
                    <a:pt x="41418" y="16715"/>
                  </a:lnTo>
                  <a:lnTo>
                    <a:pt x="42025" y="16566"/>
                  </a:lnTo>
                  <a:lnTo>
                    <a:pt x="42887" y="16405"/>
                  </a:lnTo>
                  <a:lnTo>
                    <a:pt x="42738" y="17063"/>
                  </a:lnTo>
                  <a:lnTo>
                    <a:pt x="42087" y="18191"/>
                  </a:lnTo>
                  <a:lnTo>
                    <a:pt x="42311" y="18328"/>
                  </a:lnTo>
                  <a:lnTo>
                    <a:pt x="42329" y="18697"/>
                  </a:lnTo>
                  <a:lnTo>
                    <a:pt x="42590" y="18883"/>
                  </a:lnTo>
                  <a:lnTo>
                    <a:pt x="42956" y="18768"/>
                  </a:lnTo>
                  <a:lnTo>
                    <a:pt x="42943" y="18473"/>
                  </a:lnTo>
                  <a:lnTo>
                    <a:pt x="44177" y="18690"/>
                  </a:lnTo>
                  <a:lnTo>
                    <a:pt x="44407" y="18545"/>
                  </a:lnTo>
                  <a:lnTo>
                    <a:pt x="44295" y="21775"/>
                  </a:lnTo>
                  <a:lnTo>
                    <a:pt x="44673" y="22185"/>
                  </a:lnTo>
                  <a:lnTo>
                    <a:pt x="42819" y="22027"/>
                  </a:lnTo>
                  <a:lnTo>
                    <a:pt x="42490" y="22147"/>
                  </a:lnTo>
                  <a:lnTo>
                    <a:pt x="42366" y="22489"/>
                  </a:lnTo>
                  <a:lnTo>
                    <a:pt x="43923" y="23140"/>
                  </a:lnTo>
                  <a:lnTo>
                    <a:pt x="43272" y="23589"/>
                  </a:lnTo>
                  <a:lnTo>
                    <a:pt x="42180" y="23890"/>
                  </a:lnTo>
                  <a:lnTo>
                    <a:pt x="42025" y="24364"/>
                  </a:lnTo>
                  <a:lnTo>
                    <a:pt x="41796" y="24355"/>
                  </a:lnTo>
                  <a:lnTo>
                    <a:pt x="41635" y="24523"/>
                  </a:lnTo>
                  <a:lnTo>
                    <a:pt x="42025" y="24727"/>
                  </a:lnTo>
                  <a:lnTo>
                    <a:pt x="42193" y="24907"/>
                  </a:lnTo>
                  <a:lnTo>
                    <a:pt x="42025" y="25825"/>
                  </a:lnTo>
                  <a:lnTo>
                    <a:pt x="41815" y="26302"/>
                  </a:lnTo>
                  <a:lnTo>
                    <a:pt x="42025" y="26457"/>
                  </a:lnTo>
                  <a:lnTo>
                    <a:pt x="42596" y="26860"/>
                  </a:lnTo>
                  <a:lnTo>
                    <a:pt x="42025" y="27760"/>
                  </a:lnTo>
                  <a:lnTo>
                    <a:pt x="41765" y="28132"/>
                  </a:lnTo>
                  <a:lnTo>
                    <a:pt x="42025" y="28327"/>
                  </a:lnTo>
                  <a:lnTo>
                    <a:pt x="42608" y="28653"/>
                  </a:lnTo>
                  <a:lnTo>
                    <a:pt x="43290" y="27325"/>
                  </a:lnTo>
                  <a:lnTo>
                    <a:pt x="43638" y="27050"/>
                  </a:lnTo>
                  <a:lnTo>
                    <a:pt x="45117" y="27408"/>
                  </a:lnTo>
                  <a:lnTo>
                    <a:pt x="45117" y="32159"/>
                  </a:lnTo>
                  <a:lnTo>
                    <a:pt x="44853" y="32094"/>
                  </a:lnTo>
                  <a:lnTo>
                    <a:pt x="44165" y="32404"/>
                  </a:lnTo>
                  <a:lnTo>
                    <a:pt x="43600" y="32265"/>
                  </a:lnTo>
                  <a:lnTo>
                    <a:pt x="43284" y="32491"/>
                  </a:lnTo>
                  <a:lnTo>
                    <a:pt x="43576" y="33105"/>
                  </a:lnTo>
                  <a:lnTo>
                    <a:pt x="43476" y="33613"/>
                  </a:lnTo>
                  <a:lnTo>
                    <a:pt x="42900" y="33589"/>
                  </a:lnTo>
                  <a:lnTo>
                    <a:pt x="42912" y="34286"/>
                  </a:lnTo>
                  <a:lnTo>
                    <a:pt x="43569" y="34420"/>
                  </a:lnTo>
                  <a:lnTo>
                    <a:pt x="44028" y="35061"/>
                  </a:lnTo>
                  <a:lnTo>
                    <a:pt x="44369" y="35096"/>
                  </a:lnTo>
                  <a:lnTo>
                    <a:pt x="44351" y="35319"/>
                  </a:lnTo>
                  <a:lnTo>
                    <a:pt x="44264" y="35775"/>
                  </a:lnTo>
                  <a:lnTo>
                    <a:pt x="44586" y="35827"/>
                  </a:lnTo>
                  <a:lnTo>
                    <a:pt x="45117" y="35431"/>
                  </a:lnTo>
                  <a:lnTo>
                    <a:pt x="45117" y="91444"/>
                  </a:lnTo>
                  <a:lnTo>
                    <a:pt x="45045" y="91539"/>
                  </a:lnTo>
                  <a:lnTo>
                    <a:pt x="45021" y="91836"/>
                  </a:lnTo>
                  <a:lnTo>
                    <a:pt x="44760" y="92199"/>
                  </a:lnTo>
                  <a:lnTo>
                    <a:pt x="44834" y="92695"/>
                  </a:lnTo>
                  <a:lnTo>
                    <a:pt x="44853" y="92931"/>
                  </a:lnTo>
                  <a:lnTo>
                    <a:pt x="43960" y="93914"/>
                  </a:lnTo>
                  <a:lnTo>
                    <a:pt x="43117" y="94968"/>
                  </a:lnTo>
                  <a:lnTo>
                    <a:pt x="43011" y="95120"/>
                  </a:lnTo>
                  <a:lnTo>
                    <a:pt x="42980" y="95191"/>
                  </a:lnTo>
                  <a:lnTo>
                    <a:pt x="42385" y="96518"/>
                  </a:lnTo>
                  <a:lnTo>
                    <a:pt x="42025" y="95935"/>
                  </a:lnTo>
                  <a:lnTo>
                    <a:pt x="41790" y="95560"/>
                  </a:lnTo>
                  <a:lnTo>
                    <a:pt x="42025" y="94807"/>
                  </a:lnTo>
                  <a:lnTo>
                    <a:pt x="42261" y="94004"/>
                  </a:lnTo>
                  <a:lnTo>
                    <a:pt x="42025" y="93957"/>
                  </a:lnTo>
                  <a:lnTo>
                    <a:pt x="41783" y="93914"/>
                  </a:lnTo>
                  <a:lnTo>
                    <a:pt x="41312" y="93824"/>
                  </a:lnTo>
                  <a:lnTo>
                    <a:pt x="41225" y="93914"/>
                  </a:lnTo>
                  <a:lnTo>
                    <a:pt x="39247" y="95845"/>
                  </a:lnTo>
                  <a:lnTo>
                    <a:pt x="38298" y="95405"/>
                  </a:lnTo>
                  <a:lnTo>
                    <a:pt x="36637" y="94766"/>
                  </a:lnTo>
                  <a:lnTo>
                    <a:pt x="36140" y="94804"/>
                  </a:lnTo>
                  <a:lnTo>
                    <a:pt x="36016" y="94425"/>
                  </a:lnTo>
                  <a:lnTo>
                    <a:pt x="34770" y="94211"/>
                  </a:lnTo>
                  <a:lnTo>
                    <a:pt x="34758" y="93914"/>
                  </a:lnTo>
                  <a:lnTo>
                    <a:pt x="34286" y="92940"/>
                  </a:lnTo>
                  <a:lnTo>
                    <a:pt x="33555" y="92549"/>
                  </a:lnTo>
                  <a:lnTo>
                    <a:pt x="32817" y="91945"/>
                  </a:lnTo>
                  <a:lnTo>
                    <a:pt x="32587" y="91557"/>
                  </a:lnTo>
                  <a:lnTo>
                    <a:pt x="32314" y="91567"/>
                  </a:lnTo>
                  <a:lnTo>
                    <a:pt x="32041" y="91070"/>
                  </a:lnTo>
                  <a:lnTo>
                    <a:pt x="32265" y="90974"/>
                  </a:lnTo>
                  <a:lnTo>
                    <a:pt x="32190" y="90689"/>
                  </a:lnTo>
                  <a:lnTo>
                    <a:pt x="32519" y="90574"/>
                  </a:lnTo>
                  <a:lnTo>
                    <a:pt x="32655" y="89886"/>
                  </a:lnTo>
                  <a:lnTo>
                    <a:pt x="32147" y="89399"/>
                  </a:lnTo>
                  <a:lnTo>
                    <a:pt x="32953" y="85610"/>
                  </a:lnTo>
                  <a:lnTo>
                    <a:pt x="31688" y="83871"/>
                  </a:lnTo>
                  <a:lnTo>
                    <a:pt x="31465" y="83046"/>
                  </a:lnTo>
                  <a:lnTo>
                    <a:pt x="31130" y="82702"/>
                  </a:lnTo>
                  <a:lnTo>
                    <a:pt x="31297" y="82094"/>
                  </a:lnTo>
                  <a:lnTo>
                    <a:pt x="31521" y="81976"/>
                  </a:lnTo>
                  <a:lnTo>
                    <a:pt x="31502" y="81592"/>
                  </a:lnTo>
                  <a:lnTo>
                    <a:pt x="32153" y="82141"/>
                  </a:lnTo>
                  <a:lnTo>
                    <a:pt x="33083" y="82141"/>
                  </a:lnTo>
                  <a:lnTo>
                    <a:pt x="34156" y="81518"/>
                  </a:lnTo>
                  <a:lnTo>
                    <a:pt x="34460" y="81331"/>
                  </a:lnTo>
                  <a:lnTo>
                    <a:pt x="33902" y="81313"/>
                  </a:lnTo>
                  <a:lnTo>
                    <a:pt x="33220" y="80470"/>
                  </a:lnTo>
                  <a:lnTo>
                    <a:pt x="33127" y="80088"/>
                  </a:lnTo>
                  <a:lnTo>
                    <a:pt x="33455" y="79586"/>
                  </a:lnTo>
                  <a:lnTo>
                    <a:pt x="32879" y="79552"/>
                  </a:lnTo>
                  <a:lnTo>
                    <a:pt x="32885" y="79273"/>
                  </a:lnTo>
                  <a:lnTo>
                    <a:pt x="32296" y="79118"/>
                  </a:lnTo>
                  <a:lnTo>
                    <a:pt x="31967" y="79170"/>
                  </a:lnTo>
                  <a:lnTo>
                    <a:pt x="31750" y="79366"/>
                  </a:lnTo>
                  <a:lnTo>
                    <a:pt x="31384" y="79384"/>
                  </a:lnTo>
                  <a:lnTo>
                    <a:pt x="30931" y="79056"/>
                  </a:lnTo>
                  <a:lnTo>
                    <a:pt x="30460" y="79518"/>
                  </a:lnTo>
                  <a:lnTo>
                    <a:pt x="30057" y="79332"/>
                  </a:lnTo>
                  <a:lnTo>
                    <a:pt x="29970" y="79170"/>
                  </a:lnTo>
                  <a:lnTo>
                    <a:pt x="29462" y="78929"/>
                  </a:lnTo>
                  <a:lnTo>
                    <a:pt x="29015" y="78287"/>
                  </a:lnTo>
                  <a:lnTo>
                    <a:pt x="27756" y="77502"/>
                  </a:lnTo>
                  <a:lnTo>
                    <a:pt x="27645" y="77617"/>
                  </a:lnTo>
                  <a:lnTo>
                    <a:pt x="26969" y="77484"/>
                  </a:lnTo>
                  <a:lnTo>
                    <a:pt x="26696" y="77657"/>
                  </a:lnTo>
                  <a:lnTo>
                    <a:pt x="26696" y="77840"/>
                  </a:lnTo>
                  <a:lnTo>
                    <a:pt x="26200" y="78212"/>
                  </a:lnTo>
                  <a:lnTo>
                    <a:pt x="25977" y="78808"/>
                  </a:lnTo>
                  <a:lnTo>
                    <a:pt x="26132" y="79285"/>
                  </a:lnTo>
                  <a:lnTo>
                    <a:pt x="25741" y="79279"/>
                  </a:lnTo>
                  <a:lnTo>
                    <a:pt x="25555" y="79673"/>
                  </a:lnTo>
                  <a:lnTo>
                    <a:pt x="24749" y="79015"/>
                  </a:lnTo>
                  <a:lnTo>
                    <a:pt x="23924" y="79204"/>
                  </a:lnTo>
                  <a:lnTo>
                    <a:pt x="23955" y="78643"/>
                  </a:lnTo>
                  <a:lnTo>
                    <a:pt x="23484" y="77794"/>
                  </a:lnTo>
                  <a:lnTo>
                    <a:pt x="23800" y="76901"/>
                  </a:lnTo>
                  <a:lnTo>
                    <a:pt x="23403" y="76414"/>
                  </a:lnTo>
                  <a:lnTo>
                    <a:pt x="22982" y="76612"/>
                  </a:lnTo>
                  <a:lnTo>
                    <a:pt x="22907" y="76668"/>
                  </a:lnTo>
                  <a:lnTo>
                    <a:pt x="20358" y="75670"/>
                  </a:lnTo>
                  <a:lnTo>
                    <a:pt x="20594" y="74904"/>
                  </a:lnTo>
                  <a:lnTo>
                    <a:pt x="20706" y="74389"/>
                  </a:lnTo>
                  <a:lnTo>
                    <a:pt x="21189" y="73447"/>
                  </a:lnTo>
                  <a:lnTo>
                    <a:pt x="21704" y="72978"/>
                  </a:lnTo>
                  <a:lnTo>
                    <a:pt x="22535" y="72712"/>
                  </a:lnTo>
                  <a:lnTo>
                    <a:pt x="22982" y="72737"/>
                  </a:lnTo>
                  <a:lnTo>
                    <a:pt x="23595" y="72802"/>
                  </a:lnTo>
                  <a:lnTo>
                    <a:pt x="23583" y="72436"/>
                  </a:lnTo>
                  <a:lnTo>
                    <a:pt x="23397" y="72058"/>
                  </a:lnTo>
                  <a:lnTo>
                    <a:pt x="23521" y="71344"/>
                  </a:lnTo>
                  <a:lnTo>
                    <a:pt x="23868" y="70945"/>
                  </a:lnTo>
                  <a:lnTo>
                    <a:pt x="24284" y="70352"/>
                  </a:lnTo>
                  <a:lnTo>
                    <a:pt x="22982" y="70327"/>
                  </a:lnTo>
                  <a:lnTo>
                    <a:pt x="21884" y="70324"/>
                  </a:lnTo>
                  <a:lnTo>
                    <a:pt x="22442" y="69236"/>
                  </a:lnTo>
                  <a:lnTo>
                    <a:pt x="22374" y="68914"/>
                  </a:lnTo>
                  <a:lnTo>
                    <a:pt x="21673" y="68325"/>
                  </a:lnTo>
                  <a:lnTo>
                    <a:pt x="20098" y="66055"/>
                  </a:lnTo>
                  <a:lnTo>
                    <a:pt x="20346" y="66024"/>
                  </a:lnTo>
                  <a:lnTo>
                    <a:pt x="22442" y="65819"/>
                  </a:lnTo>
                  <a:lnTo>
                    <a:pt x="22547" y="65274"/>
                  </a:lnTo>
                  <a:lnTo>
                    <a:pt x="22591" y="64753"/>
                  </a:lnTo>
                  <a:lnTo>
                    <a:pt x="22157" y="64722"/>
                  </a:lnTo>
                  <a:lnTo>
                    <a:pt x="20712" y="65577"/>
                  </a:lnTo>
                  <a:lnTo>
                    <a:pt x="19534" y="65571"/>
                  </a:lnTo>
                  <a:lnTo>
                    <a:pt x="19534" y="64790"/>
                  </a:lnTo>
                  <a:lnTo>
                    <a:pt x="18362" y="64483"/>
                  </a:lnTo>
                  <a:lnTo>
                    <a:pt x="16954" y="65088"/>
                  </a:lnTo>
                  <a:lnTo>
                    <a:pt x="16576" y="65965"/>
                  </a:lnTo>
                  <a:lnTo>
                    <a:pt x="16687" y="66970"/>
                  </a:lnTo>
                  <a:lnTo>
                    <a:pt x="15553" y="66322"/>
                  </a:lnTo>
                  <a:lnTo>
                    <a:pt x="15069" y="66551"/>
                  </a:lnTo>
                  <a:lnTo>
                    <a:pt x="15205" y="66982"/>
                  </a:lnTo>
                  <a:lnTo>
                    <a:pt x="13959" y="68058"/>
                  </a:lnTo>
                  <a:lnTo>
                    <a:pt x="12942" y="68399"/>
                  </a:lnTo>
                  <a:lnTo>
                    <a:pt x="12911" y="68387"/>
                  </a:lnTo>
                  <a:lnTo>
                    <a:pt x="12948" y="68827"/>
                  </a:lnTo>
                  <a:lnTo>
                    <a:pt x="11751" y="68700"/>
                  </a:lnTo>
                  <a:lnTo>
                    <a:pt x="11658" y="69311"/>
                  </a:lnTo>
                  <a:lnTo>
                    <a:pt x="10759" y="68870"/>
                  </a:lnTo>
                  <a:lnTo>
                    <a:pt x="9940" y="68849"/>
                  </a:lnTo>
                  <a:lnTo>
                    <a:pt x="9562" y="68703"/>
                  </a:lnTo>
                  <a:lnTo>
                    <a:pt x="8663" y="65590"/>
                  </a:lnTo>
                  <a:lnTo>
                    <a:pt x="4483" y="65928"/>
                  </a:lnTo>
                  <a:lnTo>
                    <a:pt x="4186" y="64548"/>
                  </a:lnTo>
                  <a:lnTo>
                    <a:pt x="4173" y="64517"/>
                  </a:lnTo>
                  <a:lnTo>
                    <a:pt x="3944" y="64474"/>
                  </a:lnTo>
                  <a:lnTo>
                    <a:pt x="2034" y="64086"/>
                  </a:lnTo>
                  <a:lnTo>
                    <a:pt x="2090" y="62672"/>
                  </a:lnTo>
                  <a:lnTo>
                    <a:pt x="1612" y="62105"/>
                  </a:lnTo>
                  <a:lnTo>
                    <a:pt x="1650" y="61968"/>
                  </a:lnTo>
                  <a:lnTo>
                    <a:pt x="3851" y="61950"/>
                  </a:lnTo>
                  <a:lnTo>
                    <a:pt x="2369" y="56583"/>
                  </a:lnTo>
                  <a:lnTo>
                    <a:pt x="2772" y="54859"/>
                  </a:lnTo>
                  <a:lnTo>
                    <a:pt x="2970" y="54031"/>
                  </a:lnTo>
                  <a:lnTo>
                    <a:pt x="2344" y="52970"/>
                  </a:lnTo>
                  <a:lnTo>
                    <a:pt x="2152" y="50840"/>
                  </a:lnTo>
                  <a:lnTo>
                    <a:pt x="2412" y="50391"/>
                  </a:lnTo>
                  <a:lnTo>
                    <a:pt x="2915" y="49923"/>
                  </a:lnTo>
                  <a:lnTo>
                    <a:pt x="3008" y="49485"/>
                  </a:lnTo>
                  <a:lnTo>
                    <a:pt x="1594" y="48137"/>
                  </a:lnTo>
                  <a:lnTo>
                    <a:pt x="1556" y="47727"/>
                  </a:lnTo>
                  <a:lnTo>
                    <a:pt x="1203" y="46940"/>
                  </a:lnTo>
                  <a:lnTo>
                    <a:pt x="967" y="45296"/>
                  </a:lnTo>
                  <a:lnTo>
                    <a:pt x="0" y="43427"/>
                  </a:lnTo>
                  <a:lnTo>
                    <a:pt x="118" y="42859"/>
                  </a:lnTo>
                  <a:lnTo>
                    <a:pt x="676" y="42025"/>
                  </a:lnTo>
                  <a:lnTo>
                    <a:pt x="1606" y="41796"/>
                  </a:lnTo>
                  <a:lnTo>
                    <a:pt x="2127" y="41839"/>
                  </a:lnTo>
                  <a:lnTo>
                    <a:pt x="2536" y="41991"/>
                  </a:lnTo>
                  <a:lnTo>
                    <a:pt x="2691" y="43098"/>
                  </a:lnTo>
                  <a:lnTo>
                    <a:pt x="3621" y="42946"/>
                  </a:lnTo>
                  <a:lnTo>
                    <a:pt x="3944" y="42754"/>
                  </a:lnTo>
                  <a:lnTo>
                    <a:pt x="4124" y="42658"/>
                  </a:lnTo>
                  <a:lnTo>
                    <a:pt x="4763" y="42773"/>
                  </a:lnTo>
                  <a:lnTo>
                    <a:pt x="5376" y="42391"/>
                  </a:lnTo>
                  <a:lnTo>
                    <a:pt x="5885" y="42298"/>
                  </a:lnTo>
                  <a:lnTo>
                    <a:pt x="6468" y="41055"/>
                  </a:lnTo>
                  <a:lnTo>
                    <a:pt x="6462" y="40339"/>
                  </a:lnTo>
                  <a:lnTo>
                    <a:pt x="6561" y="40156"/>
                  </a:lnTo>
                  <a:lnTo>
                    <a:pt x="6858" y="40081"/>
                  </a:lnTo>
                  <a:lnTo>
                    <a:pt x="7274" y="39588"/>
                  </a:lnTo>
                  <a:lnTo>
                    <a:pt x="7689" y="39377"/>
                  </a:lnTo>
                  <a:lnTo>
                    <a:pt x="7981" y="39632"/>
                  </a:lnTo>
                  <a:lnTo>
                    <a:pt x="8489" y="39836"/>
                  </a:lnTo>
                  <a:lnTo>
                    <a:pt x="8669" y="39396"/>
                  </a:lnTo>
                  <a:lnTo>
                    <a:pt x="9004" y="39033"/>
                  </a:lnTo>
                  <a:lnTo>
                    <a:pt x="10033" y="38826"/>
                  </a:lnTo>
                  <a:lnTo>
                    <a:pt x="10033" y="38131"/>
                  </a:lnTo>
                  <a:lnTo>
                    <a:pt x="9674" y="37074"/>
                  </a:lnTo>
                  <a:lnTo>
                    <a:pt x="9674" y="37052"/>
                  </a:lnTo>
                  <a:lnTo>
                    <a:pt x="9909" y="36302"/>
                  </a:lnTo>
                  <a:lnTo>
                    <a:pt x="9413" y="35616"/>
                  </a:lnTo>
                  <a:lnTo>
                    <a:pt x="9444" y="35319"/>
                  </a:lnTo>
                  <a:lnTo>
                    <a:pt x="9550" y="34258"/>
                  </a:lnTo>
                  <a:lnTo>
                    <a:pt x="9866" y="33837"/>
                  </a:lnTo>
                  <a:lnTo>
                    <a:pt x="10654" y="33871"/>
                  </a:lnTo>
                  <a:lnTo>
                    <a:pt x="10883" y="33753"/>
                  </a:lnTo>
                  <a:lnTo>
                    <a:pt x="10920" y="33353"/>
                  </a:lnTo>
                  <a:lnTo>
                    <a:pt x="11100" y="32103"/>
                  </a:lnTo>
                  <a:lnTo>
                    <a:pt x="10902" y="31728"/>
                  </a:lnTo>
                  <a:lnTo>
                    <a:pt x="10821" y="30659"/>
                  </a:lnTo>
                  <a:lnTo>
                    <a:pt x="11001" y="30776"/>
                  </a:lnTo>
                  <a:lnTo>
                    <a:pt x="11472" y="31114"/>
                  </a:lnTo>
                  <a:lnTo>
                    <a:pt x="13717" y="31223"/>
                  </a:lnTo>
                  <a:lnTo>
                    <a:pt x="13736" y="30876"/>
                  </a:lnTo>
                  <a:lnTo>
                    <a:pt x="13748" y="30308"/>
                  </a:lnTo>
                  <a:lnTo>
                    <a:pt x="13977" y="30017"/>
                  </a:lnTo>
                  <a:lnTo>
                    <a:pt x="14033" y="28770"/>
                  </a:lnTo>
                  <a:lnTo>
                    <a:pt x="14337" y="25555"/>
                  </a:lnTo>
                  <a:lnTo>
                    <a:pt x="14622" y="25496"/>
                  </a:lnTo>
                  <a:lnTo>
                    <a:pt x="14815" y="25279"/>
                  </a:lnTo>
                  <a:lnTo>
                    <a:pt x="14629" y="25254"/>
                  </a:lnTo>
                  <a:lnTo>
                    <a:pt x="14306" y="24833"/>
                  </a:lnTo>
                  <a:lnTo>
                    <a:pt x="13965" y="24656"/>
                  </a:lnTo>
                  <a:lnTo>
                    <a:pt x="13097" y="24746"/>
                  </a:lnTo>
                  <a:lnTo>
                    <a:pt x="12440" y="24330"/>
                  </a:lnTo>
                  <a:lnTo>
                    <a:pt x="12396" y="23257"/>
                  </a:lnTo>
                  <a:lnTo>
                    <a:pt x="12483" y="23056"/>
                  </a:lnTo>
                  <a:lnTo>
                    <a:pt x="12396" y="23006"/>
                  </a:lnTo>
                  <a:lnTo>
                    <a:pt x="12446" y="22312"/>
                  </a:lnTo>
                  <a:lnTo>
                    <a:pt x="12632" y="22005"/>
                  </a:lnTo>
                  <a:lnTo>
                    <a:pt x="14052" y="21487"/>
                  </a:lnTo>
                  <a:lnTo>
                    <a:pt x="14064" y="21363"/>
                  </a:lnTo>
                  <a:lnTo>
                    <a:pt x="15106" y="21273"/>
                  </a:lnTo>
                  <a:lnTo>
                    <a:pt x="15615" y="20777"/>
                  </a:lnTo>
                  <a:lnTo>
                    <a:pt x="16173" y="20938"/>
                  </a:lnTo>
                  <a:lnTo>
                    <a:pt x="17729" y="20696"/>
                  </a:lnTo>
                  <a:lnTo>
                    <a:pt x="18969" y="20675"/>
                  </a:lnTo>
                  <a:lnTo>
                    <a:pt x="18963" y="20808"/>
                  </a:lnTo>
                  <a:lnTo>
                    <a:pt x="19385" y="21068"/>
                  </a:lnTo>
                  <a:lnTo>
                    <a:pt x="19509" y="21307"/>
                  </a:lnTo>
                  <a:lnTo>
                    <a:pt x="20513" y="21524"/>
                  </a:lnTo>
                  <a:lnTo>
                    <a:pt x="20886" y="21475"/>
                  </a:lnTo>
                  <a:lnTo>
                    <a:pt x="21258" y="21608"/>
                  </a:lnTo>
                  <a:lnTo>
                    <a:pt x="22051" y="18991"/>
                  </a:lnTo>
                  <a:lnTo>
                    <a:pt x="22361" y="17828"/>
                  </a:lnTo>
                  <a:lnTo>
                    <a:pt x="21499" y="17636"/>
                  </a:lnTo>
                  <a:lnTo>
                    <a:pt x="21146" y="17614"/>
                  </a:lnTo>
                  <a:lnTo>
                    <a:pt x="21003" y="17866"/>
                  </a:lnTo>
                  <a:lnTo>
                    <a:pt x="20811" y="17831"/>
                  </a:lnTo>
                  <a:lnTo>
                    <a:pt x="20780" y="17943"/>
                  </a:lnTo>
                  <a:lnTo>
                    <a:pt x="20513" y="17844"/>
                  </a:lnTo>
                  <a:lnTo>
                    <a:pt x="20513" y="17571"/>
                  </a:lnTo>
                  <a:lnTo>
                    <a:pt x="20662" y="17391"/>
                  </a:lnTo>
                  <a:lnTo>
                    <a:pt x="20538" y="17357"/>
                  </a:lnTo>
                  <a:lnTo>
                    <a:pt x="20700" y="16790"/>
                  </a:lnTo>
                  <a:lnTo>
                    <a:pt x="19683" y="16393"/>
                  </a:lnTo>
                  <a:lnTo>
                    <a:pt x="19676" y="16185"/>
                  </a:lnTo>
                  <a:lnTo>
                    <a:pt x="19906" y="15776"/>
                  </a:lnTo>
                  <a:lnTo>
                    <a:pt x="20179" y="15289"/>
                  </a:lnTo>
                  <a:lnTo>
                    <a:pt x="20160" y="15060"/>
                  </a:lnTo>
                  <a:lnTo>
                    <a:pt x="19534" y="14768"/>
                  </a:lnTo>
                  <a:lnTo>
                    <a:pt x="19484" y="14495"/>
                  </a:lnTo>
                  <a:lnTo>
                    <a:pt x="19583" y="14039"/>
                  </a:lnTo>
                  <a:lnTo>
                    <a:pt x="19695" y="14074"/>
                  </a:lnTo>
                  <a:lnTo>
                    <a:pt x="19763" y="13782"/>
                  </a:lnTo>
                  <a:lnTo>
                    <a:pt x="19788" y="13785"/>
                  </a:lnTo>
                  <a:lnTo>
                    <a:pt x="19993" y="13720"/>
                  </a:lnTo>
                  <a:lnTo>
                    <a:pt x="19831" y="13674"/>
                  </a:lnTo>
                  <a:lnTo>
                    <a:pt x="18436" y="13382"/>
                  </a:lnTo>
                  <a:lnTo>
                    <a:pt x="17177" y="12821"/>
                  </a:lnTo>
                  <a:lnTo>
                    <a:pt x="16185" y="12052"/>
                  </a:lnTo>
                  <a:lnTo>
                    <a:pt x="16396" y="10781"/>
                  </a:lnTo>
                  <a:lnTo>
                    <a:pt x="14536" y="11472"/>
                  </a:lnTo>
                  <a:lnTo>
                    <a:pt x="14579" y="10892"/>
                  </a:lnTo>
                  <a:lnTo>
                    <a:pt x="14827" y="10495"/>
                  </a:lnTo>
                  <a:lnTo>
                    <a:pt x="15484" y="10660"/>
                  </a:lnTo>
                  <a:lnTo>
                    <a:pt x="15584" y="9627"/>
                  </a:lnTo>
                  <a:lnTo>
                    <a:pt x="15819" y="9578"/>
                  </a:lnTo>
                  <a:lnTo>
                    <a:pt x="15962" y="9410"/>
                  </a:lnTo>
                  <a:lnTo>
                    <a:pt x="16532" y="9568"/>
                  </a:lnTo>
                  <a:lnTo>
                    <a:pt x="17004" y="9469"/>
                  </a:lnTo>
                  <a:lnTo>
                    <a:pt x="17152" y="9606"/>
                  </a:lnTo>
                  <a:lnTo>
                    <a:pt x="17735" y="9683"/>
                  </a:lnTo>
                  <a:lnTo>
                    <a:pt x="17977" y="9544"/>
                  </a:lnTo>
                  <a:lnTo>
                    <a:pt x="18014" y="9017"/>
                  </a:lnTo>
                  <a:lnTo>
                    <a:pt x="18560" y="8626"/>
                  </a:lnTo>
                  <a:lnTo>
                    <a:pt x="18845" y="7724"/>
                  </a:lnTo>
                  <a:lnTo>
                    <a:pt x="18895" y="7742"/>
                  </a:lnTo>
                  <a:lnTo>
                    <a:pt x="19186" y="6979"/>
                  </a:lnTo>
                  <a:lnTo>
                    <a:pt x="19341" y="6731"/>
                  </a:lnTo>
                  <a:lnTo>
                    <a:pt x="20966" y="4341"/>
                  </a:lnTo>
                  <a:lnTo>
                    <a:pt x="21989" y="2549"/>
                  </a:lnTo>
                  <a:lnTo>
                    <a:pt x="22442" y="1423"/>
                  </a:lnTo>
                  <a:lnTo>
                    <a:pt x="22746" y="877"/>
                  </a:lnTo>
                  <a:lnTo>
                    <a:pt x="22982" y="384"/>
                  </a:lnTo>
                  <a:lnTo>
                    <a:pt x="23000" y="338"/>
                  </a:lnTo>
                  <a:lnTo>
                    <a:pt x="24395" y="19"/>
                  </a:lnTo>
                  <a:lnTo>
                    <a:pt x="2556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18DFF">
                <a:alpha val="6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Shape 5122">
              <a:extLst>
                <a:ext uri="{FF2B5EF4-FFF2-40B4-BE49-F238E27FC236}">
                  <a16:creationId xmlns:a16="http://schemas.microsoft.com/office/drawing/2014/main" id="{1F90EF76-65C1-13D4-A0AB-DDC15AB38E40}"/>
                </a:ext>
              </a:extLst>
            </p:cNvPr>
            <p:cNvSpPr/>
            <p:nvPr/>
          </p:nvSpPr>
          <p:spPr>
            <a:xfrm>
              <a:off x="5150294" y="5032585"/>
              <a:ext cx="65518" cy="101988"/>
            </a:xfrm>
            <a:custGeom>
              <a:avLst/>
              <a:gdLst/>
              <a:ahLst/>
              <a:cxnLst/>
              <a:rect l="0" t="0" r="0" b="0"/>
              <a:pathLst>
                <a:path w="65518" h="101988">
                  <a:moveTo>
                    <a:pt x="46555" y="0"/>
                  </a:moveTo>
                  <a:lnTo>
                    <a:pt x="46847" y="3"/>
                  </a:lnTo>
                  <a:lnTo>
                    <a:pt x="47895" y="685"/>
                  </a:lnTo>
                  <a:lnTo>
                    <a:pt x="48155" y="583"/>
                  </a:lnTo>
                  <a:lnTo>
                    <a:pt x="49290" y="667"/>
                  </a:lnTo>
                  <a:lnTo>
                    <a:pt x="49643" y="1836"/>
                  </a:lnTo>
                  <a:lnTo>
                    <a:pt x="50078" y="1919"/>
                  </a:lnTo>
                  <a:lnTo>
                    <a:pt x="50065" y="2375"/>
                  </a:lnTo>
                  <a:lnTo>
                    <a:pt x="49749" y="2775"/>
                  </a:lnTo>
                  <a:lnTo>
                    <a:pt x="49730" y="3941"/>
                  </a:lnTo>
                  <a:lnTo>
                    <a:pt x="50047" y="4251"/>
                  </a:lnTo>
                  <a:lnTo>
                    <a:pt x="50009" y="4601"/>
                  </a:lnTo>
                  <a:lnTo>
                    <a:pt x="49991" y="4949"/>
                  </a:lnTo>
                  <a:lnTo>
                    <a:pt x="50406" y="5810"/>
                  </a:lnTo>
                  <a:lnTo>
                    <a:pt x="50481" y="7076"/>
                  </a:lnTo>
                  <a:lnTo>
                    <a:pt x="50208" y="7296"/>
                  </a:lnTo>
                  <a:lnTo>
                    <a:pt x="48893" y="7696"/>
                  </a:lnTo>
                  <a:lnTo>
                    <a:pt x="49160" y="8716"/>
                  </a:lnTo>
                  <a:lnTo>
                    <a:pt x="49234" y="9013"/>
                  </a:lnTo>
                  <a:lnTo>
                    <a:pt x="49048" y="9475"/>
                  </a:lnTo>
                  <a:lnTo>
                    <a:pt x="49606" y="10052"/>
                  </a:lnTo>
                  <a:lnTo>
                    <a:pt x="50350" y="10979"/>
                  </a:lnTo>
                  <a:lnTo>
                    <a:pt x="50363" y="10979"/>
                  </a:lnTo>
                  <a:lnTo>
                    <a:pt x="50369" y="11041"/>
                  </a:lnTo>
                  <a:lnTo>
                    <a:pt x="50574" y="11379"/>
                  </a:lnTo>
                  <a:lnTo>
                    <a:pt x="50667" y="11891"/>
                  </a:lnTo>
                  <a:lnTo>
                    <a:pt x="50586" y="12781"/>
                  </a:lnTo>
                  <a:lnTo>
                    <a:pt x="50809" y="13289"/>
                  </a:lnTo>
                  <a:lnTo>
                    <a:pt x="51367" y="13943"/>
                  </a:lnTo>
                  <a:lnTo>
                    <a:pt x="51442" y="15227"/>
                  </a:lnTo>
                  <a:lnTo>
                    <a:pt x="51907" y="15149"/>
                  </a:lnTo>
                  <a:lnTo>
                    <a:pt x="52732" y="17004"/>
                  </a:lnTo>
                  <a:lnTo>
                    <a:pt x="52955" y="17909"/>
                  </a:lnTo>
                  <a:lnTo>
                    <a:pt x="53463" y="18061"/>
                  </a:lnTo>
                  <a:lnTo>
                    <a:pt x="53550" y="18436"/>
                  </a:lnTo>
                  <a:lnTo>
                    <a:pt x="53414" y="18582"/>
                  </a:lnTo>
                  <a:lnTo>
                    <a:pt x="53618" y="18945"/>
                  </a:lnTo>
                  <a:lnTo>
                    <a:pt x="52918" y="19425"/>
                  </a:lnTo>
                  <a:lnTo>
                    <a:pt x="52657" y="20020"/>
                  </a:lnTo>
                  <a:lnTo>
                    <a:pt x="52515" y="21174"/>
                  </a:lnTo>
                  <a:lnTo>
                    <a:pt x="52335" y="21165"/>
                  </a:lnTo>
                  <a:lnTo>
                    <a:pt x="51516" y="22433"/>
                  </a:lnTo>
                  <a:lnTo>
                    <a:pt x="51460" y="22780"/>
                  </a:lnTo>
                  <a:lnTo>
                    <a:pt x="51801" y="22768"/>
                  </a:lnTo>
                  <a:lnTo>
                    <a:pt x="52099" y="22938"/>
                  </a:lnTo>
                  <a:lnTo>
                    <a:pt x="51981" y="23493"/>
                  </a:lnTo>
                  <a:lnTo>
                    <a:pt x="51820" y="23639"/>
                  </a:lnTo>
                  <a:lnTo>
                    <a:pt x="51870" y="24144"/>
                  </a:lnTo>
                  <a:lnTo>
                    <a:pt x="51851" y="24479"/>
                  </a:lnTo>
                  <a:lnTo>
                    <a:pt x="52397" y="24591"/>
                  </a:lnTo>
                  <a:lnTo>
                    <a:pt x="52304" y="25084"/>
                  </a:lnTo>
                  <a:lnTo>
                    <a:pt x="51944" y="25195"/>
                  </a:lnTo>
                  <a:lnTo>
                    <a:pt x="51721" y="25229"/>
                  </a:lnTo>
                  <a:lnTo>
                    <a:pt x="51739" y="25434"/>
                  </a:lnTo>
                  <a:lnTo>
                    <a:pt x="52143" y="25605"/>
                  </a:lnTo>
                  <a:lnTo>
                    <a:pt x="52260" y="25726"/>
                  </a:lnTo>
                  <a:lnTo>
                    <a:pt x="52236" y="25794"/>
                  </a:lnTo>
                  <a:lnTo>
                    <a:pt x="52205" y="25890"/>
                  </a:lnTo>
                  <a:lnTo>
                    <a:pt x="52298" y="26274"/>
                  </a:lnTo>
                  <a:lnTo>
                    <a:pt x="52167" y="26817"/>
                  </a:lnTo>
                  <a:lnTo>
                    <a:pt x="52372" y="26901"/>
                  </a:lnTo>
                  <a:lnTo>
                    <a:pt x="52521" y="27487"/>
                  </a:lnTo>
                  <a:lnTo>
                    <a:pt x="52446" y="27750"/>
                  </a:lnTo>
                  <a:lnTo>
                    <a:pt x="52409" y="28231"/>
                  </a:lnTo>
                  <a:lnTo>
                    <a:pt x="52502" y="28265"/>
                  </a:lnTo>
                  <a:lnTo>
                    <a:pt x="52459" y="28801"/>
                  </a:lnTo>
                  <a:lnTo>
                    <a:pt x="52564" y="29099"/>
                  </a:lnTo>
                  <a:lnTo>
                    <a:pt x="52471" y="29146"/>
                  </a:lnTo>
                  <a:lnTo>
                    <a:pt x="52570" y="29239"/>
                  </a:lnTo>
                  <a:lnTo>
                    <a:pt x="52484" y="29735"/>
                  </a:lnTo>
                  <a:lnTo>
                    <a:pt x="52794" y="30705"/>
                  </a:lnTo>
                  <a:lnTo>
                    <a:pt x="53054" y="30854"/>
                  </a:lnTo>
                  <a:lnTo>
                    <a:pt x="52998" y="31161"/>
                  </a:lnTo>
                  <a:lnTo>
                    <a:pt x="52663" y="31114"/>
                  </a:lnTo>
                  <a:lnTo>
                    <a:pt x="52570" y="31477"/>
                  </a:lnTo>
                  <a:lnTo>
                    <a:pt x="53147" y="32017"/>
                  </a:lnTo>
                  <a:lnTo>
                    <a:pt x="53141" y="32569"/>
                  </a:lnTo>
                  <a:lnTo>
                    <a:pt x="52949" y="32786"/>
                  </a:lnTo>
                  <a:lnTo>
                    <a:pt x="52781" y="32792"/>
                  </a:lnTo>
                  <a:lnTo>
                    <a:pt x="52800" y="33006"/>
                  </a:lnTo>
                  <a:lnTo>
                    <a:pt x="52180" y="33341"/>
                  </a:lnTo>
                  <a:lnTo>
                    <a:pt x="51498" y="33911"/>
                  </a:lnTo>
                  <a:lnTo>
                    <a:pt x="50809" y="34745"/>
                  </a:lnTo>
                  <a:lnTo>
                    <a:pt x="50530" y="34900"/>
                  </a:lnTo>
                  <a:lnTo>
                    <a:pt x="50592" y="35009"/>
                  </a:lnTo>
                  <a:lnTo>
                    <a:pt x="51715" y="36751"/>
                  </a:lnTo>
                  <a:lnTo>
                    <a:pt x="51572" y="36891"/>
                  </a:lnTo>
                  <a:lnTo>
                    <a:pt x="50189" y="38057"/>
                  </a:lnTo>
                  <a:lnTo>
                    <a:pt x="50009" y="38764"/>
                  </a:lnTo>
                  <a:lnTo>
                    <a:pt x="50208" y="38764"/>
                  </a:lnTo>
                  <a:lnTo>
                    <a:pt x="52081" y="39272"/>
                  </a:lnTo>
                  <a:lnTo>
                    <a:pt x="52335" y="39505"/>
                  </a:lnTo>
                  <a:lnTo>
                    <a:pt x="52527" y="40140"/>
                  </a:lnTo>
                  <a:lnTo>
                    <a:pt x="52775" y="40472"/>
                  </a:lnTo>
                  <a:lnTo>
                    <a:pt x="52794" y="40487"/>
                  </a:lnTo>
                  <a:lnTo>
                    <a:pt x="52775" y="40518"/>
                  </a:lnTo>
                  <a:lnTo>
                    <a:pt x="52589" y="41089"/>
                  </a:lnTo>
                  <a:lnTo>
                    <a:pt x="52756" y="41163"/>
                  </a:lnTo>
                  <a:lnTo>
                    <a:pt x="53054" y="41669"/>
                  </a:lnTo>
                  <a:lnTo>
                    <a:pt x="53060" y="41694"/>
                  </a:lnTo>
                  <a:lnTo>
                    <a:pt x="53780" y="41771"/>
                  </a:lnTo>
                  <a:lnTo>
                    <a:pt x="53767" y="41877"/>
                  </a:lnTo>
                  <a:lnTo>
                    <a:pt x="54028" y="41932"/>
                  </a:lnTo>
                  <a:lnTo>
                    <a:pt x="55435" y="42326"/>
                  </a:lnTo>
                  <a:lnTo>
                    <a:pt x="56694" y="42366"/>
                  </a:lnTo>
                  <a:lnTo>
                    <a:pt x="57240" y="42506"/>
                  </a:lnTo>
                  <a:lnTo>
                    <a:pt x="57159" y="43684"/>
                  </a:lnTo>
                  <a:lnTo>
                    <a:pt x="57110" y="44056"/>
                  </a:lnTo>
                  <a:lnTo>
                    <a:pt x="57717" y="44028"/>
                  </a:lnTo>
                  <a:lnTo>
                    <a:pt x="57736" y="43914"/>
                  </a:lnTo>
                  <a:lnTo>
                    <a:pt x="58381" y="43777"/>
                  </a:lnTo>
                  <a:lnTo>
                    <a:pt x="58381" y="43684"/>
                  </a:lnTo>
                  <a:lnTo>
                    <a:pt x="59665" y="40999"/>
                  </a:lnTo>
                  <a:lnTo>
                    <a:pt x="59981" y="40732"/>
                  </a:lnTo>
                  <a:lnTo>
                    <a:pt x="60589" y="41390"/>
                  </a:lnTo>
                  <a:lnTo>
                    <a:pt x="60533" y="41650"/>
                  </a:lnTo>
                  <a:lnTo>
                    <a:pt x="60756" y="41864"/>
                  </a:lnTo>
                  <a:lnTo>
                    <a:pt x="61128" y="41911"/>
                  </a:lnTo>
                  <a:lnTo>
                    <a:pt x="61209" y="42239"/>
                  </a:lnTo>
                  <a:lnTo>
                    <a:pt x="61934" y="42140"/>
                  </a:lnTo>
                  <a:lnTo>
                    <a:pt x="62623" y="41588"/>
                  </a:lnTo>
                  <a:lnTo>
                    <a:pt x="63919" y="42115"/>
                  </a:lnTo>
                  <a:lnTo>
                    <a:pt x="64644" y="42196"/>
                  </a:lnTo>
                  <a:lnTo>
                    <a:pt x="64551" y="42897"/>
                  </a:lnTo>
                  <a:lnTo>
                    <a:pt x="64284" y="43600"/>
                  </a:lnTo>
                  <a:lnTo>
                    <a:pt x="64210" y="43684"/>
                  </a:lnTo>
                  <a:lnTo>
                    <a:pt x="63894" y="43777"/>
                  </a:lnTo>
                  <a:lnTo>
                    <a:pt x="63658" y="43684"/>
                  </a:lnTo>
                  <a:lnTo>
                    <a:pt x="63491" y="43610"/>
                  </a:lnTo>
                  <a:lnTo>
                    <a:pt x="63491" y="43405"/>
                  </a:lnTo>
                  <a:lnTo>
                    <a:pt x="62970" y="43473"/>
                  </a:lnTo>
                  <a:lnTo>
                    <a:pt x="62561" y="43281"/>
                  </a:lnTo>
                  <a:lnTo>
                    <a:pt x="61308" y="43374"/>
                  </a:lnTo>
                  <a:lnTo>
                    <a:pt x="61264" y="43684"/>
                  </a:lnTo>
                  <a:lnTo>
                    <a:pt x="61500" y="43951"/>
                  </a:lnTo>
                  <a:lnTo>
                    <a:pt x="61221" y="44611"/>
                  </a:lnTo>
                  <a:lnTo>
                    <a:pt x="61295" y="44980"/>
                  </a:lnTo>
                  <a:lnTo>
                    <a:pt x="61674" y="45064"/>
                  </a:lnTo>
                  <a:lnTo>
                    <a:pt x="61680" y="45182"/>
                  </a:lnTo>
                  <a:lnTo>
                    <a:pt x="62114" y="45337"/>
                  </a:lnTo>
                  <a:lnTo>
                    <a:pt x="62263" y="45777"/>
                  </a:lnTo>
                  <a:lnTo>
                    <a:pt x="62238" y="46338"/>
                  </a:lnTo>
                  <a:lnTo>
                    <a:pt x="62430" y="46664"/>
                  </a:lnTo>
                  <a:lnTo>
                    <a:pt x="62269" y="46813"/>
                  </a:lnTo>
                  <a:lnTo>
                    <a:pt x="62257" y="47665"/>
                  </a:lnTo>
                  <a:lnTo>
                    <a:pt x="62616" y="47780"/>
                  </a:lnTo>
                  <a:lnTo>
                    <a:pt x="63162" y="48769"/>
                  </a:lnTo>
                  <a:lnTo>
                    <a:pt x="63019" y="48974"/>
                  </a:lnTo>
                  <a:lnTo>
                    <a:pt x="63044" y="49234"/>
                  </a:lnTo>
                  <a:lnTo>
                    <a:pt x="63702" y="49671"/>
                  </a:lnTo>
                  <a:lnTo>
                    <a:pt x="63875" y="50205"/>
                  </a:lnTo>
                  <a:lnTo>
                    <a:pt x="64191" y="50484"/>
                  </a:lnTo>
                  <a:lnTo>
                    <a:pt x="64328" y="51011"/>
                  </a:lnTo>
                  <a:lnTo>
                    <a:pt x="64229" y="50992"/>
                  </a:lnTo>
                  <a:lnTo>
                    <a:pt x="64495" y="51529"/>
                  </a:lnTo>
                  <a:lnTo>
                    <a:pt x="64607" y="52239"/>
                  </a:lnTo>
                  <a:lnTo>
                    <a:pt x="64439" y="52307"/>
                  </a:lnTo>
                  <a:lnTo>
                    <a:pt x="64067" y="53116"/>
                  </a:lnTo>
                  <a:lnTo>
                    <a:pt x="64390" y="53129"/>
                  </a:lnTo>
                  <a:lnTo>
                    <a:pt x="64923" y="54282"/>
                  </a:lnTo>
                  <a:lnTo>
                    <a:pt x="65500" y="54589"/>
                  </a:lnTo>
                  <a:lnTo>
                    <a:pt x="65518" y="54728"/>
                  </a:lnTo>
                  <a:lnTo>
                    <a:pt x="64619" y="55327"/>
                  </a:lnTo>
                  <a:lnTo>
                    <a:pt x="64532" y="56062"/>
                  </a:lnTo>
                  <a:lnTo>
                    <a:pt x="64719" y="56539"/>
                  </a:lnTo>
                  <a:lnTo>
                    <a:pt x="63838" y="56716"/>
                  </a:lnTo>
                  <a:lnTo>
                    <a:pt x="63236" y="57014"/>
                  </a:lnTo>
                  <a:lnTo>
                    <a:pt x="62654" y="57922"/>
                  </a:lnTo>
                  <a:lnTo>
                    <a:pt x="61134" y="57869"/>
                  </a:lnTo>
                  <a:lnTo>
                    <a:pt x="60074" y="58762"/>
                  </a:lnTo>
                  <a:lnTo>
                    <a:pt x="59689" y="59506"/>
                  </a:lnTo>
                  <a:lnTo>
                    <a:pt x="59367" y="59739"/>
                  </a:lnTo>
                  <a:lnTo>
                    <a:pt x="57457" y="58880"/>
                  </a:lnTo>
                  <a:lnTo>
                    <a:pt x="56948" y="60381"/>
                  </a:lnTo>
                  <a:lnTo>
                    <a:pt x="56545" y="60195"/>
                  </a:lnTo>
                  <a:lnTo>
                    <a:pt x="56180" y="60775"/>
                  </a:lnTo>
                  <a:lnTo>
                    <a:pt x="56080" y="60722"/>
                  </a:lnTo>
                  <a:lnTo>
                    <a:pt x="56018" y="60970"/>
                  </a:lnTo>
                  <a:lnTo>
                    <a:pt x="56762" y="62657"/>
                  </a:lnTo>
                  <a:lnTo>
                    <a:pt x="57457" y="62898"/>
                  </a:lnTo>
                  <a:lnTo>
                    <a:pt x="59199" y="63215"/>
                  </a:lnTo>
                  <a:lnTo>
                    <a:pt x="59795" y="63326"/>
                  </a:lnTo>
                  <a:lnTo>
                    <a:pt x="59373" y="65212"/>
                  </a:lnTo>
                  <a:lnTo>
                    <a:pt x="59795" y="66883"/>
                  </a:lnTo>
                  <a:lnTo>
                    <a:pt x="58120" y="66551"/>
                  </a:lnTo>
                  <a:lnTo>
                    <a:pt x="58096" y="66734"/>
                  </a:lnTo>
                  <a:lnTo>
                    <a:pt x="57662" y="68827"/>
                  </a:lnTo>
                  <a:lnTo>
                    <a:pt x="57643" y="69109"/>
                  </a:lnTo>
                  <a:lnTo>
                    <a:pt x="57655" y="69177"/>
                  </a:lnTo>
                  <a:lnTo>
                    <a:pt x="58387" y="69261"/>
                  </a:lnTo>
                  <a:lnTo>
                    <a:pt x="58387" y="69720"/>
                  </a:lnTo>
                  <a:lnTo>
                    <a:pt x="58555" y="69701"/>
                  </a:lnTo>
                  <a:lnTo>
                    <a:pt x="58741" y="70386"/>
                  </a:lnTo>
                  <a:lnTo>
                    <a:pt x="59230" y="70464"/>
                  </a:lnTo>
                  <a:lnTo>
                    <a:pt x="59237" y="70762"/>
                  </a:lnTo>
                  <a:lnTo>
                    <a:pt x="59497" y="71059"/>
                  </a:lnTo>
                  <a:lnTo>
                    <a:pt x="59324" y="71304"/>
                  </a:lnTo>
                  <a:lnTo>
                    <a:pt x="59317" y="71332"/>
                  </a:lnTo>
                  <a:lnTo>
                    <a:pt x="59125" y="71636"/>
                  </a:lnTo>
                  <a:lnTo>
                    <a:pt x="58920" y="71608"/>
                  </a:lnTo>
                  <a:lnTo>
                    <a:pt x="58524" y="71611"/>
                  </a:lnTo>
                  <a:lnTo>
                    <a:pt x="58269" y="71214"/>
                  </a:lnTo>
                  <a:lnTo>
                    <a:pt x="57941" y="71196"/>
                  </a:lnTo>
                  <a:lnTo>
                    <a:pt x="57736" y="71568"/>
                  </a:lnTo>
                  <a:lnTo>
                    <a:pt x="57686" y="71562"/>
                  </a:lnTo>
                  <a:lnTo>
                    <a:pt x="57488" y="71292"/>
                  </a:lnTo>
                  <a:lnTo>
                    <a:pt x="56694" y="72135"/>
                  </a:lnTo>
                  <a:lnTo>
                    <a:pt x="56118" y="73000"/>
                  </a:lnTo>
                  <a:lnTo>
                    <a:pt x="55876" y="73673"/>
                  </a:lnTo>
                  <a:lnTo>
                    <a:pt x="55752" y="74120"/>
                  </a:lnTo>
                  <a:lnTo>
                    <a:pt x="55690" y="74116"/>
                  </a:lnTo>
                  <a:lnTo>
                    <a:pt x="55349" y="74507"/>
                  </a:lnTo>
                  <a:lnTo>
                    <a:pt x="55398" y="74628"/>
                  </a:lnTo>
                  <a:lnTo>
                    <a:pt x="55386" y="74733"/>
                  </a:lnTo>
                  <a:lnTo>
                    <a:pt x="55045" y="75090"/>
                  </a:lnTo>
                  <a:lnTo>
                    <a:pt x="54859" y="75174"/>
                  </a:lnTo>
                  <a:lnTo>
                    <a:pt x="54028" y="76281"/>
                  </a:lnTo>
                  <a:lnTo>
                    <a:pt x="53054" y="77490"/>
                  </a:lnTo>
                  <a:lnTo>
                    <a:pt x="53222" y="77487"/>
                  </a:lnTo>
                  <a:lnTo>
                    <a:pt x="53594" y="78017"/>
                  </a:lnTo>
                  <a:lnTo>
                    <a:pt x="53984" y="78206"/>
                  </a:lnTo>
                  <a:lnTo>
                    <a:pt x="53928" y="78408"/>
                  </a:lnTo>
                  <a:lnTo>
                    <a:pt x="54028" y="78491"/>
                  </a:lnTo>
                  <a:lnTo>
                    <a:pt x="56434" y="79744"/>
                  </a:lnTo>
                  <a:lnTo>
                    <a:pt x="56173" y="80928"/>
                  </a:lnTo>
                  <a:lnTo>
                    <a:pt x="56099" y="81149"/>
                  </a:lnTo>
                  <a:lnTo>
                    <a:pt x="56248" y="81226"/>
                  </a:lnTo>
                  <a:lnTo>
                    <a:pt x="56124" y="81843"/>
                  </a:lnTo>
                  <a:lnTo>
                    <a:pt x="55528" y="82364"/>
                  </a:lnTo>
                  <a:lnTo>
                    <a:pt x="55039" y="82739"/>
                  </a:lnTo>
                  <a:lnTo>
                    <a:pt x="54474" y="83133"/>
                  </a:lnTo>
                  <a:lnTo>
                    <a:pt x="54028" y="83362"/>
                  </a:lnTo>
                  <a:lnTo>
                    <a:pt x="53228" y="83220"/>
                  </a:lnTo>
                  <a:lnTo>
                    <a:pt x="52930" y="83294"/>
                  </a:lnTo>
                  <a:lnTo>
                    <a:pt x="52682" y="83499"/>
                  </a:lnTo>
                  <a:lnTo>
                    <a:pt x="52577" y="83536"/>
                  </a:lnTo>
                  <a:lnTo>
                    <a:pt x="52012" y="83555"/>
                  </a:lnTo>
                  <a:lnTo>
                    <a:pt x="51832" y="83542"/>
                  </a:lnTo>
                  <a:lnTo>
                    <a:pt x="51727" y="83542"/>
                  </a:lnTo>
                  <a:lnTo>
                    <a:pt x="50797" y="83651"/>
                  </a:lnTo>
                  <a:lnTo>
                    <a:pt x="50214" y="83930"/>
                  </a:lnTo>
                  <a:lnTo>
                    <a:pt x="49712" y="84348"/>
                  </a:lnTo>
                  <a:lnTo>
                    <a:pt x="49358" y="85139"/>
                  </a:lnTo>
                  <a:lnTo>
                    <a:pt x="49222" y="86435"/>
                  </a:lnTo>
                  <a:lnTo>
                    <a:pt x="50270" y="86680"/>
                  </a:lnTo>
                  <a:lnTo>
                    <a:pt x="51436" y="87049"/>
                  </a:lnTo>
                  <a:lnTo>
                    <a:pt x="52118" y="87164"/>
                  </a:lnTo>
                  <a:lnTo>
                    <a:pt x="51256" y="88497"/>
                  </a:lnTo>
                  <a:lnTo>
                    <a:pt x="51070" y="89275"/>
                  </a:lnTo>
                  <a:lnTo>
                    <a:pt x="51051" y="89759"/>
                  </a:lnTo>
                  <a:lnTo>
                    <a:pt x="50760" y="89533"/>
                  </a:lnTo>
                  <a:lnTo>
                    <a:pt x="50233" y="89489"/>
                  </a:lnTo>
                  <a:lnTo>
                    <a:pt x="50326" y="90581"/>
                  </a:lnTo>
                  <a:lnTo>
                    <a:pt x="50003" y="92301"/>
                  </a:lnTo>
                  <a:lnTo>
                    <a:pt x="49836" y="92624"/>
                  </a:lnTo>
                  <a:lnTo>
                    <a:pt x="49178" y="93194"/>
                  </a:lnTo>
                  <a:lnTo>
                    <a:pt x="48862" y="93201"/>
                  </a:lnTo>
                  <a:lnTo>
                    <a:pt x="47665" y="93123"/>
                  </a:lnTo>
                  <a:lnTo>
                    <a:pt x="46940" y="92974"/>
                  </a:lnTo>
                  <a:lnTo>
                    <a:pt x="46797" y="92900"/>
                  </a:lnTo>
                  <a:lnTo>
                    <a:pt x="46574" y="92763"/>
                  </a:lnTo>
                  <a:lnTo>
                    <a:pt x="45706" y="92615"/>
                  </a:lnTo>
                  <a:lnTo>
                    <a:pt x="44466" y="92624"/>
                  </a:lnTo>
                  <a:lnTo>
                    <a:pt x="43622" y="93849"/>
                  </a:lnTo>
                  <a:lnTo>
                    <a:pt x="43573" y="94348"/>
                  </a:lnTo>
                  <a:lnTo>
                    <a:pt x="44503" y="95104"/>
                  </a:lnTo>
                  <a:lnTo>
                    <a:pt x="44831" y="95588"/>
                  </a:lnTo>
                  <a:lnTo>
                    <a:pt x="44869" y="95703"/>
                  </a:lnTo>
                  <a:lnTo>
                    <a:pt x="44900" y="95945"/>
                  </a:lnTo>
                  <a:lnTo>
                    <a:pt x="44776" y="97365"/>
                  </a:lnTo>
                  <a:lnTo>
                    <a:pt x="44893" y="98109"/>
                  </a:lnTo>
                  <a:lnTo>
                    <a:pt x="44639" y="98540"/>
                  </a:lnTo>
                  <a:lnTo>
                    <a:pt x="44329" y="98704"/>
                  </a:lnTo>
                  <a:lnTo>
                    <a:pt x="42500" y="98627"/>
                  </a:lnTo>
                  <a:lnTo>
                    <a:pt x="41656" y="98865"/>
                  </a:lnTo>
                  <a:lnTo>
                    <a:pt x="41322" y="98940"/>
                  </a:lnTo>
                  <a:lnTo>
                    <a:pt x="41080" y="98496"/>
                  </a:lnTo>
                  <a:lnTo>
                    <a:pt x="40962" y="97665"/>
                  </a:lnTo>
                  <a:lnTo>
                    <a:pt x="40918" y="97061"/>
                  </a:lnTo>
                  <a:lnTo>
                    <a:pt x="40782" y="97008"/>
                  </a:lnTo>
                  <a:lnTo>
                    <a:pt x="38500" y="96286"/>
                  </a:lnTo>
                  <a:lnTo>
                    <a:pt x="38618" y="98242"/>
                  </a:lnTo>
                  <a:lnTo>
                    <a:pt x="38370" y="99845"/>
                  </a:lnTo>
                  <a:lnTo>
                    <a:pt x="37737" y="100189"/>
                  </a:lnTo>
                  <a:lnTo>
                    <a:pt x="36906" y="101110"/>
                  </a:lnTo>
                  <a:lnTo>
                    <a:pt x="36268" y="101290"/>
                  </a:lnTo>
                  <a:lnTo>
                    <a:pt x="34990" y="101237"/>
                  </a:lnTo>
                  <a:lnTo>
                    <a:pt x="34296" y="101237"/>
                  </a:lnTo>
                  <a:lnTo>
                    <a:pt x="33806" y="101647"/>
                  </a:lnTo>
                  <a:lnTo>
                    <a:pt x="32950" y="101442"/>
                  </a:lnTo>
                  <a:lnTo>
                    <a:pt x="31362" y="101340"/>
                  </a:lnTo>
                  <a:lnTo>
                    <a:pt x="31424" y="100955"/>
                  </a:lnTo>
                  <a:lnTo>
                    <a:pt x="31269" y="100865"/>
                  </a:lnTo>
                  <a:lnTo>
                    <a:pt x="31102" y="100778"/>
                  </a:lnTo>
                  <a:lnTo>
                    <a:pt x="31065" y="100437"/>
                  </a:lnTo>
                  <a:lnTo>
                    <a:pt x="31028" y="99014"/>
                  </a:lnTo>
                  <a:lnTo>
                    <a:pt x="31040" y="98884"/>
                  </a:lnTo>
                  <a:lnTo>
                    <a:pt x="30593" y="98518"/>
                  </a:lnTo>
                  <a:lnTo>
                    <a:pt x="30873" y="97098"/>
                  </a:lnTo>
                  <a:lnTo>
                    <a:pt x="29639" y="96869"/>
                  </a:lnTo>
                  <a:lnTo>
                    <a:pt x="27301" y="96131"/>
                  </a:lnTo>
                  <a:lnTo>
                    <a:pt x="24802" y="97123"/>
                  </a:lnTo>
                  <a:lnTo>
                    <a:pt x="23853" y="97216"/>
                  </a:lnTo>
                  <a:lnTo>
                    <a:pt x="22532" y="97935"/>
                  </a:lnTo>
                  <a:lnTo>
                    <a:pt x="19506" y="98335"/>
                  </a:lnTo>
                  <a:lnTo>
                    <a:pt x="15946" y="99318"/>
                  </a:lnTo>
                  <a:lnTo>
                    <a:pt x="14080" y="99836"/>
                  </a:lnTo>
                  <a:lnTo>
                    <a:pt x="13732" y="101988"/>
                  </a:lnTo>
                  <a:lnTo>
                    <a:pt x="13280" y="100577"/>
                  </a:lnTo>
                  <a:lnTo>
                    <a:pt x="13348" y="99529"/>
                  </a:lnTo>
                  <a:lnTo>
                    <a:pt x="13515" y="99327"/>
                  </a:lnTo>
                  <a:lnTo>
                    <a:pt x="14185" y="98605"/>
                  </a:lnTo>
                  <a:lnTo>
                    <a:pt x="15525" y="94267"/>
                  </a:lnTo>
                  <a:lnTo>
                    <a:pt x="15946" y="93867"/>
                  </a:lnTo>
                  <a:lnTo>
                    <a:pt x="17180" y="92708"/>
                  </a:lnTo>
                  <a:lnTo>
                    <a:pt x="17670" y="90503"/>
                  </a:lnTo>
                  <a:lnTo>
                    <a:pt x="15946" y="89471"/>
                  </a:lnTo>
                  <a:lnTo>
                    <a:pt x="13342" y="87830"/>
                  </a:lnTo>
                  <a:lnTo>
                    <a:pt x="13050" y="87638"/>
                  </a:lnTo>
                  <a:lnTo>
                    <a:pt x="11574" y="88990"/>
                  </a:lnTo>
                  <a:lnTo>
                    <a:pt x="11630" y="89024"/>
                  </a:lnTo>
                  <a:lnTo>
                    <a:pt x="11413" y="89226"/>
                  </a:lnTo>
                  <a:lnTo>
                    <a:pt x="11029" y="89433"/>
                  </a:lnTo>
                  <a:lnTo>
                    <a:pt x="9658" y="90767"/>
                  </a:lnTo>
                  <a:lnTo>
                    <a:pt x="7364" y="92320"/>
                  </a:lnTo>
                  <a:lnTo>
                    <a:pt x="6769" y="91960"/>
                  </a:lnTo>
                  <a:lnTo>
                    <a:pt x="5522" y="89288"/>
                  </a:lnTo>
                  <a:lnTo>
                    <a:pt x="4902" y="86683"/>
                  </a:lnTo>
                  <a:lnTo>
                    <a:pt x="4747" y="85269"/>
                  </a:lnTo>
                  <a:lnTo>
                    <a:pt x="6682" y="85325"/>
                  </a:lnTo>
                  <a:lnTo>
                    <a:pt x="7587" y="85923"/>
                  </a:lnTo>
                  <a:lnTo>
                    <a:pt x="7879" y="85452"/>
                  </a:lnTo>
                  <a:lnTo>
                    <a:pt x="7308" y="84885"/>
                  </a:lnTo>
                  <a:lnTo>
                    <a:pt x="7463" y="84308"/>
                  </a:lnTo>
                  <a:lnTo>
                    <a:pt x="7668" y="83601"/>
                  </a:lnTo>
                  <a:lnTo>
                    <a:pt x="7866" y="83040"/>
                  </a:lnTo>
                  <a:lnTo>
                    <a:pt x="8127" y="82739"/>
                  </a:lnTo>
                  <a:lnTo>
                    <a:pt x="8176" y="82671"/>
                  </a:lnTo>
                  <a:lnTo>
                    <a:pt x="8437" y="82243"/>
                  </a:lnTo>
                  <a:lnTo>
                    <a:pt x="8524" y="82150"/>
                  </a:lnTo>
                  <a:lnTo>
                    <a:pt x="8796" y="81908"/>
                  </a:lnTo>
                  <a:lnTo>
                    <a:pt x="8889" y="81493"/>
                  </a:lnTo>
                  <a:lnTo>
                    <a:pt x="9150" y="80972"/>
                  </a:lnTo>
                  <a:lnTo>
                    <a:pt x="9373" y="81083"/>
                  </a:lnTo>
                  <a:lnTo>
                    <a:pt x="10651" y="80823"/>
                  </a:lnTo>
                  <a:lnTo>
                    <a:pt x="10948" y="81009"/>
                  </a:lnTo>
                  <a:lnTo>
                    <a:pt x="12765" y="81059"/>
                  </a:lnTo>
                  <a:lnTo>
                    <a:pt x="13181" y="80925"/>
                  </a:lnTo>
                  <a:lnTo>
                    <a:pt x="13416" y="80200"/>
                  </a:lnTo>
                  <a:lnTo>
                    <a:pt x="13888" y="79440"/>
                  </a:lnTo>
                  <a:lnTo>
                    <a:pt x="13770" y="77896"/>
                  </a:lnTo>
                  <a:lnTo>
                    <a:pt x="13342" y="77183"/>
                  </a:lnTo>
                  <a:lnTo>
                    <a:pt x="13323" y="76557"/>
                  </a:lnTo>
                  <a:lnTo>
                    <a:pt x="12610" y="75350"/>
                  </a:lnTo>
                  <a:lnTo>
                    <a:pt x="12604" y="74678"/>
                  </a:lnTo>
                  <a:lnTo>
                    <a:pt x="12275" y="74383"/>
                  </a:lnTo>
                  <a:lnTo>
                    <a:pt x="10533" y="73434"/>
                  </a:lnTo>
                  <a:lnTo>
                    <a:pt x="9782" y="73471"/>
                  </a:lnTo>
                  <a:lnTo>
                    <a:pt x="8003" y="75208"/>
                  </a:lnTo>
                  <a:lnTo>
                    <a:pt x="8226" y="77890"/>
                  </a:lnTo>
                  <a:lnTo>
                    <a:pt x="8052" y="78563"/>
                  </a:lnTo>
                  <a:lnTo>
                    <a:pt x="7761" y="79068"/>
                  </a:lnTo>
                  <a:lnTo>
                    <a:pt x="7308" y="79211"/>
                  </a:lnTo>
                  <a:lnTo>
                    <a:pt x="6843" y="79449"/>
                  </a:lnTo>
                  <a:lnTo>
                    <a:pt x="6210" y="78925"/>
                  </a:lnTo>
                  <a:lnTo>
                    <a:pt x="5355" y="77586"/>
                  </a:lnTo>
                  <a:lnTo>
                    <a:pt x="5404" y="77081"/>
                  </a:lnTo>
                  <a:lnTo>
                    <a:pt x="5138" y="76684"/>
                  </a:lnTo>
                  <a:lnTo>
                    <a:pt x="5156" y="76253"/>
                  </a:lnTo>
                  <a:lnTo>
                    <a:pt x="4815" y="75462"/>
                  </a:lnTo>
                  <a:lnTo>
                    <a:pt x="4673" y="74457"/>
                  </a:lnTo>
                  <a:lnTo>
                    <a:pt x="5975" y="73881"/>
                  </a:lnTo>
                  <a:lnTo>
                    <a:pt x="6198" y="73338"/>
                  </a:lnTo>
                  <a:lnTo>
                    <a:pt x="5491" y="72972"/>
                  </a:lnTo>
                  <a:lnTo>
                    <a:pt x="4511" y="72870"/>
                  </a:lnTo>
                  <a:lnTo>
                    <a:pt x="4995" y="70529"/>
                  </a:lnTo>
                  <a:lnTo>
                    <a:pt x="4784" y="70458"/>
                  </a:lnTo>
                  <a:lnTo>
                    <a:pt x="3941" y="70324"/>
                  </a:lnTo>
                  <a:lnTo>
                    <a:pt x="3191" y="70222"/>
                  </a:lnTo>
                  <a:lnTo>
                    <a:pt x="2651" y="70498"/>
                  </a:lnTo>
                  <a:lnTo>
                    <a:pt x="1994" y="70997"/>
                  </a:lnTo>
                  <a:lnTo>
                    <a:pt x="2006" y="71614"/>
                  </a:lnTo>
                  <a:lnTo>
                    <a:pt x="2775" y="72476"/>
                  </a:lnTo>
                  <a:lnTo>
                    <a:pt x="3159" y="73391"/>
                  </a:lnTo>
                  <a:lnTo>
                    <a:pt x="3197" y="73682"/>
                  </a:lnTo>
                  <a:lnTo>
                    <a:pt x="2763" y="74234"/>
                  </a:lnTo>
                  <a:lnTo>
                    <a:pt x="2291" y="75394"/>
                  </a:lnTo>
                  <a:lnTo>
                    <a:pt x="2322" y="75719"/>
                  </a:lnTo>
                  <a:lnTo>
                    <a:pt x="3643" y="76132"/>
                  </a:lnTo>
                  <a:lnTo>
                    <a:pt x="4065" y="76256"/>
                  </a:lnTo>
                  <a:lnTo>
                    <a:pt x="3656" y="76786"/>
                  </a:lnTo>
                  <a:lnTo>
                    <a:pt x="3203" y="76712"/>
                  </a:lnTo>
                  <a:lnTo>
                    <a:pt x="2694" y="76981"/>
                  </a:lnTo>
                  <a:lnTo>
                    <a:pt x="2242" y="78606"/>
                  </a:lnTo>
                  <a:lnTo>
                    <a:pt x="1708" y="80448"/>
                  </a:lnTo>
                  <a:lnTo>
                    <a:pt x="1473" y="81183"/>
                  </a:lnTo>
                  <a:lnTo>
                    <a:pt x="1287" y="81307"/>
                  </a:lnTo>
                  <a:lnTo>
                    <a:pt x="1113" y="81242"/>
                  </a:lnTo>
                  <a:lnTo>
                    <a:pt x="443" y="80299"/>
                  </a:lnTo>
                  <a:lnTo>
                    <a:pt x="164" y="80051"/>
                  </a:lnTo>
                  <a:lnTo>
                    <a:pt x="0" y="80269"/>
                  </a:lnTo>
                  <a:lnTo>
                    <a:pt x="0" y="24256"/>
                  </a:lnTo>
                  <a:lnTo>
                    <a:pt x="84" y="24194"/>
                  </a:lnTo>
                  <a:lnTo>
                    <a:pt x="598" y="25608"/>
                  </a:lnTo>
                  <a:lnTo>
                    <a:pt x="1485" y="25341"/>
                  </a:lnTo>
                  <a:lnTo>
                    <a:pt x="1653" y="24144"/>
                  </a:lnTo>
                  <a:lnTo>
                    <a:pt x="1702" y="23958"/>
                  </a:lnTo>
                  <a:lnTo>
                    <a:pt x="2006" y="23995"/>
                  </a:lnTo>
                  <a:lnTo>
                    <a:pt x="2217" y="23202"/>
                  </a:lnTo>
                  <a:lnTo>
                    <a:pt x="2205" y="22625"/>
                  </a:lnTo>
                  <a:lnTo>
                    <a:pt x="1975" y="21844"/>
                  </a:lnTo>
                  <a:lnTo>
                    <a:pt x="1702" y="21868"/>
                  </a:lnTo>
                  <a:lnTo>
                    <a:pt x="245" y="21044"/>
                  </a:lnTo>
                  <a:lnTo>
                    <a:pt x="0" y="20984"/>
                  </a:lnTo>
                  <a:lnTo>
                    <a:pt x="0" y="16234"/>
                  </a:lnTo>
                  <a:lnTo>
                    <a:pt x="1219" y="16529"/>
                  </a:lnTo>
                  <a:lnTo>
                    <a:pt x="1107" y="16160"/>
                  </a:lnTo>
                  <a:lnTo>
                    <a:pt x="1299" y="16077"/>
                  </a:lnTo>
                  <a:lnTo>
                    <a:pt x="1987" y="17134"/>
                  </a:lnTo>
                  <a:lnTo>
                    <a:pt x="2409" y="16787"/>
                  </a:lnTo>
                  <a:lnTo>
                    <a:pt x="4580" y="16058"/>
                  </a:lnTo>
                  <a:lnTo>
                    <a:pt x="5993" y="16142"/>
                  </a:lnTo>
                  <a:lnTo>
                    <a:pt x="6589" y="15708"/>
                  </a:lnTo>
                  <a:lnTo>
                    <a:pt x="7798" y="13689"/>
                  </a:lnTo>
                  <a:lnTo>
                    <a:pt x="8982" y="13996"/>
                  </a:lnTo>
                  <a:lnTo>
                    <a:pt x="8920" y="14607"/>
                  </a:lnTo>
                  <a:lnTo>
                    <a:pt x="9075" y="14836"/>
                  </a:lnTo>
                  <a:lnTo>
                    <a:pt x="9131" y="15348"/>
                  </a:lnTo>
                  <a:lnTo>
                    <a:pt x="9646" y="15298"/>
                  </a:lnTo>
                  <a:lnTo>
                    <a:pt x="9882" y="14343"/>
                  </a:lnTo>
                  <a:lnTo>
                    <a:pt x="11928" y="15066"/>
                  </a:lnTo>
                  <a:lnTo>
                    <a:pt x="12629" y="15193"/>
                  </a:lnTo>
                  <a:lnTo>
                    <a:pt x="12939" y="14098"/>
                  </a:lnTo>
                  <a:lnTo>
                    <a:pt x="12914" y="13444"/>
                  </a:lnTo>
                  <a:lnTo>
                    <a:pt x="13751" y="13568"/>
                  </a:lnTo>
                  <a:lnTo>
                    <a:pt x="13819" y="13469"/>
                  </a:lnTo>
                  <a:lnTo>
                    <a:pt x="14390" y="13636"/>
                  </a:lnTo>
                  <a:lnTo>
                    <a:pt x="14886" y="12492"/>
                  </a:lnTo>
                  <a:lnTo>
                    <a:pt x="15295" y="12288"/>
                  </a:lnTo>
                  <a:lnTo>
                    <a:pt x="15289" y="12461"/>
                  </a:lnTo>
                  <a:lnTo>
                    <a:pt x="15556" y="12238"/>
                  </a:lnTo>
                  <a:lnTo>
                    <a:pt x="15549" y="12080"/>
                  </a:lnTo>
                  <a:lnTo>
                    <a:pt x="15723" y="11981"/>
                  </a:lnTo>
                  <a:lnTo>
                    <a:pt x="15704" y="11863"/>
                  </a:lnTo>
                  <a:lnTo>
                    <a:pt x="15934" y="11804"/>
                  </a:lnTo>
                  <a:lnTo>
                    <a:pt x="15946" y="11633"/>
                  </a:lnTo>
                  <a:lnTo>
                    <a:pt x="16120" y="11609"/>
                  </a:lnTo>
                  <a:lnTo>
                    <a:pt x="16306" y="11016"/>
                  </a:lnTo>
                  <a:lnTo>
                    <a:pt x="16814" y="11184"/>
                  </a:lnTo>
                  <a:lnTo>
                    <a:pt x="16901" y="11361"/>
                  </a:lnTo>
                  <a:lnTo>
                    <a:pt x="17639" y="11739"/>
                  </a:lnTo>
                  <a:lnTo>
                    <a:pt x="17819" y="12061"/>
                  </a:lnTo>
                  <a:lnTo>
                    <a:pt x="17962" y="11937"/>
                  </a:lnTo>
                  <a:lnTo>
                    <a:pt x="18526" y="11872"/>
                  </a:lnTo>
                  <a:lnTo>
                    <a:pt x="18526" y="11782"/>
                  </a:lnTo>
                  <a:lnTo>
                    <a:pt x="18873" y="11782"/>
                  </a:lnTo>
                  <a:lnTo>
                    <a:pt x="19723" y="10821"/>
                  </a:lnTo>
                  <a:lnTo>
                    <a:pt x="19841" y="10849"/>
                  </a:lnTo>
                  <a:lnTo>
                    <a:pt x="19878" y="10685"/>
                  </a:lnTo>
                  <a:lnTo>
                    <a:pt x="20027" y="10716"/>
                  </a:lnTo>
                  <a:lnTo>
                    <a:pt x="20194" y="10244"/>
                  </a:lnTo>
                  <a:lnTo>
                    <a:pt x="20560" y="9544"/>
                  </a:lnTo>
                  <a:lnTo>
                    <a:pt x="20529" y="9754"/>
                  </a:lnTo>
                  <a:lnTo>
                    <a:pt x="21068" y="9894"/>
                  </a:lnTo>
                  <a:lnTo>
                    <a:pt x="21255" y="9593"/>
                  </a:lnTo>
                  <a:lnTo>
                    <a:pt x="21385" y="9612"/>
                  </a:lnTo>
                  <a:lnTo>
                    <a:pt x="21478" y="9001"/>
                  </a:lnTo>
                  <a:lnTo>
                    <a:pt x="21627" y="9004"/>
                  </a:lnTo>
                  <a:lnTo>
                    <a:pt x="21645" y="8638"/>
                  </a:lnTo>
                  <a:lnTo>
                    <a:pt x="22637" y="9113"/>
                  </a:lnTo>
                  <a:lnTo>
                    <a:pt x="22904" y="8790"/>
                  </a:lnTo>
                  <a:lnTo>
                    <a:pt x="22997" y="8908"/>
                  </a:lnTo>
                  <a:lnTo>
                    <a:pt x="23208" y="8679"/>
                  </a:lnTo>
                  <a:lnTo>
                    <a:pt x="23698" y="8744"/>
                  </a:lnTo>
                  <a:lnTo>
                    <a:pt x="23785" y="8635"/>
                  </a:lnTo>
                  <a:lnTo>
                    <a:pt x="23952" y="8772"/>
                  </a:lnTo>
                  <a:lnTo>
                    <a:pt x="24008" y="8238"/>
                  </a:lnTo>
                  <a:lnTo>
                    <a:pt x="23754" y="7950"/>
                  </a:lnTo>
                  <a:lnTo>
                    <a:pt x="24436" y="6902"/>
                  </a:lnTo>
                  <a:lnTo>
                    <a:pt x="24299" y="6645"/>
                  </a:lnTo>
                  <a:lnTo>
                    <a:pt x="23313" y="6514"/>
                  </a:lnTo>
                  <a:lnTo>
                    <a:pt x="24430" y="4601"/>
                  </a:lnTo>
                  <a:lnTo>
                    <a:pt x="25019" y="2716"/>
                  </a:lnTo>
                  <a:lnTo>
                    <a:pt x="23909" y="2329"/>
                  </a:lnTo>
                  <a:lnTo>
                    <a:pt x="22309" y="2186"/>
                  </a:lnTo>
                  <a:lnTo>
                    <a:pt x="22724" y="620"/>
                  </a:lnTo>
                  <a:lnTo>
                    <a:pt x="23661" y="388"/>
                  </a:lnTo>
                  <a:lnTo>
                    <a:pt x="24225" y="546"/>
                  </a:lnTo>
                  <a:lnTo>
                    <a:pt x="24188" y="735"/>
                  </a:lnTo>
                  <a:lnTo>
                    <a:pt x="25025" y="750"/>
                  </a:lnTo>
                  <a:lnTo>
                    <a:pt x="25099" y="660"/>
                  </a:lnTo>
                  <a:lnTo>
                    <a:pt x="25149" y="769"/>
                  </a:lnTo>
                  <a:lnTo>
                    <a:pt x="27443" y="1246"/>
                  </a:lnTo>
                  <a:lnTo>
                    <a:pt x="27375" y="1615"/>
                  </a:lnTo>
                  <a:lnTo>
                    <a:pt x="28150" y="1699"/>
                  </a:lnTo>
                  <a:lnTo>
                    <a:pt x="28311" y="1560"/>
                  </a:lnTo>
                  <a:lnTo>
                    <a:pt x="28324" y="1684"/>
                  </a:lnTo>
                  <a:lnTo>
                    <a:pt x="28435" y="1609"/>
                  </a:lnTo>
                  <a:lnTo>
                    <a:pt x="28659" y="1718"/>
                  </a:lnTo>
                  <a:lnTo>
                    <a:pt x="28690" y="1625"/>
                  </a:lnTo>
                  <a:lnTo>
                    <a:pt x="28814" y="1761"/>
                  </a:lnTo>
                  <a:lnTo>
                    <a:pt x="29421" y="1578"/>
                  </a:lnTo>
                  <a:lnTo>
                    <a:pt x="30197" y="2245"/>
                  </a:lnTo>
                  <a:lnTo>
                    <a:pt x="30314" y="2524"/>
                  </a:lnTo>
                  <a:lnTo>
                    <a:pt x="31152" y="3361"/>
                  </a:lnTo>
                  <a:lnTo>
                    <a:pt x="31220" y="3572"/>
                  </a:lnTo>
                  <a:lnTo>
                    <a:pt x="31660" y="3646"/>
                  </a:lnTo>
                  <a:lnTo>
                    <a:pt x="32410" y="3476"/>
                  </a:lnTo>
                  <a:lnTo>
                    <a:pt x="34184" y="2667"/>
                  </a:lnTo>
                  <a:lnTo>
                    <a:pt x="34990" y="2577"/>
                  </a:lnTo>
                  <a:lnTo>
                    <a:pt x="36404" y="2167"/>
                  </a:lnTo>
                  <a:lnTo>
                    <a:pt x="36168" y="2911"/>
                  </a:lnTo>
                  <a:lnTo>
                    <a:pt x="36478" y="3525"/>
                  </a:lnTo>
                  <a:lnTo>
                    <a:pt x="38457" y="4406"/>
                  </a:lnTo>
                  <a:lnTo>
                    <a:pt x="38500" y="4601"/>
                  </a:lnTo>
                  <a:lnTo>
                    <a:pt x="38922" y="5113"/>
                  </a:lnTo>
                  <a:lnTo>
                    <a:pt x="38897" y="5624"/>
                  </a:lnTo>
                  <a:lnTo>
                    <a:pt x="39932" y="5662"/>
                  </a:lnTo>
                  <a:lnTo>
                    <a:pt x="40187" y="5488"/>
                  </a:lnTo>
                  <a:lnTo>
                    <a:pt x="40918" y="5488"/>
                  </a:lnTo>
                  <a:lnTo>
                    <a:pt x="40807" y="5054"/>
                  </a:lnTo>
                  <a:lnTo>
                    <a:pt x="40887" y="4936"/>
                  </a:lnTo>
                  <a:lnTo>
                    <a:pt x="40770" y="4601"/>
                  </a:lnTo>
                  <a:lnTo>
                    <a:pt x="40708" y="2000"/>
                  </a:lnTo>
                  <a:lnTo>
                    <a:pt x="40987" y="955"/>
                  </a:lnTo>
                  <a:lnTo>
                    <a:pt x="42990" y="357"/>
                  </a:lnTo>
                  <a:lnTo>
                    <a:pt x="45247" y="406"/>
                  </a:lnTo>
                  <a:lnTo>
                    <a:pt x="46549" y="118"/>
                  </a:lnTo>
                  <a:lnTo>
                    <a:pt x="4655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18DFF">
                <a:alpha val="6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Shape 5123">
              <a:extLst>
                <a:ext uri="{FF2B5EF4-FFF2-40B4-BE49-F238E27FC236}">
                  <a16:creationId xmlns:a16="http://schemas.microsoft.com/office/drawing/2014/main" id="{66BA24BC-D76F-CE52-8702-3D2B86CBACE2}"/>
                </a:ext>
              </a:extLst>
            </p:cNvPr>
            <p:cNvSpPr/>
            <p:nvPr/>
          </p:nvSpPr>
          <p:spPr>
            <a:xfrm>
              <a:off x="5679554" y="5006407"/>
              <a:ext cx="77124" cy="85244"/>
            </a:xfrm>
            <a:custGeom>
              <a:avLst/>
              <a:gdLst/>
              <a:ahLst/>
              <a:cxnLst/>
              <a:rect l="0" t="0" r="0" b="0"/>
              <a:pathLst>
                <a:path w="77124" h="85244">
                  <a:moveTo>
                    <a:pt x="77124" y="0"/>
                  </a:moveTo>
                  <a:lnTo>
                    <a:pt x="76938" y="698"/>
                  </a:lnTo>
                  <a:lnTo>
                    <a:pt x="74954" y="7795"/>
                  </a:lnTo>
                  <a:lnTo>
                    <a:pt x="73949" y="11227"/>
                  </a:lnTo>
                  <a:lnTo>
                    <a:pt x="72392" y="16281"/>
                  </a:lnTo>
                  <a:lnTo>
                    <a:pt x="72070" y="16380"/>
                  </a:lnTo>
                  <a:lnTo>
                    <a:pt x="71667" y="18278"/>
                  </a:lnTo>
                  <a:lnTo>
                    <a:pt x="71158" y="19611"/>
                  </a:lnTo>
                  <a:lnTo>
                    <a:pt x="70613" y="20179"/>
                  </a:lnTo>
                  <a:lnTo>
                    <a:pt x="71016" y="18914"/>
                  </a:lnTo>
                  <a:lnTo>
                    <a:pt x="70755" y="18824"/>
                  </a:lnTo>
                  <a:lnTo>
                    <a:pt x="70681" y="18805"/>
                  </a:lnTo>
                  <a:lnTo>
                    <a:pt x="70600" y="19072"/>
                  </a:lnTo>
                  <a:lnTo>
                    <a:pt x="70520" y="19267"/>
                  </a:lnTo>
                  <a:lnTo>
                    <a:pt x="70458" y="19372"/>
                  </a:lnTo>
                  <a:lnTo>
                    <a:pt x="70383" y="19493"/>
                  </a:lnTo>
                  <a:lnTo>
                    <a:pt x="70073" y="20132"/>
                  </a:lnTo>
                  <a:lnTo>
                    <a:pt x="69993" y="20281"/>
                  </a:lnTo>
                  <a:lnTo>
                    <a:pt x="69968" y="20374"/>
                  </a:lnTo>
                  <a:lnTo>
                    <a:pt x="69850" y="20631"/>
                  </a:lnTo>
                  <a:lnTo>
                    <a:pt x="69800" y="20867"/>
                  </a:lnTo>
                  <a:lnTo>
                    <a:pt x="69695" y="21183"/>
                  </a:lnTo>
                  <a:lnTo>
                    <a:pt x="69658" y="21323"/>
                  </a:lnTo>
                  <a:lnTo>
                    <a:pt x="69683" y="22194"/>
                  </a:lnTo>
                  <a:lnTo>
                    <a:pt x="69707" y="22209"/>
                  </a:lnTo>
                  <a:lnTo>
                    <a:pt x="69881" y="22268"/>
                  </a:lnTo>
                  <a:lnTo>
                    <a:pt x="69918" y="22278"/>
                  </a:lnTo>
                  <a:lnTo>
                    <a:pt x="70427" y="22467"/>
                  </a:lnTo>
                  <a:lnTo>
                    <a:pt x="70755" y="23102"/>
                  </a:lnTo>
                  <a:lnTo>
                    <a:pt x="70290" y="22476"/>
                  </a:lnTo>
                  <a:lnTo>
                    <a:pt x="69906" y="22324"/>
                  </a:lnTo>
                  <a:lnTo>
                    <a:pt x="69794" y="22411"/>
                  </a:lnTo>
                  <a:lnTo>
                    <a:pt x="69844" y="22501"/>
                  </a:lnTo>
                  <a:lnTo>
                    <a:pt x="70067" y="22578"/>
                  </a:lnTo>
                  <a:lnTo>
                    <a:pt x="69602" y="22448"/>
                  </a:lnTo>
                  <a:lnTo>
                    <a:pt x="69552" y="22473"/>
                  </a:lnTo>
                  <a:lnTo>
                    <a:pt x="69528" y="22501"/>
                  </a:lnTo>
                  <a:lnTo>
                    <a:pt x="69490" y="22603"/>
                  </a:lnTo>
                  <a:lnTo>
                    <a:pt x="69466" y="22746"/>
                  </a:lnTo>
                  <a:lnTo>
                    <a:pt x="69484" y="23226"/>
                  </a:lnTo>
                  <a:lnTo>
                    <a:pt x="69602" y="23273"/>
                  </a:lnTo>
                  <a:lnTo>
                    <a:pt x="69652" y="23316"/>
                  </a:lnTo>
                  <a:lnTo>
                    <a:pt x="69466" y="23995"/>
                  </a:lnTo>
                  <a:lnTo>
                    <a:pt x="69627" y="24042"/>
                  </a:lnTo>
                  <a:lnTo>
                    <a:pt x="69614" y="24057"/>
                  </a:lnTo>
                  <a:lnTo>
                    <a:pt x="69428" y="24104"/>
                  </a:lnTo>
                  <a:lnTo>
                    <a:pt x="69621" y="24163"/>
                  </a:lnTo>
                  <a:lnTo>
                    <a:pt x="69627" y="24185"/>
                  </a:lnTo>
                  <a:lnTo>
                    <a:pt x="69422" y="24126"/>
                  </a:lnTo>
                  <a:lnTo>
                    <a:pt x="69397" y="24219"/>
                  </a:lnTo>
                  <a:lnTo>
                    <a:pt x="69676" y="24302"/>
                  </a:lnTo>
                  <a:lnTo>
                    <a:pt x="69652" y="24312"/>
                  </a:lnTo>
                  <a:lnTo>
                    <a:pt x="69391" y="24240"/>
                  </a:lnTo>
                  <a:lnTo>
                    <a:pt x="69323" y="24265"/>
                  </a:lnTo>
                  <a:lnTo>
                    <a:pt x="69329" y="24420"/>
                  </a:lnTo>
                  <a:lnTo>
                    <a:pt x="69397" y="24516"/>
                  </a:lnTo>
                  <a:lnTo>
                    <a:pt x="69472" y="24585"/>
                  </a:lnTo>
                  <a:lnTo>
                    <a:pt x="69949" y="24743"/>
                  </a:lnTo>
                  <a:lnTo>
                    <a:pt x="69968" y="24736"/>
                  </a:lnTo>
                  <a:lnTo>
                    <a:pt x="69980" y="24693"/>
                  </a:lnTo>
                  <a:lnTo>
                    <a:pt x="70030" y="24674"/>
                  </a:lnTo>
                  <a:lnTo>
                    <a:pt x="70042" y="24656"/>
                  </a:lnTo>
                  <a:lnTo>
                    <a:pt x="70129" y="24609"/>
                  </a:lnTo>
                  <a:lnTo>
                    <a:pt x="70104" y="25633"/>
                  </a:lnTo>
                  <a:lnTo>
                    <a:pt x="70402" y="26253"/>
                  </a:lnTo>
                  <a:lnTo>
                    <a:pt x="70408" y="26547"/>
                  </a:lnTo>
                  <a:lnTo>
                    <a:pt x="71103" y="27338"/>
                  </a:lnTo>
                  <a:lnTo>
                    <a:pt x="70842" y="28603"/>
                  </a:lnTo>
                  <a:lnTo>
                    <a:pt x="70613" y="28563"/>
                  </a:lnTo>
                  <a:lnTo>
                    <a:pt x="70848" y="27304"/>
                  </a:lnTo>
                  <a:lnTo>
                    <a:pt x="70327" y="26752"/>
                  </a:lnTo>
                  <a:lnTo>
                    <a:pt x="70210" y="26997"/>
                  </a:lnTo>
                  <a:lnTo>
                    <a:pt x="70228" y="27214"/>
                  </a:lnTo>
                  <a:lnTo>
                    <a:pt x="70191" y="27220"/>
                  </a:lnTo>
                  <a:lnTo>
                    <a:pt x="70055" y="27301"/>
                  </a:lnTo>
                  <a:lnTo>
                    <a:pt x="70141" y="27403"/>
                  </a:lnTo>
                  <a:lnTo>
                    <a:pt x="70148" y="27549"/>
                  </a:lnTo>
                  <a:lnTo>
                    <a:pt x="70048" y="27636"/>
                  </a:lnTo>
                  <a:lnTo>
                    <a:pt x="69565" y="29248"/>
                  </a:lnTo>
                  <a:lnTo>
                    <a:pt x="69509" y="29350"/>
                  </a:lnTo>
                  <a:lnTo>
                    <a:pt x="69546" y="29601"/>
                  </a:lnTo>
                  <a:lnTo>
                    <a:pt x="69707" y="29834"/>
                  </a:lnTo>
                  <a:lnTo>
                    <a:pt x="69695" y="29862"/>
                  </a:lnTo>
                  <a:lnTo>
                    <a:pt x="69658" y="29868"/>
                  </a:lnTo>
                  <a:lnTo>
                    <a:pt x="69645" y="29908"/>
                  </a:lnTo>
                  <a:lnTo>
                    <a:pt x="69255" y="29862"/>
                  </a:lnTo>
                  <a:lnTo>
                    <a:pt x="68976" y="30780"/>
                  </a:lnTo>
                  <a:lnTo>
                    <a:pt x="68752" y="31496"/>
                  </a:lnTo>
                  <a:lnTo>
                    <a:pt x="68982" y="31564"/>
                  </a:lnTo>
                  <a:lnTo>
                    <a:pt x="68740" y="31521"/>
                  </a:lnTo>
                  <a:lnTo>
                    <a:pt x="68597" y="31976"/>
                  </a:lnTo>
                  <a:lnTo>
                    <a:pt x="68678" y="32004"/>
                  </a:lnTo>
                  <a:lnTo>
                    <a:pt x="68597" y="32082"/>
                  </a:lnTo>
                  <a:lnTo>
                    <a:pt x="68697" y="32200"/>
                  </a:lnTo>
                  <a:lnTo>
                    <a:pt x="68399" y="32516"/>
                  </a:lnTo>
                  <a:lnTo>
                    <a:pt x="68554" y="32569"/>
                  </a:lnTo>
                  <a:lnTo>
                    <a:pt x="68920" y="32082"/>
                  </a:lnTo>
                  <a:lnTo>
                    <a:pt x="69087" y="31552"/>
                  </a:lnTo>
                  <a:lnTo>
                    <a:pt x="69571" y="31703"/>
                  </a:lnTo>
                  <a:lnTo>
                    <a:pt x="69472" y="31859"/>
                  </a:lnTo>
                  <a:lnTo>
                    <a:pt x="69385" y="31787"/>
                  </a:lnTo>
                  <a:lnTo>
                    <a:pt x="68604" y="32841"/>
                  </a:lnTo>
                  <a:lnTo>
                    <a:pt x="68852" y="33027"/>
                  </a:lnTo>
                  <a:lnTo>
                    <a:pt x="69627" y="31967"/>
                  </a:lnTo>
                  <a:lnTo>
                    <a:pt x="69534" y="31896"/>
                  </a:lnTo>
                  <a:lnTo>
                    <a:pt x="69670" y="31731"/>
                  </a:lnTo>
                  <a:lnTo>
                    <a:pt x="70036" y="31818"/>
                  </a:lnTo>
                  <a:lnTo>
                    <a:pt x="70718" y="31331"/>
                  </a:lnTo>
                  <a:lnTo>
                    <a:pt x="70923" y="30780"/>
                  </a:lnTo>
                  <a:lnTo>
                    <a:pt x="71177" y="30141"/>
                  </a:lnTo>
                  <a:lnTo>
                    <a:pt x="70836" y="30004"/>
                  </a:lnTo>
                  <a:lnTo>
                    <a:pt x="70489" y="30780"/>
                  </a:lnTo>
                  <a:lnTo>
                    <a:pt x="70024" y="31800"/>
                  </a:lnTo>
                  <a:lnTo>
                    <a:pt x="70458" y="30780"/>
                  </a:lnTo>
                  <a:lnTo>
                    <a:pt x="70700" y="30234"/>
                  </a:lnTo>
                  <a:lnTo>
                    <a:pt x="70910" y="29763"/>
                  </a:lnTo>
                  <a:lnTo>
                    <a:pt x="71220" y="30045"/>
                  </a:lnTo>
                  <a:lnTo>
                    <a:pt x="71239" y="30780"/>
                  </a:lnTo>
                  <a:lnTo>
                    <a:pt x="70309" y="33275"/>
                  </a:lnTo>
                  <a:lnTo>
                    <a:pt x="69962" y="33576"/>
                  </a:lnTo>
                  <a:lnTo>
                    <a:pt x="69670" y="34286"/>
                  </a:lnTo>
                  <a:lnTo>
                    <a:pt x="68690" y="35607"/>
                  </a:lnTo>
                  <a:lnTo>
                    <a:pt x="68132" y="36004"/>
                  </a:lnTo>
                  <a:lnTo>
                    <a:pt x="67804" y="37068"/>
                  </a:lnTo>
                  <a:lnTo>
                    <a:pt x="67556" y="37526"/>
                  </a:lnTo>
                  <a:lnTo>
                    <a:pt x="66650" y="40438"/>
                  </a:lnTo>
                  <a:lnTo>
                    <a:pt x="65900" y="43768"/>
                  </a:lnTo>
                  <a:lnTo>
                    <a:pt x="65243" y="48292"/>
                  </a:lnTo>
                  <a:lnTo>
                    <a:pt x="65509" y="48484"/>
                  </a:lnTo>
                  <a:lnTo>
                    <a:pt x="65143" y="50323"/>
                  </a:lnTo>
                  <a:lnTo>
                    <a:pt x="64629" y="52186"/>
                  </a:lnTo>
                  <a:lnTo>
                    <a:pt x="64213" y="53163"/>
                  </a:lnTo>
                  <a:lnTo>
                    <a:pt x="63326" y="57646"/>
                  </a:lnTo>
                  <a:lnTo>
                    <a:pt x="62421" y="61302"/>
                  </a:lnTo>
                  <a:lnTo>
                    <a:pt x="62099" y="63478"/>
                  </a:lnTo>
                  <a:lnTo>
                    <a:pt x="61379" y="66002"/>
                  </a:lnTo>
                  <a:lnTo>
                    <a:pt x="60914" y="69862"/>
                  </a:lnTo>
                  <a:lnTo>
                    <a:pt x="60065" y="75406"/>
                  </a:lnTo>
                  <a:lnTo>
                    <a:pt x="59959" y="75955"/>
                  </a:lnTo>
                  <a:lnTo>
                    <a:pt x="59544" y="79598"/>
                  </a:lnTo>
                  <a:lnTo>
                    <a:pt x="59444" y="82978"/>
                  </a:lnTo>
                  <a:lnTo>
                    <a:pt x="59110" y="83248"/>
                  </a:lnTo>
                  <a:lnTo>
                    <a:pt x="59085" y="83424"/>
                  </a:lnTo>
                  <a:lnTo>
                    <a:pt x="59060" y="83756"/>
                  </a:lnTo>
                  <a:lnTo>
                    <a:pt x="58955" y="83778"/>
                  </a:lnTo>
                  <a:lnTo>
                    <a:pt x="57894" y="83564"/>
                  </a:lnTo>
                  <a:lnTo>
                    <a:pt x="57721" y="83527"/>
                  </a:lnTo>
                  <a:lnTo>
                    <a:pt x="57503" y="83855"/>
                  </a:lnTo>
                  <a:lnTo>
                    <a:pt x="57609" y="83871"/>
                  </a:lnTo>
                  <a:lnTo>
                    <a:pt x="57522" y="83973"/>
                  </a:lnTo>
                  <a:lnTo>
                    <a:pt x="57640" y="84100"/>
                  </a:lnTo>
                  <a:lnTo>
                    <a:pt x="57342" y="84128"/>
                  </a:lnTo>
                  <a:lnTo>
                    <a:pt x="57305" y="84702"/>
                  </a:lnTo>
                  <a:lnTo>
                    <a:pt x="57156" y="84683"/>
                  </a:lnTo>
                  <a:lnTo>
                    <a:pt x="56852" y="85034"/>
                  </a:lnTo>
                  <a:lnTo>
                    <a:pt x="56890" y="84919"/>
                  </a:lnTo>
                  <a:lnTo>
                    <a:pt x="55426" y="84916"/>
                  </a:lnTo>
                  <a:lnTo>
                    <a:pt x="54248" y="84854"/>
                  </a:lnTo>
                  <a:lnTo>
                    <a:pt x="54068" y="84491"/>
                  </a:lnTo>
                  <a:lnTo>
                    <a:pt x="53789" y="84500"/>
                  </a:lnTo>
                  <a:lnTo>
                    <a:pt x="53622" y="83986"/>
                  </a:lnTo>
                  <a:lnTo>
                    <a:pt x="53318" y="83927"/>
                  </a:lnTo>
                  <a:lnTo>
                    <a:pt x="52704" y="83164"/>
                  </a:lnTo>
                  <a:lnTo>
                    <a:pt x="52524" y="82525"/>
                  </a:lnTo>
                  <a:lnTo>
                    <a:pt x="52356" y="82482"/>
                  </a:lnTo>
                  <a:lnTo>
                    <a:pt x="52388" y="82190"/>
                  </a:lnTo>
                  <a:lnTo>
                    <a:pt x="51352" y="79704"/>
                  </a:lnTo>
                  <a:lnTo>
                    <a:pt x="50800" y="79682"/>
                  </a:lnTo>
                  <a:lnTo>
                    <a:pt x="50726" y="80063"/>
                  </a:lnTo>
                  <a:lnTo>
                    <a:pt x="50602" y="80035"/>
                  </a:lnTo>
                  <a:lnTo>
                    <a:pt x="50509" y="80401"/>
                  </a:lnTo>
                  <a:lnTo>
                    <a:pt x="50254" y="80411"/>
                  </a:lnTo>
                  <a:lnTo>
                    <a:pt x="50087" y="80714"/>
                  </a:lnTo>
                  <a:lnTo>
                    <a:pt x="50186" y="80866"/>
                  </a:lnTo>
                  <a:lnTo>
                    <a:pt x="49944" y="81049"/>
                  </a:lnTo>
                  <a:lnTo>
                    <a:pt x="49820" y="81713"/>
                  </a:lnTo>
                  <a:lnTo>
                    <a:pt x="49324" y="82969"/>
                  </a:lnTo>
                  <a:lnTo>
                    <a:pt x="49299" y="83415"/>
                  </a:lnTo>
                  <a:lnTo>
                    <a:pt x="49479" y="84044"/>
                  </a:lnTo>
                  <a:lnTo>
                    <a:pt x="49306" y="84348"/>
                  </a:lnTo>
                  <a:lnTo>
                    <a:pt x="48233" y="85244"/>
                  </a:lnTo>
                  <a:lnTo>
                    <a:pt x="48047" y="85179"/>
                  </a:lnTo>
                  <a:lnTo>
                    <a:pt x="48090" y="84748"/>
                  </a:lnTo>
                  <a:lnTo>
                    <a:pt x="47966" y="84748"/>
                  </a:lnTo>
                  <a:lnTo>
                    <a:pt x="47997" y="84367"/>
                  </a:lnTo>
                  <a:lnTo>
                    <a:pt x="47371" y="83589"/>
                  </a:lnTo>
                  <a:lnTo>
                    <a:pt x="46868" y="83406"/>
                  </a:lnTo>
                  <a:lnTo>
                    <a:pt x="46794" y="83111"/>
                  </a:lnTo>
                  <a:lnTo>
                    <a:pt x="46620" y="83018"/>
                  </a:lnTo>
                  <a:lnTo>
                    <a:pt x="46602" y="82717"/>
                  </a:lnTo>
                  <a:lnTo>
                    <a:pt x="46441" y="82587"/>
                  </a:lnTo>
                  <a:lnTo>
                    <a:pt x="45858" y="82438"/>
                  </a:lnTo>
                  <a:lnTo>
                    <a:pt x="45783" y="82274"/>
                  </a:lnTo>
                  <a:lnTo>
                    <a:pt x="45591" y="82407"/>
                  </a:lnTo>
                  <a:lnTo>
                    <a:pt x="44481" y="81455"/>
                  </a:lnTo>
                  <a:lnTo>
                    <a:pt x="44041" y="82094"/>
                  </a:lnTo>
                  <a:lnTo>
                    <a:pt x="43855" y="82265"/>
                  </a:lnTo>
                  <a:lnTo>
                    <a:pt x="43712" y="83229"/>
                  </a:lnTo>
                  <a:lnTo>
                    <a:pt x="43278" y="83285"/>
                  </a:lnTo>
                  <a:lnTo>
                    <a:pt x="43228" y="82934"/>
                  </a:lnTo>
                  <a:lnTo>
                    <a:pt x="43160" y="82073"/>
                  </a:lnTo>
                  <a:lnTo>
                    <a:pt x="42459" y="81790"/>
                  </a:lnTo>
                  <a:lnTo>
                    <a:pt x="41759" y="81028"/>
                  </a:lnTo>
                  <a:lnTo>
                    <a:pt x="41523" y="80302"/>
                  </a:lnTo>
                  <a:lnTo>
                    <a:pt x="40487" y="80178"/>
                  </a:lnTo>
                  <a:lnTo>
                    <a:pt x="39905" y="80432"/>
                  </a:lnTo>
                  <a:lnTo>
                    <a:pt x="38857" y="80621"/>
                  </a:lnTo>
                  <a:lnTo>
                    <a:pt x="38534" y="80643"/>
                  </a:lnTo>
                  <a:lnTo>
                    <a:pt x="37561" y="81502"/>
                  </a:lnTo>
                  <a:lnTo>
                    <a:pt x="37467" y="81393"/>
                  </a:lnTo>
                  <a:lnTo>
                    <a:pt x="35892" y="80696"/>
                  </a:lnTo>
                  <a:lnTo>
                    <a:pt x="35725" y="80711"/>
                  </a:lnTo>
                  <a:lnTo>
                    <a:pt x="34857" y="81855"/>
                  </a:lnTo>
                  <a:lnTo>
                    <a:pt x="34826" y="82054"/>
                  </a:lnTo>
                  <a:lnTo>
                    <a:pt x="34311" y="82708"/>
                  </a:lnTo>
                  <a:lnTo>
                    <a:pt x="34168" y="82590"/>
                  </a:lnTo>
                  <a:lnTo>
                    <a:pt x="34534" y="81877"/>
                  </a:lnTo>
                  <a:lnTo>
                    <a:pt x="32965" y="81632"/>
                  </a:lnTo>
                  <a:lnTo>
                    <a:pt x="32624" y="82091"/>
                  </a:lnTo>
                  <a:lnTo>
                    <a:pt x="32538" y="81784"/>
                  </a:lnTo>
                  <a:lnTo>
                    <a:pt x="32717" y="81434"/>
                  </a:lnTo>
                  <a:lnTo>
                    <a:pt x="32804" y="80724"/>
                  </a:lnTo>
                  <a:lnTo>
                    <a:pt x="33089" y="79915"/>
                  </a:lnTo>
                  <a:lnTo>
                    <a:pt x="34255" y="78829"/>
                  </a:lnTo>
                  <a:lnTo>
                    <a:pt x="35756" y="78125"/>
                  </a:lnTo>
                  <a:lnTo>
                    <a:pt x="36686" y="78764"/>
                  </a:lnTo>
                  <a:lnTo>
                    <a:pt x="36556" y="77391"/>
                  </a:lnTo>
                  <a:lnTo>
                    <a:pt x="36699" y="77084"/>
                  </a:lnTo>
                  <a:lnTo>
                    <a:pt x="36854" y="77112"/>
                  </a:lnTo>
                  <a:lnTo>
                    <a:pt x="36891" y="76898"/>
                  </a:lnTo>
                  <a:lnTo>
                    <a:pt x="37170" y="76966"/>
                  </a:lnTo>
                  <a:lnTo>
                    <a:pt x="37133" y="76789"/>
                  </a:lnTo>
                  <a:lnTo>
                    <a:pt x="37294" y="76833"/>
                  </a:lnTo>
                  <a:lnTo>
                    <a:pt x="37381" y="76693"/>
                  </a:lnTo>
                  <a:lnTo>
                    <a:pt x="37219" y="76194"/>
                  </a:lnTo>
                  <a:lnTo>
                    <a:pt x="35130" y="75940"/>
                  </a:lnTo>
                  <a:lnTo>
                    <a:pt x="34782" y="76240"/>
                  </a:lnTo>
                  <a:lnTo>
                    <a:pt x="34609" y="76212"/>
                  </a:lnTo>
                  <a:lnTo>
                    <a:pt x="34373" y="76584"/>
                  </a:lnTo>
                  <a:lnTo>
                    <a:pt x="34237" y="76550"/>
                  </a:lnTo>
                  <a:lnTo>
                    <a:pt x="34199" y="76684"/>
                  </a:lnTo>
                  <a:lnTo>
                    <a:pt x="33877" y="76541"/>
                  </a:lnTo>
                  <a:lnTo>
                    <a:pt x="33902" y="76448"/>
                  </a:lnTo>
                  <a:lnTo>
                    <a:pt x="33375" y="76212"/>
                  </a:lnTo>
                  <a:lnTo>
                    <a:pt x="33406" y="76129"/>
                  </a:lnTo>
                  <a:lnTo>
                    <a:pt x="32227" y="75074"/>
                  </a:lnTo>
                  <a:lnTo>
                    <a:pt x="31905" y="74157"/>
                  </a:lnTo>
                  <a:lnTo>
                    <a:pt x="31235" y="73332"/>
                  </a:lnTo>
                  <a:lnTo>
                    <a:pt x="30411" y="73112"/>
                  </a:lnTo>
                  <a:lnTo>
                    <a:pt x="30342" y="72991"/>
                  </a:lnTo>
                  <a:lnTo>
                    <a:pt x="30181" y="73161"/>
                  </a:lnTo>
                  <a:lnTo>
                    <a:pt x="29697" y="73000"/>
                  </a:lnTo>
                  <a:lnTo>
                    <a:pt x="29691" y="73115"/>
                  </a:lnTo>
                  <a:lnTo>
                    <a:pt x="29443" y="73130"/>
                  </a:lnTo>
                  <a:lnTo>
                    <a:pt x="29319" y="73375"/>
                  </a:lnTo>
                  <a:lnTo>
                    <a:pt x="28501" y="73177"/>
                  </a:lnTo>
                  <a:lnTo>
                    <a:pt x="27868" y="73766"/>
                  </a:lnTo>
                  <a:lnTo>
                    <a:pt x="27081" y="73425"/>
                  </a:lnTo>
                  <a:lnTo>
                    <a:pt x="26925" y="73667"/>
                  </a:lnTo>
                  <a:lnTo>
                    <a:pt x="27012" y="73713"/>
                  </a:lnTo>
                  <a:lnTo>
                    <a:pt x="26225" y="74814"/>
                  </a:lnTo>
                  <a:lnTo>
                    <a:pt x="26064" y="75236"/>
                  </a:lnTo>
                  <a:lnTo>
                    <a:pt x="24371" y="74870"/>
                  </a:lnTo>
                  <a:lnTo>
                    <a:pt x="24209" y="74972"/>
                  </a:lnTo>
                  <a:lnTo>
                    <a:pt x="24284" y="74839"/>
                  </a:lnTo>
                  <a:lnTo>
                    <a:pt x="22864" y="74473"/>
                  </a:lnTo>
                  <a:lnTo>
                    <a:pt x="22355" y="74383"/>
                  </a:lnTo>
                  <a:lnTo>
                    <a:pt x="22349" y="74597"/>
                  </a:lnTo>
                  <a:lnTo>
                    <a:pt x="20724" y="74588"/>
                  </a:lnTo>
                  <a:lnTo>
                    <a:pt x="19813" y="74262"/>
                  </a:lnTo>
                  <a:lnTo>
                    <a:pt x="18920" y="74011"/>
                  </a:lnTo>
                  <a:lnTo>
                    <a:pt x="19087" y="73537"/>
                  </a:lnTo>
                  <a:lnTo>
                    <a:pt x="19273" y="73422"/>
                  </a:lnTo>
                  <a:lnTo>
                    <a:pt x="19354" y="73041"/>
                  </a:lnTo>
                  <a:lnTo>
                    <a:pt x="19453" y="73093"/>
                  </a:lnTo>
                  <a:lnTo>
                    <a:pt x="19571" y="72916"/>
                  </a:lnTo>
                  <a:lnTo>
                    <a:pt x="19459" y="72882"/>
                  </a:lnTo>
                  <a:lnTo>
                    <a:pt x="19813" y="72436"/>
                  </a:lnTo>
                  <a:lnTo>
                    <a:pt x="20055" y="72042"/>
                  </a:lnTo>
                  <a:lnTo>
                    <a:pt x="20253" y="71946"/>
                  </a:lnTo>
                  <a:lnTo>
                    <a:pt x="20259" y="71512"/>
                  </a:lnTo>
                  <a:lnTo>
                    <a:pt x="20464" y="70954"/>
                  </a:lnTo>
                  <a:lnTo>
                    <a:pt x="20886" y="70836"/>
                  </a:lnTo>
                  <a:lnTo>
                    <a:pt x="20960" y="70371"/>
                  </a:lnTo>
                  <a:lnTo>
                    <a:pt x="21258" y="70365"/>
                  </a:lnTo>
                  <a:lnTo>
                    <a:pt x="21270" y="70163"/>
                  </a:lnTo>
                  <a:lnTo>
                    <a:pt x="21611" y="70259"/>
                  </a:lnTo>
                  <a:lnTo>
                    <a:pt x="22386" y="69862"/>
                  </a:lnTo>
                  <a:lnTo>
                    <a:pt x="22361" y="69782"/>
                  </a:lnTo>
                  <a:lnTo>
                    <a:pt x="23242" y="69183"/>
                  </a:lnTo>
                  <a:lnTo>
                    <a:pt x="23670" y="68656"/>
                  </a:lnTo>
                  <a:lnTo>
                    <a:pt x="23825" y="68647"/>
                  </a:lnTo>
                  <a:lnTo>
                    <a:pt x="24116" y="68231"/>
                  </a:lnTo>
                  <a:lnTo>
                    <a:pt x="24092" y="67614"/>
                  </a:lnTo>
                  <a:lnTo>
                    <a:pt x="24544" y="66480"/>
                  </a:lnTo>
                  <a:lnTo>
                    <a:pt x="24513" y="65993"/>
                  </a:lnTo>
                  <a:lnTo>
                    <a:pt x="24681" y="65336"/>
                  </a:lnTo>
                  <a:lnTo>
                    <a:pt x="25332" y="63900"/>
                  </a:lnTo>
                  <a:lnTo>
                    <a:pt x="26845" y="64133"/>
                  </a:lnTo>
                  <a:lnTo>
                    <a:pt x="27217" y="64148"/>
                  </a:lnTo>
                  <a:lnTo>
                    <a:pt x="27422" y="63674"/>
                  </a:lnTo>
                  <a:lnTo>
                    <a:pt x="27366" y="63271"/>
                  </a:lnTo>
                  <a:lnTo>
                    <a:pt x="27577" y="62399"/>
                  </a:lnTo>
                  <a:lnTo>
                    <a:pt x="27285" y="62250"/>
                  </a:lnTo>
                  <a:lnTo>
                    <a:pt x="25834" y="61832"/>
                  </a:lnTo>
                  <a:lnTo>
                    <a:pt x="24575" y="61652"/>
                  </a:lnTo>
                  <a:lnTo>
                    <a:pt x="24513" y="61761"/>
                  </a:lnTo>
                  <a:lnTo>
                    <a:pt x="24464" y="61618"/>
                  </a:lnTo>
                  <a:lnTo>
                    <a:pt x="23155" y="61463"/>
                  </a:lnTo>
                  <a:lnTo>
                    <a:pt x="22634" y="60672"/>
                  </a:lnTo>
                  <a:lnTo>
                    <a:pt x="22820" y="60508"/>
                  </a:lnTo>
                  <a:lnTo>
                    <a:pt x="22851" y="60263"/>
                  </a:lnTo>
                  <a:lnTo>
                    <a:pt x="22957" y="60297"/>
                  </a:lnTo>
                  <a:lnTo>
                    <a:pt x="23056" y="60015"/>
                  </a:lnTo>
                  <a:lnTo>
                    <a:pt x="23199" y="59984"/>
                  </a:lnTo>
                  <a:lnTo>
                    <a:pt x="23242" y="59699"/>
                  </a:lnTo>
                  <a:lnTo>
                    <a:pt x="23347" y="59708"/>
                  </a:lnTo>
                  <a:lnTo>
                    <a:pt x="23285" y="59441"/>
                  </a:lnTo>
                  <a:lnTo>
                    <a:pt x="23155" y="59479"/>
                  </a:lnTo>
                  <a:lnTo>
                    <a:pt x="22845" y="59085"/>
                  </a:lnTo>
                  <a:lnTo>
                    <a:pt x="21760" y="59085"/>
                  </a:lnTo>
                  <a:lnTo>
                    <a:pt x="20780" y="60142"/>
                  </a:lnTo>
                  <a:lnTo>
                    <a:pt x="20693" y="61156"/>
                  </a:lnTo>
                  <a:lnTo>
                    <a:pt x="19813" y="62061"/>
                  </a:lnTo>
                  <a:lnTo>
                    <a:pt x="19546" y="62362"/>
                  </a:lnTo>
                  <a:lnTo>
                    <a:pt x="17531" y="62362"/>
                  </a:lnTo>
                  <a:lnTo>
                    <a:pt x="16247" y="61940"/>
                  </a:lnTo>
                  <a:lnTo>
                    <a:pt x="15596" y="60316"/>
                  </a:lnTo>
                  <a:lnTo>
                    <a:pt x="15466" y="59562"/>
                  </a:lnTo>
                  <a:lnTo>
                    <a:pt x="15584" y="59466"/>
                  </a:lnTo>
                  <a:lnTo>
                    <a:pt x="15757" y="58697"/>
                  </a:lnTo>
                  <a:lnTo>
                    <a:pt x="15677" y="58672"/>
                  </a:lnTo>
                  <a:lnTo>
                    <a:pt x="16086" y="57801"/>
                  </a:lnTo>
                  <a:lnTo>
                    <a:pt x="16098" y="57528"/>
                  </a:lnTo>
                  <a:lnTo>
                    <a:pt x="16216" y="57575"/>
                  </a:lnTo>
                  <a:lnTo>
                    <a:pt x="16309" y="57404"/>
                  </a:lnTo>
                  <a:lnTo>
                    <a:pt x="16228" y="57277"/>
                  </a:lnTo>
                  <a:lnTo>
                    <a:pt x="16315" y="57302"/>
                  </a:lnTo>
                  <a:lnTo>
                    <a:pt x="16433" y="56936"/>
                  </a:lnTo>
                  <a:lnTo>
                    <a:pt x="16619" y="56793"/>
                  </a:lnTo>
                  <a:lnTo>
                    <a:pt x="16545" y="56735"/>
                  </a:lnTo>
                  <a:lnTo>
                    <a:pt x="16638" y="55938"/>
                  </a:lnTo>
                  <a:lnTo>
                    <a:pt x="16886" y="55820"/>
                  </a:lnTo>
                  <a:lnTo>
                    <a:pt x="16886" y="55609"/>
                  </a:lnTo>
                  <a:lnTo>
                    <a:pt x="17121" y="55621"/>
                  </a:lnTo>
                  <a:lnTo>
                    <a:pt x="17152" y="55829"/>
                  </a:lnTo>
                  <a:lnTo>
                    <a:pt x="17735" y="55693"/>
                  </a:lnTo>
                  <a:lnTo>
                    <a:pt x="17735" y="55780"/>
                  </a:lnTo>
                  <a:lnTo>
                    <a:pt x="18014" y="55752"/>
                  </a:lnTo>
                  <a:lnTo>
                    <a:pt x="18033" y="55919"/>
                  </a:lnTo>
                  <a:lnTo>
                    <a:pt x="18368" y="55752"/>
                  </a:lnTo>
                  <a:lnTo>
                    <a:pt x="18374" y="55845"/>
                  </a:lnTo>
                  <a:lnTo>
                    <a:pt x="18554" y="55764"/>
                  </a:lnTo>
                  <a:lnTo>
                    <a:pt x="18573" y="55916"/>
                  </a:lnTo>
                  <a:lnTo>
                    <a:pt x="18870" y="55910"/>
                  </a:lnTo>
                  <a:lnTo>
                    <a:pt x="19143" y="55566"/>
                  </a:lnTo>
                  <a:lnTo>
                    <a:pt x="19379" y="54499"/>
                  </a:lnTo>
                  <a:lnTo>
                    <a:pt x="19279" y="54192"/>
                  </a:lnTo>
                  <a:lnTo>
                    <a:pt x="19205" y="54288"/>
                  </a:lnTo>
                  <a:lnTo>
                    <a:pt x="18715" y="54006"/>
                  </a:lnTo>
                  <a:lnTo>
                    <a:pt x="18306" y="53529"/>
                  </a:lnTo>
                  <a:lnTo>
                    <a:pt x="18510" y="51361"/>
                  </a:lnTo>
                  <a:lnTo>
                    <a:pt x="19813" y="50713"/>
                  </a:lnTo>
                  <a:lnTo>
                    <a:pt x="21233" y="50323"/>
                  </a:lnTo>
                  <a:lnTo>
                    <a:pt x="22225" y="49985"/>
                  </a:lnTo>
                  <a:lnTo>
                    <a:pt x="22337" y="49423"/>
                  </a:lnTo>
                  <a:lnTo>
                    <a:pt x="22237" y="49098"/>
                  </a:lnTo>
                  <a:lnTo>
                    <a:pt x="22318" y="49088"/>
                  </a:lnTo>
                  <a:lnTo>
                    <a:pt x="22392" y="48475"/>
                  </a:lnTo>
                  <a:lnTo>
                    <a:pt x="22324" y="48490"/>
                  </a:lnTo>
                  <a:lnTo>
                    <a:pt x="20842" y="45070"/>
                  </a:lnTo>
                  <a:lnTo>
                    <a:pt x="20811" y="44518"/>
                  </a:lnTo>
                  <a:lnTo>
                    <a:pt x="20470" y="43808"/>
                  </a:lnTo>
                  <a:lnTo>
                    <a:pt x="20061" y="43973"/>
                  </a:lnTo>
                  <a:lnTo>
                    <a:pt x="19986" y="44255"/>
                  </a:lnTo>
                  <a:lnTo>
                    <a:pt x="19813" y="44348"/>
                  </a:lnTo>
                  <a:lnTo>
                    <a:pt x="19310" y="44428"/>
                  </a:lnTo>
                  <a:lnTo>
                    <a:pt x="18901" y="44267"/>
                  </a:lnTo>
                  <a:lnTo>
                    <a:pt x="18399" y="44493"/>
                  </a:lnTo>
                  <a:lnTo>
                    <a:pt x="18138" y="44949"/>
                  </a:lnTo>
                  <a:lnTo>
                    <a:pt x="18256" y="45039"/>
                  </a:lnTo>
                  <a:lnTo>
                    <a:pt x="18101" y="44986"/>
                  </a:lnTo>
                  <a:lnTo>
                    <a:pt x="18244" y="45650"/>
                  </a:lnTo>
                  <a:lnTo>
                    <a:pt x="18138" y="45904"/>
                  </a:lnTo>
                  <a:lnTo>
                    <a:pt x="16235" y="47079"/>
                  </a:lnTo>
                  <a:lnTo>
                    <a:pt x="16154" y="46983"/>
                  </a:lnTo>
                  <a:lnTo>
                    <a:pt x="15980" y="47098"/>
                  </a:lnTo>
                  <a:lnTo>
                    <a:pt x="15081" y="46915"/>
                  </a:lnTo>
                  <a:lnTo>
                    <a:pt x="14858" y="46717"/>
                  </a:lnTo>
                  <a:lnTo>
                    <a:pt x="14945" y="46348"/>
                  </a:lnTo>
                  <a:lnTo>
                    <a:pt x="14808" y="45985"/>
                  </a:lnTo>
                  <a:lnTo>
                    <a:pt x="14095" y="45470"/>
                  </a:lnTo>
                  <a:lnTo>
                    <a:pt x="13984" y="45675"/>
                  </a:lnTo>
                  <a:lnTo>
                    <a:pt x="14523" y="47560"/>
                  </a:lnTo>
                  <a:lnTo>
                    <a:pt x="14418" y="47802"/>
                  </a:lnTo>
                  <a:lnTo>
                    <a:pt x="14244" y="47836"/>
                  </a:lnTo>
                  <a:lnTo>
                    <a:pt x="13401" y="47634"/>
                  </a:lnTo>
                  <a:lnTo>
                    <a:pt x="13351" y="47796"/>
                  </a:lnTo>
                  <a:lnTo>
                    <a:pt x="13208" y="47675"/>
                  </a:lnTo>
                  <a:lnTo>
                    <a:pt x="11956" y="47547"/>
                  </a:lnTo>
                  <a:lnTo>
                    <a:pt x="10920" y="47625"/>
                  </a:lnTo>
                  <a:lnTo>
                    <a:pt x="10263" y="46961"/>
                  </a:lnTo>
                  <a:lnTo>
                    <a:pt x="9804" y="46794"/>
                  </a:lnTo>
                  <a:lnTo>
                    <a:pt x="9897" y="46264"/>
                  </a:lnTo>
                  <a:lnTo>
                    <a:pt x="9971" y="46310"/>
                  </a:lnTo>
                  <a:lnTo>
                    <a:pt x="9922" y="46143"/>
                  </a:lnTo>
                  <a:lnTo>
                    <a:pt x="10294" y="44816"/>
                  </a:lnTo>
                  <a:lnTo>
                    <a:pt x="10195" y="44456"/>
                  </a:lnTo>
                  <a:lnTo>
                    <a:pt x="10449" y="43489"/>
                  </a:lnTo>
                  <a:lnTo>
                    <a:pt x="10139" y="43098"/>
                  </a:lnTo>
                  <a:lnTo>
                    <a:pt x="7857" y="42661"/>
                  </a:lnTo>
                  <a:lnTo>
                    <a:pt x="6499" y="42571"/>
                  </a:lnTo>
                  <a:lnTo>
                    <a:pt x="6331" y="42664"/>
                  </a:lnTo>
                  <a:lnTo>
                    <a:pt x="4694" y="42050"/>
                  </a:lnTo>
                  <a:lnTo>
                    <a:pt x="4459" y="42078"/>
                  </a:lnTo>
                  <a:lnTo>
                    <a:pt x="3808" y="41678"/>
                  </a:lnTo>
                  <a:lnTo>
                    <a:pt x="3435" y="40156"/>
                  </a:lnTo>
                  <a:lnTo>
                    <a:pt x="2989" y="39486"/>
                  </a:lnTo>
                  <a:lnTo>
                    <a:pt x="2127" y="38680"/>
                  </a:lnTo>
                  <a:lnTo>
                    <a:pt x="775" y="38212"/>
                  </a:lnTo>
                  <a:lnTo>
                    <a:pt x="174" y="37902"/>
                  </a:lnTo>
                  <a:lnTo>
                    <a:pt x="0" y="37557"/>
                  </a:lnTo>
                  <a:lnTo>
                    <a:pt x="25" y="36565"/>
                  </a:lnTo>
                  <a:lnTo>
                    <a:pt x="304" y="35601"/>
                  </a:lnTo>
                  <a:lnTo>
                    <a:pt x="502" y="35607"/>
                  </a:lnTo>
                  <a:lnTo>
                    <a:pt x="583" y="34103"/>
                  </a:lnTo>
                  <a:lnTo>
                    <a:pt x="775" y="33415"/>
                  </a:lnTo>
                  <a:lnTo>
                    <a:pt x="874" y="33260"/>
                  </a:lnTo>
                  <a:lnTo>
                    <a:pt x="1234" y="33427"/>
                  </a:lnTo>
                  <a:lnTo>
                    <a:pt x="1209" y="33527"/>
                  </a:lnTo>
                  <a:lnTo>
                    <a:pt x="1470" y="33697"/>
                  </a:lnTo>
                  <a:lnTo>
                    <a:pt x="1656" y="33353"/>
                  </a:lnTo>
                  <a:lnTo>
                    <a:pt x="1550" y="33204"/>
                  </a:lnTo>
                  <a:lnTo>
                    <a:pt x="1730" y="32355"/>
                  </a:lnTo>
                  <a:lnTo>
                    <a:pt x="2059" y="32339"/>
                  </a:lnTo>
                  <a:lnTo>
                    <a:pt x="2555" y="31936"/>
                  </a:lnTo>
                  <a:lnTo>
                    <a:pt x="2735" y="30780"/>
                  </a:lnTo>
                  <a:lnTo>
                    <a:pt x="3008" y="29914"/>
                  </a:lnTo>
                  <a:lnTo>
                    <a:pt x="3770" y="30380"/>
                  </a:lnTo>
                  <a:lnTo>
                    <a:pt x="3677" y="30637"/>
                  </a:lnTo>
                  <a:lnTo>
                    <a:pt x="3876" y="30780"/>
                  </a:lnTo>
                  <a:lnTo>
                    <a:pt x="4552" y="31167"/>
                  </a:lnTo>
                  <a:lnTo>
                    <a:pt x="4831" y="31152"/>
                  </a:lnTo>
                  <a:lnTo>
                    <a:pt x="5116" y="30941"/>
                  </a:lnTo>
                  <a:lnTo>
                    <a:pt x="5116" y="30488"/>
                  </a:lnTo>
                  <a:lnTo>
                    <a:pt x="5432" y="30339"/>
                  </a:lnTo>
                  <a:lnTo>
                    <a:pt x="5513" y="30488"/>
                  </a:lnTo>
                  <a:lnTo>
                    <a:pt x="6567" y="30215"/>
                  </a:lnTo>
                  <a:lnTo>
                    <a:pt x="7113" y="29787"/>
                  </a:lnTo>
                  <a:lnTo>
                    <a:pt x="7348" y="28829"/>
                  </a:lnTo>
                  <a:lnTo>
                    <a:pt x="7231" y="27902"/>
                  </a:lnTo>
                  <a:lnTo>
                    <a:pt x="6883" y="27657"/>
                  </a:lnTo>
                  <a:lnTo>
                    <a:pt x="6958" y="26966"/>
                  </a:lnTo>
                  <a:lnTo>
                    <a:pt x="6369" y="26699"/>
                  </a:lnTo>
                  <a:lnTo>
                    <a:pt x="6573" y="26361"/>
                  </a:lnTo>
                  <a:lnTo>
                    <a:pt x="7082" y="26178"/>
                  </a:lnTo>
                  <a:lnTo>
                    <a:pt x="7342" y="26212"/>
                  </a:lnTo>
                  <a:lnTo>
                    <a:pt x="7751" y="26519"/>
                  </a:lnTo>
                  <a:lnTo>
                    <a:pt x="8068" y="26495"/>
                  </a:lnTo>
                  <a:lnTo>
                    <a:pt x="8192" y="25633"/>
                  </a:lnTo>
                  <a:lnTo>
                    <a:pt x="7299" y="24882"/>
                  </a:lnTo>
                  <a:lnTo>
                    <a:pt x="7448" y="24743"/>
                  </a:lnTo>
                  <a:lnTo>
                    <a:pt x="7417" y="24197"/>
                  </a:lnTo>
                  <a:lnTo>
                    <a:pt x="7863" y="24197"/>
                  </a:lnTo>
                  <a:lnTo>
                    <a:pt x="7826" y="24014"/>
                  </a:lnTo>
                  <a:lnTo>
                    <a:pt x="8055" y="23999"/>
                  </a:lnTo>
                  <a:lnTo>
                    <a:pt x="8155" y="23750"/>
                  </a:lnTo>
                  <a:lnTo>
                    <a:pt x="9246" y="23642"/>
                  </a:lnTo>
                  <a:lnTo>
                    <a:pt x="9246" y="23543"/>
                  </a:lnTo>
                  <a:lnTo>
                    <a:pt x="10480" y="23484"/>
                  </a:lnTo>
                  <a:lnTo>
                    <a:pt x="10486" y="23580"/>
                  </a:lnTo>
                  <a:lnTo>
                    <a:pt x="10995" y="23521"/>
                  </a:lnTo>
                  <a:lnTo>
                    <a:pt x="11113" y="23335"/>
                  </a:lnTo>
                  <a:lnTo>
                    <a:pt x="12030" y="23059"/>
                  </a:lnTo>
                  <a:lnTo>
                    <a:pt x="13122" y="22929"/>
                  </a:lnTo>
                  <a:lnTo>
                    <a:pt x="13853" y="22622"/>
                  </a:lnTo>
                  <a:lnTo>
                    <a:pt x="13779" y="21388"/>
                  </a:lnTo>
                  <a:lnTo>
                    <a:pt x="13674" y="21056"/>
                  </a:lnTo>
                  <a:lnTo>
                    <a:pt x="13574" y="21084"/>
                  </a:lnTo>
                  <a:lnTo>
                    <a:pt x="13438" y="20864"/>
                  </a:lnTo>
                  <a:lnTo>
                    <a:pt x="13556" y="20765"/>
                  </a:lnTo>
                  <a:lnTo>
                    <a:pt x="13246" y="20641"/>
                  </a:lnTo>
                  <a:lnTo>
                    <a:pt x="13184" y="19304"/>
                  </a:lnTo>
                  <a:lnTo>
                    <a:pt x="13444" y="18182"/>
                  </a:lnTo>
                  <a:lnTo>
                    <a:pt x="13531" y="18318"/>
                  </a:lnTo>
                  <a:lnTo>
                    <a:pt x="13556" y="17909"/>
                  </a:lnTo>
                  <a:lnTo>
                    <a:pt x="13333" y="17038"/>
                  </a:lnTo>
                  <a:lnTo>
                    <a:pt x="13171" y="17004"/>
                  </a:lnTo>
                  <a:lnTo>
                    <a:pt x="12750" y="16523"/>
                  </a:lnTo>
                  <a:lnTo>
                    <a:pt x="12607" y="16123"/>
                  </a:lnTo>
                  <a:lnTo>
                    <a:pt x="12762" y="15438"/>
                  </a:lnTo>
                  <a:lnTo>
                    <a:pt x="12557" y="14412"/>
                  </a:lnTo>
                  <a:lnTo>
                    <a:pt x="11826" y="13599"/>
                  </a:lnTo>
                  <a:lnTo>
                    <a:pt x="11144" y="13519"/>
                  </a:lnTo>
                  <a:lnTo>
                    <a:pt x="11255" y="12083"/>
                  </a:lnTo>
                  <a:lnTo>
                    <a:pt x="11175" y="11649"/>
                  </a:lnTo>
                  <a:lnTo>
                    <a:pt x="11286" y="11227"/>
                  </a:lnTo>
                  <a:lnTo>
                    <a:pt x="11280" y="11215"/>
                  </a:lnTo>
                  <a:lnTo>
                    <a:pt x="11305" y="11227"/>
                  </a:lnTo>
                  <a:lnTo>
                    <a:pt x="11385" y="11258"/>
                  </a:lnTo>
                  <a:lnTo>
                    <a:pt x="11385" y="11227"/>
                  </a:lnTo>
                  <a:lnTo>
                    <a:pt x="11404" y="10691"/>
                  </a:lnTo>
                  <a:lnTo>
                    <a:pt x="11826" y="10601"/>
                  </a:lnTo>
                  <a:lnTo>
                    <a:pt x="13891" y="9274"/>
                  </a:lnTo>
                  <a:lnTo>
                    <a:pt x="14436" y="8672"/>
                  </a:lnTo>
                  <a:lnTo>
                    <a:pt x="15025" y="8679"/>
                  </a:lnTo>
                  <a:lnTo>
                    <a:pt x="15001" y="8266"/>
                  </a:lnTo>
                  <a:lnTo>
                    <a:pt x="16253" y="8294"/>
                  </a:lnTo>
                  <a:lnTo>
                    <a:pt x="16247" y="8133"/>
                  </a:lnTo>
                  <a:lnTo>
                    <a:pt x="17289" y="7714"/>
                  </a:lnTo>
                  <a:lnTo>
                    <a:pt x="17438" y="7900"/>
                  </a:lnTo>
                  <a:lnTo>
                    <a:pt x="17990" y="7652"/>
                  </a:lnTo>
                  <a:lnTo>
                    <a:pt x="18262" y="7575"/>
                  </a:lnTo>
                  <a:lnTo>
                    <a:pt x="18814" y="7020"/>
                  </a:lnTo>
                  <a:lnTo>
                    <a:pt x="18864" y="6734"/>
                  </a:lnTo>
                  <a:lnTo>
                    <a:pt x="19527" y="6948"/>
                  </a:lnTo>
                  <a:lnTo>
                    <a:pt x="19813" y="7051"/>
                  </a:lnTo>
                  <a:lnTo>
                    <a:pt x="21010" y="7584"/>
                  </a:lnTo>
                  <a:lnTo>
                    <a:pt x="21115" y="7696"/>
                  </a:lnTo>
                  <a:lnTo>
                    <a:pt x="21245" y="7525"/>
                  </a:lnTo>
                  <a:lnTo>
                    <a:pt x="21264" y="7286"/>
                  </a:lnTo>
                  <a:lnTo>
                    <a:pt x="21710" y="7370"/>
                  </a:lnTo>
                  <a:lnTo>
                    <a:pt x="21834" y="7045"/>
                  </a:lnTo>
                  <a:lnTo>
                    <a:pt x="22690" y="6465"/>
                  </a:lnTo>
                  <a:lnTo>
                    <a:pt x="23230" y="6356"/>
                  </a:lnTo>
                  <a:lnTo>
                    <a:pt x="23558" y="6738"/>
                  </a:lnTo>
                  <a:lnTo>
                    <a:pt x="24464" y="6694"/>
                  </a:lnTo>
                  <a:lnTo>
                    <a:pt x="26628" y="6952"/>
                  </a:lnTo>
                  <a:lnTo>
                    <a:pt x="28153" y="6948"/>
                  </a:lnTo>
                  <a:lnTo>
                    <a:pt x="28296" y="7578"/>
                  </a:lnTo>
                  <a:lnTo>
                    <a:pt x="28488" y="10390"/>
                  </a:lnTo>
                  <a:lnTo>
                    <a:pt x="30553" y="10412"/>
                  </a:lnTo>
                  <a:lnTo>
                    <a:pt x="32122" y="10874"/>
                  </a:lnTo>
                  <a:lnTo>
                    <a:pt x="32699" y="11227"/>
                  </a:lnTo>
                  <a:lnTo>
                    <a:pt x="34913" y="12381"/>
                  </a:lnTo>
                  <a:lnTo>
                    <a:pt x="35204" y="12402"/>
                  </a:lnTo>
                  <a:lnTo>
                    <a:pt x="35105" y="12129"/>
                  </a:lnTo>
                  <a:lnTo>
                    <a:pt x="34237" y="11457"/>
                  </a:lnTo>
                  <a:lnTo>
                    <a:pt x="34392" y="11227"/>
                  </a:lnTo>
                  <a:lnTo>
                    <a:pt x="34813" y="10402"/>
                  </a:lnTo>
                  <a:lnTo>
                    <a:pt x="35266" y="9829"/>
                  </a:lnTo>
                  <a:lnTo>
                    <a:pt x="36264" y="9023"/>
                  </a:lnTo>
                  <a:lnTo>
                    <a:pt x="37480" y="9144"/>
                  </a:lnTo>
                  <a:lnTo>
                    <a:pt x="37672" y="8880"/>
                  </a:lnTo>
                  <a:lnTo>
                    <a:pt x="37871" y="8902"/>
                  </a:lnTo>
                  <a:lnTo>
                    <a:pt x="37895" y="8722"/>
                  </a:lnTo>
                  <a:lnTo>
                    <a:pt x="38249" y="8837"/>
                  </a:lnTo>
                  <a:lnTo>
                    <a:pt x="38199" y="8902"/>
                  </a:lnTo>
                  <a:lnTo>
                    <a:pt x="38857" y="8858"/>
                  </a:lnTo>
                  <a:lnTo>
                    <a:pt x="40047" y="8905"/>
                  </a:lnTo>
                  <a:lnTo>
                    <a:pt x="40295" y="8551"/>
                  </a:lnTo>
                  <a:lnTo>
                    <a:pt x="40419" y="8582"/>
                  </a:lnTo>
                  <a:lnTo>
                    <a:pt x="40450" y="8452"/>
                  </a:lnTo>
                  <a:lnTo>
                    <a:pt x="40704" y="8666"/>
                  </a:lnTo>
                  <a:lnTo>
                    <a:pt x="40915" y="8558"/>
                  </a:lnTo>
                  <a:lnTo>
                    <a:pt x="40897" y="8669"/>
                  </a:lnTo>
                  <a:lnTo>
                    <a:pt x="41256" y="8744"/>
                  </a:lnTo>
                  <a:lnTo>
                    <a:pt x="41331" y="8651"/>
                  </a:lnTo>
                  <a:lnTo>
                    <a:pt x="41312" y="8815"/>
                  </a:lnTo>
                  <a:lnTo>
                    <a:pt x="41684" y="8725"/>
                  </a:lnTo>
                  <a:lnTo>
                    <a:pt x="41628" y="8858"/>
                  </a:lnTo>
                  <a:lnTo>
                    <a:pt x="42478" y="9032"/>
                  </a:lnTo>
                  <a:lnTo>
                    <a:pt x="42807" y="8892"/>
                  </a:lnTo>
                  <a:lnTo>
                    <a:pt x="42887" y="8976"/>
                  </a:lnTo>
                  <a:lnTo>
                    <a:pt x="44276" y="8294"/>
                  </a:lnTo>
                  <a:lnTo>
                    <a:pt x="44661" y="8378"/>
                  </a:lnTo>
                  <a:lnTo>
                    <a:pt x="44462" y="8294"/>
                  </a:lnTo>
                  <a:lnTo>
                    <a:pt x="44611" y="8316"/>
                  </a:lnTo>
                  <a:lnTo>
                    <a:pt x="44990" y="8003"/>
                  </a:lnTo>
                  <a:lnTo>
                    <a:pt x="45188" y="8046"/>
                  </a:lnTo>
                  <a:lnTo>
                    <a:pt x="45349" y="7596"/>
                  </a:lnTo>
                  <a:lnTo>
                    <a:pt x="45355" y="7572"/>
                  </a:lnTo>
                  <a:lnTo>
                    <a:pt x="45647" y="6927"/>
                  </a:lnTo>
                  <a:lnTo>
                    <a:pt x="45765" y="6846"/>
                  </a:lnTo>
                  <a:lnTo>
                    <a:pt x="45765" y="6998"/>
                  </a:lnTo>
                  <a:lnTo>
                    <a:pt x="45969" y="6753"/>
                  </a:lnTo>
                  <a:lnTo>
                    <a:pt x="45969" y="6384"/>
                  </a:lnTo>
                  <a:lnTo>
                    <a:pt x="45541" y="5652"/>
                  </a:lnTo>
                  <a:lnTo>
                    <a:pt x="45734" y="4989"/>
                  </a:lnTo>
                  <a:lnTo>
                    <a:pt x="46490" y="4967"/>
                  </a:lnTo>
                  <a:lnTo>
                    <a:pt x="47588" y="5265"/>
                  </a:lnTo>
                  <a:lnTo>
                    <a:pt x="47978" y="6018"/>
                  </a:lnTo>
                  <a:lnTo>
                    <a:pt x="48958" y="5966"/>
                  </a:lnTo>
                  <a:lnTo>
                    <a:pt x="49851" y="5590"/>
                  </a:lnTo>
                  <a:lnTo>
                    <a:pt x="49808" y="5389"/>
                  </a:lnTo>
                  <a:lnTo>
                    <a:pt x="50019" y="5001"/>
                  </a:lnTo>
                  <a:lnTo>
                    <a:pt x="50986" y="4759"/>
                  </a:lnTo>
                  <a:lnTo>
                    <a:pt x="52189" y="5138"/>
                  </a:lnTo>
                  <a:lnTo>
                    <a:pt x="52561" y="5125"/>
                  </a:lnTo>
                  <a:lnTo>
                    <a:pt x="52636" y="5286"/>
                  </a:lnTo>
                  <a:lnTo>
                    <a:pt x="52890" y="5318"/>
                  </a:lnTo>
                  <a:lnTo>
                    <a:pt x="52939" y="5445"/>
                  </a:lnTo>
                  <a:lnTo>
                    <a:pt x="53138" y="5442"/>
                  </a:lnTo>
                  <a:lnTo>
                    <a:pt x="53150" y="5547"/>
                  </a:lnTo>
                  <a:lnTo>
                    <a:pt x="54322" y="5668"/>
                  </a:lnTo>
                  <a:lnTo>
                    <a:pt x="54434" y="5848"/>
                  </a:lnTo>
                  <a:lnTo>
                    <a:pt x="55581" y="5947"/>
                  </a:lnTo>
                  <a:lnTo>
                    <a:pt x="55761" y="5904"/>
                  </a:lnTo>
                  <a:lnTo>
                    <a:pt x="55755" y="6018"/>
                  </a:lnTo>
                  <a:lnTo>
                    <a:pt x="56046" y="6099"/>
                  </a:lnTo>
                  <a:lnTo>
                    <a:pt x="56096" y="6728"/>
                  </a:lnTo>
                  <a:lnTo>
                    <a:pt x="56648" y="6967"/>
                  </a:lnTo>
                  <a:lnTo>
                    <a:pt x="56691" y="7565"/>
                  </a:lnTo>
                  <a:lnTo>
                    <a:pt x="56673" y="7705"/>
                  </a:lnTo>
                  <a:lnTo>
                    <a:pt x="57894" y="7835"/>
                  </a:lnTo>
                  <a:lnTo>
                    <a:pt x="58911" y="7891"/>
                  </a:lnTo>
                  <a:lnTo>
                    <a:pt x="58930" y="7531"/>
                  </a:lnTo>
                  <a:lnTo>
                    <a:pt x="58948" y="6536"/>
                  </a:lnTo>
                  <a:lnTo>
                    <a:pt x="59079" y="6517"/>
                  </a:lnTo>
                  <a:lnTo>
                    <a:pt x="59153" y="6173"/>
                  </a:lnTo>
                  <a:lnTo>
                    <a:pt x="59500" y="6307"/>
                  </a:lnTo>
                  <a:lnTo>
                    <a:pt x="60598" y="6341"/>
                  </a:lnTo>
                  <a:lnTo>
                    <a:pt x="60666" y="6511"/>
                  </a:lnTo>
                  <a:lnTo>
                    <a:pt x="62942" y="6893"/>
                  </a:lnTo>
                  <a:lnTo>
                    <a:pt x="63661" y="6874"/>
                  </a:lnTo>
                  <a:lnTo>
                    <a:pt x="64188" y="6610"/>
                  </a:lnTo>
                  <a:lnTo>
                    <a:pt x="64616" y="6564"/>
                  </a:lnTo>
                  <a:lnTo>
                    <a:pt x="65956" y="6775"/>
                  </a:lnTo>
                  <a:lnTo>
                    <a:pt x="68790" y="7575"/>
                  </a:lnTo>
                  <a:lnTo>
                    <a:pt x="70997" y="8226"/>
                  </a:lnTo>
                  <a:lnTo>
                    <a:pt x="71704" y="7327"/>
                  </a:lnTo>
                  <a:lnTo>
                    <a:pt x="72082" y="4899"/>
                  </a:lnTo>
                  <a:lnTo>
                    <a:pt x="73397" y="2025"/>
                  </a:lnTo>
                  <a:lnTo>
                    <a:pt x="74135" y="1287"/>
                  </a:lnTo>
                  <a:lnTo>
                    <a:pt x="76417" y="47"/>
                  </a:lnTo>
                  <a:lnTo>
                    <a:pt x="76938" y="16"/>
                  </a:lnTo>
                  <a:lnTo>
                    <a:pt x="771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18DFF">
                <a:alpha val="6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Shape 5124">
              <a:extLst>
                <a:ext uri="{FF2B5EF4-FFF2-40B4-BE49-F238E27FC236}">
                  <a16:creationId xmlns:a16="http://schemas.microsoft.com/office/drawing/2014/main" id="{ACF93B55-B880-8B02-1BC2-4C3EAD4609F7}"/>
                </a:ext>
              </a:extLst>
            </p:cNvPr>
            <p:cNvSpPr/>
            <p:nvPr/>
          </p:nvSpPr>
          <p:spPr>
            <a:xfrm>
              <a:off x="4999782" y="1358719"/>
              <a:ext cx="110164" cy="118269"/>
            </a:xfrm>
            <a:custGeom>
              <a:avLst/>
              <a:gdLst/>
              <a:ahLst/>
              <a:cxnLst/>
              <a:rect l="0" t="0" r="0" b="0"/>
              <a:pathLst>
                <a:path w="110164" h="118269">
                  <a:moveTo>
                    <a:pt x="52722" y="0"/>
                  </a:moveTo>
                  <a:lnTo>
                    <a:pt x="53677" y="691"/>
                  </a:lnTo>
                  <a:lnTo>
                    <a:pt x="53950" y="1668"/>
                  </a:lnTo>
                  <a:lnTo>
                    <a:pt x="53801" y="2009"/>
                  </a:lnTo>
                  <a:lnTo>
                    <a:pt x="53987" y="2146"/>
                  </a:lnTo>
                  <a:lnTo>
                    <a:pt x="55197" y="3008"/>
                  </a:lnTo>
                  <a:lnTo>
                    <a:pt x="55916" y="3194"/>
                  </a:lnTo>
                  <a:lnTo>
                    <a:pt x="57472" y="3290"/>
                  </a:lnTo>
                  <a:lnTo>
                    <a:pt x="57981" y="3445"/>
                  </a:lnTo>
                  <a:lnTo>
                    <a:pt x="58663" y="3389"/>
                  </a:lnTo>
                  <a:lnTo>
                    <a:pt x="59240" y="4279"/>
                  </a:lnTo>
                  <a:lnTo>
                    <a:pt x="59934" y="4666"/>
                  </a:lnTo>
                  <a:lnTo>
                    <a:pt x="60096" y="5094"/>
                  </a:lnTo>
                  <a:lnTo>
                    <a:pt x="60871" y="5876"/>
                  </a:lnTo>
                  <a:lnTo>
                    <a:pt x="61044" y="5894"/>
                  </a:lnTo>
                  <a:lnTo>
                    <a:pt x="61051" y="6285"/>
                  </a:lnTo>
                  <a:lnTo>
                    <a:pt x="61956" y="6468"/>
                  </a:lnTo>
                  <a:lnTo>
                    <a:pt x="61900" y="6204"/>
                  </a:lnTo>
                  <a:lnTo>
                    <a:pt x="62049" y="5916"/>
                  </a:lnTo>
                  <a:lnTo>
                    <a:pt x="63054" y="5528"/>
                  </a:lnTo>
                  <a:lnTo>
                    <a:pt x="63512" y="4992"/>
                  </a:lnTo>
                  <a:lnTo>
                    <a:pt x="63698" y="5203"/>
                  </a:lnTo>
                  <a:lnTo>
                    <a:pt x="65298" y="5423"/>
                  </a:lnTo>
                  <a:lnTo>
                    <a:pt x="65391" y="5845"/>
                  </a:lnTo>
                  <a:lnTo>
                    <a:pt x="65745" y="5953"/>
                  </a:lnTo>
                  <a:lnTo>
                    <a:pt x="65627" y="6812"/>
                  </a:lnTo>
                  <a:lnTo>
                    <a:pt x="65906" y="7169"/>
                  </a:lnTo>
                  <a:lnTo>
                    <a:pt x="66315" y="7386"/>
                  </a:lnTo>
                  <a:lnTo>
                    <a:pt x="66346" y="7770"/>
                  </a:lnTo>
                  <a:lnTo>
                    <a:pt x="65683" y="8883"/>
                  </a:lnTo>
                  <a:lnTo>
                    <a:pt x="65565" y="10179"/>
                  </a:lnTo>
                  <a:lnTo>
                    <a:pt x="65701" y="10325"/>
                  </a:lnTo>
                  <a:lnTo>
                    <a:pt x="65720" y="11109"/>
                  </a:lnTo>
                  <a:lnTo>
                    <a:pt x="66396" y="11330"/>
                  </a:lnTo>
                  <a:lnTo>
                    <a:pt x="68269" y="11460"/>
                  </a:lnTo>
                  <a:lnTo>
                    <a:pt x="69044" y="11646"/>
                  </a:lnTo>
                  <a:lnTo>
                    <a:pt x="68969" y="11565"/>
                  </a:lnTo>
                  <a:lnTo>
                    <a:pt x="69093" y="11565"/>
                  </a:lnTo>
                  <a:lnTo>
                    <a:pt x="68914" y="11423"/>
                  </a:lnTo>
                  <a:lnTo>
                    <a:pt x="68852" y="11066"/>
                  </a:lnTo>
                  <a:lnTo>
                    <a:pt x="69379" y="10610"/>
                  </a:lnTo>
                  <a:lnTo>
                    <a:pt x="70842" y="8561"/>
                  </a:lnTo>
                  <a:lnTo>
                    <a:pt x="71084" y="8604"/>
                  </a:lnTo>
                  <a:lnTo>
                    <a:pt x="71258" y="8474"/>
                  </a:lnTo>
                  <a:lnTo>
                    <a:pt x="71580" y="8257"/>
                  </a:lnTo>
                  <a:lnTo>
                    <a:pt x="72151" y="8378"/>
                  </a:lnTo>
                  <a:lnTo>
                    <a:pt x="72256" y="7376"/>
                  </a:lnTo>
                  <a:lnTo>
                    <a:pt x="72361" y="6567"/>
                  </a:lnTo>
                  <a:lnTo>
                    <a:pt x="72864" y="6297"/>
                  </a:lnTo>
                  <a:lnTo>
                    <a:pt x="73087" y="6471"/>
                  </a:lnTo>
                  <a:lnTo>
                    <a:pt x="73496" y="6313"/>
                  </a:lnTo>
                  <a:lnTo>
                    <a:pt x="74166" y="6499"/>
                  </a:lnTo>
                  <a:lnTo>
                    <a:pt x="77812" y="6080"/>
                  </a:lnTo>
                  <a:lnTo>
                    <a:pt x="78234" y="6173"/>
                  </a:lnTo>
                  <a:lnTo>
                    <a:pt x="80330" y="6415"/>
                  </a:lnTo>
                  <a:lnTo>
                    <a:pt x="80696" y="6738"/>
                  </a:lnTo>
                  <a:lnTo>
                    <a:pt x="81130" y="6871"/>
                  </a:lnTo>
                  <a:lnTo>
                    <a:pt x="81775" y="7615"/>
                  </a:lnTo>
                  <a:lnTo>
                    <a:pt x="81942" y="8024"/>
                  </a:lnTo>
                  <a:lnTo>
                    <a:pt x="81924" y="8939"/>
                  </a:lnTo>
                  <a:lnTo>
                    <a:pt x="81800" y="10452"/>
                  </a:lnTo>
                  <a:lnTo>
                    <a:pt x="82066" y="10858"/>
                  </a:lnTo>
                  <a:lnTo>
                    <a:pt x="82965" y="12331"/>
                  </a:lnTo>
                  <a:lnTo>
                    <a:pt x="83176" y="12464"/>
                  </a:lnTo>
                  <a:lnTo>
                    <a:pt x="83083" y="13283"/>
                  </a:lnTo>
                  <a:lnTo>
                    <a:pt x="83226" y="13776"/>
                  </a:lnTo>
                  <a:lnTo>
                    <a:pt x="83468" y="14322"/>
                  </a:lnTo>
                  <a:lnTo>
                    <a:pt x="82934" y="15661"/>
                  </a:lnTo>
                  <a:lnTo>
                    <a:pt x="82581" y="15987"/>
                  </a:lnTo>
                  <a:lnTo>
                    <a:pt x="82302" y="18681"/>
                  </a:lnTo>
                  <a:lnTo>
                    <a:pt x="79741" y="18042"/>
                  </a:lnTo>
                  <a:lnTo>
                    <a:pt x="78476" y="17518"/>
                  </a:lnTo>
                  <a:lnTo>
                    <a:pt x="78259" y="18399"/>
                  </a:lnTo>
                  <a:lnTo>
                    <a:pt x="78197" y="20086"/>
                  </a:lnTo>
                  <a:lnTo>
                    <a:pt x="78011" y="20777"/>
                  </a:lnTo>
                  <a:lnTo>
                    <a:pt x="78122" y="21540"/>
                  </a:lnTo>
                  <a:lnTo>
                    <a:pt x="79121" y="23047"/>
                  </a:lnTo>
                  <a:lnTo>
                    <a:pt x="79890" y="23654"/>
                  </a:lnTo>
                  <a:lnTo>
                    <a:pt x="81087" y="24296"/>
                  </a:lnTo>
                  <a:lnTo>
                    <a:pt x="81490" y="24392"/>
                  </a:lnTo>
                  <a:lnTo>
                    <a:pt x="84379" y="24048"/>
                  </a:lnTo>
                  <a:lnTo>
                    <a:pt x="85595" y="24743"/>
                  </a:lnTo>
                  <a:lnTo>
                    <a:pt x="82934" y="26308"/>
                  </a:lnTo>
                  <a:lnTo>
                    <a:pt x="83691" y="26436"/>
                  </a:lnTo>
                  <a:lnTo>
                    <a:pt x="84212" y="26767"/>
                  </a:lnTo>
                  <a:lnTo>
                    <a:pt x="85006" y="27043"/>
                  </a:lnTo>
                  <a:lnTo>
                    <a:pt x="85161" y="27434"/>
                  </a:lnTo>
                  <a:lnTo>
                    <a:pt x="85080" y="27939"/>
                  </a:lnTo>
                  <a:lnTo>
                    <a:pt x="85967" y="27952"/>
                  </a:lnTo>
                  <a:lnTo>
                    <a:pt x="86029" y="29719"/>
                  </a:lnTo>
                  <a:lnTo>
                    <a:pt x="85675" y="30398"/>
                  </a:lnTo>
                  <a:lnTo>
                    <a:pt x="85899" y="30380"/>
                  </a:lnTo>
                  <a:lnTo>
                    <a:pt x="88764" y="31772"/>
                  </a:lnTo>
                  <a:lnTo>
                    <a:pt x="90301" y="31561"/>
                  </a:lnTo>
                  <a:lnTo>
                    <a:pt x="90407" y="31542"/>
                  </a:lnTo>
                  <a:lnTo>
                    <a:pt x="90357" y="31998"/>
                  </a:lnTo>
                  <a:lnTo>
                    <a:pt x="91002" y="32522"/>
                  </a:lnTo>
                  <a:lnTo>
                    <a:pt x="91015" y="33074"/>
                  </a:lnTo>
                  <a:lnTo>
                    <a:pt x="90301" y="34590"/>
                  </a:lnTo>
                  <a:lnTo>
                    <a:pt x="90047" y="34596"/>
                  </a:lnTo>
                  <a:lnTo>
                    <a:pt x="90134" y="35499"/>
                  </a:lnTo>
                  <a:lnTo>
                    <a:pt x="90301" y="35880"/>
                  </a:lnTo>
                  <a:lnTo>
                    <a:pt x="91374" y="36990"/>
                  </a:lnTo>
                  <a:lnTo>
                    <a:pt x="93867" y="36624"/>
                  </a:lnTo>
                  <a:lnTo>
                    <a:pt x="93991" y="36469"/>
                  </a:lnTo>
                  <a:lnTo>
                    <a:pt x="94754" y="36671"/>
                  </a:lnTo>
                  <a:lnTo>
                    <a:pt x="96769" y="38953"/>
                  </a:lnTo>
                  <a:lnTo>
                    <a:pt x="96887" y="39350"/>
                  </a:lnTo>
                  <a:lnTo>
                    <a:pt x="97854" y="39898"/>
                  </a:lnTo>
                  <a:lnTo>
                    <a:pt x="97439" y="40593"/>
                  </a:lnTo>
                  <a:lnTo>
                    <a:pt x="97495" y="41272"/>
                  </a:lnTo>
                  <a:lnTo>
                    <a:pt x="96875" y="41839"/>
                  </a:lnTo>
                  <a:lnTo>
                    <a:pt x="97061" y="42152"/>
                  </a:lnTo>
                  <a:lnTo>
                    <a:pt x="97030" y="42391"/>
                  </a:lnTo>
                  <a:lnTo>
                    <a:pt x="97141" y="42602"/>
                  </a:lnTo>
                  <a:lnTo>
                    <a:pt x="97110" y="42887"/>
                  </a:lnTo>
                  <a:lnTo>
                    <a:pt x="97358" y="43076"/>
                  </a:lnTo>
                  <a:lnTo>
                    <a:pt x="97495" y="43467"/>
                  </a:lnTo>
                  <a:lnTo>
                    <a:pt x="98003" y="43892"/>
                  </a:lnTo>
                  <a:lnTo>
                    <a:pt x="98537" y="44010"/>
                  </a:lnTo>
                  <a:lnTo>
                    <a:pt x="99163" y="44332"/>
                  </a:lnTo>
                  <a:lnTo>
                    <a:pt x="99653" y="43343"/>
                  </a:lnTo>
                  <a:lnTo>
                    <a:pt x="99653" y="42996"/>
                  </a:lnTo>
                  <a:lnTo>
                    <a:pt x="99957" y="42915"/>
                  </a:lnTo>
                  <a:lnTo>
                    <a:pt x="100571" y="42618"/>
                  </a:lnTo>
                  <a:lnTo>
                    <a:pt x="100899" y="42242"/>
                  </a:lnTo>
                  <a:lnTo>
                    <a:pt x="101104" y="42273"/>
                  </a:lnTo>
                  <a:lnTo>
                    <a:pt x="101209" y="42152"/>
                  </a:lnTo>
                  <a:lnTo>
                    <a:pt x="101637" y="42273"/>
                  </a:lnTo>
                  <a:lnTo>
                    <a:pt x="101929" y="42171"/>
                  </a:lnTo>
                  <a:lnTo>
                    <a:pt x="103467" y="42236"/>
                  </a:lnTo>
                  <a:lnTo>
                    <a:pt x="103702" y="41976"/>
                  </a:lnTo>
                  <a:lnTo>
                    <a:pt x="104639" y="42441"/>
                  </a:lnTo>
                  <a:lnTo>
                    <a:pt x="104856" y="42208"/>
                  </a:lnTo>
                  <a:lnTo>
                    <a:pt x="105048" y="42301"/>
                  </a:lnTo>
                  <a:lnTo>
                    <a:pt x="105116" y="42199"/>
                  </a:lnTo>
                  <a:lnTo>
                    <a:pt x="105544" y="42289"/>
                  </a:lnTo>
                  <a:lnTo>
                    <a:pt x="105730" y="42121"/>
                  </a:lnTo>
                  <a:lnTo>
                    <a:pt x="106592" y="42193"/>
                  </a:lnTo>
                  <a:lnTo>
                    <a:pt x="105730" y="42863"/>
                  </a:lnTo>
                  <a:lnTo>
                    <a:pt x="105600" y="42847"/>
                  </a:lnTo>
                  <a:lnTo>
                    <a:pt x="105159" y="43684"/>
                  </a:lnTo>
                  <a:lnTo>
                    <a:pt x="105172" y="43935"/>
                  </a:lnTo>
                  <a:lnTo>
                    <a:pt x="105414" y="44233"/>
                  </a:lnTo>
                  <a:lnTo>
                    <a:pt x="105339" y="45157"/>
                  </a:lnTo>
                  <a:lnTo>
                    <a:pt x="104899" y="45783"/>
                  </a:lnTo>
                  <a:lnTo>
                    <a:pt x="105327" y="46484"/>
                  </a:lnTo>
                  <a:lnTo>
                    <a:pt x="106009" y="47197"/>
                  </a:lnTo>
                  <a:lnTo>
                    <a:pt x="106536" y="48056"/>
                  </a:lnTo>
                  <a:lnTo>
                    <a:pt x="106642" y="48608"/>
                  </a:lnTo>
                  <a:lnTo>
                    <a:pt x="106821" y="48912"/>
                  </a:lnTo>
                  <a:lnTo>
                    <a:pt x="106766" y="49219"/>
                  </a:lnTo>
                  <a:lnTo>
                    <a:pt x="106989" y="49882"/>
                  </a:lnTo>
                  <a:lnTo>
                    <a:pt x="106375" y="50806"/>
                  </a:lnTo>
                  <a:lnTo>
                    <a:pt x="105035" y="51060"/>
                  </a:lnTo>
                  <a:lnTo>
                    <a:pt x="104955" y="51315"/>
                  </a:lnTo>
                  <a:lnTo>
                    <a:pt x="105029" y="51637"/>
                  </a:lnTo>
                  <a:lnTo>
                    <a:pt x="104911" y="52428"/>
                  </a:lnTo>
                  <a:lnTo>
                    <a:pt x="104998" y="53091"/>
                  </a:lnTo>
                  <a:lnTo>
                    <a:pt x="104843" y="53538"/>
                  </a:lnTo>
                  <a:lnTo>
                    <a:pt x="104608" y="53637"/>
                  </a:lnTo>
                  <a:lnTo>
                    <a:pt x="104353" y="54443"/>
                  </a:lnTo>
                  <a:lnTo>
                    <a:pt x="104167" y="57206"/>
                  </a:lnTo>
                  <a:lnTo>
                    <a:pt x="104167" y="57507"/>
                  </a:lnTo>
                  <a:lnTo>
                    <a:pt x="103380" y="59910"/>
                  </a:lnTo>
                  <a:lnTo>
                    <a:pt x="104992" y="61646"/>
                  </a:lnTo>
                  <a:lnTo>
                    <a:pt x="105197" y="61562"/>
                  </a:lnTo>
                  <a:lnTo>
                    <a:pt x="105488" y="61878"/>
                  </a:lnTo>
                  <a:lnTo>
                    <a:pt x="106766" y="62576"/>
                  </a:lnTo>
                  <a:lnTo>
                    <a:pt x="107435" y="63357"/>
                  </a:lnTo>
                  <a:lnTo>
                    <a:pt x="108459" y="64154"/>
                  </a:lnTo>
                  <a:lnTo>
                    <a:pt x="108595" y="64554"/>
                  </a:lnTo>
                  <a:lnTo>
                    <a:pt x="109085" y="64691"/>
                  </a:lnTo>
                  <a:lnTo>
                    <a:pt x="108886" y="65425"/>
                  </a:lnTo>
                  <a:lnTo>
                    <a:pt x="108899" y="67069"/>
                  </a:lnTo>
                  <a:lnTo>
                    <a:pt x="109054" y="67921"/>
                  </a:lnTo>
                  <a:lnTo>
                    <a:pt x="108886" y="68616"/>
                  </a:lnTo>
                  <a:lnTo>
                    <a:pt x="108192" y="69444"/>
                  </a:lnTo>
                  <a:lnTo>
                    <a:pt x="107826" y="69667"/>
                  </a:lnTo>
                  <a:lnTo>
                    <a:pt x="107348" y="69658"/>
                  </a:lnTo>
                  <a:lnTo>
                    <a:pt x="106114" y="70110"/>
                  </a:lnTo>
                  <a:lnTo>
                    <a:pt x="106077" y="70129"/>
                  </a:lnTo>
                  <a:lnTo>
                    <a:pt x="106003" y="70076"/>
                  </a:lnTo>
                  <a:lnTo>
                    <a:pt x="105550" y="70495"/>
                  </a:lnTo>
                  <a:lnTo>
                    <a:pt x="104688" y="70712"/>
                  </a:lnTo>
                  <a:lnTo>
                    <a:pt x="104142" y="70669"/>
                  </a:lnTo>
                  <a:lnTo>
                    <a:pt x="103950" y="70817"/>
                  </a:lnTo>
                  <a:lnTo>
                    <a:pt x="102760" y="70957"/>
                  </a:lnTo>
                  <a:lnTo>
                    <a:pt x="102133" y="72368"/>
                  </a:lnTo>
                  <a:lnTo>
                    <a:pt x="101085" y="73437"/>
                  </a:lnTo>
                  <a:lnTo>
                    <a:pt x="100186" y="74560"/>
                  </a:lnTo>
                  <a:lnTo>
                    <a:pt x="99510" y="75016"/>
                  </a:lnTo>
                  <a:lnTo>
                    <a:pt x="99802" y="75394"/>
                  </a:lnTo>
                  <a:lnTo>
                    <a:pt x="99857" y="75874"/>
                  </a:lnTo>
                  <a:lnTo>
                    <a:pt x="99671" y="76485"/>
                  </a:lnTo>
                  <a:lnTo>
                    <a:pt x="99709" y="76740"/>
                  </a:lnTo>
                  <a:lnTo>
                    <a:pt x="99231" y="78510"/>
                  </a:lnTo>
                  <a:lnTo>
                    <a:pt x="99492" y="78894"/>
                  </a:lnTo>
                  <a:lnTo>
                    <a:pt x="100124" y="79319"/>
                  </a:lnTo>
                  <a:lnTo>
                    <a:pt x="100174" y="79769"/>
                  </a:lnTo>
                  <a:lnTo>
                    <a:pt x="99882" y="79899"/>
                  </a:lnTo>
                  <a:lnTo>
                    <a:pt x="99851" y="80045"/>
                  </a:lnTo>
                  <a:lnTo>
                    <a:pt x="100323" y="80873"/>
                  </a:lnTo>
                  <a:lnTo>
                    <a:pt x="100589" y="81638"/>
                  </a:lnTo>
                  <a:lnTo>
                    <a:pt x="100682" y="81849"/>
                  </a:lnTo>
                  <a:lnTo>
                    <a:pt x="102698" y="83458"/>
                  </a:lnTo>
                  <a:lnTo>
                    <a:pt x="102815" y="83713"/>
                  </a:lnTo>
                  <a:lnTo>
                    <a:pt x="103746" y="84172"/>
                  </a:lnTo>
                  <a:lnTo>
                    <a:pt x="104391" y="84693"/>
                  </a:lnTo>
                  <a:lnTo>
                    <a:pt x="104949" y="85871"/>
                  </a:lnTo>
                  <a:lnTo>
                    <a:pt x="105674" y="86506"/>
                  </a:lnTo>
                  <a:lnTo>
                    <a:pt x="106394" y="86820"/>
                  </a:lnTo>
                  <a:lnTo>
                    <a:pt x="107156" y="88438"/>
                  </a:lnTo>
                  <a:lnTo>
                    <a:pt x="108012" y="89080"/>
                  </a:lnTo>
                  <a:lnTo>
                    <a:pt x="109339" y="89461"/>
                  </a:lnTo>
                  <a:lnTo>
                    <a:pt x="110120" y="89712"/>
                  </a:lnTo>
                  <a:lnTo>
                    <a:pt x="110164" y="90081"/>
                  </a:lnTo>
                  <a:lnTo>
                    <a:pt x="109829" y="90894"/>
                  </a:lnTo>
                  <a:lnTo>
                    <a:pt x="109705" y="91523"/>
                  </a:lnTo>
                  <a:lnTo>
                    <a:pt x="109550" y="91573"/>
                  </a:lnTo>
                  <a:lnTo>
                    <a:pt x="109339" y="91917"/>
                  </a:lnTo>
                  <a:lnTo>
                    <a:pt x="108831" y="92267"/>
                  </a:lnTo>
                  <a:lnTo>
                    <a:pt x="107584" y="93700"/>
                  </a:lnTo>
                  <a:lnTo>
                    <a:pt x="107677" y="93901"/>
                  </a:lnTo>
                  <a:lnTo>
                    <a:pt x="106387" y="95855"/>
                  </a:lnTo>
                  <a:lnTo>
                    <a:pt x="105674" y="97219"/>
                  </a:lnTo>
                  <a:lnTo>
                    <a:pt x="104111" y="97765"/>
                  </a:lnTo>
                  <a:lnTo>
                    <a:pt x="103473" y="98134"/>
                  </a:lnTo>
                  <a:lnTo>
                    <a:pt x="103454" y="98357"/>
                  </a:lnTo>
                  <a:lnTo>
                    <a:pt x="102915" y="98822"/>
                  </a:lnTo>
                  <a:lnTo>
                    <a:pt x="102753" y="98676"/>
                  </a:lnTo>
                  <a:lnTo>
                    <a:pt x="102015" y="97935"/>
                  </a:lnTo>
                  <a:lnTo>
                    <a:pt x="101271" y="97396"/>
                  </a:lnTo>
                  <a:lnTo>
                    <a:pt x="100031" y="97281"/>
                  </a:lnTo>
                  <a:lnTo>
                    <a:pt x="100006" y="96236"/>
                  </a:lnTo>
                  <a:lnTo>
                    <a:pt x="99510" y="96189"/>
                  </a:lnTo>
                  <a:lnTo>
                    <a:pt x="98847" y="95780"/>
                  </a:lnTo>
                  <a:lnTo>
                    <a:pt x="97749" y="95631"/>
                  </a:lnTo>
                  <a:lnTo>
                    <a:pt x="97445" y="95765"/>
                  </a:lnTo>
                  <a:lnTo>
                    <a:pt x="97296" y="95693"/>
                  </a:lnTo>
                  <a:lnTo>
                    <a:pt x="96682" y="95979"/>
                  </a:lnTo>
                  <a:lnTo>
                    <a:pt x="94779" y="96434"/>
                  </a:lnTo>
                  <a:lnTo>
                    <a:pt x="93811" y="97048"/>
                  </a:lnTo>
                  <a:lnTo>
                    <a:pt x="93297" y="97771"/>
                  </a:lnTo>
                  <a:lnTo>
                    <a:pt x="93241" y="98072"/>
                  </a:lnTo>
                  <a:lnTo>
                    <a:pt x="92453" y="98196"/>
                  </a:lnTo>
                  <a:lnTo>
                    <a:pt x="90301" y="98971"/>
                  </a:lnTo>
                  <a:lnTo>
                    <a:pt x="88962" y="99507"/>
                  </a:lnTo>
                  <a:lnTo>
                    <a:pt x="88764" y="99454"/>
                  </a:lnTo>
                  <a:lnTo>
                    <a:pt x="87579" y="100000"/>
                  </a:lnTo>
                  <a:lnTo>
                    <a:pt x="87089" y="100564"/>
                  </a:lnTo>
                  <a:lnTo>
                    <a:pt x="85917" y="101885"/>
                  </a:lnTo>
                  <a:lnTo>
                    <a:pt x="85651" y="102778"/>
                  </a:lnTo>
                  <a:lnTo>
                    <a:pt x="85750" y="102890"/>
                  </a:lnTo>
                  <a:lnTo>
                    <a:pt x="85328" y="105153"/>
                  </a:lnTo>
                  <a:lnTo>
                    <a:pt x="85657" y="105941"/>
                  </a:lnTo>
                  <a:lnTo>
                    <a:pt x="87406" y="105584"/>
                  </a:lnTo>
                  <a:lnTo>
                    <a:pt x="88106" y="106074"/>
                  </a:lnTo>
                  <a:lnTo>
                    <a:pt x="88801" y="107851"/>
                  </a:lnTo>
                  <a:lnTo>
                    <a:pt x="88999" y="110089"/>
                  </a:lnTo>
                  <a:lnTo>
                    <a:pt x="88776" y="111311"/>
                  </a:lnTo>
                  <a:lnTo>
                    <a:pt x="89601" y="111311"/>
                  </a:lnTo>
                  <a:lnTo>
                    <a:pt x="88850" y="113491"/>
                  </a:lnTo>
                  <a:lnTo>
                    <a:pt x="86519" y="114291"/>
                  </a:lnTo>
                  <a:lnTo>
                    <a:pt x="85905" y="114864"/>
                  </a:lnTo>
                  <a:lnTo>
                    <a:pt x="85576" y="114964"/>
                  </a:lnTo>
                  <a:lnTo>
                    <a:pt x="84379" y="115993"/>
                  </a:lnTo>
                  <a:lnTo>
                    <a:pt x="83524" y="116297"/>
                  </a:lnTo>
                  <a:lnTo>
                    <a:pt x="82953" y="116349"/>
                  </a:lnTo>
                  <a:lnTo>
                    <a:pt x="81793" y="117025"/>
                  </a:lnTo>
                  <a:lnTo>
                    <a:pt x="81669" y="116594"/>
                  </a:lnTo>
                  <a:lnTo>
                    <a:pt x="80429" y="116991"/>
                  </a:lnTo>
                  <a:lnTo>
                    <a:pt x="79747" y="117001"/>
                  </a:lnTo>
                  <a:lnTo>
                    <a:pt x="78029" y="117401"/>
                  </a:lnTo>
                  <a:lnTo>
                    <a:pt x="76374" y="117441"/>
                  </a:lnTo>
                  <a:lnTo>
                    <a:pt x="76150" y="117646"/>
                  </a:lnTo>
                  <a:lnTo>
                    <a:pt x="75189" y="117053"/>
                  </a:lnTo>
                  <a:lnTo>
                    <a:pt x="74817" y="116849"/>
                  </a:lnTo>
                  <a:lnTo>
                    <a:pt x="74309" y="117202"/>
                  </a:lnTo>
                  <a:lnTo>
                    <a:pt x="73422" y="117531"/>
                  </a:lnTo>
                  <a:lnTo>
                    <a:pt x="72653" y="118269"/>
                  </a:lnTo>
                  <a:lnTo>
                    <a:pt x="72405" y="118132"/>
                  </a:lnTo>
                  <a:lnTo>
                    <a:pt x="72008" y="117872"/>
                  </a:lnTo>
                  <a:lnTo>
                    <a:pt x="71965" y="117246"/>
                  </a:lnTo>
                  <a:lnTo>
                    <a:pt x="71258" y="116322"/>
                  </a:lnTo>
                  <a:lnTo>
                    <a:pt x="70681" y="115950"/>
                  </a:lnTo>
                  <a:lnTo>
                    <a:pt x="70582" y="115720"/>
                  </a:lnTo>
                  <a:lnTo>
                    <a:pt x="70811" y="113094"/>
                  </a:lnTo>
                  <a:lnTo>
                    <a:pt x="70024" y="112291"/>
                  </a:lnTo>
                  <a:lnTo>
                    <a:pt x="68368" y="111451"/>
                  </a:lnTo>
                  <a:lnTo>
                    <a:pt x="67729" y="110961"/>
                  </a:lnTo>
                  <a:lnTo>
                    <a:pt x="67704" y="110768"/>
                  </a:lnTo>
                  <a:lnTo>
                    <a:pt x="67022" y="110241"/>
                  </a:lnTo>
                  <a:lnTo>
                    <a:pt x="65739" y="110217"/>
                  </a:lnTo>
                  <a:lnTo>
                    <a:pt x="65441" y="110378"/>
                  </a:lnTo>
                  <a:lnTo>
                    <a:pt x="63469" y="109724"/>
                  </a:lnTo>
                  <a:lnTo>
                    <a:pt x="63326" y="109410"/>
                  </a:lnTo>
                  <a:lnTo>
                    <a:pt x="62781" y="109398"/>
                  </a:lnTo>
                  <a:lnTo>
                    <a:pt x="61671" y="108198"/>
                  </a:lnTo>
                  <a:lnTo>
                    <a:pt x="61268" y="105008"/>
                  </a:lnTo>
                  <a:lnTo>
                    <a:pt x="60195" y="103956"/>
                  </a:lnTo>
                  <a:lnTo>
                    <a:pt x="58893" y="101845"/>
                  </a:lnTo>
                  <a:lnTo>
                    <a:pt x="59351" y="101851"/>
                  </a:lnTo>
                  <a:lnTo>
                    <a:pt x="59575" y="100564"/>
                  </a:lnTo>
                  <a:lnTo>
                    <a:pt x="59872" y="98974"/>
                  </a:lnTo>
                  <a:lnTo>
                    <a:pt x="60350" y="98289"/>
                  </a:lnTo>
                  <a:lnTo>
                    <a:pt x="60554" y="97730"/>
                  </a:lnTo>
                  <a:lnTo>
                    <a:pt x="61026" y="95790"/>
                  </a:lnTo>
                  <a:lnTo>
                    <a:pt x="60207" y="95684"/>
                  </a:lnTo>
                  <a:lnTo>
                    <a:pt x="58328" y="94735"/>
                  </a:lnTo>
                  <a:lnTo>
                    <a:pt x="57764" y="94227"/>
                  </a:lnTo>
                  <a:lnTo>
                    <a:pt x="57076" y="93926"/>
                  </a:lnTo>
                  <a:lnTo>
                    <a:pt x="55897" y="93191"/>
                  </a:lnTo>
                  <a:lnTo>
                    <a:pt x="56493" y="92010"/>
                  </a:lnTo>
                  <a:lnTo>
                    <a:pt x="56238" y="91948"/>
                  </a:lnTo>
                  <a:lnTo>
                    <a:pt x="55376" y="91377"/>
                  </a:lnTo>
                  <a:lnTo>
                    <a:pt x="52220" y="90326"/>
                  </a:lnTo>
                  <a:lnTo>
                    <a:pt x="51110" y="90193"/>
                  </a:lnTo>
                  <a:lnTo>
                    <a:pt x="50521" y="89793"/>
                  </a:lnTo>
                  <a:lnTo>
                    <a:pt x="50279" y="90553"/>
                  </a:lnTo>
                  <a:lnTo>
                    <a:pt x="49454" y="91790"/>
                  </a:lnTo>
                  <a:lnTo>
                    <a:pt x="48723" y="91675"/>
                  </a:lnTo>
                  <a:lnTo>
                    <a:pt x="47861" y="91749"/>
                  </a:lnTo>
                  <a:lnTo>
                    <a:pt x="46000" y="90959"/>
                  </a:lnTo>
                  <a:lnTo>
                    <a:pt x="44958" y="90683"/>
                  </a:lnTo>
                  <a:lnTo>
                    <a:pt x="45349" y="89635"/>
                  </a:lnTo>
                  <a:lnTo>
                    <a:pt x="44413" y="89033"/>
                  </a:lnTo>
                  <a:lnTo>
                    <a:pt x="44295" y="88671"/>
                  </a:lnTo>
                  <a:lnTo>
                    <a:pt x="43650" y="88361"/>
                  </a:lnTo>
                  <a:lnTo>
                    <a:pt x="43700" y="88280"/>
                  </a:lnTo>
                  <a:lnTo>
                    <a:pt x="41790" y="87071"/>
                  </a:lnTo>
                  <a:lnTo>
                    <a:pt x="40153" y="86705"/>
                  </a:lnTo>
                  <a:lnTo>
                    <a:pt x="38683" y="85548"/>
                  </a:lnTo>
                  <a:lnTo>
                    <a:pt x="38577" y="85232"/>
                  </a:lnTo>
                  <a:lnTo>
                    <a:pt x="37809" y="84801"/>
                  </a:lnTo>
                  <a:lnTo>
                    <a:pt x="37064" y="84851"/>
                  </a:lnTo>
                  <a:lnTo>
                    <a:pt x="36978" y="84965"/>
                  </a:lnTo>
                  <a:lnTo>
                    <a:pt x="36308" y="84587"/>
                  </a:lnTo>
                  <a:lnTo>
                    <a:pt x="35911" y="84875"/>
                  </a:lnTo>
                  <a:lnTo>
                    <a:pt x="35849" y="85328"/>
                  </a:lnTo>
                  <a:lnTo>
                    <a:pt x="35334" y="86351"/>
                  </a:lnTo>
                  <a:lnTo>
                    <a:pt x="34962" y="86516"/>
                  </a:lnTo>
                  <a:lnTo>
                    <a:pt x="34975" y="86878"/>
                  </a:lnTo>
                  <a:lnTo>
                    <a:pt x="37058" y="88475"/>
                  </a:lnTo>
                  <a:lnTo>
                    <a:pt x="38125" y="88903"/>
                  </a:lnTo>
                  <a:lnTo>
                    <a:pt x="38447" y="89260"/>
                  </a:lnTo>
                  <a:lnTo>
                    <a:pt x="38559" y="89622"/>
                  </a:lnTo>
                  <a:lnTo>
                    <a:pt x="37089" y="91167"/>
                  </a:lnTo>
                  <a:lnTo>
                    <a:pt x="35061" y="90398"/>
                  </a:lnTo>
                  <a:lnTo>
                    <a:pt x="34125" y="89914"/>
                  </a:lnTo>
                  <a:lnTo>
                    <a:pt x="33840" y="90615"/>
                  </a:lnTo>
                  <a:lnTo>
                    <a:pt x="33598" y="90562"/>
                  </a:lnTo>
                  <a:lnTo>
                    <a:pt x="33176" y="91098"/>
                  </a:lnTo>
                  <a:lnTo>
                    <a:pt x="32786" y="91452"/>
                  </a:lnTo>
                  <a:lnTo>
                    <a:pt x="31130" y="90562"/>
                  </a:lnTo>
                  <a:lnTo>
                    <a:pt x="30125" y="89523"/>
                  </a:lnTo>
                  <a:lnTo>
                    <a:pt x="29648" y="90171"/>
                  </a:lnTo>
                  <a:lnTo>
                    <a:pt x="28160" y="91266"/>
                  </a:lnTo>
                  <a:lnTo>
                    <a:pt x="27267" y="91684"/>
                  </a:lnTo>
                  <a:lnTo>
                    <a:pt x="24860" y="93569"/>
                  </a:lnTo>
                  <a:lnTo>
                    <a:pt x="23775" y="93787"/>
                  </a:lnTo>
                  <a:lnTo>
                    <a:pt x="22231" y="93659"/>
                  </a:lnTo>
                  <a:lnTo>
                    <a:pt x="20458" y="92391"/>
                  </a:lnTo>
                  <a:lnTo>
                    <a:pt x="19118" y="92215"/>
                  </a:lnTo>
                  <a:lnTo>
                    <a:pt x="18331" y="92791"/>
                  </a:lnTo>
                  <a:lnTo>
                    <a:pt x="17711" y="93058"/>
                  </a:lnTo>
                  <a:lnTo>
                    <a:pt x="17289" y="92525"/>
                  </a:lnTo>
                  <a:lnTo>
                    <a:pt x="15850" y="91734"/>
                  </a:lnTo>
                  <a:lnTo>
                    <a:pt x="15435" y="91805"/>
                  </a:lnTo>
                  <a:lnTo>
                    <a:pt x="14939" y="91399"/>
                  </a:lnTo>
                  <a:lnTo>
                    <a:pt x="14139" y="92075"/>
                  </a:lnTo>
                  <a:lnTo>
                    <a:pt x="13711" y="92599"/>
                  </a:lnTo>
                  <a:lnTo>
                    <a:pt x="13215" y="92475"/>
                  </a:lnTo>
                  <a:lnTo>
                    <a:pt x="12675" y="92726"/>
                  </a:lnTo>
                  <a:lnTo>
                    <a:pt x="12049" y="93560"/>
                  </a:lnTo>
                  <a:lnTo>
                    <a:pt x="11342" y="94577"/>
                  </a:lnTo>
                  <a:lnTo>
                    <a:pt x="10052" y="94500"/>
                  </a:lnTo>
                  <a:lnTo>
                    <a:pt x="9723" y="94599"/>
                  </a:lnTo>
                  <a:lnTo>
                    <a:pt x="9810" y="94298"/>
                  </a:lnTo>
                  <a:lnTo>
                    <a:pt x="8806" y="93588"/>
                  </a:lnTo>
                  <a:lnTo>
                    <a:pt x="9184" y="92345"/>
                  </a:lnTo>
                  <a:lnTo>
                    <a:pt x="9736" y="91415"/>
                  </a:lnTo>
                  <a:lnTo>
                    <a:pt x="10412" y="89709"/>
                  </a:lnTo>
                  <a:lnTo>
                    <a:pt x="8223" y="88767"/>
                  </a:lnTo>
                  <a:lnTo>
                    <a:pt x="7696" y="88128"/>
                  </a:lnTo>
                  <a:lnTo>
                    <a:pt x="7330" y="87154"/>
                  </a:lnTo>
                  <a:lnTo>
                    <a:pt x="7448" y="86829"/>
                  </a:lnTo>
                  <a:lnTo>
                    <a:pt x="7138" y="86550"/>
                  </a:lnTo>
                  <a:lnTo>
                    <a:pt x="7014" y="86646"/>
                  </a:lnTo>
                  <a:lnTo>
                    <a:pt x="6158" y="86103"/>
                  </a:lnTo>
                  <a:lnTo>
                    <a:pt x="6220" y="85920"/>
                  </a:lnTo>
                  <a:lnTo>
                    <a:pt x="5928" y="84844"/>
                  </a:lnTo>
                  <a:lnTo>
                    <a:pt x="5569" y="84097"/>
                  </a:lnTo>
                  <a:lnTo>
                    <a:pt x="4942" y="83657"/>
                  </a:lnTo>
                  <a:lnTo>
                    <a:pt x="1625" y="82566"/>
                  </a:lnTo>
                  <a:lnTo>
                    <a:pt x="1389" y="82404"/>
                  </a:lnTo>
                  <a:lnTo>
                    <a:pt x="1333" y="81967"/>
                  </a:lnTo>
                  <a:lnTo>
                    <a:pt x="750" y="80953"/>
                  </a:lnTo>
                  <a:lnTo>
                    <a:pt x="664" y="79809"/>
                  </a:lnTo>
                  <a:lnTo>
                    <a:pt x="750" y="79245"/>
                  </a:lnTo>
                  <a:lnTo>
                    <a:pt x="670" y="78894"/>
                  </a:lnTo>
                  <a:lnTo>
                    <a:pt x="347" y="77682"/>
                  </a:lnTo>
                  <a:lnTo>
                    <a:pt x="372" y="77174"/>
                  </a:lnTo>
                  <a:lnTo>
                    <a:pt x="0" y="76839"/>
                  </a:lnTo>
                  <a:lnTo>
                    <a:pt x="112" y="74445"/>
                  </a:lnTo>
                  <a:lnTo>
                    <a:pt x="1519" y="73937"/>
                  </a:lnTo>
                  <a:lnTo>
                    <a:pt x="3280" y="73763"/>
                  </a:lnTo>
                  <a:lnTo>
                    <a:pt x="4545" y="73865"/>
                  </a:lnTo>
                  <a:lnTo>
                    <a:pt x="5469" y="73633"/>
                  </a:lnTo>
                  <a:lnTo>
                    <a:pt x="6238" y="72489"/>
                  </a:lnTo>
                  <a:lnTo>
                    <a:pt x="6846" y="70244"/>
                  </a:lnTo>
                  <a:lnTo>
                    <a:pt x="7076" y="69462"/>
                  </a:lnTo>
                  <a:lnTo>
                    <a:pt x="8285" y="67949"/>
                  </a:lnTo>
                  <a:lnTo>
                    <a:pt x="8911" y="66436"/>
                  </a:lnTo>
                  <a:lnTo>
                    <a:pt x="9376" y="64505"/>
                  </a:lnTo>
                  <a:lnTo>
                    <a:pt x="9990" y="63075"/>
                  </a:lnTo>
                  <a:lnTo>
                    <a:pt x="10666" y="62244"/>
                  </a:lnTo>
                  <a:lnTo>
                    <a:pt x="11633" y="62278"/>
                  </a:lnTo>
                  <a:lnTo>
                    <a:pt x="12768" y="63041"/>
                  </a:lnTo>
                  <a:lnTo>
                    <a:pt x="14139" y="63937"/>
                  </a:lnTo>
                  <a:lnTo>
                    <a:pt x="14560" y="64250"/>
                  </a:lnTo>
                  <a:lnTo>
                    <a:pt x="15050" y="63472"/>
                  </a:lnTo>
                  <a:lnTo>
                    <a:pt x="16290" y="62145"/>
                  </a:lnTo>
                  <a:lnTo>
                    <a:pt x="17556" y="62347"/>
                  </a:lnTo>
                  <a:lnTo>
                    <a:pt x="18448" y="63184"/>
                  </a:lnTo>
                  <a:lnTo>
                    <a:pt x="18969" y="64117"/>
                  </a:lnTo>
                  <a:lnTo>
                    <a:pt x="20687" y="65602"/>
                  </a:lnTo>
                  <a:lnTo>
                    <a:pt x="20848" y="65596"/>
                  </a:lnTo>
                  <a:lnTo>
                    <a:pt x="21270" y="64839"/>
                  </a:lnTo>
                  <a:lnTo>
                    <a:pt x="21754" y="64412"/>
                  </a:lnTo>
                  <a:lnTo>
                    <a:pt x="22684" y="63153"/>
                  </a:lnTo>
                  <a:lnTo>
                    <a:pt x="22988" y="61968"/>
                  </a:lnTo>
                  <a:lnTo>
                    <a:pt x="21958" y="61531"/>
                  </a:lnTo>
                  <a:lnTo>
                    <a:pt x="21468" y="61150"/>
                  </a:lnTo>
                  <a:lnTo>
                    <a:pt x="19900" y="59475"/>
                  </a:lnTo>
                  <a:lnTo>
                    <a:pt x="19348" y="58564"/>
                  </a:lnTo>
                  <a:lnTo>
                    <a:pt x="18628" y="57798"/>
                  </a:lnTo>
                  <a:lnTo>
                    <a:pt x="18963" y="57206"/>
                  </a:lnTo>
                  <a:lnTo>
                    <a:pt x="19980" y="55476"/>
                  </a:lnTo>
                  <a:lnTo>
                    <a:pt x="20278" y="54828"/>
                  </a:lnTo>
                  <a:lnTo>
                    <a:pt x="20451" y="53981"/>
                  </a:lnTo>
                  <a:lnTo>
                    <a:pt x="20793" y="53457"/>
                  </a:lnTo>
                  <a:lnTo>
                    <a:pt x="22479" y="53311"/>
                  </a:lnTo>
                  <a:lnTo>
                    <a:pt x="22851" y="53067"/>
                  </a:lnTo>
                  <a:lnTo>
                    <a:pt x="23769" y="52890"/>
                  </a:lnTo>
                  <a:lnTo>
                    <a:pt x="24488" y="52949"/>
                  </a:lnTo>
                  <a:lnTo>
                    <a:pt x="24780" y="53507"/>
                  </a:lnTo>
                  <a:lnTo>
                    <a:pt x="25313" y="52536"/>
                  </a:lnTo>
                  <a:lnTo>
                    <a:pt x="25350" y="51116"/>
                  </a:lnTo>
                  <a:lnTo>
                    <a:pt x="25499" y="50543"/>
                  </a:lnTo>
                  <a:lnTo>
                    <a:pt x="25468" y="50220"/>
                  </a:lnTo>
                  <a:lnTo>
                    <a:pt x="25884" y="48968"/>
                  </a:lnTo>
                  <a:lnTo>
                    <a:pt x="26919" y="47324"/>
                  </a:lnTo>
                  <a:lnTo>
                    <a:pt x="26925" y="46918"/>
                  </a:lnTo>
                  <a:lnTo>
                    <a:pt x="27893" y="45532"/>
                  </a:lnTo>
                  <a:lnTo>
                    <a:pt x="25598" y="43876"/>
                  </a:lnTo>
                  <a:lnTo>
                    <a:pt x="23657" y="42273"/>
                  </a:lnTo>
                  <a:lnTo>
                    <a:pt x="24315" y="41036"/>
                  </a:lnTo>
                  <a:lnTo>
                    <a:pt x="25406" y="39514"/>
                  </a:lnTo>
                  <a:lnTo>
                    <a:pt x="26138" y="38187"/>
                  </a:lnTo>
                  <a:lnTo>
                    <a:pt x="26206" y="37343"/>
                  </a:lnTo>
                  <a:lnTo>
                    <a:pt x="25822" y="36584"/>
                  </a:lnTo>
                  <a:lnTo>
                    <a:pt x="25326" y="35995"/>
                  </a:lnTo>
                  <a:lnTo>
                    <a:pt x="25580" y="35499"/>
                  </a:lnTo>
                  <a:lnTo>
                    <a:pt x="25915" y="34838"/>
                  </a:lnTo>
                  <a:lnTo>
                    <a:pt x="24141" y="33000"/>
                  </a:lnTo>
                  <a:lnTo>
                    <a:pt x="22858" y="32085"/>
                  </a:lnTo>
                  <a:lnTo>
                    <a:pt x="23093" y="31325"/>
                  </a:lnTo>
                  <a:lnTo>
                    <a:pt x="24222" y="29753"/>
                  </a:lnTo>
                  <a:lnTo>
                    <a:pt x="24321" y="29806"/>
                  </a:lnTo>
                  <a:lnTo>
                    <a:pt x="25313" y="28786"/>
                  </a:lnTo>
                  <a:lnTo>
                    <a:pt x="25208" y="28395"/>
                  </a:lnTo>
                  <a:lnTo>
                    <a:pt x="24098" y="26774"/>
                  </a:lnTo>
                  <a:lnTo>
                    <a:pt x="23992" y="26386"/>
                  </a:lnTo>
                  <a:lnTo>
                    <a:pt x="24048" y="24926"/>
                  </a:lnTo>
                  <a:lnTo>
                    <a:pt x="24364" y="23890"/>
                  </a:lnTo>
                  <a:lnTo>
                    <a:pt x="24879" y="23022"/>
                  </a:lnTo>
                  <a:lnTo>
                    <a:pt x="23112" y="21165"/>
                  </a:lnTo>
                  <a:lnTo>
                    <a:pt x="22337" y="21103"/>
                  </a:lnTo>
                  <a:lnTo>
                    <a:pt x="22516" y="20628"/>
                  </a:lnTo>
                  <a:lnTo>
                    <a:pt x="23242" y="19013"/>
                  </a:lnTo>
                  <a:lnTo>
                    <a:pt x="23112" y="18157"/>
                  </a:lnTo>
                  <a:lnTo>
                    <a:pt x="23676" y="16914"/>
                  </a:lnTo>
                  <a:lnTo>
                    <a:pt x="24216" y="16201"/>
                  </a:lnTo>
                  <a:lnTo>
                    <a:pt x="25561" y="16635"/>
                  </a:lnTo>
                  <a:lnTo>
                    <a:pt x="26020" y="16942"/>
                  </a:lnTo>
                  <a:lnTo>
                    <a:pt x="26584" y="17038"/>
                  </a:lnTo>
                  <a:lnTo>
                    <a:pt x="27273" y="15732"/>
                  </a:lnTo>
                  <a:lnTo>
                    <a:pt x="27031" y="15056"/>
                  </a:lnTo>
                  <a:lnTo>
                    <a:pt x="27285" y="14768"/>
                  </a:lnTo>
                  <a:lnTo>
                    <a:pt x="27217" y="14638"/>
                  </a:lnTo>
                  <a:lnTo>
                    <a:pt x="27446" y="14390"/>
                  </a:lnTo>
                  <a:lnTo>
                    <a:pt x="27471" y="13915"/>
                  </a:lnTo>
                  <a:lnTo>
                    <a:pt x="27750" y="13788"/>
                  </a:lnTo>
                  <a:lnTo>
                    <a:pt x="29009" y="14108"/>
                  </a:lnTo>
                  <a:lnTo>
                    <a:pt x="29815" y="15224"/>
                  </a:lnTo>
                  <a:lnTo>
                    <a:pt x="29908" y="15156"/>
                  </a:lnTo>
                  <a:lnTo>
                    <a:pt x="30466" y="15466"/>
                  </a:lnTo>
                  <a:lnTo>
                    <a:pt x="31148" y="14743"/>
                  </a:lnTo>
                  <a:lnTo>
                    <a:pt x="31651" y="13776"/>
                  </a:lnTo>
                  <a:lnTo>
                    <a:pt x="32035" y="12371"/>
                  </a:lnTo>
                  <a:lnTo>
                    <a:pt x="33176" y="11196"/>
                  </a:lnTo>
                  <a:lnTo>
                    <a:pt x="33747" y="10945"/>
                  </a:lnTo>
                  <a:lnTo>
                    <a:pt x="34479" y="11243"/>
                  </a:lnTo>
                  <a:lnTo>
                    <a:pt x="36277" y="10697"/>
                  </a:lnTo>
                  <a:lnTo>
                    <a:pt x="36357" y="10809"/>
                  </a:lnTo>
                  <a:lnTo>
                    <a:pt x="37201" y="10688"/>
                  </a:lnTo>
                  <a:lnTo>
                    <a:pt x="37257" y="10812"/>
                  </a:lnTo>
                  <a:lnTo>
                    <a:pt x="39923" y="10982"/>
                  </a:lnTo>
                  <a:lnTo>
                    <a:pt x="40742" y="11602"/>
                  </a:lnTo>
                  <a:lnTo>
                    <a:pt x="41864" y="11965"/>
                  </a:lnTo>
                  <a:lnTo>
                    <a:pt x="43532" y="12858"/>
                  </a:lnTo>
                  <a:lnTo>
                    <a:pt x="44090" y="12260"/>
                  </a:lnTo>
                  <a:lnTo>
                    <a:pt x="44128" y="11919"/>
                  </a:lnTo>
                  <a:lnTo>
                    <a:pt x="43935" y="11357"/>
                  </a:lnTo>
                  <a:lnTo>
                    <a:pt x="44648" y="10598"/>
                  </a:lnTo>
                  <a:lnTo>
                    <a:pt x="44636" y="9292"/>
                  </a:lnTo>
                  <a:lnTo>
                    <a:pt x="45920" y="7200"/>
                  </a:lnTo>
                  <a:lnTo>
                    <a:pt x="45982" y="6837"/>
                  </a:lnTo>
                  <a:lnTo>
                    <a:pt x="46682" y="5147"/>
                  </a:lnTo>
                  <a:lnTo>
                    <a:pt x="47396" y="3963"/>
                  </a:lnTo>
                  <a:lnTo>
                    <a:pt x="48078" y="3150"/>
                  </a:lnTo>
                  <a:lnTo>
                    <a:pt x="49864" y="4102"/>
                  </a:lnTo>
                  <a:lnTo>
                    <a:pt x="49981" y="3941"/>
                  </a:lnTo>
                  <a:lnTo>
                    <a:pt x="50093" y="4000"/>
                  </a:lnTo>
                  <a:lnTo>
                    <a:pt x="50409" y="3671"/>
                  </a:lnTo>
                  <a:lnTo>
                    <a:pt x="51036" y="4018"/>
                  </a:lnTo>
                  <a:lnTo>
                    <a:pt x="51333" y="3575"/>
                  </a:lnTo>
                  <a:lnTo>
                    <a:pt x="52003" y="2949"/>
                  </a:lnTo>
                  <a:lnTo>
                    <a:pt x="51966" y="2304"/>
                  </a:lnTo>
                  <a:lnTo>
                    <a:pt x="51687" y="1631"/>
                  </a:lnTo>
                  <a:lnTo>
                    <a:pt x="52220" y="1101"/>
                  </a:lnTo>
                  <a:lnTo>
                    <a:pt x="52673" y="419"/>
                  </a:lnTo>
                  <a:lnTo>
                    <a:pt x="5272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18DFF">
                <a:alpha val="6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Shape 5125">
              <a:extLst>
                <a:ext uri="{FF2B5EF4-FFF2-40B4-BE49-F238E27FC236}">
                  <a16:creationId xmlns:a16="http://schemas.microsoft.com/office/drawing/2014/main" id="{4769B76C-7022-6049-C613-1DD6F53224D7}"/>
                </a:ext>
              </a:extLst>
            </p:cNvPr>
            <p:cNvSpPr/>
            <p:nvPr/>
          </p:nvSpPr>
          <p:spPr>
            <a:xfrm>
              <a:off x="7463383" y="2879296"/>
              <a:ext cx="14998" cy="27198"/>
            </a:xfrm>
            <a:custGeom>
              <a:avLst/>
              <a:gdLst/>
              <a:ahLst/>
              <a:cxnLst/>
              <a:rect l="0" t="0" r="0" b="0"/>
              <a:pathLst>
                <a:path w="14998" h="27198">
                  <a:moveTo>
                    <a:pt x="8589" y="0"/>
                  </a:moveTo>
                  <a:lnTo>
                    <a:pt x="8613" y="28"/>
                  </a:lnTo>
                  <a:lnTo>
                    <a:pt x="8682" y="71"/>
                  </a:lnTo>
                  <a:lnTo>
                    <a:pt x="8688" y="78"/>
                  </a:lnTo>
                  <a:lnTo>
                    <a:pt x="8719" y="84"/>
                  </a:lnTo>
                  <a:lnTo>
                    <a:pt x="8781" y="102"/>
                  </a:lnTo>
                  <a:lnTo>
                    <a:pt x="8855" y="102"/>
                  </a:lnTo>
                  <a:lnTo>
                    <a:pt x="8874" y="99"/>
                  </a:lnTo>
                  <a:lnTo>
                    <a:pt x="8892" y="105"/>
                  </a:lnTo>
                  <a:lnTo>
                    <a:pt x="9079" y="109"/>
                  </a:lnTo>
                  <a:lnTo>
                    <a:pt x="9203" y="130"/>
                  </a:lnTo>
                  <a:lnTo>
                    <a:pt x="9320" y="143"/>
                  </a:lnTo>
                  <a:lnTo>
                    <a:pt x="9444" y="180"/>
                  </a:lnTo>
                  <a:lnTo>
                    <a:pt x="9544" y="198"/>
                  </a:lnTo>
                  <a:lnTo>
                    <a:pt x="9655" y="220"/>
                  </a:lnTo>
                  <a:lnTo>
                    <a:pt x="9742" y="248"/>
                  </a:lnTo>
                  <a:lnTo>
                    <a:pt x="9823" y="251"/>
                  </a:lnTo>
                  <a:lnTo>
                    <a:pt x="9866" y="248"/>
                  </a:lnTo>
                  <a:lnTo>
                    <a:pt x="9903" y="251"/>
                  </a:lnTo>
                  <a:lnTo>
                    <a:pt x="9916" y="248"/>
                  </a:lnTo>
                  <a:lnTo>
                    <a:pt x="9928" y="248"/>
                  </a:lnTo>
                  <a:lnTo>
                    <a:pt x="9934" y="245"/>
                  </a:lnTo>
                  <a:lnTo>
                    <a:pt x="9978" y="239"/>
                  </a:lnTo>
                  <a:lnTo>
                    <a:pt x="10015" y="248"/>
                  </a:lnTo>
                  <a:lnTo>
                    <a:pt x="10027" y="267"/>
                  </a:lnTo>
                  <a:lnTo>
                    <a:pt x="10052" y="273"/>
                  </a:lnTo>
                  <a:lnTo>
                    <a:pt x="10108" y="282"/>
                  </a:lnTo>
                  <a:lnTo>
                    <a:pt x="10182" y="310"/>
                  </a:lnTo>
                  <a:lnTo>
                    <a:pt x="10207" y="304"/>
                  </a:lnTo>
                  <a:lnTo>
                    <a:pt x="10213" y="301"/>
                  </a:lnTo>
                  <a:lnTo>
                    <a:pt x="10226" y="295"/>
                  </a:lnTo>
                  <a:lnTo>
                    <a:pt x="10244" y="295"/>
                  </a:lnTo>
                  <a:lnTo>
                    <a:pt x="10300" y="313"/>
                  </a:lnTo>
                  <a:lnTo>
                    <a:pt x="10356" y="335"/>
                  </a:lnTo>
                  <a:lnTo>
                    <a:pt x="10375" y="344"/>
                  </a:lnTo>
                  <a:lnTo>
                    <a:pt x="10406" y="360"/>
                  </a:lnTo>
                  <a:lnTo>
                    <a:pt x="10499" y="403"/>
                  </a:lnTo>
                  <a:lnTo>
                    <a:pt x="10573" y="450"/>
                  </a:lnTo>
                  <a:lnTo>
                    <a:pt x="10610" y="474"/>
                  </a:lnTo>
                  <a:lnTo>
                    <a:pt x="10691" y="518"/>
                  </a:lnTo>
                  <a:lnTo>
                    <a:pt x="10709" y="518"/>
                  </a:lnTo>
                  <a:lnTo>
                    <a:pt x="10759" y="530"/>
                  </a:lnTo>
                  <a:lnTo>
                    <a:pt x="10796" y="533"/>
                  </a:lnTo>
                  <a:lnTo>
                    <a:pt x="10809" y="515"/>
                  </a:lnTo>
                  <a:lnTo>
                    <a:pt x="10821" y="508"/>
                  </a:lnTo>
                  <a:lnTo>
                    <a:pt x="10852" y="518"/>
                  </a:lnTo>
                  <a:lnTo>
                    <a:pt x="10877" y="574"/>
                  </a:lnTo>
                  <a:lnTo>
                    <a:pt x="10982" y="657"/>
                  </a:lnTo>
                  <a:lnTo>
                    <a:pt x="10995" y="670"/>
                  </a:lnTo>
                  <a:lnTo>
                    <a:pt x="11081" y="695"/>
                  </a:lnTo>
                  <a:lnTo>
                    <a:pt x="11144" y="710"/>
                  </a:lnTo>
                  <a:lnTo>
                    <a:pt x="11162" y="713"/>
                  </a:lnTo>
                  <a:lnTo>
                    <a:pt x="11168" y="716"/>
                  </a:lnTo>
                  <a:lnTo>
                    <a:pt x="11199" y="729"/>
                  </a:lnTo>
                  <a:lnTo>
                    <a:pt x="11342" y="815"/>
                  </a:lnTo>
                  <a:lnTo>
                    <a:pt x="11491" y="918"/>
                  </a:lnTo>
                  <a:lnTo>
                    <a:pt x="11497" y="927"/>
                  </a:lnTo>
                  <a:lnTo>
                    <a:pt x="11534" y="949"/>
                  </a:lnTo>
                  <a:lnTo>
                    <a:pt x="11571" y="970"/>
                  </a:lnTo>
                  <a:lnTo>
                    <a:pt x="11658" y="1023"/>
                  </a:lnTo>
                  <a:lnTo>
                    <a:pt x="11664" y="1032"/>
                  </a:lnTo>
                  <a:lnTo>
                    <a:pt x="11677" y="1042"/>
                  </a:lnTo>
                  <a:lnTo>
                    <a:pt x="11745" y="1085"/>
                  </a:lnTo>
                  <a:lnTo>
                    <a:pt x="11776" y="1113"/>
                  </a:lnTo>
                  <a:lnTo>
                    <a:pt x="11813" y="1132"/>
                  </a:lnTo>
                  <a:lnTo>
                    <a:pt x="11881" y="1169"/>
                  </a:lnTo>
                  <a:lnTo>
                    <a:pt x="11906" y="1172"/>
                  </a:lnTo>
                  <a:lnTo>
                    <a:pt x="11919" y="1172"/>
                  </a:lnTo>
                  <a:lnTo>
                    <a:pt x="11925" y="1169"/>
                  </a:lnTo>
                  <a:lnTo>
                    <a:pt x="11937" y="1169"/>
                  </a:lnTo>
                  <a:lnTo>
                    <a:pt x="11968" y="1172"/>
                  </a:lnTo>
                  <a:lnTo>
                    <a:pt x="11999" y="1188"/>
                  </a:lnTo>
                  <a:lnTo>
                    <a:pt x="12005" y="1197"/>
                  </a:lnTo>
                  <a:lnTo>
                    <a:pt x="12061" y="1215"/>
                  </a:lnTo>
                  <a:lnTo>
                    <a:pt x="12092" y="1219"/>
                  </a:lnTo>
                  <a:lnTo>
                    <a:pt x="12123" y="1234"/>
                  </a:lnTo>
                  <a:lnTo>
                    <a:pt x="12179" y="1262"/>
                  </a:lnTo>
                  <a:lnTo>
                    <a:pt x="12247" y="1281"/>
                  </a:lnTo>
                  <a:lnTo>
                    <a:pt x="12316" y="1290"/>
                  </a:lnTo>
                  <a:lnTo>
                    <a:pt x="12334" y="1302"/>
                  </a:lnTo>
                  <a:lnTo>
                    <a:pt x="12384" y="1327"/>
                  </a:lnTo>
                  <a:lnTo>
                    <a:pt x="12464" y="1364"/>
                  </a:lnTo>
                  <a:lnTo>
                    <a:pt x="12489" y="1374"/>
                  </a:lnTo>
                  <a:lnTo>
                    <a:pt x="12520" y="1374"/>
                  </a:lnTo>
                  <a:lnTo>
                    <a:pt x="12545" y="1370"/>
                  </a:lnTo>
                  <a:lnTo>
                    <a:pt x="12570" y="1367"/>
                  </a:lnTo>
                  <a:lnTo>
                    <a:pt x="12576" y="1380"/>
                  </a:lnTo>
                  <a:lnTo>
                    <a:pt x="12607" y="1420"/>
                  </a:lnTo>
                  <a:lnTo>
                    <a:pt x="12613" y="1429"/>
                  </a:lnTo>
                  <a:lnTo>
                    <a:pt x="12688" y="1451"/>
                  </a:lnTo>
                  <a:lnTo>
                    <a:pt x="12719" y="1451"/>
                  </a:lnTo>
                  <a:lnTo>
                    <a:pt x="12750" y="1448"/>
                  </a:lnTo>
                  <a:lnTo>
                    <a:pt x="12762" y="1457"/>
                  </a:lnTo>
                  <a:lnTo>
                    <a:pt x="12805" y="1488"/>
                  </a:lnTo>
                  <a:lnTo>
                    <a:pt x="12824" y="1498"/>
                  </a:lnTo>
                  <a:lnTo>
                    <a:pt x="12843" y="1507"/>
                  </a:lnTo>
                  <a:lnTo>
                    <a:pt x="12855" y="1510"/>
                  </a:lnTo>
                  <a:lnTo>
                    <a:pt x="12874" y="1516"/>
                  </a:lnTo>
                  <a:lnTo>
                    <a:pt x="12892" y="1519"/>
                  </a:lnTo>
                  <a:lnTo>
                    <a:pt x="12917" y="1519"/>
                  </a:lnTo>
                  <a:lnTo>
                    <a:pt x="12929" y="1519"/>
                  </a:lnTo>
                  <a:lnTo>
                    <a:pt x="12985" y="1519"/>
                  </a:lnTo>
                  <a:lnTo>
                    <a:pt x="13016" y="1513"/>
                  </a:lnTo>
                  <a:lnTo>
                    <a:pt x="13041" y="1516"/>
                  </a:lnTo>
                  <a:lnTo>
                    <a:pt x="13047" y="1519"/>
                  </a:lnTo>
                  <a:lnTo>
                    <a:pt x="13091" y="1547"/>
                  </a:lnTo>
                  <a:lnTo>
                    <a:pt x="13097" y="1553"/>
                  </a:lnTo>
                  <a:lnTo>
                    <a:pt x="13159" y="1572"/>
                  </a:lnTo>
                  <a:lnTo>
                    <a:pt x="13202" y="1575"/>
                  </a:lnTo>
                  <a:lnTo>
                    <a:pt x="13264" y="1584"/>
                  </a:lnTo>
                  <a:lnTo>
                    <a:pt x="13302" y="1594"/>
                  </a:lnTo>
                  <a:lnTo>
                    <a:pt x="13320" y="1597"/>
                  </a:lnTo>
                  <a:lnTo>
                    <a:pt x="13419" y="1631"/>
                  </a:lnTo>
                  <a:lnTo>
                    <a:pt x="13432" y="1634"/>
                  </a:lnTo>
                  <a:lnTo>
                    <a:pt x="13488" y="1659"/>
                  </a:lnTo>
                  <a:lnTo>
                    <a:pt x="13525" y="1668"/>
                  </a:lnTo>
                  <a:lnTo>
                    <a:pt x="13605" y="1668"/>
                  </a:lnTo>
                  <a:lnTo>
                    <a:pt x="13742" y="1712"/>
                  </a:lnTo>
                  <a:lnTo>
                    <a:pt x="13847" y="1770"/>
                  </a:lnTo>
                  <a:lnTo>
                    <a:pt x="13853" y="1770"/>
                  </a:lnTo>
                  <a:lnTo>
                    <a:pt x="13878" y="1780"/>
                  </a:lnTo>
                  <a:lnTo>
                    <a:pt x="13903" y="1789"/>
                  </a:lnTo>
                  <a:lnTo>
                    <a:pt x="13971" y="1801"/>
                  </a:lnTo>
                  <a:lnTo>
                    <a:pt x="13990" y="1805"/>
                  </a:lnTo>
                  <a:lnTo>
                    <a:pt x="14058" y="1808"/>
                  </a:lnTo>
                  <a:lnTo>
                    <a:pt x="14120" y="1808"/>
                  </a:lnTo>
                  <a:lnTo>
                    <a:pt x="14170" y="1805"/>
                  </a:lnTo>
                  <a:lnTo>
                    <a:pt x="14176" y="1808"/>
                  </a:lnTo>
                  <a:lnTo>
                    <a:pt x="14194" y="1817"/>
                  </a:lnTo>
                  <a:lnTo>
                    <a:pt x="14269" y="1854"/>
                  </a:lnTo>
                  <a:lnTo>
                    <a:pt x="14275" y="1857"/>
                  </a:lnTo>
                  <a:lnTo>
                    <a:pt x="14331" y="1910"/>
                  </a:lnTo>
                  <a:lnTo>
                    <a:pt x="14486" y="1966"/>
                  </a:lnTo>
                  <a:lnTo>
                    <a:pt x="14616" y="2012"/>
                  </a:lnTo>
                  <a:lnTo>
                    <a:pt x="14647" y="2015"/>
                  </a:lnTo>
                  <a:lnTo>
                    <a:pt x="14653" y="2018"/>
                  </a:lnTo>
                  <a:lnTo>
                    <a:pt x="14746" y="2034"/>
                  </a:lnTo>
                  <a:lnTo>
                    <a:pt x="14839" y="2062"/>
                  </a:lnTo>
                  <a:lnTo>
                    <a:pt x="14998" y="2098"/>
                  </a:lnTo>
                  <a:lnTo>
                    <a:pt x="14998" y="5761"/>
                  </a:lnTo>
                  <a:lnTo>
                    <a:pt x="14914" y="5733"/>
                  </a:lnTo>
                  <a:lnTo>
                    <a:pt x="14759" y="5733"/>
                  </a:lnTo>
                  <a:lnTo>
                    <a:pt x="14722" y="5888"/>
                  </a:lnTo>
                  <a:lnTo>
                    <a:pt x="14629" y="5854"/>
                  </a:lnTo>
                  <a:lnTo>
                    <a:pt x="14622" y="5854"/>
                  </a:lnTo>
                  <a:lnTo>
                    <a:pt x="14616" y="5851"/>
                  </a:lnTo>
                  <a:lnTo>
                    <a:pt x="14536" y="5820"/>
                  </a:lnTo>
                  <a:lnTo>
                    <a:pt x="14430" y="5795"/>
                  </a:lnTo>
                  <a:lnTo>
                    <a:pt x="14281" y="5764"/>
                  </a:lnTo>
                  <a:lnTo>
                    <a:pt x="14275" y="5761"/>
                  </a:lnTo>
                  <a:lnTo>
                    <a:pt x="14269" y="5761"/>
                  </a:lnTo>
                  <a:lnTo>
                    <a:pt x="14083" y="5721"/>
                  </a:lnTo>
                  <a:lnTo>
                    <a:pt x="14101" y="5659"/>
                  </a:lnTo>
                  <a:lnTo>
                    <a:pt x="14120" y="5593"/>
                  </a:lnTo>
                  <a:lnTo>
                    <a:pt x="14157" y="5488"/>
                  </a:lnTo>
                  <a:lnTo>
                    <a:pt x="14132" y="5339"/>
                  </a:lnTo>
                  <a:lnTo>
                    <a:pt x="14008" y="5293"/>
                  </a:lnTo>
                  <a:lnTo>
                    <a:pt x="13915" y="5252"/>
                  </a:lnTo>
                  <a:lnTo>
                    <a:pt x="13791" y="5290"/>
                  </a:lnTo>
                  <a:lnTo>
                    <a:pt x="13785" y="5302"/>
                  </a:lnTo>
                  <a:lnTo>
                    <a:pt x="13785" y="5311"/>
                  </a:lnTo>
                  <a:lnTo>
                    <a:pt x="13773" y="5318"/>
                  </a:lnTo>
                  <a:lnTo>
                    <a:pt x="13773" y="5327"/>
                  </a:lnTo>
                  <a:lnTo>
                    <a:pt x="13760" y="5324"/>
                  </a:lnTo>
                  <a:lnTo>
                    <a:pt x="13760" y="5330"/>
                  </a:lnTo>
                  <a:lnTo>
                    <a:pt x="13692" y="5438"/>
                  </a:lnTo>
                  <a:lnTo>
                    <a:pt x="13618" y="5572"/>
                  </a:lnTo>
                  <a:lnTo>
                    <a:pt x="13587" y="5640"/>
                  </a:lnTo>
                  <a:lnTo>
                    <a:pt x="13587" y="5643"/>
                  </a:lnTo>
                  <a:lnTo>
                    <a:pt x="13506" y="5851"/>
                  </a:lnTo>
                  <a:lnTo>
                    <a:pt x="13444" y="5866"/>
                  </a:lnTo>
                  <a:lnTo>
                    <a:pt x="13388" y="5879"/>
                  </a:lnTo>
                  <a:lnTo>
                    <a:pt x="13339" y="5891"/>
                  </a:lnTo>
                  <a:lnTo>
                    <a:pt x="13320" y="5997"/>
                  </a:lnTo>
                  <a:lnTo>
                    <a:pt x="13184" y="6003"/>
                  </a:lnTo>
                  <a:lnTo>
                    <a:pt x="13103" y="5997"/>
                  </a:lnTo>
                  <a:lnTo>
                    <a:pt x="13022" y="5993"/>
                  </a:lnTo>
                  <a:lnTo>
                    <a:pt x="12948" y="6024"/>
                  </a:lnTo>
                  <a:lnTo>
                    <a:pt x="12942" y="6031"/>
                  </a:lnTo>
                  <a:lnTo>
                    <a:pt x="12954" y="6055"/>
                  </a:lnTo>
                  <a:lnTo>
                    <a:pt x="12954" y="6065"/>
                  </a:lnTo>
                  <a:lnTo>
                    <a:pt x="12973" y="6102"/>
                  </a:lnTo>
                  <a:lnTo>
                    <a:pt x="12985" y="6127"/>
                  </a:lnTo>
                  <a:lnTo>
                    <a:pt x="12991" y="6155"/>
                  </a:lnTo>
                  <a:lnTo>
                    <a:pt x="13004" y="6189"/>
                  </a:lnTo>
                  <a:lnTo>
                    <a:pt x="13022" y="6251"/>
                  </a:lnTo>
                  <a:lnTo>
                    <a:pt x="13029" y="6291"/>
                  </a:lnTo>
                  <a:lnTo>
                    <a:pt x="13035" y="6325"/>
                  </a:lnTo>
                  <a:lnTo>
                    <a:pt x="13041" y="6366"/>
                  </a:lnTo>
                  <a:lnTo>
                    <a:pt x="13041" y="6455"/>
                  </a:lnTo>
                  <a:lnTo>
                    <a:pt x="13041" y="6480"/>
                  </a:lnTo>
                  <a:lnTo>
                    <a:pt x="13041" y="6502"/>
                  </a:lnTo>
                  <a:lnTo>
                    <a:pt x="13029" y="6514"/>
                  </a:lnTo>
                  <a:lnTo>
                    <a:pt x="13029" y="6524"/>
                  </a:lnTo>
                  <a:lnTo>
                    <a:pt x="13022" y="6548"/>
                  </a:lnTo>
                  <a:lnTo>
                    <a:pt x="13022" y="6570"/>
                  </a:lnTo>
                  <a:lnTo>
                    <a:pt x="13022" y="6623"/>
                  </a:lnTo>
                  <a:lnTo>
                    <a:pt x="13022" y="6648"/>
                  </a:lnTo>
                  <a:lnTo>
                    <a:pt x="13010" y="6744"/>
                  </a:lnTo>
                  <a:lnTo>
                    <a:pt x="13004" y="6784"/>
                  </a:lnTo>
                  <a:lnTo>
                    <a:pt x="13004" y="6812"/>
                  </a:lnTo>
                  <a:lnTo>
                    <a:pt x="12998" y="6846"/>
                  </a:lnTo>
                  <a:lnTo>
                    <a:pt x="12991" y="6924"/>
                  </a:lnTo>
                  <a:lnTo>
                    <a:pt x="12985" y="6986"/>
                  </a:lnTo>
                  <a:lnTo>
                    <a:pt x="12985" y="7014"/>
                  </a:lnTo>
                  <a:lnTo>
                    <a:pt x="12967" y="7141"/>
                  </a:lnTo>
                  <a:lnTo>
                    <a:pt x="12960" y="7175"/>
                  </a:lnTo>
                  <a:lnTo>
                    <a:pt x="12954" y="7231"/>
                  </a:lnTo>
                  <a:lnTo>
                    <a:pt x="12948" y="7240"/>
                  </a:lnTo>
                  <a:lnTo>
                    <a:pt x="12942" y="7311"/>
                  </a:lnTo>
                  <a:lnTo>
                    <a:pt x="12936" y="7379"/>
                  </a:lnTo>
                  <a:lnTo>
                    <a:pt x="12923" y="7488"/>
                  </a:lnTo>
                  <a:lnTo>
                    <a:pt x="12911" y="7637"/>
                  </a:lnTo>
                  <a:lnTo>
                    <a:pt x="12898" y="7708"/>
                  </a:lnTo>
                  <a:lnTo>
                    <a:pt x="12898" y="7739"/>
                  </a:lnTo>
                  <a:lnTo>
                    <a:pt x="12892" y="7792"/>
                  </a:lnTo>
                  <a:lnTo>
                    <a:pt x="12892" y="7820"/>
                  </a:lnTo>
                  <a:lnTo>
                    <a:pt x="12880" y="7894"/>
                  </a:lnTo>
                  <a:lnTo>
                    <a:pt x="12880" y="7910"/>
                  </a:lnTo>
                  <a:lnTo>
                    <a:pt x="12867" y="8012"/>
                  </a:lnTo>
                  <a:lnTo>
                    <a:pt x="12867" y="8046"/>
                  </a:lnTo>
                  <a:lnTo>
                    <a:pt x="12861" y="8105"/>
                  </a:lnTo>
                  <a:lnTo>
                    <a:pt x="12855" y="8182"/>
                  </a:lnTo>
                  <a:lnTo>
                    <a:pt x="12843" y="8260"/>
                  </a:lnTo>
                  <a:lnTo>
                    <a:pt x="12836" y="8334"/>
                  </a:lnTo>
                  <a:lnTo>
                    <a:pt x="12830" y="8403"/>
                  </a:lnTo>
                  <a:lnTo>
                    <a:pt x="12830" y="8418"/>
                  </a:lnTo>
                  <a:lnTo>
                    <a:pt x="12818" y="8496"/>
                  </a:lnTo>
                  <a:lnTo>
                    <a:pt x="12818" y="8511"/>
                  </a:lnTo>
                  <a:lnTo>
                    <a:pt x="12812" y="8579"/>
                  </a:lnTo>
                  <a:lnTo>
                    <a:pt x="12805" y="8595"/>
                  </a:lnTo>
                  <a:lnTo>
                    <a:pt x="12799" y="8669"/>
                  </a:lnTo>
                  <a:lnTo>
                    <a:pt x="12793" y="8744"/>
                  </a:lnTo>
                  <a:lnTo>
                    <a:pt x="12781" y="8799"/>
                  </a:lnTo>
                  <a:lnTo>
                    <a:pt x="12781" y="8967"/>
                  </a:lnTo>
                  <a:lnTo>
                    <a:pt x="12799" y="9020"/>
                  </a:lnTo>
                  <a:lnTo>
                    <a:pt x="12799" y="9032"/>
                  </a:lnTo>
                  <a:lnTo>
                    <a:pt x="12799" y="9041"/>
                  </a:lnTo>
                  <a:lnTo>
                    <a:pt x="12824" y="9134"/>
                  </a:lnTo>
                  <a:lnTo>
                    <a:pt x="12830" y="9144"/>
                  </a:lnTo>
                  <a:lnTo>
                    <a:pt x="12855" y="9196"/>
                  </a:lnTo>
                  <a:lnTo>
                    <a:pt x="12861" y="9215"/>
                  </a:lnTo>
                  <a:lnTo>
                    <a:pt x="12874" y="9230"/>
                  </a:lnTo>
                  <a:lnTo>
                    <a:pt x="12936" y="9327"/>
                  </a:lnTo>
                  <a:lnTo>
                    <a:pt x="12998" y="9401"/>
                  </a:lnTo>
                  <a:lnTo>
                    <a:pt x="13004" y="9416"/>
                  </a:lnTo>
                  <a:lnTo>
                    <a:pt x="13022" y="9435"/>
                  </a:lnTo>
                  <a:lnTo>
                    <a:pt x="13047" y="9457"/>
                  </a:lnTo>
                  <a:lnTo>
                    <a:pt x="13022" y="9488"/>
                  </a:lnTo>
                  <a:lnTo>
                    <a:pt x="13004" y="9503"/>
                  </a:lnTo>
                  <a:lnTo>
                    <a:pt x="12998" y="9506"/>
                  </a:lnTo>
                  <a:lnTo>
                    <a:pt x="12948" y="9522"/>
                  </a:lnTo>
                  <a:lnTo>
                    <a:pt x="12867" y="9547"/>
                  </a:lnTo>
                  <a:lnTo>
                    <a:pt x="12805" y="9562"/>
                  </a:lnTo>
                  <a:lnTo>
                    <a:pt x="12799" y="9565"/>
                  </a:lnTo>
                  <a:lnTo>
                    <a:pt x="12793" y="9568"/>
                  </a:lnTo>
                  <a:lnTo>
                    <a:pt x="12781" y="9568"/>
                  </a:lnTo>
                  <a:lnTo>
                    <a:pt x="12774" y="9565"/>
                  </a:lnTo>
                  <a:lnTo>
                    <a:pt x="12762" y="9562"/>
                  </a:lnTo>
                  <a:lnTo>
                    <a:pt x="12743" y="9556"/>
                  </a:lnTo>
                  <a:lnTo>
                    <a:pt x="12706" y="9537"/>
                  </a:lnTo>
                  <a:lnTo>
                    <a:pt x="12712" y="9547"/>
                  </a:lnTo>
                  <a:lnTo>
                    <a:pt x="12781" y="9652"/>
                  </a:lnTo>
                  <a:lnTo>
                    <a:pt x="12793" y="9671"/>
                  </a:lnTo>
                  <a:lnTo>
                    <a:pt x="12762" y="9680"/>
                  </a:lnTo>
                  <a:lnTo>
                    <a:pt x="12756" y="9680"/>
                  </a:lnTo>
                  <a:lnTo>
                    <a:pt x="12725" y="9689"/>
                  </a:lnTo>
                  <a:lnTo>
                    <a:pt x="12719" y="9689"/>
                  </a:lnTo>
                  <a:lnTo>
                    <a:pt x="12706" y="9696"/>
                  </a:lnTo>
                  <a:lnTo>
                    <a:pt x="12483" y="9779"/>
                  </a:lnTo>
                  <a:lnTo>
                    <a:pt x="11999" y="9996"/>
                  </a:lnTo>
                  <a:lnTo>
                    <a:pt x="11999" y="9999"/>
                  </a:lnTo>
                  <a:lnTo>
                    <a:pt x="11739" y="10117"/>
                  </a:lnTo>
                  <a:lnTo>
                    <a:pt x="11565" y="10198"/>
                  </a:lnTo>
                  <a:lnTo>
                    <a:pt x="11491" y="10232"/>
                  </a:lnTo>
                  <a:lnTo>
                    <a:pt x="11460" y="10247"/>
                  </a:lnTo>
                  <a:lnTo>
                    <a:pt x="11311" y="10313"/>
                  </a:lnTo>
                  <a:lnTo>
                    <a:pt x="11230" y="10350"/>
                  </a:lnTo>
                  <a:lnTo>
                    <a:pt x="11199" y="10458"/>
                  </a:lnTo>
                  <a:lnTo>
                    <a:pt x="11206" y="10579"/>
                  </a:lnTo>
                  <a:lnTo>
                    <a:pt x="11212" y="10654"/>
                  </a:lnTo>
                  <a:lnTo>
                    <a:pt x="11187" y="10756"/>
                  </a:lnTo>
                  <a:lnTo>
                    <a:pt x="11187" y="10762"/>
                  </a:lnTo>
                  <a:lnTo>
                    <a:pt x="11187" y="10827"/>
                  </a:lnTo>
                  <a:lnTo>
                    <a:pt x="11193" y="10833"/>
                  </a:lnTo>
                  <a:lnTo>
                    <a:pt x="11243" y="10914"/>
                  </a:lnTo>
                  <a:lnTo>
                    <a:pt x="11261" y="10923"/>
                  </a:lnTo>
                  <a:lnTo>
                    <a:pt x="11423" y="10995"/>
                  </a:lnTo>
                  <a:lnTo>
                    <a:pt x="11441" y="10998"/>
                  </a:lnTo>
                  <a:lnTo>
                    <a:pt x="11565" y="10998"/>
                  </a:lnTo>
                  <a:lnTo>
                    <a:pt x="11664" y="11057"/>
                  </a:lnTo>
                  <a:lnTo>
                    <a:pt x="11702" y="11128"/>
                  </a:lnTo>
                  <a:lnTo>
                    <a:pt x="11708" y="11137"/>
                  </a:lnTo>
                  <a:lnTo>
                    <a:pt x="11733" y="11199"/>
                  </a:lnTo>
                  <a:lnTo>
                    <a:pt x="11751" y="11209"/>
                  </a:lnTo>
                  <a:lnTo>
                    <a:pt x="11832" y="11314"/>
                  </a:lnTo>
                  <a:lnTo>
                    <a:pt x="11813" y="11345"/>
                  </a:lnTo>
                  <a:lnTo>
                    <a:pt x="11863" y="11423"/>
                  </a:lnTo>
                  <a:lnTo>
                    <a:pt x="11943" y="11475"/>
                  </a:lnTo>
                  <a:lnTo>
                    <a:pt x="11943" y="11481"/>
                  </a:lnTo>
                  <a:lnTo>
                    <a:pt x="11999" y="11562"/>
                  </a:lnTo>
                  <a:lnTo>
                    <a:pt x="12012" y="11571"/>
                  </a:lnTo>
                  <a:lnTo>
                    <a:pt x="12030" y="11584"/>
                  </a:lnTo>
                  <a:lnTo>
                    <a:pt x="12154" y="11643"/>
                  </a:lnTo>
                  <a:lnTo>
                    <a:pt x="12173" y="11649"/>
                  </a:lnTo>
                  <a:lnTo>
                    <a:pt x="12185" y="11658"/>
                  </a:lnTo>
                  <a:lnTo>
                    <a:pt x="12235" y="11705"/>
                  </a:lnTo>
                  <a:lnTo>
                    <a:pt x="12266" y="11863"/>
                  </a:lnTo>
                  <a:lnTo>
                    <a:pt x="12266" y="11888"/>
                  </a:lnTo>
                  <a:lnTo>
                    <a:pt x="12272" y="11897"/>
                  </a:lnTo>
                  <a:lnTo>
                    <a:pt x="12260" y="12083"/>
                  </a:lnTo>
                  <a:lnTo>
                    <a:pt x="12266" y="12102"/>
                  </a:lnTo>
                  <a:lnTo>
                    <a:pt x="12291" y="12247"/>
                  </a:lnTo>
                  <a:lnTo>
                    <a:pt x="12340" y="12306"/>
                  </a:lnTo>
                  <a:lnTo>
                    <a:pt x="12378" y="12288"/>
                  </a:lnTo>
                  <a:lnTo>
                    <a:pt x="12409" y="12278"/>
                  </a:lnTo>
                  <a:lnTo>
                    <a:pt x="12427" y="12269"/>
                  </a:lnTo>
                  <a:lnTo>
                    <a:pt x="12452" y="12260"/>
                  </a:lnTo>
                  <a:lnTo>
                    <a:pt x="12483" y="12250"/>
                  </a:lnTo>
                  <a:lnTo>
                    <a:pt x="12508" y="12247"/>
                  </a:lnTo>
                  <a:lnTo>
                    <a:pt x="12551" y="12238"/>
                  </a:lnTo>
                  <a:lnTo>
                    <a:pt x="12675" y="12213"/>
                  </a:lnTo>
                  <a:lnTo>
                    <a:pt x="12743" y="12201"/>
                  </a:lnTo>
                  <a:lnTo>
                    <a:pt x="12768" y="12195"/>
                  </a:lnTo>
                  <a:lnTo>
                    <a:pt x="12855" y="12182"/>
                  </a:lnTo>
                  <a:lnTo>
                    <a:pt x="12936" y="12167"/>
                  </a:lnTo>
                  <a:lnTo>
                    <a:pt x="12985" y="12157"/>
                  </a:lnTo>
                  <a:lnTo>
                    <a:pt x="13053" y="12145"/>
                  </a:lnTo>
                  <a:lnTo>
                    <a:pt x="13159" y="12129"/>
                  </a:lnTo>
                  <a:lnTo>
                    <a:pt x="13190" y="12126"/>
                  </a:lnTo>
                  <a:lnTo>
                    <a:pt x="13233" y="12117"/>
                  </a:lnTo>
                  <a:lnTo>
                    <a:pt x="13333" y="12102"/>
                  </a:lnTo>
                  <a:lnTo>
                    <a:pt x="13432" y="12080"/>
                  </a:lnTo>
                  <a:lnTo>
                    <a:pt x="13475" y="12074"/>
                  </a:lnTo>
                  <a:lnTo>
                    <a:pt x="13537" y="12061"/>
                  </a:lnTo>
                  <a:lnTo>
                    <a:pt x="13636" y="12043"/>
                  </a:lnTo>
                  <a:lnTo>
                    <a:pt x="13674" y="12040"/>
                  </a:lnTo>
                  <a:lnTo>
                    <a:pt x="13717" y="12030"/>
                  </a:lnTo>
                  <a:lnTo>
                    <a:pt x="13754" y="12021"/>
                  </a:lnTo>
                  <a:lnTo>
                    <a:pt x="13791" y="12009"/>
                  </a:lnTo>
                  <a:lnTo>
                    <a:pt x="13822" y="11999"/>
                  </a:lnTo>
                  <a:lnTo>
                    <a:pt x="13829" y="11993"/>
                  </a:lnTo>
                  <a:lnTo>
                    <a:pt x="13841" y="11993"/>
                  </a:lnTo>
                  <a:lnTo>
                    <a:pt x="13860" y="11984"/>
                  </a:lnTo>
                  <a:lnTo>
                    <a:pt x="13990" y="11925"/>
                  </a:lnTo>
                  <a:lnTo>
                    <a:pt x="14027" y="11906"/>
                  </a:lnTo>
                  <a:lnTo>
                    <a:pt x="14052" y="11894"/>
                  </a:lnTo>
                  <a:lnTo>
                    <a:pt x="14077" y="11885"/>
                  </a:lnTo>
                  <a:lnTo>
                    <a:pt x="14132" y="11860"/>
                  </a:lnTo>
                  <a:lnTo>
                    <a:pt x="14194" y="11832"/>
                  </a:lnTo>
                  <a:lnTo>
                    <a:pt x="14244" y="11807"/>
                  </a:lnTo>
                  <a:lnTo>
                    <a:pt x="14288" y="11788"/>
                  </a:lnTo>
                  <a:lnTo>
                    <a:pt x="14325" y="11770"/>
                  </a:lnTo>
                  <a:lnTo>
                    <a:pt x="14374" y="11745"/>
                  </a:lnTo>
                  <a:lnTo>
                    <a:pt x="14436" y="11717"/>
                  </a:lnTo>
                  <a:lnTo>
                    <a:pt x="14467" y="11705"/>
                  </a:lnTo>
                  <a:lnTo>
                    <a:pt x="14523" y="11692"/>
                  </a:lnTo>
                  <a:lnTo>
                    <a:pt x="14598" y="11677"/>
                  </a:lnTo>
                  <a:lnTo>
                    <a:pt x="14635" y="11668"/>
                  </a:lnTo>
                  <a:lnTo>
                    <a:pt x="14678" y="11661"/>
                  </a:lnTo>
                  <a:lnTo>
                    <a:pt x="14709" y="11658"/>
                  </a:lnTo>
                  <a:lnTo>
                    <a:pt x="14784" y="11668"/>
                  </a:lnTo>
                  <a:lnTo>
                    <a:pt x="14833" y="11680"/>
                  </a:lnTo>
                  <a:lnTo>
                    <a:pt x="14864" y="11686"/>
                  </a:lnTo>
                  <a:lnTo>
                    <a:pt x="14895" y="11695"/>
                  </a:lnTo>
                  <a:lnTo>
                    <a:pt x="14926" y="11702"/>
                  </a:lnTo>
                  <a:lnTo>
                    <a:pt x="14963" y="11708"/>
                  </a:lnTo>
                  <a:lnTo>
                    <a:pt x="14998" y="11711"/>
                  </a:lnTo>
                  <a:lnTo>
                    <a:pt x="14998" y="13633"/>
                  </a:lnTo>
                  <a:lnTo>
                    <a:pt x="14994" y="13639"/>
                  </a:lnTo>
                  <a:lnTo>
                    <a:pt x="14963" y="13720"/>
                  </a:lnTo>
                  <a:lnTo>
                    <a:pt x="14939" y="13767"/>
                  </a:lnTo>
                  <a:lnTo>
                    <a:pt x="14914" y="13826"/>
                  </a:lnTo>
                  <a:lnTo>
                    <a:pt x="14908" y="13847"/>
                  </a:lnTo>
                  <a:lnTo>
                    <a:pt x="14895" y="13891"/>
                  </a:lnTo>
                  <a:lnTo>
                    <a:pt x="14877" y="13934"/>
                  </a:lnTo>
                  <a:lnTo>
                    <a:pt x="14870" y="13946"/>
                  </a:lnTo>
                  <a:lnTo>
                    <a:pt x="14839" y="14005"/>
                  </a:lnTo>
                  <a:lnTo>
                    <a:pt x="14821" y="14055"/>
                  </a:lnTo>
                  <a:lnTo>
                    <a:pt x="14815" y="14070"/>
                  </a:lnTo>
                  <a:lnTo>
                    <a:pt x="14802" y="14083"/>
                  </a:lnTo>
                  <a:lnTo>
                    <a:pt x="14784" y="14132"/>
                  </a:lnTo>
                  <a:lnTo>
                    <a:pt x="14777" y="14148"/>
                  </a:lnTo>
                  <a:lnTo>
                    <a:pt x="14765" y="14176"/>
                  </a:lnTo>
                  <a:lnTo>
                    <a:pt x="14765" y="14182"/>
                  </a:lnTo>
                  <a:lnTo>
                    <a:pt x="14759" y="14188"/>
                  </a:lnTo>
                  <a:lnTo>
                    <a:pt x="14759" y="14191"/>
                  </a:lnTo>
                  <a:lnTo>
                    <a:pt x="14746" y="14198"/>
                  </a:lnTo>
                  <a:lnTo>
                    <a:pt x="14740" y="14204"/>
                  </a:lnTo>
                  <a:lnTo>
                    <a:pt x="14728" y="14207"/>
                  </a:lnTo>
                  <a:lnTo>
                    <a:pt x="14715" y="14210"/>
                  </a:lnTo>
                  <a:lnTo>
                    <a:pt x="14660" y="14225"/>
                  </a:lnTo>
                  <a:lnTo>
                    <a:pt x="14598" y="14238"/>
                  </a:lnTo>
                  <a:lnTo>
                    <a:pt x="14523" y="14256"/>
                  </a:lnTo>
                  <a:lnTo>
                    <a:pt x="14467" y="14272"/>
                  </a:lnTo>
                  <a:lnTo>
                    <a:pt x="14467" y="14275"/>
                  </a:lnTo>
                  <a:lnTo>
                    <a:pt x="14430" y="14278"/>
                  </a:lnTo>
                  <a:lnTo>
                    <a:pt x="14393" y="14278"/>
                  </a:lnTo>
                  <a:lnTo>
                    <a:pt x="14269" y="14275"/>
                  </a:lnTo>
                  <a:lnTo>
                    <a:pt x="14232" y="14272"/>
                  </a:lnTo>
                  <a:lnTo>
                    <a:pt x="14163" y="14256"/>
                  </a:lnTo>
                  <a:lnTo>
                    <a:pt x="14139" y="14256"/>
                  </a:lnTo>
                  <a:lnTo>
                    <a:pt x="14114" y="14250"/>
                  </a:lnTo>
                  <a:lnTo>
                    <a:pt x="14083" y="14247"/>
                  </a:lnTo>
                  <a:lnTo>
                    <a:pt x="14046" y="14247"/>
                  </a:lnTo>
                  <a:lnTo>
                    <a:pt x="14039" y="14247"/>
                  </a:lnTo>
                  <a:lnTo>
                    <a:pt x="14008" y="14247"/>
                  </a:lnTo>
                  <a:lnTo>
                    <a:pt x="13971" y="14250"/>
                  </a:lnTo>
                  <a:lnTo>
                    <a:pt x="13971" y="14247"/>
                  </a:lnTo>
                  <a:lnTo>
                    <a:pt x="13965" y="14238"/>
                  </a:lnTo>
                  <a:lnTo>
                    <a:pt x="13953" y="14216"/>
                  </a:lnTo>
                  <a:lnTo>
                    <a:pt x="13940" y="14207"/>
                  </a:lnTo>
                  <a:lnTo>
                    <a:pt x="13934" y="14198"/>
                  </a:lnTo>
                  <a:lnTo>
                    <a:pt x="13922" y="14191"/>
                  </a:lnTo>
                  <a:lnTo>
                    <a:pt x="13915" y="14188"/>
                  </a:lnTo>
                  <a:lnTo>
                    <a:pt x="13884" y="14179"/>
                  </a:lnTo>
                  <a:lnTo>
                    <a:pt x="13866" y="14173"/>
                  </a:lnTo>
                  <a:lnTo>
                    <a:pt x="13860" y="14173"/>
                  </a:lnTo>
                  <a:lnTo>
                    <a:pt x="13847" y="14173"/>
                  </a:lnTo>
                  <a:lnTo>
                    <a:pt x="13835" y="14173"/>
                  </a:lnTo>
                  <a:lnTo>
                    <a:pt x="13785" y="14182"/>
                  </a:lnTo>
                  <a:lnTo>
                    <a:pt x="13773" y="14188"/>
                  </a:lnTo>
                  <a:lnTo>
                    <a:pt x="13760" y="14191"/>
                  </a:lnTo>
                  <a:lnTo>
                    <a:pt x="13729" y="14201"/>
                  </a:lnTo>
                  <a:lnTo>
                    <a:pt x="13717" y="14213"/>
                  </a:lnTo>
                  <a:lnTo>
                    <a:pt x="13711" y="14225"/>
                  </a:lnTo>
                  <a:lnTo>
                    <a:pt x="13705" y="14229"/>
                  </a:lnTo>
                  <a:lnTo>
                    <a:pt x="13698" y="14238"/>
                  </a:lnTo>
                  <a:lnTo>
                    <a:pt x="13674" y="14275"/>
                  </a:lnTo>
                  <a:lnTo>
                    <a:pt x="13655" y="14306"/>
                  </a:lnTo>
                  <a:lnTo>
                    <a:pt x="13655" y="14322"/>
                  </a:lnTo>
                  <a:lnTo>
                    <a:pt x="13630" y="14359"/>
                  </a:lnTo>
                  <a:lnTo>
                    <a:pt x="13630" y="14365"/>
                  </a:lnTo>
                  <a:lnTo>
                    <a:pt x="13618" y="14371"/>
                  </a:lnTo>
                  <a:lnTo>
                    <a:pt x="13599" y="14396"/>
                  </a:lnTo>
                  <a:lnTo>
                    <a:pt x="13568" y="14433"/>
                  </a:lnTo>
                  <a:lnTo>
                    <a:pt x="13519" y="14489"/>
                  </a:lnTo>
                  <a:lnTo>
                    <a:pt x="13438" y="14560"/>
                  </a:lnTo>
                  <a:lnTo>
                    <a:pt x="13407" y="14594"/>
                  </a:lnTo>
                  <a:lnTo>
                    <a:pt x="13395" y="14616"/>
                  </a:lnTo>
                  <a:lnTo>
                    <a:pt x="13376" y="14647"/>
                  </a:lnTo>
                  <a:lnTo>
                    <a:pt x="13357" y="14672"/>
                  </a:lnTo>
                  <a:lnTo>
                    <a:pt x="13345" y="14691"/>
                  </a:lnTo>
                  <a:lnTo>
                    <a:pt x="13339" y="14700"/>
                  </a:lnTo>
                  <a:lnTo>
                    <a:pt x="13333" y="14715"/>
                  </a:lnTo>
                  <a:lnTo>
                    <a:pt x="13333" y="14718"/>
                  </a:lnTo>
                  <a:lnTo>
                    <a:pt x="13326" y="14722"/>
                  </a:lnTo>
                  <a:lnTo>
                    <a:pt x="13326" y="14731"/>
                  </a:lnTo>
                  <a:lnTo>
                    <a:pt x="13320" y="14740"/>
                  </a:lnTo>
                  <a:lnTo>
                    <a:pt x="13320" y="14787"/>
                  </a:lnTo>
                  <a:lnTo>
                    <a:pt x="13320" y="14818"/>
                  </a:lnTo>
                  <a:lnTo>
                    <a:pt x="13308" y="14880"/>
                  </a:lnTo>
                  <a:lnTo>
                    <a:pt x="13302" y="14917"/>
                  </a:lnTo>
                  <a:lnTo>
                    <a:pt x="13295" y="14991"/>
                  </a:lnTo>
                  <a:lnTo>
                    <a:pt x="13295" y="15001"/>
                  </a:lnTo>
                  <a:lnTo>
                    <a:pt x="13283" y="15078"/>
                  </a:lnTo>
                  <a:lnTo>
                    <a:pt x="13283" y="15097"/>
                  </a:lnTo>
                  <a:lnTo>
                    <a:pt x="13277" y="15128"/>
                  </a:lnTo>
                  <a:lnTo>
                    <a:pt x="13277" y="15165"/>
                  </a:lnTo>
                  <a:lnTo>
                    <a:pt x="13271" y="15211"/>
                  </a:lnTo>
                  <a:lnTo>
                    <a:pt x="13264" y="15261"/>
                  </a:lnTo>
                  <a:lnTo>
                    <a:pt x="13258" y="15270"/>
                  </a:lnTo>
                  <a:lnTo>
                    <a:pt x="13252" y="15301"/>
                  </a:lnTo>
                  <a:lnTo>
                    <a:pt x="13240" y="15376"/>
                  </a:lnTo>
                  <a:lnTo>
                    <a:pt x="13233" y="15388"/>
                  </a:lnTo>
                  <a:lnTo>
                    <a:pt x="13227" y="15413"/>
                  </a:lnTo>
                  <a:lnTo>
                    <a:pt x="13221" y="15444"/>
                  </a:lnTo>
                  <a:lnTo>
                    <a:pt x="13215" y="15460"/>
                  </a:lnTo>
                  <a:lnTo>
                    <a:pt x="13208" y="15475"/>
                  </a:lnTo>
                  <a:lnTo>
                    <a:pt x="13227" y="15484"/>
                  </a:lnTo>
                  <a:lnTo>
                    <a:pt x="13246" y="15491"/>
                  </a:lnTo>
                  <a:lnTo>
                    <a:pt x="13277" y="15497"/>
                  </a:lnTo>
                  <a:lnTo>
                    <a:pt x="13308" y="15500"/>
                  </a:lnTo>
                  <a:lnTo>
                    <a:pt x="13339" y="15509"/>
                  </a:lnTo>
                  <a:lnTo>
                    <a:pt x="13376" y="15512"/>
                  </a:lnTo>
                  <a:lnTo>
                    <a:pt x="13401" y="15512"/>
                  </a:lnTo>
                  <a:lnTo>
                    <a:pt x="13426" y="15512"/>
                  </a:lnTo>
                  <a:lnTo>
                    <a:pt x="13450" y="15509"/>
                  </a:lnTo>
                  <a:lnTo>
                    <a:pt x="13488" y="15503"/>
                  </a:lnTo>
                  <a:lnTo>
                    <a:pt x="13525" y="15491"/>
                  </a:lnTo>
                  <a:lnTo>
                    <a:pt x="13537" y="15487"/>
                  </a:lnTo>
                  <a:lnTo>
                    <a:pt x="13599" y="15466"/>
                  </a:lnTo>
                  <a:lnTo>
                    <a:pt x="13630" y="15453"/>
                  </a:lnTo>
                  <a:lnTo>
                    <a:pt x="13667" y="15438"/>
                  </a:lnTo>
                  <a:lnTo>
                    <a:pt x="13686" y="15432"/>
                  </a:lnTo>
                  <a:lnTo>
                    <a:pt x="13711" y="15425"/>
                  </a:lnTo>
                  <a:lnTo>
                    <a:pt x="13729" y="15422"/>
                  </a:lnTo>
                  <a:lnTo>
                    <a:pt x="13754" y="15416"/>
                  </a:lnTo>
                  <a:lnTo>
                    <a:pt x="13785" y="15413"/>
                  </a:lnTo>
                  <a:lnTo>
                    <a:pt x="13822" y="15407"/>
                  </a:lnTo>
                  <a:lnTo>
                    <a:pt x="13847" y="15398"/>
                  </a:lnTo>
                  <a:lnTo>
                    <a:pt x="13860" y="15394"/>
                  </a:lnTo>
                  <a:lnTo>
                    <a:pt x="13878" y="15388"/>
                  </a:lnTo>
                  <a:lnTo>
                    <a:pt x="13897" y="15379"/>
                  </a:lnTo>
                  <a:lnTo>
                    <a:pt x="13903" y="15376"/>
                  </a:lnTo>
                  <a:lnTo>
                    <a:pt x="14021" y="15376"/>
                  </a:lnTo>
                  <a:lnTo>
                    <a:pt x="14095" y="15379"/>
                  </a:lnTo>
                  <a:lnTo>
                    <a:pt x="14157" y="15382"/>
                  </a:lnTo>
                  <a:lnTo>
                    <a:pt x="14182" y="15382"/>
                  </a:lnTo>
                  <a:lnTo>
                    <a:pt x="14207" y="15379"/>
                  </a:lnTo>
                  <a:lnTo>
                    <a:pt x="14232" y="15379"/>
                  </a:lnTo>
                  <a:lnTo>
                    <a:pt x="14256" y="15373"/>
                  </a:lnTo>
                  <a:lnTo>
                    <a:pt x="14288" y="15367"/>
                  </a:lnTo>
                  <a:lnTo>
                    <a:pt x="14362" y="15357"/>
                  </a:lnTo>
                  <a:lnTo>
                    <a:pt x="14412" y="15348"/>
                  </a:lnTo>
                  <a:lnTo>
                    <a:pt x="14455" y="15348"/>
                  </a:lnTo>
                  <a:lnTo>
                    <a:pt x="14505" y="15354"/>
                  </a:lnTo>
                  <a:lnTo>
                    <a:pt x="14560" y="15370"/>
                  </a:lnTo>
                  <a:lnTo>
                    <a:pt x="14616" y="15379"/>
                  </a:lnTo>
                  <a:lnTo>
                    <a:pt x="14641" y="15388"/>
                  </a:lnTo>
                  <a:lnTo>
                    <a:pt x="14666" y="15394"/>
                  </a:lnTo>
                  <a:lnTo>
                    <a:pt x="14697" y="15407"/>
                  </a:lnTo>
                  <a:lnTo>
                    <a:pt x="14728" y="15422"/>
                  </a:lnTo>
                  <a:lnTo>
                    <a:pt x="14728" y="15419"/>
                  </a:lnTo>
                  <a:lnTo>
                    <a:pt x="14734" y="15416"/>
                  </a:lnTo>
                  <a:lnTo>
                    <a:pt x="14777" y="15416"/>
                  </a:lnTo>
                  <a:lnTo>
                    <a:pt x="14802" y="15416"/>
                  </a:lnTo>
                  <a:lnTo>
                    <a:pt x="14821" y="15416"/>
                  </a:lnTo>
                  <a:lnTo>
                    <a:pt x="14839" y="15422"/>
                  </a:lnTo>
                  <a:lnTo>
                    <a:pt x="14858" y="15425"/>
                  </a:lnTo>
                  <a:lnTo>
                    <a:pt x="14920" y="15435"/>
                  </a:lnTo>
                  <a:lnTo>
                    <a:pt x="14932" y="15438"/>
                  </a:lnTo>
                  <a:lnTo>
                    <a:pt x="14945" y="15441"/>
                  </a:lnTo>
                  <a:lnTo>
                    <a:pt x="14988" y="15441"/>
                  </a:lnTo>
                  <a:lnTo>
                    <a:pt x="14998" y="15442"/>
                  </a:lnTo>
                  <a:lnTo>
                    <a:pt x="14998" y="17414"/>
                  </a:lnTo>
                  <a:lnTo>
                    <a:pt x="14957" y="17422"/>
                  </a:lnTo>
                  <a:lnTo>
                    <a:pt x="14932" y="17425"/>
                  </a:lnTo>
                  <a:lnTo>
                    <a:pt x="14895" y="17428"/>
                  </a:lnTo>
                  <a:lnTo>
                    <a:pt x="14839" y="17438"/>
                  </a:lnTo>
                  <a:lnTo>
                    <a:pt x="14839" y="17441"/>
                  </a:lnTo>
                  <a:lnTo>
                    <a:pt x="14833" y="17419"/>
                  </a:lnTo>
                  <a:lnTo>
                    <a:pt x="14802" y="17419"/>
                  </a:lnTo>
                  <a:lnTo>
                    <a:pt x="14802" y="17385"/>
                  </a:lnTo>
                  <a:lnTo>
                    <a:pt x="14790" y="17385"/>
                  </a:lnTo>
                  <a:lnTo>
                    <a:pt x="14784" y="17342"/>
                  </a:lnTo>
                  <a:lnTo>
                    <a:pt x="14746" y="17338"/>
                  </a:lnTo>
                  <a:lnTo>
                    <a:pt x="14728" y="17329"/>
                  </a:lnTo>
                  <a:lnTo>
                    <a:pt x="14734" y="17273"/>
                  </a:lnTo>
                  <a:lnTo>
                    <a:pt x="14734" y="17165"/>
                  </a:lnTo>
                  <a:lnTo>
                    <a:pt x="14728" y="17162"/>
                  </a:lnTo>
                  <a:lnTo>
                    <a:pt x="14728" y="17152"/>
                  </a:lnTo>
                  <a:lnTo>
                    <a:pt x="14672" y="17143"/>
                  </a:lnTo>
                  <a:lnTo>
                    <a:pt x="14622" y="17134"/>
                  </a:lnTo>
                  <a:lnTo>
                    <a:pt x="14591" y="17125"/>
                  </a:lnTo>
                  <a:lnTo>
                    <a:pt x="14585" y="17125"/>
                  </a:lnTo>
                  <a:lnTo>
                    <a:pt x="14579" y="17118"/>
                  </a:lnTo>
                  <a:lnTo>
                    <a:pt x="14567" y="17106"/>
                  </a:lnTo>
                  <a:lnTo>
                    <a:pt x="14548" y="17087"/>
                  </a:lnTo>
                  <a:lnTo>
                    <a:pt x="14542" y="17084"/>
                  </a:lnTo>
                  <a:lnTo>
                    <a:pt x="14517" y="17084"/>
                  </a:lnTo>
                  <a:lnTo>
                    <a:pt x="14505" y="17081"/>
                  </a:lnTo>
                  <a:lnTo>
                    <a:pt x="14492" y="17081"/>
                  </a:lnTo>
                  <a:lnTo>
                    <a:pt x="14486" y="17078"/>
                  </a:lnTo>
                  <a:lnTo>
                    <a:pt x="14474" y="17072"/>
                  </a:lnTo>
                  <a:lnTo>
                    <a:pt x="14467" y="17066"/>
                  </a:lnTo>
                  <a:lnTo>
                    <a:pt x="14455" y="17053"/>
                  </a:lnTo>
                  <a:lnTo>
                    <a:pt x="14412" y="17053"/>
                  </a:lnTo>
                  <a:lnTo>
                    <a:pt x="14418" y="17063"/>
                  </a:lnTo>
                  <a:lnTo>
                    <a:pt x="14424" y="17106"/>
                  </a:lnTo>
                  <a:lnTo>
                    <a:pt x="14424" y="17323"/>
                  </a:lnTo>
                  <a:lnTo>
                    <a:pt x="14430" y="17369"/>
                  </a:lnTo>
                  <a:lnTo>
                    <a:pt x="14430" y="17376"/>
                  </a:lnTo>
                  <a:lnTo>
                    <a:pt x="14430" y="17404"/>
                  </a:lnTo>
                  <a:lnTo>
                    <a:pt x="14430" y="17419"/>
                  </a:lnTo>
                  <a:lnTo>
                    <a:pt x="14436" y="17441"/>
                  </a:lnTo>
                  <a:lnTo>
                    <a:pt x="14436" y="17487"/>
                  </a:lnTo>
                  <a:lnTo>
                    <a:pt x="14430" y="17515"/>
                  </a:lnTo>
                  <a:lnTo>
                    <a:pt x="14436" y="17525"/>
                  </a:lnTo>
                  <a:lnTo>
                    <a:pt x="14436" y="17531"/>
                  </a:lnTo>
                  <a:lnTo>
                    <a:pt x="14449" y="17537"/>
                  </a:lnTo>
                  <a:lnTo>
                    <a:pt x="14455" y="17552"/>
                  </a:lnTo>
                  <a:lnTo>
                    <a:pt x="14505" y="17605"/>
                  </a:lnTo>
                  <a:lnTo>
                    <a:pt x="14505" y="17608"/>
                  </a:lnTo>
                  <a:lnTo>
                    <a:pt x="14511" y="17611"/>
                  </a:lnTo>
                  <a:lnTo>
                    <a:pt x="14517" y="17624"/>
                  </a:lnTo>
                  <a:lnTo>
                    <a:pt x="14523" y="17633"/>
                  </a:lnTo>
                  <a:lnTo>
                    <a:pt x="14523" y="17649"/>
                  </a:lnTo>
                  <a:lnTo>
                    <a:pt x="14523" y="17683"/>
                  </a:lnTo>
                  <a:lnTo>
                    <a:pt x="14529" y="17723"/>
                  </a:lnTo>
                  <a:lnTo>
                    <a:pt x="14529" y="17745"/>
                  </a:lnTo>
                  <a:lnTo>
                    <a:pt x="14536" y="17785"/>
                  </a:lnTo>
                  <a:lnTo>
                    <a:pt x="14536" y="17788"/>
                  </a:lnTo>
                  <a:lnTo>
                    <a:pt x="14529" y="17807"/>
                  </a:lnTo>
                  <a:lnTo>
                    <a:pt x="14523" y="17822"/>
                  </a:lnTo>
                  <a:lnTo>
                    <a:pt x="14523" y="17847"/>
                  </a:lnTo>
                  <a:lnTo>
                    <a:pt x="14517" y="17853"/>
                  </a:lnTo>
                  <a:lnTo>
                    <a:pt x="14511" y="17869"/>
                  </a:lnTo>
                  <a:lnTo>
                    <a:pt x="14505" y="17887"/>
                  </a:lnTo>
                  <a:lnTo>
                    <a:pt x="14486" y="17962"/>
                  </a:lnTo>
                  <a:lnTo>
                    <a:pt x="14486" y="17990"/>
                  </a:lnTo>
                  <a:lnTo>
                    <a:pt x="14474" y="18008"/>
                  </a:lnTo>
                  <a:lnTo>
                    <a:pt x="14474" y="18018"/>
                  </a:lnTo>
                  <a:lnTo>
                    <a:pt x="14455" y="18073"/>
                  </a:lnTo>
                  <a:lnTo>
                    <a:pt x="14436" y="18120"/>
                  </a:lnTo>
                  <a:lnTo>
                    <a:pt x="14424" y="18148"/>
                  </a:lnTo>
                  <a:lnTo>
                    <a:pt x="14418" y="18154"/>
                  </a:lnTo>
                  <a:lnTo>
                    <a:pt x="14393" y="18197"/>
                  </a:lnTo>
                  <a:lnTo>
                    <a:pt x="14374" y="18225"/>
                  </a:lnTo>
                  <a:lnTo>
                    <a:pt x="14387" y="18228"/>
                  </a:lnTo>
                  <a:lnTo>
                    <a:pt x="14393" y="18231"/>
                  </a:lnTo>
                  <a:lnTo>
                    <a:pt x="14455" y="18250"/>
                  </a:lnTo>
                  <a:lnTo>
                    <a:pt x="14591" y="18281"/>
                  </a:lnTo>
                  <a:lnTo>
                    <a:pt x="14598" y="18281"/>
                  </a:lnTo>
                  <a:lnTo>
                    <a:pt x="14629" y="18290"/>
                  </a:lnTo>
                  <a:lnTo>
                    <a:pt x="14660" y="18297"/>
                  </a:lnTo>
                  <a:lnTo>
                    <a:pt x="14759" y="18321"/>
                  </a:lnTo>
                  <a:lnTo>
                    <a:pt x="14796" y="18331"/>
                  </a:lnTo>
                  <a:lnTo>
                    <a:pt x="14821" y="18334"/>
                  </a:lnTo>
                  <a:lnTo>
                    <a:pt x="14914" y="18359"/>
                  </a:lnTo>
                  <a:lnTo>
                    <a:pt x="14957" y="18368"/>
                  </a:lnTo>
                  <a:lnTo>
                    <a:pt x="14998" y="18379"/>
                  </a:lnTo>
                  <a:lnTo>
                    <a:pt x="14998" y="21875"/>
                  </a:lnTo>
                  <a:lnTo>
                    <a:pt x="14926" y="21837"/>
                  </a:lnTo>
                  <a:lnTo>
                    <a:pt x="14877" y="21813"/>
                  </a:lnTo>
                  <a:lnTo>
                    <a:pt x="14870" y="21810"/>
                  </a:lnTo>
                  <a:lnTo>
                    <a:pt x="14864" y="21806"/>
                  </a:lnTo>
                  <a:lnTo>
                    <a:pt x="14858" y="21806"/>
                  </a:lnTo>
                  <a:lnTo>
                    <a:pt x="14870" y="21788"/>
                  </a:lnTo>
                  <a:lnTo>
                    <a:pt x="14864" y="21782"/>
                  </a:lnTo>
                  <a:lnTo>
                    <a:pt x="14864" y="21769"/>
                  </a:lnTo>
                  <a:lnTo>
                    <a:pt x="14858" y="21757"/>
                  </a:lnTo>
                  <a:lnTo>
                    <a:pt x="14821" y="21720"/>
                  </a:lnTo>
                  <a:lnTo>
                    <a:pt x="14728" y="21645"/>
                  </a:lnTo>
                  <a:lnTo>
                    <a:pt x="14709" y="21636"/>
                  </a:lnTo>
                  <a:lnTo>
                    <a:pt x="14709" y="21633"/>
                  </a:lnTo>
                  <a:lnTo>
                    <a:pt x="14691" y="21614"/>
                  </a:lnTo>
                  <a:lnTo>
                    <a:pt x="14653" y="21543"/>
                  </a:lnTo>
                  <a:lnTo>
                    <a:pt x="14647" y="21534"/>
                  </a:lnTo>
                  <a:lnTo>
                    <a:pt x="14616" y="21512"/>
                  </a:lnTo>
                  <a:lnTo>
                    <a:pt x="14579" y="21503"/>
                  </a:lnTo>
                  <a:lnTo>
                    <a:pt x="14554" y="21496"/>
                  </a:lnTo>
                  <a:lnTo>
                    <a:pt x="14529" y="21490"/>
                  </a:lnTo>
                  <a:lnTo>
                    <a:pt x="14511" y="21478"/>
                  </a:lnTo>
                  <a:lnTo>
                    <a:pt x="14498" y="21468"/>
                  </a:lnTo>
                  <a:lnTo>
                    <a:pt x="14492" y="21468"/>
                  </a:lnTo>
                  <a:lnTo>
                    <a:pt x="14492" y="21465"/>
                  </a:lnTo>
                  <a:lnTo>
                    <a:pt x="14486" y="21453"/>
                  </a:lnTo>
                  <a:lnTo>
                    <a:pt x="14486" y="21441"/>
                  </a:lnTo>
                  <a:lnTo>
                    <a:pt x="14486" y="21379"/>
                  </a:lnTo>
                  <a:lnTo>
                    <a:pt x="14480" y="21360"/>
                  </a:lnTo>
                  <a:lnTo>
                    <a:pt x="14480" y="21323"/>
                  </a:lnTo>
                  <a:lnTo>
                    <a:pt x="14474" y="21301"/>
                  </a:lnTo>
                  <a:lnTo>
                    <a:pt x="14467" y="21292"/>
                  </a:lnTo>
                  <a:lnTo>
                    <a:pt x="14467" y="21282"/>
                  </a:lnTo>
                  <a:lnTo>
                    <a:pt x="14455" y="21255"/>
                  </a:lnTo>
                  <a:lnTo>
                    <a:pt x="14449" y="21251"/>
                  </a:lnTo>
                  <a:lnTo>
                    <a:pt x="14449" y="21248"/>
                  </a:lnTo>
                  <a:lnTo>
                    <a:pt x="14443" y="21233"/>
                  </a:lnTo>
                  <a:lnTo>
                    <a:pt x="14430" y="21220"/>
                  </a:lnTo>
                  <a:lnTo>
                    <a:pt x="14424" y="21214"/>
                  </a:lnTo>
                  <a:lnTo>
                    <a:pt x="14418" y="21211"/>
                  </a:lnTo>
                  <a:lnTo>
                    <a:pt x="14449" y="21003"/>
                  </a:lnTo>
                  <a:lnTo>
                    <a:pt x="14436" y="20994"/>
                  </a:lnTo>
                  <a:lnTo>
                    <a:pt x="14418" y="20985"/>
                  </a:lnTo>
                  <a:lnTo>
                    <a:pt x="14405" y="20982"/>
                  </a:lnTo>
                  <a:lnTo>
                    <a:pt x="14399" y="20985"/>
                  </a:lnTo>
                  <a:lnTo>
                    <a:pt x="14393" y="20991"/>
                  </a:lnTo>
                  <a:lnTo>
                    <a:pt x="14393" y="21003"/>
                  </a:lnTo>
                  <a:lnTo>
                    <a:pt x="14381" y="21034"/>
                  </a:lnTo>
                  <a:lnTo>
                    <a:pt x="14374" y="21059"/>
                  </a:lnTo>
                  <a:lnTo>
                    <a:pt x="14374" y="21056"/>
                  </a:lnTo>
                  <a:lnTo>
                    <a:pt x="14343" y="21041"/>
                  </a:lnTo>
                  <a:lnTo>
                    <a:pt x="14312" y="21025"/>
                  </a:lnTo>
                  <a:lnTo>
                    <a:pt x="14306" y="21022"/>
                  </a:lnTo>
                  <a:lnTo>
                    <a:pt x="14269" y="21006"/>
                  </a:lnTo>
                  <a:lnTo>
                    <a:pt x="14263" y="21003"/>
                  </a:lnTo>
                  <a:lnTo>
                    <a:pt x="14250" y="21000"/>
                  </a:lnTo>
                  <a:lnTo>
                    <a:pt x="14232" y="20997"/>
                  </a:lnTo>
                  <a:lnTo>
                    <a:pt x="14213" y="20997"/>
                  </a:lnTo>
                  <a:lnTo>
                    <a:pt x="14157" y="20991"/>
                  </a:lnTo>
                  <a:lnTo>
                    <a:pt x="14083" y="20985"/>
                  </a:lnTo>
                  <a:lnTo>
                    <a:pt x="14064" y="20979"/>
                  </a:lnTo>
                  <a:lnTo>
                    <a:pt x="14052" y="20979"/>
                  </a:lnTo>
                  <a:lnTo>
                    <a:pt x="14008" y="20969"/>
                  </a:lnTo>
                  <a:lnTo>
                    <a:pt x="13996" y="20963"/>
                  </a:lnTo>
                  <a:lnTo>
                    <a:pt x="13990" y="20963"/>
                  </a:lnTo>
                  <a:lnTo>
                    <a:pt x="13965" y="20951"/>
                  </a:lnTo>
                  <a:lnTo>
                    <a:pt x="13940" y="20941"/>
                  </a:lnTo>
                  <a:lnTo>
                    <a:pt x="13897" y="20917"/>
                  </a:lnTo>
                  <a:lnTo>
                    <a:pt x="13878" y="20904"/>
                  </a:lnTo>
                  <a:lnTo>
                    <a:pt x="13872" y="20895"/>
                  </a:lnTo>
                  <a:lnTo>
                    <a:pt x="13866" y="20895"/>
                  </a:lnTo>
                  <a:lnTo>
                    <a:pt x="13860" y="20873"/>
                  </a:lnTo>
                  <a:lnTo>
                    <a:pt x="13853" y="20833"/>
                  </a:lnTo>
                  <a:lnTo>
                    <a:pt x="13853" y="20796"/>
                  </a:lnTo>
                  <a:lnTo>
                    <a:pt x="13860" y="20786"/>
                  </a:lnTo>
                  <a:lnTo>
                    <a:pt x="13884" y="20749"/>
                  </a:lnTo>
                  <a:lnTo>
                    <a:pt x="13915" y="20709"/>
                  </a:lnTo>
                  <a:lnTo>
                    <a:pt x="13928" y="20687"/>
                  </a:lnTo>
                  <a:lnTo>
                    <a:pt x="13934" y="20672"/>
                  </a:lnTo>
                  <a:lnTo>
                    <a:pt x="13940" y="20644"/>
                  </a:lnTo>
                  <a:lnTo>
                    <a:pt x="13940" y="20585"/>
                  </a:lnTo>
                  <a:lnTo>
                    <a:pt x="13934" y="20563"/>
                  </a:lnTo>
                  <a:lnTo>
                    <a:pt x="13934" y="20551"/>
                  </a:lnTo>
                  <a:lnTo>
                    <a:pt x="13915" y="20538"/>
                  </a:lnTo>
                  <a:lnTo>
                    <a:pt x="13891" y="20523"/>
                  </a:lnTo>
                  <a:lnTo>
                    <a:pt x="13878" y="20517"/>
                  </a:lnTo>
                  <a:lnTo>
                    <a:pt x="13872" y="20513"/>
                  </a:lnTo>
                  <a:lnTo>
                    <a:pt x="13841" y="20513"/>
                  </a:lnTo>
                  <a:lnTo>
                    <a:pt x="13822" y="20529"/>
                  </a:lnTo>
                  <a:lnTo>
                    <a:pt x="13810" y="20532"/>
                  </a:lnTo>
                  <a:lnTo>
                    <a:pt x="13779" y="20551"/>
                  </a:lnTo>
                  <a:lnTo>
                    <a:pt x="13748" y="20560"/>
                  </a:lnTo>
                  <a:lnTo>
                    <a:pt x="13711" y="20566"/>
                  </a:lnTo>
                  <a:lnTo>
                    <a:pt x="13674" y="20569"/>
                  </a:lnTo>
                  <a:lnTo>
                    <a:pt x="13655" y="20563"/>
                  </a:lnTo>
                  <a:lnTo>
                    <a:pt x="13618" y="20560"/>
                  </a:lnTo>
                  <a:lnTo>
                    <a:pt x="13568" y="20551"/>
                  </a:lnTo>
                  <a:lnTo>
                    <a:pt x="13488" y="20541"/>
                  </a:lnTo>
                  <a:lnTo>
                    <a:pt x="13475" y="20541"/>
                  </a:lnTo>
                  <a:lnTo>
                    <a:pt x="13450" y="20535"/>
                  </a:lnTo>
                  <a:lnTo>
                    <a:pt x="13407" y="20529"/>
                  </a:lnTo>
                  <a:lnTo>
                    <a:pt x="13388" y="20523"/>
                  </a:lnTo>
                  <a:lnTo>
                    <a:pt x="13283" y="20486"/>
                  </a:lnTo>
                  <a:lnTo>
                    <a:pt x="13277" y="20482"/>
                  </a:lnTo>
                  <a:lnTo>
                    <a:pt x="13264" y="20476"/>
                  </a:lnTo>
                  <a:lnTo>
                    <a:pt x="13252" y="20467"/>
                  </a:lnTo>
                  <a:lnTo>
                    <a:pt x="13252" y="20451"/>
                  </a:lnTo>
                  <a:lnTo>
                    <a:pt x="13122" y="20585"/>
                  </a:lnTo>
                  <a:lnTo>
                    <a:pt x="13115" y="20591"/>
                  </a:lnTo>
                  <a:lnTo>
                    <a:pt x="13109" y="20597"/>
                  </a:lnTo>
                  <a:lnTo>
                    <a:pt x="13097" y="20606"/>
                  </a:lnTo>
                  <a:lnTo>
                    <a:pt x="13097" y="20613"/>
                  </a:lnTo>
                  <a:lnTo>
                    <a:pt x="13097" y="20616"/>
                  </a:lnTo>
                  <a:lnTo>
                    <a:pt x="13097" y="20628"/>
                  </a:lnTo>
                  <a:lnTo>
                    <a:pt x="13091" y="20647"/>
                  </a:lnTo>
                  <a:lnTo>
                    <a:pt x="13091" y="20703"/>
                  </a:lnTo>
                  <a:lnTo>
                    <a:pt x="13084" y="20706"/>
                  </a:lnTo>
                  <a:lnTo>
                    <a:pt x="13078" y="20709"/>
                  </a:lnTo>
                  <a:lnTo>
                    <a:pt x="13022" y="20727"/>
                  </a:lnTo>
                  <a:lnTo>
                    <a:pt x="12973" y="20718"/>
                  </a:lnTo>
                  <a:lnTo>
                    <a:pt x="12911" y="20709"/>
                  </a:lnTo>
                  <a:lnTo>
                    <a:pt x="12898" y="20752"/>
                  </a:lnTo>
                  <a:lnTo>
                    <a:pt x="12867" y="20765"/>
                  </a:lnTo>
                  <a:lnTo>
                    <a:pt x="12799" y="20762"/>
                  </a:lnTo>
                  <a:lnTo>
                    <a:pt x="12737" y="20755"/>
                  </a:lnTo>
                  <a:lnTo>
                    <a:pt x="12657" y="20774"/>
                  </a:lnTo>
                  <a:lnTo>
                    <a:pt x="12613" y="20783"/>
                  </a:lnTo>
                  <a:lnTo>
                    <a:pt x="12607" y="20783"/>
                  </a:lnTo>
                  <a:lnTo>
                    <a:pt x="12588" y="20783"/>
                  </a:lnTo>
                  <a:lnTo>
                    <a:pt x="12588" y="20774"/>
                  </a:lnTo>
                  <a:lnTo>
                    <a:pt x="12539" y="20789"/>
                  </a:lnTo>
                  <a:lnTo>
                    <a:pt x="12433" y="20805"/>
                  </a:lnTo>
                  <a:lnTo>
                    <a:pt x="12409" y="20820"/>
                  </a:lnTo>
                  <a:lnTo>
                    <a:pt x="12378" y="20820"/>
                  </a:lnTo>
                  <a:lnTo>
                    <a:pt x="12334" y="20817"/>
                  </a:lnTo>
                  <a:lnTo>
                    <a:pt x="12291" y="20824"/>
                  </a:lnTo>
                  <a:lnTo>
                    <a:pt x="12291" y="20768"/>
                  </a:lnTo>
                  <a:lnTo>
                    <a:pt x="12285" y="20743"/>
                  </a:lnTo>
                  <a:lnTo>
                    <a:pt x="12291" y="20709"/>
                  </a:lnTo>
                  <a:lnTo>
                    <a:pt x="12297" y="20644"/>
                  </a:lnTo>
                  <a:lnTo>
                    <a:pt x="12316" y="20507"/>
                  </a:lnTo>
                  <a:lnTo>
                    <a:pt x="12316" y="20495"/>
                  </a:lnTo>
                  <a:lnTo>
                    <a:pt x="12316" y="20420"/>
                  </a:lnTo>
                  <a:lnTo>
                    <a:pt x="12322" y="20374"/>
                  </a:lnTo>
                  <a:lnTo>
                    <a:pt x="12334" y="20331"/>
                  </a:lnTo>
                  <a:lnTo>
                    <a:pt x="12334" y="20306"/>
                  </a:lnTo>
                  <a:lnTo>
                    <a:pt x="12353" y="20194"/>
                  </a:lnTo>
                  <a:lnTo>
                    <a:pt x="12359" y="20160"/>
                  </a:lnTo>
                  <a:lnTo>
                    <a:pt x="11968" y="20058"/>
                  </a:lnTo>
                  <a:lnTo>
                    <a:pt x="11968" y="20064"/>
                  </a:lnTo>
                  <a:lnTo>
                    <a:pt x="11950" y="20058"/>
                  </a:lnTo>
                  <a:lnTo>
                    <a:pt x="11925" y="20048"/>
                  </a:lnTo>
                  <a:lnTo>
                    <a:pt x="11764" y="19986"/>
                  </a:lnTo>
                  <a:lnTo>
                    <a:pt x="11664" y="19918"/>
                  </a:lnTo>
                  <a:lnTo>
                    <a:pt x="11565" y="19890"/>
                  </a:lnTo>
                  <a:lnTo>
                    <a:pt x="11565" y="19887"/>
                  </a:lnTo>
                  <a:lnTo>
                    <a:pt x="11516" y="19875"/>
                  </a:lnTo>
                  <a:lnTo>
                    <a:pt x="11491" y="19872"/>
                  </a:lnTo>
                  <a:lnTo>
                    <a:pt x="11466" y="19862"/>
                  </a:lnTo>
                  <a:lnTo>
                    <a:pt x="11311" y="19825"/>
                  </a:lnTo>
                  <a:lnTo>
                    <a:pt x="11305" y="19825"/>
                  </a:lnTo>
                  <a:lnTo>
                    <a:pt x="11292" y="19807"/>
                  </a:lnTo>
                  <a:lnTo>
                    <a:pt x="11268" y="19772"/>
                  </a:lnTo>
                  <a:lnTo>
                    <a:pt x="11261" y="19760"/>
                  </a:lnTo>
                  <a:lnTo>
                    <a:pt x="11255" y="19760"/>
                  </a:lnTo>
                  <a:lnTo>
                    <a:pt x="11237" y="19745"/>
                  </a:lnTo>
                  <a:lnTo>
                    <a:pt x="11199" y="19741"/>
                  </a:lnTo>
                  <a:lnTo>
                    <a:pt x="11175" y="19735"/>
                  </a:lnTo>
                  <a:lnTo>
                    <a:pt x="11063" y="19686"/>
                  </a:lnTo>
                  <a:lnTo>
                    <a:pt x="11019" y="19676"/>
                  </a:lnTo>
                  <a:lnTo>
                    <a:pt x="10976" y="19664"/>
                  </a:lnTo>
                  <a:lnTo>
                    <a:pt x="10889" y="19645"/>
                  </a:lnTo>
                  <a:lnTo>
                    <a:pt x="10877" y="19642"/>
                  </a:lnTo>
                  <a:lnTo>
                    <a:pt x="10852" y="19633"/>
                  </a:lnTo>
                  <a:lnTo>
                    <a:pt x="10784" y="19614"/>
                  </a:lnTo>
                  <a:lnTo>
                    <a:pt x="10666" y="19577"/>
                  </a:lnTo>
                  <a:lnTo>
                    <a:pt x="10567" y="19549"/>
                  </a:lnTo>
                  <a:lnTo>
                    <a:pt x="10499" y="19531"/>
                  </a:lnTo>
                  <a:lnTo>
                    <a:pt x="10443" y="19503"/>
                  </a:lnTo>
                  <a:lnTo>
                    <a:pt x="10418" y="19475"/>
                  </a:lnTo>
                  <a:lnTo>
                    <a:pt x="10399" y="19500"/>
                  </a:lnTo>
                  <a:lnTo>
                    <a:pt x="10381" y="19531"/>
                  </a:lnTo>
                  <a:lnTo>
                    <a:pt x="10375" y="19552"/>
                  </a:lnTo>
                  <a:lnTo>
                    <a:pt x="10368" y="19583"/>
                  </a:lnTo>
                  <a:lnTo>
                    <a:pt x="10356" y="19633"/>
                  </a:lnTo>
                  <a:lnTo>
                    <a:pt x="10356" y="19670"/>
                  </a:lnTo>
                  <a:lnTo>
                    <a:pt x="10350" y="19707"/>
                  </a:lnTo>
                  <a:lnTo>
                    <a:pt x="10350" y="19751"/>
                  </a:lnTo>
                  <a:lnTo>
                    <a:pt x="10350" y="19760"/>
                  </a:lnTo>
                  <a:lnTo>
                    <a:pt x="10325" y="19912"/>
                  </a:lnTo>
                  <a:lnTo>
                    <a:pt x="10319" y="19927"/>
                  </a:lnTo>
                  <a:lnTo>
                    <a:pt x="10313" y="19949"/>
                  </a:lnTo>
                  <a:lnTo>
                    <a:pt x="10306" y="20020"/>
                  </a:lnTo>
                  <a:lnTo>
                    <a:pt x="10294" y="20086"/>
                  </a:lnTo>
                  <a:lnTo>
                    <a:pt x="10275" y="20179"/>
                  </a:lnTo>
                  <a:lnTo>
                    <a:pt x="10275" y="20191"/>
                  </a:lnTo>
                  <a:lnTo>
                    <a:pt x="10269" y="20262"/>
                  </a:lnTo>
                  <a:lnTo>
                    <a:pt x="10257" y="20327"/>
                  </a:lnTo>
                  <a:lnTo>
                    <a:pt x="10257" y="20331"/>
                  </a:lnTo>
                  <a:lnTo>
                    <a:pt x="10257" y="20337"/>
                  </a:lnTo>
                  <a:lnTo>
                    <a:pt x="10251" y="20352"/>
                  </a:lnTo>
                  <a:lnTo>
                    <a:pt x="10244" y="20365"/>
                  </a:lnTo>
                  <a:lnTo>
                    <a:pt x="10232" y="20380"/>
                  </a:lnTo>
                  <a:lnTo>
                    <a:pt x="10207" y="20411"/>
                  </a:lnTo>
                  <a:lnTo>
                    <a:pt x="10201" y="20420"/>
                  </a:lnTo>
                  <a:lnTo>
                    <a:pt x="10189" y="20439"/>
                  </a:lnTo>
                  <a:lnTo>
                    <a:pt x="10170" y="20467"/>
                  </a:lnTo>
                  <a:lnTo>
                    <a:pt x="10164" y="20476"/>
                  </a:lnTo>
                  <a:lnTo>
                    <a:pt x="10164" y="20479"/>
                  </a:lnTo>
                  <a:lnTo>
                    <a:pt x="10158" y="20523"/>
                  </a:lnTo>
                  <a:lnTo>
                    <a:pt x="10145" y="20610"/>
                  </a:lnTo>
                  <a:lnTo>
                    <a:pt x="10145" y="20644"/>
                  </a:lnTo>
                  <a:lnTo>
                    <a:pt x="10145" y="20737"/>
                  </a:lnTo>
                  <a:lnTo>
                    <a:pt x="10151" y="20786"/>
                  </a:lnTo>
                  <a:lnTo>
                    <a:pt x="10158" y="20799"/>
                  </a:lnTo>
                  <a:lnTo>
                    <a:pt x="10164" y="20830"/>
                  </a:lnTo>
                  <a:lnTo>
                    <a:pt x="10164" y="20870"/>
                  </a:lnTo>
                  <a:lnTo>
                    <a:pt x="10164" y="20895"/>
                  </a:lnTo>
                  <a:lnTo>
                    <a:pt x="10170" y="20944"/>
                  </a:lnTo>
                  <a:lnTo>
                    <a:pt x="10170" y="20954"/>
                  </a:lnTo>
                  <a:lnTo>
                    <a:pt x="10182" y="21016"/>
                  </a:lnTo>
                  <a:lnTo>
                    <a:pt x="10182" y="21037"/>
                  </a:lnTo>
                  <a:lnTo>
                    <a:pt x="10182" y="21044"/>
                  </a:lnTo>
                  <a:lnTo>
                    <a:pt x="10170" y="21053"/>
                  </a:lnTo>
                  <a:lnTo>
                    <a:pt x="10145" y="21062"/>
                  </a:lnTo>
                  <a:lnTo>
                    <a:pt x="10133" y="21065"/>
                  </a:lnTo>
                  <a:lnTo>
                    <a:pt x="10127" y="21068"/>
                  </a:lnTo>
                  <a:lnTo>
                    <a:pt x="10127" y="21075"/>
                  </a:lnTo>
                  <a:lnTo>
                    <a:pt x="10120" y="21090"/>
                  </a:lnTo>
                  <a:lnTo>
                    <a:pt x="10108" y="21099"/>
                  </a:lnTo>
                  <a:lnTo>
                    <a:pt x="10083" y="21099"/>
                  </a:lnTo>
                  <a:lnTo>
                    <a:pt x="10058" y="21099"/>
                  </a:lnTo>
                  <a:lnTo>
                    <a:pt x="10052" y="21112"/>
                  </a:lnTo>
                  <a:lnTo>
                    <a:pt x="10052" y="21140"/>
                  </a:lnTo>
                  <a:lnTo>
                    <a:pt x="10046" y="21155"/>
                  </a:lnTo>
                  <a:lnTo>
                    <a:pt x="10009" y="21292"/>
                  </a:lnTo>
                  <a:lnTo>
                    <a:pt x="9984" y="21351"/>
                  </a:lnTo>
                  <a:lnTo>
                    <a:pt x="9978" y="21369"/>
                  </a:lnTo>
                  <a:lnTo>
                    <a:pt x="9959" y="21422"/>
                  </a:lnTo>
                  <a:lnTo>
                    <a:pt x="9953" y="21487"/>
                  </a:lnTo>
                  <a:lnTo>
                    <a:pt x="9947" y="21515"/>
                  </a:lnTo>
                  <a:lnTo>
                    <a:pt x="9940" y="21596"/>
                  </a:lnTo>
                  <a:lnTo>
                    <a:pt x="9965" y="21605"/>
                  </a:lnTo>
                  <a:lnTo>
                    <a:pt x="9990" y="21605"/>
                  </a:lnTo>
                  <a:lnTo>
                    <a:pt x="9996" y="21602"/>
                  </a:lnTo>
                  <a:lnTo>
                    <a:pt x="10002" y="21596"/>
                  </a:lnTo>
                  <a:lnTo>
                    <a:pt x="10021" y="21580"/>
                  </a:lnTo>
                  <a:lnTo>
                    <a:pt x="10040" y="21574"/>
                  </a:lnTo>
                  <a:lnTo>
                    <a:pt x="10052" y="21571"/>
                  </a:lnTo>
                  <a:lnTo>
                    <a:pt x="10089" y="21571"/>
                  </a:lnTo>
                  <a:lnTo>
                    <a:pt x="10139" y="21577"/>
                  </a:lnTo>
                  <a:lnTo>
                    <a:pt x="10145" y="21580"/>
                  </a:lnTo>
                  <a:lnTo>
                    <a:pt x="10195" y="21599"/>
                  </a:lnTo>
                  <a:lnTo>
                    <a:pt x="10238" y="21608"/>
                  </a:lnTo>
                  <a:lnTo>
                    <a:pt x="10306" y="21617"/>
                  </a:lnTo>
                  <a:lnTo>
                    <a:pt x="10344" y="21620"/>
                  </a:lnTo>
                  <a:lnTo>
                    <a:pt x="10362" y="21617"/>
                  </a:lnTo>
                  <a:lnTo>
                    <a:pt x="10387" y="21605"/>
                  </a:lnTo>
                  <a:lnTo>
                    <a:pt x="10412" y="21592"/>
                  </a:lnTo>
                  <a:lnTo>
                    <a:pt x="10424" y="21589"/>
                  </a:lnTo>
                  <a:lnTo>
                    <a:pt x="10430" y="21586"/>
                  </a:lnTo>
                  <a:lnTo>
                    <a:pt x="10461" y="21586"/>
                  </a:lnTo>
                  <a:lnTo>
                    <a:pt x="10536" y="21599"/>
                  </a:lnTo>
                  <a:lnTo>
                    <a:pt x="10585" y="21602"/>
                  </a:lnTo>
                  <a:lnTo>
                    <a:pt x="10666" y="21602"/>
                  </a:lnTo>
                  <a:lnTo>
                    <a:pt x="10691" y="21605"/>
                  </a:lnTo>
                  <a:lnTo>
                    <a:pt x="10821" y="21639"/>
                  </a:lnTo>
                  <a:lnTo>
                    <a:pt x="10852" y="21670"/>
                  </a:lnTo>
                  <a:lnTo>
                    <a:pt x="10852" y="21673"/>
                  </a:lnTo>
                  <a:lnTo>
                    <a:pt x="10864" y="21685"/>
                  </a:lnTo>
                  <a:lnTo>
                    <a:pt x="10902" y="21729"/>
                  </a:lnTo>
                  <a:lnTo>
                    <a:pt x="10908" y="21744"/>
                  </a:lnTo>
                  <a:lnTo>
                    <a:pt x="10914" y="21754"/>
                  </a:lnTo>
                  <a:lnTo>
                    <a:pt x="10920" y="21775"/>
                  </a:lnTo>
                  <a:lnTo>
                    <a:pt x="10926" y="21810"/>
                  </a:lnTo>
                  <a:lnTo>
                    <a:pt x="10926" y="21837"/>
                  </a:lnTo>
                  <a:lnTo>
                    <a:pt x="10926" y="21868"/>
                  </a:lnTo>
                  <a:lnTo>
                    <a:pt x="10926" y="21943"/>
                  </a:lnTo>
                  <a:lnTo>
                    <a:pt x="10908" y="22027"/>
                  </a:lnTo>
                  <a:lnTo>
                    <a:pt x="10908" y="22033"/>
                  </a:lnTo>
                  <a:lnTo>
                    <a:pt x="10883" y="22129"/>
                  </a:lnTo>
                  <a:lnTo>
                    <a:pt x="10883" y="22178"/>
                  </a:lnTo>
                  <a:lnTo>
                    <a:pt x="10889" y="22194"/>
                  </a:lnTo>
                  <a:lnTo>
                    <a:pt x="10889" y="22241"/>
                  </a:lnTo>
                  <a:lnTo>
                    <a:pt x="10889" y="22275"/>
                  </a:lnTo>
                  <a:lnTo>
                    <a:pt x="10970" y="22330"/>
                  </a:lnTo>
                  <a:lnTo>
                    <a:pt x="11007" y="22358"/>
                  </a:lnTo>
                  <a:lnTo>
                    <a:pt x="11019" y="22371"/>
                  </a:lnTo>
                  <a:lnTo>
                    <a:pt x="11038" y="22386"/>
                  </a:lnTo>
                  <a:lnTo>
                    <a:pt x="11038" y="22467"/>
                  </a:lnTo>
                  <a:lnTo>
                    <a:pt x="11032" y="22489"/>
                  </a:lnTo>
                  <a:lnTo>
                    <a:pt x="11026" y="22513"/>
                  </a:lnTo>
                  <a:lnTo>
                    <a:pt x="11019" y="22535"/>
                  </a:lnTo>
                  <a:lnTo>
                    <a:pt x="11013" y="22572"/>
                  </a:lnTo>
                  <a:lnTo>
                    <a:pt x="11007" y="22591"/>
                  </a:lnTo>
                  <a:lnTo>
                    <a:pt x="11007" y="22631"/>
                  </a:lnTo>
                  <a:lnTo>
                    <a:pt x="11001" y="22668"/>
                  </a:lnTo>
                  <a:lnTo>
                    <a:pt x="11001" y="22724"/>
                  </a:lnTo>
                  <a:lnTo>
                    <a:pt x="11019" y="22740"/>
                  </a:lnTo>
                  <a:lnTo>
                    <a:pt x="11038" y="22749"/>
                  </a:lnTo>
                  <a:lnTo>
                    <a:pt x="11050" y="22752"/>
                  </a:lnTo>
                  <a:lnTo>
                    <a:pt x="11069" y="22755"/>
                  </a:lnTo>
                  <a:lnTo>
                    <a:pt x="11094" y="22758"/>
                  </a:lnTo>
                  <a:lnTo>
                    <a:pt x="11119" y="22761"/>
                  </a:lnTo>
                  <a:lnTo>
                    <a:pt x="11131" y="22765"/>
                  </a:lnTo>
                  <a:lnTo>
                    <a:pt x="11150" y="22774"/>
                  </a:lnTo>
                  <a:lnTo>
                    <a:pt x="11168" y="22777"/>
                  </a:lnTo>
                  <a:lnTo>
                    <a:pt x="11193" y="22789"/>
                  </a:lnTo>
                  <a:lnTo>
                    <a:pt x="11212" y="22789"/>
                  </a:lnTo>
                  <a:lnTo>
                    <a:pt x="11218" y="22786"/>
                  </a:lnTo>
                  <a:lnTo>
                    <a:pt x="11237" y="22796"/>
                  </a:lnTo>
                  <a:lnTo>
                    <a:pt x="11249" y="22805"/>
                  </a:lnTo>
                  <a:lnTo>
                    <a:pt x="11361" y="22814"/>
                  </a:lnTo>
                  <a:lnTo>
                    <a:pt x="11392" y="22814"/>
                  </a:lnTo>
                  <a:lnTo>
                    <a:pt x="11423" y="22814"/>
                  </a:lnTo>
                  <a:lnTo>
                    <a:pt x="11404" y="22861"/>
                  </a:lnTo>
                  <a:lnTo>
                    <a:pt x="11379" y="22916"/>
                  </a:lnTo>
                  <a:lnTo>
                    <a:pt x="11367" y="22941"/>
                  </a:lnTo>
                  <a:lnTo>
                    <a:pt x="11348" y="22975"/>
                  </a:lnTo>
                  <a:lnTo>
                    <a:pt x="11299" y="23078"/>
                  </a:lnTo>
                  <a:lnTo>
                    <a:pt x="11243" y="23307"/>
                  </a:lnTo>
                  <a:lnTo>
                    <a:pt x="11237" y="23357"/>
                  </a:lnTo>
                  <a:lnTo>
                    <a:pt x="11206" y="23422"/>
                  </a:lnTo>
                  <a:lnTo>
                    <a:pt x="11168" y="23555"/>
                  </a:lnTo>
                  <a:lnTo>
                    <a:pt x="11131" y="23614"/>
                  </a:lnTo>
                  <a:lnTo>
                    <a:pt x="11088" y="23744"/>
                  </a:lnTo>
                  <a:lnTo>
                    <a:pt x="11088" y="23763"/>
                  </a:lnTo>
                  <a:lnTo>
                    <a:pt x="11100" y="23816"/>
                  </a:lnTo>
                  <a:lnTo>
                    <a:pt x="11100" y="23859"/>
                  </a:lnTo>
                  <a:lnTo>
                    <a:pt x="11094" y="23930"/>
                  </a:lnTo>
                  <a:lnTo>
                    <a:pt x="11094" y="23949"/>
                  </a:lnTo>
                  <a:lnTo>
                    <a:pt x="11094" y="23964"/>
                  </a:lnTo>
                  <a:lnTo>
                    <a:pt x="11100" y="23977"/>
                  </a:lnTo>
                  <a:lnTo>
                    <a:pt x="11113" y="23992"/>
                  </a:lnTo>
                  <a:lnTo>
                    <a:pt x="11137" y="24005"/>
                  </a:lnTo>
                  <a:lnTo>
                    <a:pt x="11162" y="24014"/>
                  </a:lnTo>
                  <a:lnTo>
                    <a:pt x="11187" y="24023"/>
                  </a:lnTo>
                  <a:lnTo>
                    <a:pt x="11224" y="24033"/>
                  </a:lnTo>
                  <a:lnTo>
                    <a:pt x="11243" y="24042"/>
                  </a:lnTo>
                  <a:lnTo>
                    <a:pt x="11261" y="24048"/>
                  </a:lnTo>
                  <a:lnTo>
                    <a:pt x="11280" y="24064"/>
                  </a:lnTo>
                  <a:lnTo>
                    <a:pt x="11299" y="24079"/>
                  </a:lnTo>
                  <a:lnTo>
                    <a:pt x="11348" y="24104"/>
                  </a:lnTo>
                  <a:lnTo>
                    <a:pt x="11354" y="24110"/>
                  </a:lnTo>
                  <a:lnTo>
                    <a:pt x="11367" y="24126"/>
                  </a:lnTo>
                  <a:lnTo>
                    <a:pt x="11385" y="24154"/>
                  </a:lnTo>
                  <a:lnTo>
                    <a:pt x="11398" y="24172"/>
                  </a:lnTo>
                  <a:lnTo>
                    <a:pt x="11404" y="24185"/>
                  </a:lnTo>
                  <a:lnTo>
                    <a:pt x="11441" y="24216"/>
                  </a:lnTo>
                  <a:lnTo>
                    <a:pt x="11491" y="24262"/>
                  </a:lnTo>
                  <a:lnTo>
                    <a:pt x="11528" y="24296"/>
                  </a:lnTo>
                  <a:lnTo>
                    <a:pt x="11534" y="24312"/>
                  </a:lnTo>
                  <a:lnTo>
                    <a:pt x="11553" y="24330"/>
                  </a:lnTo>
                  <a:lnTo>
                    <a:pt x="11571" y="24355"/>
                  </a:lnTo>
                  <a:lnTo>
                    <a:pt x="11602" y="24405"/>
                  </a:lnTo>
                  <a:lnTo>
                    <a:pt x="11609" y="24426"/>
                  </a:lnTo>
                  <a:lnTo>
                    <a:pt x="11627" y="24457"/>
                  </a:lnTo>
                  <a:lnTo>
                    <a:pt x="11640" y="24504"/>
                  </a:lnTo>
                  <a:lnTo>
                    <a:pt x="11664" y="24581"/>
                  </a:lnTo>
                  <a:lnTo>
                    <a:pt x="11664" y="24600"/>
                  </a:lnTo>
                  <a:lnTo>
                    <a:pt x="11695" y="24709"/>
                  </a:lnTo>
                  <a:lnTo>
                    <a:pt x="11733" y="24833"/>
                  </a:lnTo>
                  <a:lnTo>
                    <a:pt x="11739" y="24864"/>
                  </a:lnTo>
                  <a:lnTo>
                    <a:pt x="11745" y="24870"/>
                  </a:lnTo>
                  <a:lnTo>
                    <a:pt x="11745" y="24873"/>
                  </a:lnTo>
                  <a:lnTo>
                    <a:pt x="11751" y="24879"/>
                  </a:lnTo>
                  <a:lnTo>
                    <a:pt x="11770" y="24895"/>
                  </a:lnTo>
                  <a:lnTo>
                    <a:pt x="11776" y="24919"/>
                  </a:lnTo>
                  <a:lnTo>
                    <a:pt x="11782" y="24926"/>
                  </a:lnTo>
                  <a:lnTo>
                    <a:pt x="11776" y="24941"/>
                  </a:lnTo>
                  <a:lnTo>
                    <a:pt x="11776" y="24960"/>
                  </a:lnTo>
                  <a:lnTo>
                    <a:pt x="11782" y="24966"/>
                  </a:lnTo>
                  <a:lnTo>
                    <a:pt x="11788" y="24969"/>
                  </a:lnTo>
                  <a:lnTo>
                    <a:pt x="11795" y="24978"/>
                  </a:lnTo>
                  <a:lnTo>
                    <a:pt x="11819" y="25006"/>
                  </a:lnTo>
                  <a:lnTo>
                    <a:pt x="11850" y="25022"/>
                  </a:lnTo>
                  <a:lnTo>
                    <a:pt x="11894" y="25031"/>
                  </a:lnTo>
                  <a:lnTo>
                    <a:pt x="11900" y="25022"/>
                  </a:lnTo>
                  <a:lnTo>
                    <a:pt x="11999" y="25040"/>
                  </a:lnTo>
                  <a:lnTo>
                    <a:pt x="12036" y="25053"/>
                  </a:lnTo>
                  <a:lnTo>
                    <a:pt x="12049" y="25068"/>
                  </a:lnTo>
                  <a:lnTo>
                    <a:pt x="12055" y="25099"/>
                  </a:lnTo>
                  <a:lnTo>
                    <a:pt x="12055" y="25127"/>
                  </a:lnTo>
                  <a:lnTo>
                    <a:pt x="12055" y="25158"/>
                  </a:lnTo>
                  <a:lnTo>
                    <a:pt x="12061" y="25202"/>
                  </a:lnTo>
                  <a:lnTo>
                    <a:pt x="12061" y="25214"/>
                  </a:lnTo>
                  <a:lnTo>
                    <a:pt x="12074" y="25239"/>
                  </a:lnTo>
                  <a:lnTo>
                    <a:pt x="12092" y="25254"/>
                  </a:lnTo>
                  <a:lnTo>
                    <a:pt x="12111" y="25279"/>
                  </a:lnTo>
                  <a:lnTo>
                    <a:pt x="12117" y="25295"/>
                  </a:lnTo>
                  <a:lnTo>
                    <a:pt x="12129" y="25304"/>
                  </a:lnTo>
                  <a:lnTo>
                    <a:pt x="12129" y="25313"/>
                  </a:lnTo>
                  <a:lnTo>
                    <a:pt x="12136" y="25335"/>
                  </a:lnTo>
                  <a:lnTo>
                    <a:pt x="12142" y="25347"/>
                  </a:lnTo>
                  <a:lnTo>
                    <a:pt x="12148" y="25357"/>
                  </a:lnTo>
                  <a:lnTo>
                    <a:pt x="12154" y="25360"/>
                  </a:lnTo>
                  <a:lnTo>
                    <a:pt x="12179" y="25369"/>
                  </a:lnTo>
                  <a:lnTo>
                    <a:pt x="12185" y="25369"/>
                  </a:lnTo>
                  <a:lnTo>
                    <a:pt x="12229" y="25378"/>
                  </a:lnTo>
                  <a:lnTo>
                    <a:pt x="12303" y="25397"/>
                  </a:lnTo>
                  <a:lnTo>
                    <a:pt x="12328" y="25406"/>
                  </a:lnTo>
                  <a:lnTo>
                    <a:pt x="12340" y="25409"/>
                  </a:lnTo>
                  <a:lnTo>
                    <a:pt x="12353" y="25416"/>
                  </a:lnTo>
                  <a:lnTo>
                    <a:pt x="12402" y="25428"/>
                  </a:lnTo>
                  <a:lnTo>
                    <a:pt x="12415" y="25434"/>
                  </a:lnTo>
                  <a:lnTo>
                    <a:pt x="12421" y="25443"/>
                  </a:lnTo>
                  <a:lnTo>
                    <a:pt x="12427" y="25443"/>
                  </a:lnTo>
                  <a:lnTo>
                    <a:pt x="12446" y="25478"/>
                  </a:lnTo>
                  <a:lnTo>
                    <a:pt x="12458" y="25499"/>
                  </a:lnTo>
                  <a:lnTo>
                    <a:pt x="12489" y="25574"/>
                  </a:lnTo>
                  <a:lnTo>
                    <a:pt x="12495" y="25589"/>
                  </a:lnTo>
                  <a:lnTo>
                    <a:pt x="12533" y="25667"/>
                  </a:lnTo>
                  <a:lnTo>
                    <a:pt x="12539" y="25670"/>
                  </a:lnTo>
                  <a:lnTo>
                    <a:pt x="12539" y="25673"/>
                  </a:lnTo>
                  <a:lnTo>
                    <a:pt x="12551" y="25688"/>
                  </a:lnTo>
                  <a:lnTo>
                    <a:pt x="12545" y="25685"/>
                  </a:lnTo>
                  <a:lnTo>
                    <a:pt x="12539" y="25685"/>
                  </a:lnTo>
                  <a:lnTo>
                    <a:pt x="12539" y="25688"/>
                  </a:lnTo>
                  <a:lnTo>
                    <a:pt x="12539" y="25695"/>
                  </a:lnTo>
                  <a:lnTo>
                    <a:pt x="12533" y="25701"/>
                  </a:lnTo>
                  <a:lnTo>
                    <a:pt x="12526" y="25713"/>
                  </a:lnTo>
                  <a:lnTo>
                    <a:pt x="12526" y="25729"/>
                  </a:lnTo>
                  <a:lnTo>
                    <a:pt x="12533" y="25744"/>
                  </a:lnTo>
                  <a:lnTo>
                    <a:pt x="12533" y="25794"/>
                  </a:lnTo>
                  <a:lnTo>
                    <a:pt x="12539" y="25825"/>
                  </a:lnTo>
                  <a:lnTo>
                    <a:pt x="12533" y="25868"/>
                  </a:lnTo>
                  <a:lnTo>
                    <a:pt x="12533" y="25940"/>
                  </a:lnTo>
                  <a:lnTo>
                    <a:pt x="12526" y="25998"/>
                  </a:lnTo>
                  <a:lnTo>
                    <a:pt x="12520" y="26073"/>
                  </a:lnTo>
                  <a:lnTo>
                    <a:pt x="12526" y="26138"/>
                  </a:lnTo>
                  <a:lnTo>
                    <a:pt x="12526" y="26215"/>
                  </a:lnTo>
                  <a:lnTo>
                    <a:pt x="12533" y="26256"/>
                  </a:lnTo>
                  <a:lnTo>
                    <a:pt x="12539" y="26293"/>
                  </a:lnTo>
                  <a:lnTo>
                    <a:pt x="12539" y="26308"/>
                  </a:lnTo>
                  <a:lnTo>
                    <a:pt x="12539" y="26333"/>
                  </a:lnTo>
                  <a:lnTo>
                    <a:pt x="12539" y="26361"/>
                  </a:lnTo>
                  <a:lnTo>
                    <a:pt x="12545" y="26389"/>
                  </a:lnTo>
                  <a:lnTo>
                    <a:pt x="12539" y="26411"/>
                  </a:lnTo>
                  <a:lnTo>
                    <a:pt x="12539" y="26445"/>
                  </a:lnTo>
                  <a:lnTo>
                    <a:pt x="12533" y="26529"/>
                  </a:lnTo>
                  <a:lnTo>
                    <a:pt x="12526" y="26584"/>
                  </a:lnTo>
                  <a:lnTo>
                    <a:pt x="12526" y="26612"/>
                  </a:lnTo>
                  <a:lnTo>
                    <a:pt x="12551" y="26708"/>
                  </a:lnTo>
                  <a:lnTo>
                    <a:pt x="12557" y="26736"/>
                  </a:lnTo>
                  <a:lnTo>
                    <a:pt x="12576" y="26817"/>
                  </a:lnTo>
                  <a:lnTo>
                    <a:pt x="12464" y="26808"/>
                  </a:lnTo>
                  <a:lnTo>
                    <a:pt x="12303" y="26801"/>
                  </a:lnTo>
                  <a:lnTo>
                    <a:pt x="12185" y="26801"/>
                  </a:lnTo>
                  <a:lnTo>
                    <a:pt x="12074" y="26805"/>
                  </a:lnTo>
                  <a:lnTo>
                    <a:pt x="12018" y="26808"/>
                  </a:lnTo>
                  <a:lnTo>
                    <a:pt x="11919" y="26801"/>
                  </a:lnTo>
                  <a:lnTo>
                    <a:pt x="11850" y="26801"/>
                  </a:lnTo>
                  <a:lnTo>
                    <a:pt x="11838" y="26805"/>
                  </a:lnTo>
                  <a:lnTo>
                    <a:pt x="11813" y="26801"/>
                  </a:lnTo>
                  <a:lnTo>
                    <a:pt x="11795" y="26805"/>
                  </a:lnTo>
                  <a:lnTo>
                    <a:pt x="11751" y="26808"/>
                  </a:lnTo>
                  <a:lnTo>
                    <a:pt x="11720" y="26811"/>
                  </a:lnTo>
                  <a:lnTo>
                    <a:pt x="11671" y="26814"/>
                  </a:lnTo>
                  <a:lnTo>
                    <a:pt x="11633" y="26811"/>
                  </a:lnTo>
                  <a:lnTo>
                    <a:pt x="11590" y="26808"/>
                  </a:lnTo>
                  <a:lnTo>
                    <a:pt x="11540" y="26808"/>
                  </a:lnTo>
                  <a:lnTo>
                    <a:pt x="11516" y="26811"/>
                  </a:lnTo>
                  <a:lnTo>
                    <a:pt x="11478" y="26811"/>
                  </a:lnTo>
                  <a:lnTo>
                    <a:pt x="11410" y="26795"/>
                  </a:lnTo>
                  <a:lnTo>
                    <a:pt x="11348" y="26789"/>
                  </a:lnTo>
                  <a:lnTo>
                    <a:pt x="11317" y="26786"/>
                  </a:lnTo>
                  <a:lnTo>
                    <a:pt x="11255" y="26786"/>
                  </a:lnTo>
                  <a:lnTo>
                    <a:pt x="11230" y="26783"/>
                  </a:lnTo>
                  <a:lnTo>
                    <a:pt x="11206" y="26780"/>
                  </a:lnTo>
                  <a:lnTo>
                    <a:pt x="11144" y="26780"/>
                  </a:lnTo>
                  <a:lnTo>
                    <a:pt x="11113" y="26780"/>
                  </a:lnTo>
                  <a:lnTo>
                    <a:pt x="11106" y="26770"/>
                  </a:lnTo>
                  <a:lnTo>
                    <a:pt x="11094" y="26764"/>
                  </a:lnTo>
                  <a:lnTo>
                    <a:pt x="11075" y="26764"/>
                  </a:lnTo>
                  <a:lnTo>
                    <a:pt x="11057" y="26767"/>
                  </a:lnTo>
                  <a:lnTo>
                    <a:pt x="11038" y="26770"/>
                  </a:lnTo>
                  <a:lnTo>
                    <a:pt x="11001" y="26764"/>
                  </a:lnTo>
                  <a:lnTo>
                    <a:pt x="10964" y="26764"/>
                  </a:lnTo>
                  <a:lnTo>
                    <a:pt x="10914" y="26752"/>
                  </a:lnTo>
                  <a:lnTo>
                    <a:pt x="10871" y="26749"/>
                  </a:lnTo>
                  <a:lnTo>
                    <a:pt x="10815" y="26749"/>
                  </a:lnTo>
                  <a:lnTo>
                    <a:pt x="10790" y="26746"/>
                  </a:lnTo>
                  <a:lnTo>
                    <a:pt x="10753" y="26733"/>
                  </a:lnTo>
                  <a:lnTo>
                    <a:pt x="10709" y="26733"/>
                  </a:lnTo>
                  <a:lnTo>
                    <a:pt x="10623" y="26730"/>
                  </a:lnTo>
                  <a:lnTo>
                    <a:pt x="10554" y="26721"/>
                  </a:lnTo>
                  <a:lnTo>
                    <a:pt x="10468" y="26705"/>
                  </a:lnTo>
                  <a:lnTo>
                    <a:pt x="10418" y="26696"/>
                  </a:lnTo>
                  <a:lnTo>
                    <a:pt x="10362" y="26693"/>
                  </a:lnTo>
                  <a:lnTo>
                    <a:pt x="10325" y="26690"/>
                  </a:lnTo>
                  <a:lnTo>
                    <a:pt x="10294" y="26684"/>
                  </a:lnTo>
                  <a:lnTo>
                    <a:pt x="10275" y="26684"/>
                  </a:lnTo>
                  <a:lnTo>
                    <a:pt x="10269" y="26687"/>
                  </a:lnTo>
                  <a:lnTo>
                    <a:pt x="10251" y="26693"/>
                  </a:lnTo>
                  <a:lnTo>
                    <a:pt x="10232" y="26696"/>
                  </a:lnTo>
                  <a:lnTo>
                    <a:pt x="10220" y="26699"/>
                  </a:lnTo>
                  <a:lnTo>
                    <a:pt x="10201" y="26705"/>
                  </a:lnTo>
                  <a:lnTo>
                    <a:pt x="10182" y="26705"/>
                  </a:lnTo>
                  <a:lnTo>
                    <a:pt x="10158" y="26696"/>
                  </a:lnTo>
                  <a:lnTo>
                    <a:pt x="10145" y="26687"/>
                  </a:lnTo>
                  <a:lnTo>
                    <a:pt x="10145" y="26674"/>
                  </a:lnTo>
                  <a:lnTo>
                    <a:pt x="10145" y="26668"/>
                  </a:lnTo>
                  <a:lnTo>
                    <a:pt x="10120" y="26671"/>
                  </a:lnTo>
                  <a:lnTo>
                    <a:pt x="10089" y="26674"/>
                  </a:lnTo>
                  <a:lnTo>
                    <a:pt x="10052" y="26674"/>
                  </a:lnTo>
                  <a:lnTo>
                    <a:pt x="9996" y="26662"/>
                  </a:lnTo>
                  <a:lnTo>
                    <a:pt x="9947" y="26656"/>
                  </a:lnTo>
                  <a:lnTo>
                    <a:pt x="9909" y="26650"/>
                  </a:lnTo>
                  <a:lnTo>
                    <a:pt x="9854" y="26640"/>
                  </a:lnTo>
                  <a:lnTo>
                    <a:pt x="9810" y="26640"/>
                  </a:lnTo>
                  <a:lnTo>
                    <a:pt x="9736" y="26631"/>
                  </a:lnTo>
                  <a:lnTo>
                    <a:pt x="9668" y="26619"/>
                  </a:lnTo>
                  <a:lnTo>
                    <a:pt x="9568" y="26609"/>
                  </a:lnTo>
                  <a:lnTo>
                    <a:pt x="9494" y="26603"/>
                  </a:lnTo>
                  <a:lnTo>
                    <a:pt x="9420" y="26597"/>
                  </a:lnTo>
                  <a:lnTo>
                    <a:pt x="9395" y="26594"/>
                  </a:lnTo>
                  <a:lnTo>
                    <a:pt x="9345" y="26584"/>
                  </a:lnTo>
                  <a:lnTo>
                    <a:pt x="9289" y="26584"/>
                  </a:lnTo>
                  <a:lnTo>
                    <a:pt x="9203" y="26581"/>
                  </a:lnTo>
                  <a:lnTo>
                    <a:pt x="9184" y="26578"/>
                  </a:lnTo>
                  <a:lnTo>
                    <a:pt x="9159" y="26569"/>
                  </a:lnTo>
                  <a:lnTo>
                    <a:pt x="9122" y="26557"/>
                  </a:lnTo>
                  <a:lnTo>
                    <a:pt x="9097" y="26557"/>
                  </a:lnTo>
                  <a:lnTo>
                    <a:pt x="9048" y="26566"/>
                  </a:lnTo>
                  <a:lnTo>
                    <a:pt x="9004" y="26566"/>
                  </a:lnTo>
                  <a:lnTo>
                    <a:pt x="8917" y="26550"/>
                  </a:lnTo>
                  <a:lnTo>
                    <a:pt x="8886" y="26547"/>
                  </a:lnTo>
                  <a:lnTo>
                    <a:pt x="8874" y="26553"/>
                  </a:lnTo>
                  <a:lnTo>
                    <a:pt x="8843" y="26553"/>
                  </a:lnTo>
                  <a:lnTo>
                    <a:pt x="8787" y="26547"/>
                  </a:lnTo>
                  <a:lnTo>
                    <a:pt x="8737" y="26541"/>
                  </a:lnTo>
                  <a:lnTo>
                    <a:pt x="8688" y="26538"/>
                  </a:lnTo>
                  <a:lnTo>
                    <a:pt x="8613" y="26538"/>
                  </a:lnTo>
                  <a:lnTo>
                    <a:pt x="8558" y="26538"/>
                  </a:lnTo>
                  <a:lnTo>
                    <a:pt x="8527" y="26535"/>
                  </a:lnTo>
                  <a:lnTo>
                    <a:pt x="8409" y="26535"/>
                  </a:lnTo>
                  <a:lnTo>
                    <a:pt x="8378" y="26532"/>
                  </a:lnTo>
                  <a:lnTo>
                    <a:pt x="8359" y="26532"/>
                  </a:lnTo>
                  <a:lnTo>
                    <a:pt x="8334" y="26535"/>
                  </a:lnTo>
                  <a:lnTo>
                    <a:pt x="8328" y="26535"/>
                  </a:lnTo>
                  <a:lnTo>
                    <a:pt x="8291" y="26538"/>
                  </a:lnTo>
                  <a:lnTo>
                    <a:pt x="8254" y="26535"/>
                  </a:lnTo>
                  <a:lnTo>
                    <a:pt x="8223" y="26532"/>
                  </a:lnTo>
                  <a:lnTo>
                    <a:pt x="8204" y="26535"/>
                  </a:lnTo>
                  <a:lnTo>
                    <a:pt x="8192" y="26535"/>
                  </a:lnTo>
                  <a:lnTo>
                    <a:pt x="8186" y="26529"/>
                  </a:lnTo>
                  <a:lnTo>
                    <a:pt x="8179" y="26529"/>
                  </a:lnTo>
                  <a:lnTo>
                    <a:pt x="8167" y="26526"/>
                  </a:lnTo>
                  <a:lnTo>
                    <a:pt x="8000" y="26516"/>
                  </a:lnTo>
                  <a:lnTo>
                    <a:pt x="7900" y="26504"/>
                  </a:lnTo>
                  <a:lnTo>
                    <a:pt x="7869" y="26501"/>
                  </a:lnTo>
                  <a:lnTo>
                    <a:pt x="7863" y="26504"/>
                  </a:lnTo>
                  <a:lnTo>
                    <a:pt x="7851" y="26507"/>
                  </a:lnTo>
                  <a:lnTo>
                    <a:pt x="7838" y="26507"/>
                  </a:lnTo>
                  <a:lnTo>
                    <a:pt x="7727" y="26491"/>
                  </a:lnTo>
                  <a:lnTo>
                    <a:pt x="7547" y="26482"/>
                  </a:lnTo>
                  <a:lnTo>
                    <a:pt x="7417" y="26479"/>
                  </a:lnTo>
                  <a:lnTo>
                    <a:pt x="7417" y="26473"/>
                  </a:lnTo>
                  <a:lnTo>
                    <a:pt x="7410" y="26451"/>
                  </a:lnTo>
                  <a:lnTo>
                    <a:pt x="7324" y="26426"/>
                  </a:lnTo>
                  <a:lnTo>
                    <a:pt x="7218" y="26398"/>
                  </a:lnTo>
                  <a:lnTo>
                    <a:pt x="7107" y="26364"/>
                  </a:lnTo>
                  <a:lnTo>
                    <a:pt x="6952" y="26256"/>
                  </a:lnTo>
                  <a:lnTo>
                    <a:pt x="6803" y="26281"/>
                  </a:lnTo>
                  <a:lnTo>
                    <a:pt x="6728" y="26287"/>
                  </a:lnTo>
                  <a:lnTo>
                    <a:pt x="6641" y="26293"/>
                  </a:lnTo>
                  <a:lnTo>
                    <a:pt x="6393" y="26197"/>
                  </a:lnTo>
                  <a:lnTo>
                    <a:pt x="6096" y="25989"/>
                  </a:lnTo>
                  <a:lnTo>
                    <a:pt x="5966" y="25859"/>
                  </a:lnTo>
                  <a:lnTo>
                    <a:pt x="5928" y="25822"/>
                  </a:lnTo>
                  <a:lnTo>
                    <a:pt x="5910" y="25837"/>
                  </a:lnTo>
                  <a:lnTo>
                    <a:pt x="5879" y="25887"/>
                  </a:lnTo>
                  <a:lnTo>
                    <a:pt x="5873" y="25908"/>
                  </a:lnTo>
                  <a:lnTo>
                    <a:pt x="5810" y="26029"/>
                  </a:lnTo>
                  <a:lnTo>
                    <a:pt x="5779" y="26067"/>
                  </a:lnTo>
                  <a:lnTo>
                    <a:pt x="5779" y="26073"/>
                  </a:lnTo>
                  <a:lnTo>
                    <a:pt x="5755" y="26116"/>
                  </a:lnTo>
                  <a:lnTo>
                    <a:pt x="5730" y="26157"/>
                  </a:lnTo>
                  <a:lnTo>
                    <a:pt x="5668" y="26243"/>
                  </a:lnTo>
                  <a:lnTo>
                    <a:pt x="5668" y="26364"/>
                  </a:lnTo>
                  <a:lnTo>
                    <a:pt x="5674" y="26383"/>
                  </a:lnTo>
                  <a:lnTo>
                    <a:pt x="5674" y="26417"/>
                  </a:lnTo>
                  <a:lnTo>
                    <a:pt x="5668" y="26436"/>
                  </a:lnTo>
                  <a:lnTo>
                    <a:pt x="5655" y="26451"/>
                  </a:lnTo>
                  <a:lnTo>
                    <a:pt x="5649" y="26470"/>
                  </a:lnTo>
                  <a:lnTo>
                    <a:pt x="5445" y="26457"/>
                  </a:lnTo>
                  <a:lnTo>
                    <a:pt x="5414" y="26460"/>
                  </a:lnTo>
                  <a:lnTo>
                    <a:pt x="5370" y="26460"/>
                  </a:lnTo>
                  <a:lnTo>
                    <a:pt x="5314" y="26464"/>
                  </a:lnTo>
                  <a:lnTo>
                    <a:pt x="5184" y="26516"/>
                  </a:lnTo>
                  <a:lnTo>
                    <a:pt x="5153" y="26603"/>
                  </a:lnTo>
                  <a:lnTo>
                    <a:pt x="5110" y="26792"/>
                  </a:lnTo>
                  <a:lnTo>
                    <a:pt x="5110" y="26798"/>
                  </a:lnTo>
                  <a:lnTo>
                    <a:pt x="5079" y="26941"/>
                  </a:lnTo>
                  <a:lnTo>
                    <a:pt x="4924" y="26916"/>
                  </a:lnTo>
                  <a:lnTo>
                    <a:pt x="4911" y="26913"/>
                  </a:lnTo>
                  <a:lnTo>
                    <a:pt x="4794" y="26894"/>
                  </a:lnTo>
                  <a:lnTo>
                    <a:pt x="4787" y="26891"/>
                  </a:lnTo>
                  <a:lnTo>
                    <a:pt x="4093" y="26780"/>
                  </a:lnTo>
                  <a:lnTo>
                    <a:pt x="4093" y="26774"/>
                  </a:lnTo>
                  <a:lnTo>
                    <a:pt x="3839" y="26733"/>
                  </a:lnTo>
                  <a:lnTo>
                    <a:pt x="3702" y="26715"/>
                  </a:lnTo>
                  <a:lnTo>
                    <a:pt x="3696" y="26715"/>
                  </a:lnTo>
                  <a:lnTo>
                    <a:pt x="3417" y="26674"/>
                  </a:lnTo>
                  <a:lnTo>
                    <a:pt x="3200" y="26746"/>
                  </a:lnTo>
                  <a:lnTo>
                    <a:pt x="2995" y="26820"/>
                  </a:lnTo>
                  <a:lnTo>
                    <a:pt x="2791" y="26944"/>
                  </a:lnTo>
                  <a:lnTo>
                    <a:pt x="2648" y="26863"/>
                  </a:lnTo>
                  <a:lnTo>
                    <a:pt x="2456" y="26854"/>
                  </a:lnTo>
                  <a:lnTo>
                    <a:pt x="2449" y="26854"/>
                  </a:lnTo>
                  <a:lnTo>
                    <a:pt x="2437" y="26854"/>
                  </a:lnTo>
                  <a:lnTo>
                    <a:pt x="2338" y="26867"/>
                  </a:lnTo>
                  <a:lnTo>
                    <a:pt x="2146" y="26863"/>
                  </a:lnTo>
                  <a:lnTo>
                    <a:pt x="2040" y="26963"/>
                  </a:lnTo>
                  <a:lnTo>
                    <a:pt x="1972" y="27037"/>
                  </a:lnTo>
                  <a:lnTo>
                    <a:pt x="1823" y="27198"/>
                  </a:lnTo>
                  <a:lnTo>
                    <a:pt x="1656" y="27183"/>
                  </a:lnTo>
                  <a:lnTo>
                    <a:pt x="1439" y="27155"/>
                  </a:lnTo>
                  <a:lnTo>
                    <a:pt x="1327" y="27065"/>
                  </a:lnTo>
                  <a:lnTo>
                    <a:pt x="1383" y="26925"/>
                  </a:lnTo>
                  <a:lnTo>
                    <a:pt x="1327" y="26823"/>
                  </a:lnTo>
                  <a:lnTo>
                    <a:pt x="1414" y="26705"/>
                  </a:lnTo>
                  <a:lnTo>
                    <a:pt x="1401" y="26643"/>
                  </a:lnTo>
                  <a:lnTo>
                    <a:pt x="1364" y="26398"/>
                  </a:lnTo>
                  <a:lnTo>
                    <a:pt x="1476" y="26160"/>
                  </a:lnTo>
                  <a:lnTo>
                    <a:pt x="1519" y="26101"/>
                  </a:lnTo>
                  <a:lnTo>
                    <a:pt x="1544" y="26073"/>
                  </a:lnTo>
                  <a:lnTo>
                    <a:pt x="1556" y="26054"/>
                  </a:lnTo>
                  <a:lnTo>
                    <a:pt x="1792" y="25726"/>
                  </a:lnTo>
                  <a:lnTo>
                    <a:pt x="1798" y="25574"/>
                  </a:lnTo>
                  <a:lnTo>
                    <a:pt x="1811" y="25471"/>
                  </a:lnTo>
                  <a:lnTo>
                    <a:pt x="1972" y="25161"/>
                  </a:lnTo>
                  <a:lnTo>
                    <a:pt x="2053" y="24994"/>
                  </a:lnTo>
                  <a:lnTo>
                    <a:pt x="2115" y="24736"/>
                  </a:lnTo>
                  <a:lnTo>
                    <a:pt x="2152" y="24560"/>
                  </a:lnTo>
                  <a:lnTo>
                    <a:pt x="2201" y="24476"/>
                  </a:lnTo>
                  <a:lnTo>
                    <a:pt x="2431" y="24454"/>
                  </a:lnTo>
                  <a:lnTo>
                    <a:pt x="2487" y="24445"/>
                  </a:lnTo>
                  <a:lnTo>
                    <a:pt x="2549" y="24433"/>
                  </a:lnTo>
                  <a:lnTo>
                    <a:pt x="2660" y="24330"/>
                  </a:lnTo>
                  <a:lnTo>
                    <a:pt x="2660" y="24327"/>
                  </a:lnTo>
                  <a:lnTo>
                    <a:pt x="2679" y="24312"/>
                  </a:lnTo>
                  <a:lnTo>
                    <a:pt x="2673" y="24259"/>
                  </a:lnTo>
                  <a:lnTo>
                    <a:pt x="2673" y="24253"/>
                  </a:lnTo>
                  <a:lnTo>
                    <a:pt x="2648" y="23968"/>
                  </a:lnTo>
                  <a:lnTo>
                    <a:pt x="2660" y="23875"/>
                  </a:lnTo>
                  <a:lnTo>
                    <a:pt x="2673" y="23822"/>
                  </a:lnTo>
                  <a:lnTo>
                    <a:pt x="2685" y="23744"/>
                  </a:lnTo>
                  <a:lnTo>
                    <a:pt x="2722" y="23657"/>
                  </a:lnTo>
                  <a:lnTo>
                    <a:pt x="2729" y="23636"/>
                  </a:lnTo>
                  <a:lnTo>
                    <a:pt x="2753" y="23583"/>
                  </a:lnTo>
                  <a:lnTo>
                    <a:pt x="2772" y="23533"/>
                  </a:lnTo>
                  <a:lnTo>
                    <a:pt x="2778" y="23506"/>
                  </a:lnTo>
                  <a:lnTo>
                    <a:pt x="2784" y="23502"/>
                  </a:lnTo>
                  <a:lnTo>
                    <a:pt x="2927" y="23146"/>
                  </a:lnTo>
                  <a:lnTo>
                    <a:pt x="2933" y="23130"/>
                  </a:lnTo>
                  <a:lnTo>
                    <a:pt x="3008" y="22861"/>
                  </a:lnTo>
                  <a:lnTo>
                    <a:pt x="3051" y="22808"/>
                  </a:lnTo>
                  <a:lnTo>
                    <a:pt x="3119" y="22712"/>
                  </a:lnTo>
                  <a:lnTo>
                    <a:pt x="3125" y="22712"/>
                  </a:lnTo>
                  <a:lnTo>
                    <a:pt x="3163" y="22706"/>
                  </a:lnTo>
                  <a:lnTo>
                    <a:pt x="3175" y="22702"/>
                  </a:lnTo>
                  <a:lnTo>
                    <a:pt x="3187" y="22702"/>
                  </a:lnTo>
                  <a:lnTo>
                    <a:pt x="3293" y="22693"/>
                  </a:lnTo>
                  <a:lnTo>
                    <a:pt x="3349" y="22628"/>
                  </a:lnTo>
                  <a:lnTo>
                    <a:pt x="3349" y="22622"/>
                  </a:lnTo>
                  <a:lnTo>
                    <a:pt x="3448" y="22520"/>
                  </a:lnTo>
                  <a:lnTo>
                    <a:pt x="3454" y="22513"/>
                  </a:lnTo>
                  <a:lnTo>
                    <a:pt x="3646" y="22315"/>
                  </a:lnTo>
                  <a:lnTo>
                    <a:pt x="3671" y="22027"/>
                  </a:lnTo>
                  <a:lnTo>
                    <a:pt x="3683" y="21878"/>
                  </a:lnTo>
                  <a:lnTo>
                    <a:pt x="3727" y="21701"/>
                  </a:lnTo>
                  <a:lnTo>
                    <a:pt x="3727" y="21682"/>
                  </a:lnTo>
                  <a:lnTo>
                    <a:pt x="3746" y="21608"/>
                  </a:lnTo>
                  <a:lnTo>
                    <a:pt x="3777" y="21496"/>
                  </a:lnTo>
                  <a:lnTo>
                    <a:pt x="3783" y="21487"/>
                  </a:lnTo>
                  <a:lnTo>
                    <a:pt x="3801" y="21428"/>
                  </a:lnTo>
                  <a:lnTo>
                    <a:pt x="3826" y="21341"/>
                  </a:lnTo>
                  <a:lnTo>
                    <a:pt x="3863" y="21106"/>
                  </a:lnTo>
                  <a:lnTo>
                    <a:pt x="3907" y="20842"/>
                  </a:lnTo>
                  <a:lnTo>
                    <a:pt x="3944" y="20690"/>
                  </a:lnTo>
                  <a:lnTo>
                    <a:pt x="4000" y="20681"/>
                  </a:lnTo>
                  <a:lnTo>
                    <a:pt x="4018" y="20681"/>
                  </a:lnTo>
                  <a:lnTo>
                    <a:pt x="4446" y="20641"/>
                  </a:lnTo>
                  <a:lnTo>
                    <a:pt x="4465" y="20681"/>
                  </a:lnTo>
                  <a:lnTo>
                    <a:pt x="4465" y="20687"/>
                  </a:lnTo>
                  <a:lnTo>
                    <a:pt x="4465" y="20690"/>
                  </a:lnTo>
                  <a:lnTo>
                    <a:pt x="4421" y="20820"/>
                  </a:lnTo>
                  <a:lnTo>
                    <a:pt x="4409" y="20895"/>
                  </a:lnTo>
                  <a:lnTo>
                    <a:pt x="4384" y="20991"/>
                  </a:lnTo>
                  <a:lnTo>
                    <a:pt x="4378" y="21140"/>
                  </a:lnTo>
                  <a:lnTo>
                    <a:pt x="4390" y="21214"/>
                  </a:lnTo>
                  <a:lnTo>
                    <a:pt x="4335" y="21307"/>
                  </a:lnTo>
                  <a:lnTo>
                    <a:pt x="4297" y="21366"/>
                  </a:lnTo>
                  <a:lnTo>
                    <a:pt x="4279" y="21413"/>
                  </a:lnTo>
                  <a:lnTo>
                    <a:pt x="4242" y="21462"/>
                  </a:lnTo>
                  <a:lnTo>
                    <a:pt x="4229" y="21490"/>
                  </a:lnTo>
                  <a:lnTo>
                    <a:pt x="4242" y="21543"/>
                  </a:lnTo>
                  <a:lnTo>
                    <a:pt x="4260" y="21633"/>
                  </a:lnTo>
                  <a:lnTo>
                    <a:pt x="4409" y="21701"/>
                  </a:lnTo>
                  <a:lnTo>
                    <a:pt x="4459" y="21729"/>
                  </a:lnTo>
                  <a:lnTo>
                    <a:pt x="4508" y="21748"/>
                  </a:lnTo>
                  <a:lnTo>
                    <a:pt x="4583" y="21748"/>
                  </a:lnTo>
                  <a:lnTo>
                    <a:pt x="4632" y="21738"/>
                  </a:lnTo>
                  <a:lnTo>
                    <a:pt x="4688" y="21729"/>
                  </a:lnTo>
                  <a:lnTo>
                    <a:pt x="4731" y="21713"/>
                  </a:lnTo>
                  <a:lnTo>
                    <a:pt x="4756" y="21704"/>
                  </a:lnTo>
                  <a:lnTo>
                    <a:pt x="4794" y="21692"/>
                  </a:lnTo>
                  <a:lnTo>
                    <a:pt x="4837" y="21682"/>
                  </a:lnTo>
                  <a:lnTo>
                    <a:pt x="4868" y="21682"/>
                  </a:lnTo>
                  <a:lnTo>
                    <a:pt x="4930" y="21682"/>
                  </a:lnTo>
                  <a:lnTo>
                    <a:pt x="4936" y="21682"/>
                  </a:lnTo>
                  <a:lnTo>
                    <a:pt x="4949" y="21685"/>
                  </a:lnTo>
                  <a:lnTo>
                    <a:pt x="4955" y="21685"/>
                  </a:lnTo>
                  <a:lnTo>
                    <a:pt x="4967" y="21654"/>
                  </a:lnTo>
                  <a:lnTo>
                    <a:pt x="5017" y="21496"/>
                  </a:lnTo>
                  <a:lnTo>
                    <a:pt x="5048" y="21366"/>
                  </a:lnTo>
                  <a:lnTo>
                    <a:pt x="5054" y="21282"/>
                  </a:lnTo>
                  <a:lnTo>
                    <a:pt x="5060" y="21233"/>
                  </a:lnTo>
                  <a:lnTo>
                    <a:pt x="5060" y="21220"/>
                  </a:lnTo>
                  <a:lnTo>
                    <a:pt x="5079" y="21053"/>
                  </a:lnTo>
                  <a:lnTo>
                    <a:pt x="5265" y="21016"/>
                  </a:lnTo>
                  <a:lnTo>
                    <a:pt x="5376" y="21016"/>
                  </a:lnTo>
                  <a:lnTo>
                    <a:pt x="5519" y="21047"/>
                  </a:lnTo>
                  <a:lnTo>
                    <a:pt x="5550" y="21053"/>
                  </a:lnTo>
                  <a:lnTo>
                    <a:pt x="5556" y="21056"/>
                  </a:lnTo>
                  <a:lnTo>
                    <a:pt x="5575" y="21062"/>
                  </a:lnTo>
                  <a:lnTo>
                    <a:pt x="5618" y="21056"/>
                  </a:lnTo>
                  <a:lnTo>
                    <a:pt x="5686" y="21059"/>
                  </a:lnTo>
                  <a:lnTo>
                    <a:pt x="5693" y="21072"/>
                  </a:lnTo>
                  <a:lnTo>
                    <a:pt x="5717" y="21072"/>
                  </a:lnTo>
                  <a:lnTo>
                    <a:pt x="5736" y="21006"/>
                  </a:lnTo>
                  <a:lnTo>
                    <a:pt x="5717" y="20814"/>
                  </a:lnTo>
                  <a:lnTo>
                    <a:pt x="5711" y="20805"/>
                  </a:lnTo>
                  <a:lnTo>
                    <a:pt x="5637" y="20638"/>
                  </a:lnTo>
                  <a:lnTo>
                    <a:pt x="5817" y="20594"/>
                  </a:lnTo>
                  <a:lnTo>
                    <a:pt x="5935" y="20594"/>
                  </a:lnTo>
                  <a:lnTo>
                    <a:pt x="5947" y="20476"/>
                  </a:lnTo>
                  <a:lnTo>
                    <a:pt x="5947" y="20420"/>
                  </a:lnTo>
                  <a:lnTo>
                    <a:pt x="5972" y="20281"/>
                  </a:lnTo>
                  <a:lnTo>
                    <a:pt x="5984" y="20265"/>
                  </a:lnTo>
                  <a:lnTo>
                    <a:pt x="5984" y="20256"/>
                  </a:lnTo>
                  <a:lnTo>
                    <a:pt x="6003" y="20234"/>
                  </a:lnTo>
                  <a:lnTo>
                    <a:pt x="6015" y="20216"/>
                  </a:lnTo>
                  <a:lnTo>
                    <a:pt x="6021" y="20200"/>
                  </a:lnTo>
                  <a:lnTo>
                    <a:pt x="6028" y="20197"/>
                  </a:lnTo>
                  <a:lnTo>
                    <a:pt x="6059" y="20148"/>
                  </a:lnTo>
                  <a:lnTo>
                    <a:pt x="6121" y="19983"/>
                  </a:lnTo>
                  <a:lnTo>
                    <a:pt x="6232" y="19943"/>
                  </a:lnTo>
                  <a:lnTo>
                    <a:pt x="6294" y="19828"/>
                  </a:lnTo>
                  <a:lnTo>
                    <a:pt x="6338" y="19788"/>
                  </a:lnTo>
                  <a:lnTo>
                    <a:pt x="6412" y="19807"/>
                  </a:lnTo>
                  <a:lnTo>
                    <a:pt x="6524" y="19834"/>
                  </a:lnTo>
                  <a:lnTo>
                    <a:pt x="6579" y="19862"/>
                  </a:lnTo>
                  <a:lnTo>
                    <a:pt x="6617" y="19816"/>
                  </a:lnTo>
                  <a:lnTo>
                    <a:pt x="6542" y="19751"/>
                  </a:lnTo>
                  <a:lnTo>
                    <a:pt x="6468" y="19726"/>
                  </a:lnTo>
                  <a:lnTo>
                    <a:pt x="6424" y="19717"/>
                  </a:lnTo>
                  <a:lnTo>
                    <a:pt x="6418" y="19717"/>
                  </a:lnTo>
                  <a:lnTo>
                    <a:pt x="6412" y="19714"/>
                  </a:lnTo>
                  <a:lnTo>
                    <a:pt x="6375" y="19704"/>
                  </a:lnTo>
                  <a:lnTo>
                    <a:pt x="6356" y="19704"/>
                  </a:lnTo>
                  <a:lnTo>
                    <a:pt x="6350" y="19695"/>
                  </a:lnTo>
                  <a:lnTo>
                    <a:pt x="6325" y="19689"/>
                  </a:lnTo>
                  <a:lnTo>
                    <a:pt x="6325" y="19686"/>
                  </a:lnTo>
                  <a:lnTo>
                    <a:pt x="6338" y="19543"/>
                  </a:lnTo>
                  <a:lnTo>
                    <a:pt x="6356" y="19521"/>
                  </a:lnTo>
                  <a:lnTo>
                    <a:pt x="6393" y="19453"/>
                  </a:lnTo>
                  <a:lnTo>
                    <a:pt x="6393" y="19450"/>
                  </a:lnTo>
                  <a:lnTo>
                    <a:pt x="6443" y="19372"/>
                  </a:lnTo>
                  <a:lnTo>
                    <a:pt x="6505" y="19261"/>
                  </a:lnTo>
                  <a:lnTo>
                    <a:pt x="6542" y="19202"/>
                  </a:lnTo>
                  <a:lnTo>
                    <a:pt x="6561" y="19159"/>
                  </a:lnTo>
                  <a:lnTo>
                    <a:pt x="6641" y="19007"/>
                  </a:lnTo>
                  <a:lnTo>
                    <a:pt x="6443" y="18976"/>
                  </a:lnTo>
                  <a:lnTo>
                    <a:pt x="6437" y="18938"/>
                  </a:lnTo>
                  <a:lnTo>
                    <a:pt x="6356" y="18969"/>
                  </a:lnTo>
                  <a:lnTo>
                    <a:pt x="6276" y="18957"/>
                  </a:lnTo>
                  <a:lnTo>
                    <a:pt x="6189" y="18948"/>
                  </a:lnTo>
                  <a:lnTo>
                    <a:pt x="6183" y="18948"/>
                  </a:lnTo>
                  <a:lnTo>
                    <a:pt x="6077" y="18935"/>
                  </a:lnTo>
                  <a:lnTo>
                    <a:pt x="6083" y="18848"/>
                  </a:lnTo>
                  <a:lnTo>
                    <a:pt x="6083" y="18824"/>
                  </a:lnTo>
                  <a:lnTo>
                    <a:pt x="6090" y="18765"/>
                  </a:lnTo>
                  <a:lnTo>
                    <a:pt x="6090" y="18759"/>
                  </a:lnTo>
                  <a:lnTo>
                    <a:pt x="6083" y="18755"/>
                  </a:lnTo>
                  <a:lnTo>
                    <a:pt x="6059" y="18706"/>
                  </a:lnTo>
                  <a:lnTo>
                    <a:pt x="6102" y="18604"/>
                  </a:lnTo>
                  <a:lnTo>
                    <a:pt x="6102" y="18600"/>
                  </a:lnTo>
                  <a:lnTo>
                    <a:pt x="6114" y="18573"/>
                  </a:lnTo>
                  <a:lnTo>
                    <a:pt x="6145" y="18532"/>
                  </a:lnTo>
                  <a:lnTo>
                    <a:pt x="6152" y="18526"/>
                  </a:lnTo>
                  <a:lnTo>
                    <a:pt x="6158" y="18517"/>
                  </a:lnTo>
                  <a:lnTo>
                    <a:pt x="6164" y="18517"/>
                  </a:lnTo>
                  <a:lnTo>
                    <a:pt x="6257" y="18461"/>
                  </a:lnTo>
                  <a:lnTo>
                    <a:pt x="6331" y="18309"/>
                  </a:lnTo>
                  <a:lnTo>
                    <a:pt x="6356" y="18132"/>
                  </a:lnTo>
                  <a:lnTo>
                    <a:pt x="6356" y="18107"/>
                  </a:lnTo>
                  <a:lnTo>
                    <a:pt x="6362" y="18064"/>
                  </a:lnTo>
                  <a:lnTo>
                    <a:pt x="6412" y="17952"/>
                  </a:lnTo>
                  <a:lnTo>
                    <a:pt x="6431" y="17934"/>
                  </a:lnTo>
                  <a:lnTo>
                    <a:pt x="6511" y="17847"/>
                  </a:lnTo>
                  <a:lnTo>
                    <a:pt x="6648" y="17779"/>
                  </a:lnTo>
                  <a:lnTo>
                    <a:pt x="6710" y="17729"/>
                  </a:lnTo>
                  <a:lnTo>
                    <a:pt x="6716" y="17636"/>
                  </a:lnTo>
                  <a:lnTo>
                    <a:pt x="6691" y="17562"/>
                  </a:lnTo>
                  <a:lnTo>
                    <a:pt x="6635" y="17478"/>
                  </a:lnTo>
                  <a:lnTo>
                    <a:pt x="6542" y="17419"/>
                  </a:lnTo>
                  <a:lnTo>
                    <a:pt x="6468" y="17419"/>
                  </a:lnTo>
                  <a:lnTo>
                    <a:pt x="6424" y="17407"/>
                  </a:lnTo>
                  <a:lnTo>
                    <a:pt x="6418" y="17404"/>
                  </a:lnTo>
                  <a:lnTo>
                    <a:pt x="6300" y="17382"/>
                  </a:lnTo>
                  <a:lnTo>
                    <a:pt x="6214" y="17292"/>
                  </a:lnTo>
                  <a:lnTo>
                    <a:pt x="6158" y="17230"/>
                  </a:lnTo>
                  <a:lnTo>
                    <a:pt x="6015" y="17128"/>
                  </a:lnTo>
                  <a:lnTo>
                    <a:pt x="5972" y="17103"/>
                  </a:lnTo>
                  <a:lnTo>
                    <a:pt x="5928" y="17140"/>
                  </a:lnTo>
                  <a:lnTo>
                    <a:pt x="5928" y="17196"/>
                  </a:lnTo>
                  <a:lnTo>
                    <a:pt x="5928" y="17239"/>
                  </a:lnTo>
                  <a:lnTo>
                    <a:pt x="5922" y="17314"/>
                  </a:lnTo>
                  <a:lnTo>
                    <a:pt x="5835" y="17311"/>
                  </a:lnTo>
                  <a:lnTo>
                    <a:pt x="5761" y="17304"/>
                  </a:lnTo>
                  <a:lnTo>
                    <a:pt x="5668" y="17301"/>
                  </a:lnTo>
                  <a:lnTo>
                    <a:pt x="5612" y="17249"/>
                  </a:lnTo>
                  <a:lnTo>
                    <a:pt x="5593" y="17199"/>
                  </a:lnTo>
                  <a:lnTo>
                    <a:pt x="5562" y="17180"/>
                  </a:lnTo>
                  <a:lnTo>
                    <a:pt x="5488" y="17171"/>
                  </a:lnTo>
                  <a:lnTo>
                    <a:pt x="5482" y="17171"/>
                  </a:lnTo>
                  <a:lnTo>
                    <a:pt x="5426" y="17165"/>
                  </a:lnTo>
                  <a:lnTo>
                    <a:pt x="5339" y="17149"/>
                  </a:lnTo>
                  <a:lnTo>
                    <a:pt x="5190" y="17125"/>
                  </a:lnTo>
                  <a:lnTo>
                    <a:pt x="5147" y="17069"/>
                  </a:lnTo>
                  <a:lnTo>
                    <a:pt x="5035" y="16973"/>
                  </a:lnTo>
                  <a:lnTo>
                    <a:pt x="4973" y="16883"/>
                  </a:lnTo>
                  <a:lnTo>
                    <a:pt x="4967" y="16873"/>
                  </a:lnTo>
                  <a:lnTo>
                    <a:pt x="4955" y="16799"/>
                  </a:lnTo>
                  <a:lnTo>
                    <a:pt x="4955" y="16712"/>
                  </a:lnTo>
                  <a:lnTo>
                    <a:pt x="4949" y="16669"/>
                  </a:lnTo>
                  <a:lnTo>
                    <a:pt x="4949" y="16663"/>
                  </a:lnTo>
                  <a:lnTo>
                    <a:pt x="4949" y="16659"/>
                  </a:lnTo>
                  <a:lnTo>
                    <a:pt x="4949" y="16635"/>
                  </a:lnTo>
                  <a:lnTo>
                    <a:pt x="4949" y="16632"/>
                  </a:lnTo>
                  <a:lnTo>
                    <a:pt x="4949" y="16625"/>
                  </a:lnTo>
                  <a:lnTo>
                    <a:pt x="4911" y="16566"/>
                  </a:lnTo>
                  <a:lnTo>
                    <a:pt x="4918" y="16498"/>
                  </a:lnTo>
                  <a:lnTo>
                    <a:pt x="4924" y="16418"/>
                  </a:lnTo>
                  <a:lnTo>
                    <a:pt x="4930" y="16300"/>
                  </a:lnTo>
                  <a:lnTo>
                    <a:pt x="4930" y="16207"/>
                  </a:lnTo>
                  <a:lnTo>
                    <a:pt x="4880" y="16139"/>
                  </a:lnTo>
                  <a:lnTo>
                    <a:pt x="4874" y="16086"/>
                  </a:lnTo>
                  <a:lnTo>
                    <a:pt x="4868" y="15980"/>
                  </a:lnTo>
                  <a:lnTo>
                    <a:pt x="4843" y="15639"/>
                  </a:lnTo>
                  <a:lnTo>
                    <a:pt x="4843" y="15630"/>
                  </a:lnTo>
                  <a:lnTo>
                    <a:pt x="4856" y="15382"/>
                  </a:lnTo>
                  <a:lnTo>
                    <a:pt x="4825" y="15273"/>
                  </a:lnTo>
                  <a:lnTo>
                    <a:pt x="4825" y="15258"/>
                  </a:lnTo>
                  <a:lnTo>
                    <a:pt x="4794" y="15267"/>
                  </a:lnTo>
                  <a:lnTo>
                    <a:pt x="4781" y="15270"/>
                  </a:lnTo>
                  <a:lnTo>
                    <a:pt x="4756" y="15283"/>
                  </a:lnTo>
                  <a:lnTo>
                    <a:pt x="4744" y="15289"/>
                  </a:lnTo>
                  <a:lnTo>
                    <a:pt x="4725" y="15295"/>
                  </a:lnTo>
                  <a:lnTo>
                    <a:pt x="4719" y="15298"/>
                  </a:lnTo>
                  <a:lnTo>
                    <a:pt x="4638" y="15332"/>
                  </a:lnTo>
                  <a:lnTo>
                    <a:pt x="4601" y="15345"/>
                  </a:lnTo>
                  <a:lnTo>
                    <a:pt x="4558" y="15360"/>
                  </a:lnTo>
                  <a:lnTo>
                    <a:pt x="4527" y="15373"/>
                  </a:lnTo>
                  <a:lnTo>
                    <a:pt x="4508" y="15379"/>
                  </a:lnTo>
                  <a:lnTo>
                    <a:pt x="4483" y="15388"/>
                  </a:lnTo>
                  <a:lnTo>
                    <a:pt x="4471" y="15394"/>
                  </a:lnTo>
                  <a:lnTo>
                    <a:pt x="4421" y="15413"/>
                  </a:lnTo>
                  <a:lnTo>
                    <a:pt x="4341" y="15447"/>
                  </a:lnTo>
                  <a:lnTo>
                    <a:pt x="4316" y="15453"/>
                  </a:lnTo>
                  <a:lnTo>
                    <a:pt x="4297" y="15463"/>
                  </a:lnTo>
                  <a:lnTo>
                    <a:pt x="4285" y="15469"/>
                  </a:lnTo>
                  <a:lnTo>
                    <a:pt x="4279" y="15472"/>
                  </a:lnTo>
                  <a:lnTo>
                    <a:pt x="4235" y="15491"/>
                  </a:lnTo>
                  <a:lnTo>
                    <a:pt x="4204" y="15500"/>
                  </a:lnTo>
                  <a:lnTo>
                    <a:pt x="4186" y="15506"/>
                  </a:lnTo>
                  <a:lnTo>
                    <a:pt x="4142" y="15522"/>
                  </a:lnTo>
                  <a:lnTo>
                    <a:pt x="4018" y="15571"/>
                  </a:lnTo>
                  <a:lnTo>
                    <a:pt x="4012" y="15574"/>
                  </a:lnTo>
                  <a:lnTo>
                    <a:pt x="3981" y="15584"/>
                  </a:lnTo>
                  <a:lnTo>
                    <a:pt x="3963" y="15590"/>
                  </a:lnTo>
                  <a:lnTo>
                    <a:pt x="3845" y="15636"/>
                  </a:lnTo>
                  <a:lnTo>
                    <a:pt x="3758" y="15670"/>
                  </a:lnTo>
                  <a:lnTo>
                    <a:pt x="3665" y="15711"/>
                  </a:lnTo>
                  <a:lnTo>
                    <a:pt x="3597" y="15732"/>
                  </a:lnTo>
                  <a:lnTo>
                    <a:pt x="3528" y="15760"/>
                  </a:lnTo>
                  <a:lnTo>
                    <a:pt x="3423" y="15801"/>
                  </a:lnTo>
                  <a:lnTo>
                    <a:pt x="3404" y="15810"/>
                  </a:lnTo>
                  <a:lnTo>
                    <a:pt x="3330" y="15844"/>
                  </a:lnTo>
                  <a:lnTo>
                    <a:pt x="3249" y="15875"/>
                  </a:lnTo>
                  <a:lnTo>
                    <a:pt x="3237" y="15878"/>
                  </a:lnTo>
                  <a:lnTo>
                    <a:pt x="3212" y="15807"/>
                  </a:lnTo>
                  <a:lnTo>
                    <a:pt x="3212" y="15797"/>
                  </a:lnTo>
                  <a:lnTo>
                    <a:pt x="3200" y="15748"/>
                  </a:lnTo>
                  <a:lnTo>
                    <a:pt x="3200" y="15732"/>
                  </a:lnTo>
                  <a:lnTo>
                    <a:pt x="3163" y="15723"/>
                  </a:lnTo>
                  <a:lnTo>
                    <a:pt x="3144" y="15717"/>
                  </a:lnTo>
                  <a:lnTo>
                    <a:pt x="3107" y="15695"/>
                  </a:lnTo>
                  <a:lnTo>
                    <a:pt x="3070" y="15677"/>
                  </a:lnTo>
                  <a:lnTo>
                    <a:pt x="3051" y="15621"/>
                  </a:lnTo>
                  <a:lnTo>
                    <a:pt x="3014" y="15593"/>
                  </a:lnTo>
                  <a:lnTo>
                    <a:pt x="2977" y="15556"/>
                  </a:lnTo>
                  <a:lnTo>
                    <a:pt x="2958" y="15546"/>
                  </a:lnTo>
                  <a:lnTo>
                    <a:pt x="2921" y="15546"/>
                  </a:lnTo>
                  <a:lnTo>
                    <a:pt x="2921" y="15509"/>
                  </a:lnTo>
                  <a:lnTo>
                    <a:pt x="2921" y="15500"/>
                  </a:lnTo>
                  <a:lnTo>
                    <a:pt x="2946" y="15401"/>
                  </a:lnTo>
                  <a:lnTo>
                    <a:pt x="2952" y="15388"/>
                  </a:lnTo>
                  <a:lnTo>
                    <a:pt x="2970" y="15332"/>
                  </a:lnTo>
                  <a:lnTo>
                    <a:pt x="2977" y="15311"/>
                  </a:lnTo>
                  <a:lnTo>
                    <a:pt x="2977" y="15304"/>
                  </a:lnTo>
                  <a:lnTo>
                    <a:pt x="2983" y="15270"/>
                  </a:lnTo>
                  <a:lnTo>
                    <a:pt x="2983" y="15261"/>
                  </a:lnTo>
                  <a:lnTo>
                    <a:pt x="3001" y="15211"/>
                  </a:lnTo>
                  <a:lnTo>
                    <a:pt x="3008" y="15184"/>
                  </a:lnTo>
                  <a:lnTo>
                    <a:pt x="3014" y="15171"/>
                  </a:lnTo>
                  <a:lnTo>
                    <a:pt x="3026" y="15118"/>
                  </a:lnTo>
                  <a:lnTo>
                    <a:pt x="3032" y="15094"/>
                  </a:lnTo>
                  <a:lnTo>
                    <a:pt x="3039" y="15063"/>
                  </a:lnTo>
                  <a:lnTo>
                    <a:pt x="3045" y="15050"/>
                  </a:lnTo>
                  <a:lnTo>
                    <a:pt x="3051" y="15022"/>
                  </a:lnTo>
                  <a:lnTo>
                    <a:pt x="3057" y="15010"/>
                  </a:lnTo>
                  <a:lnTo>
                    <a:pt x="3057" y="14991"/>
                  </a:lnTo>
                  <a:lnTo>
                    <a:pt x="3063" y="14942"/>
                  </a:lnTo>
                  <a:lnTo>
                    <a:pt x="3070" y="14870"/>
                  </a:lnTo>
                  <a:lnTo>
                    <a:pt x="3070" y="14858"/>
                  </a:lnTo>
                  <a:lnTo>
                    <a:pt x="3076" y="14824"/>
                  </a:lnTo>
                  <a:lnTo>
                    <a:pt x="3076" y="14796"/>
                  </a:lnTo>
                  <a:lnTo>
                    <a:pt x="3082" y="14762"/>
                  </a:lnTo>
                  <a:lnTo>
                    <a:pt x="3088" y="14675"/>
                  </a:lnTo>
                  <a:lnTo>
                    <a:pt x="3088" y="14644"/>
                  </a:lnTo>
                  <a:lnTo>
                    <a:pt x="3101" y="14591"/>
                  </a:lnTo>
                  <a:lnTo>
                    <a:pt x="3107" y="14557"/>
                  </a:lnTo>
                  <a:lnTo>
                    <a:pt x="3113" y="14536"/>
                  </a:lnTo>
                  <a:lnTo>
                    <a:pt x="3113" y="14480"/>
                  </a:lnTo>
                  <a:lnTo>
                    <a:pt x="3107" y="14477"/>
                  </a:lnTo>
                  <a:lnTo>
                    <a:pt x="3101" y="14446"/>
                  </a:lnTo>
                  <a:lnTo>
                    <a:pt x="3088" y="14415"/>
                  </a:lnTo>
                  <a:lnTo>
                    <a:pt x="3088" y="14387"/>
                  </a:lnTo>
                  <a:lnTo>
                    <a:pt x="3082" y="14374"/>
                  </a:lnTo>
                  <a:lnTo>
                    <a:pt x="3076" y="14353"/>
                  </a:lnTo>
                  <a:lnTo>
                    <a:pt x="3076" y="14328"/>
                  </a:lnTo>
                  <a:lnTo>
                    <a:pt x="3070" y="14306"/>
                  </a:lnTo>
                  <a:lnTo>
                    <a:pt x="3070" y="14294"/>
                  </a:lnTo>
                  <a:lnTo>
                    <a:pt x="3063" y="14253"/>
                  </a:lnTo>
                  <a:lnTo>
                    <a:pt x="3063" y="14244"/>
                  </a:lnTo>
                  <a:lnTo>
                    <a:pt x="3051" y="14191"/>
                  </a:lnTo>
                  <a:lnTo>
                    <a:pt x="3045" y="14188"/>
                  </a:lnTo>
                  <a:lnTo>
                    <a:pt x="3014" y="14083"/>
                  </a:lnTo>
                  <a:lnTo>
                    <a:pt x="3014" y="14061"/>
                  </a:lnTo>
                  <a:lnTo>
                    <a:pt x="3001" y="14046"/>
                  </a:lnTo>
                  <a:lnTo>
                    <a:pt x="3001" y="14043"/>
                  </a:lnTo>
                  <a:lnTo>
                    <a:pt x="2995" y="14030"/>
                  </a:lnTo>
                  <a:lnTo>
                    <a:pt x="2977" y="14008"/>
                  </a:lnTo>
                  <a:lnTo>
                    <a:pt x="2958" y="13993"/>
                  </a:lnTo>
                  <a:lnTo>
                    <a:pt x="2933" y="13974"/>
                  </a:lnTo>
                  <a:lnTo>
                    <a:pt x="2890" y="13950"/>
                  </a:lnTo>
                  <a:lnTo>
                    <a:pt x="2884" y="13946"/>
                  </a:lnTo>
                  <a:lnTo>
                    <a:pt x="2772" y="13897"/>
                  </a:lnTo>
                  <a:lnTo>
                    <a:pt x="2729" y="13875"/>
                  </a:lnTo>
                  <a:lnTo>
                    <a:pt x="2660" y="13838"/>
                  </a:lnTo>
                  <a:lnTo>
                    <a:pt x="2629" y="13816"/>
                  </a:lnTo>
                  <a:lnTo>
                    <a:pt x="2623" y="13813"/>
                  </a:lnTo>
                  <a:lnTo>
                    <a:pt x="2573" y="13776"/>
                  </a:lnTo>
                  <a:lnTo>
                    <a:pt x="2493" y="13726"/>
                  </a:lnTo>
                  <a:lnTo>
                    <a:pt x="2493" y="13723"/>
                  </a:lnTo>
                  <a:lnTo>
                    <a:pt x="2431" y="13683"/>
                  </a:lnTo>
                  <a:lnTo>
                    <a:pt x="2418" y="13674"/>
                  </a:lnTo>
                  <a:lnTo>
                    <a:pt x="2350" y="13630"/>
                  </a:lnTo>
                  <a:lnTo>
                    <a:pt x="2344" y="13627"/>
                  </a:lnTo>
                  <a:lnTo>
                    <a:pt x="2294" y="13593"/>
                  </a:lnTo>
                  <a:lnTo>
                    <a:pt x="2270" y="13581"/>
                  </a:lnTo>
                  <a:lnTo>
                    <a:pt x="2239" y="13556"/>
                  </a:lnTo>
                  <a:lnTo>
                    <a:pt x="2208" y="13531"/>
                  </a:lnTo>
                  <a:lnTo>
                    <a:pt x="2189" y="13519"/>
                  </a:lnTo>
                  <a:lnTo>
                    <a:pt x="2183" y="13515"/>
                  </a:lnTo>
                  <a:lnTo>
                    <a:pt x="2146" y="13472"/>
                  </a:lnTo>
                  <a:lnTo>
                    <a:pt x="2127" y="13453"/>
                  </a:lnTo>
                  <a:lnTo>
                    <a:pt x="2096" y="13410"/>
                  </a:lnTo>
                  <a:lnTo>
                    <a:pt x="2084" y="13385"/>
                  </a:lnTo>
                  <a:lnTo>
                    <a:pt x="2065" y="13348"/>
                  </a:lnTo>
                  <a:lnTo>
                    <a:pt x="2053" y="13317"/>
                  </a:lnTo>
                  <a:lnTo>
                    <a:pt x="2046" y="13308"/>
                  </a:lnTo>
                  <a:lnTo>
                    <a:pt x="2040" y="13298"/>
                  </a:lnTo>
                  <a:lnTo>
                    <a:pt x="2034" y="13289"/>
                  </a:lnTo>
                  <a:lnTo>
                    <a:pt x="1997" y="13246"/>
                  </a:lnTo>
                  <a:lnTo>
                    <a:pt x="1972" y="13224"/>
                  </a:lnTo>
                  <a:lnTo>
                    <a:pt x="1960" y="13208"/>
                  </a:lnTo>
                  <a:lnTo>
                    <a:pt x="1947" y="13202"/>
                  </a:lnTo>
                  <a:lnTo>
                    <a:pt x="1929" y="13196"/>
                  </a:lnTo>
                  <a:lnTo>
                    <a:pt x="1910" y="13187"/>
                  </a:lnTo>
                  <a:lnTo>
                    <a:pt x="1811" y="13146"/>
                  </a:lnTo>
                  <a:lnTo>
                    <a:pt x="1798" y="13143"/>
                  </a:lnTo>
                  <a:lnTo>
                    <a:pt x="1761" y="13131"/>
                  </a:lnTo>
                  <a:lnTo>
                    <a:pt x="1619" y="13081"/>
                  </a:lnTo>
                  <a:lnTo>
                    <a:pt x="1612" y="13078"/>
                  </a:lnTo>
                  <a:lnTo>
                    <a:pt x="1588" y="13072"/>
                  </a:lnTo>
                  <a:lnTo>
                    <a:pt x="1588" y="13069"/>
                  </a:lnTo>
                  <a:lnTo>
                    <a:pt x="1544" y="13060"/>
                  </a:lnTo>
                  <a:lnTo>
                    <a:pt x="1513" y="13050"/>
                  </a:lnTo>
                  <a:lnTo>
                    <a:pt x="1507" y="13050"/>
                  </a:lnTo>
                  <a:lnTo>
                    <a:pt x="1408" y="13041"/>
                  </a:lnTo>
                  <a:lnTo>
                    <a:pt x="1383" y="13038"/>
                  </a:lnTo>
                  <a:lnTo>
                    <a:pt x="1346" y="13035"/>
                  </a:lnTo>
                  <a:lnTo>
                    <a:pt x="1308" y="13029"/>
                  </a:lnTo>
                  <a:lnTo>
                    <a:pt x="1209" y="13013"/>
                  </a:lnTo>
                  <a:lnTo>
                    <a:pt x="1135" y="13004"/>
                  </a:lnTo>
                  <a:lnTo>
                    <a:pt x="1079" y="12995"/>
                  </a:lnTo>
                  <a:lnTo>
                    <a:pt x="1048" y="12988"/>
                  </a:lnTo>
                  <a:lnTo>
                    <a:pt x="1042" y="12988"/>
                  </a:lnTo>
                  <a:lnTo>
                    <a:pt x="974" y="12967"/>
                  </a:lnTo>
                  <a:lnTo>
                    <a:pt x="936" y="12957"/>
                  </a:lnTo>
                  <a:lnTo>
                    <a:pt x="788" y="12892"/>
                  </a:lnTo>
                  <a:lnTo>
                    <a:pt x="744" y="12871"/>
                  </a:lnTo>
                  <a:lnTo>
                    <a:pt x="688" y="12846"/>
                  </a:lnTo>
                  <a:lnTo>
                    <a:pt x="626" y="12818"/>
                  </a:lnTo>
                  <a:lnTo>
                    <a:pt x="583" y="12793"/>
                  </a:lnTo>
                  <a:lnTo>
                    <a:pt x="521" y="12771"/>
                  </a:lnTo>
                  <a:lnTo>
                    <a:pt x="490" y="12753"/>
                  </a:lnTo>
                  <a:lnTo>
                    <a:pt x="459" y="12737"/>
                  </a:lnTo>
                  <a:lnTo>
                    <a:pt x="440" y="12725"/>
                  </a:lnTo>
                  <a:lnTo>
                    <a:pt x="428" y="12722"/>
                  </a:lnTo>
                  <a:lnTo>
                    <a:pt x="403" y="12709"/>
                  </a:lnTo>
                  <a:lnTo>
                    <a:pt x="397" y="12706"/>
                  </a:lnTo>
                  <a:lnTo>
                    <a:pt x="378" y="12694"/>
                  </a:lnTo>
                  <a:lnTo>
                    <a:pt x="366" y="12678"/>
                  </a:lnTo>
                  <a:lnTo>
                    <a:pt x="347" y="12650"/>
                  </a:lnTo>
                  <a:lnTo>
                    <a:pt x="329" y="12619"/>
                  </a:lnTo>
                  <a:lnTo>
                    <a:pt x="329" y="12613"/>
                  </a:lnTo>
                  <a:lnTo>
                    <a:pt x="322" y="12588"/>
                  </a:lnTo>
                  <a:lnTo>
                    <a:pt x="304" y="12551"/>
                  </a:lnTo>
                  <a:lnTo>
                    <a:pt x="298" y="12498"/>
                  </a:lnTo>
                  <a:lnTo>
                    <a:pt x="298" y="12489"/>
                  </a:lnTo>
                  <a:lnTo>
                    <a:pt x="285" y="12474"/>
                  </a:lnTo>
                  <a:lnTo>
                    <a:pt x="267" y="12455"/>
                  </a:lnTo>
                  <a:lnTo>
                    <a:pt x="242" y="12424"/>
                  </a:lnTo>
                  <a:lnTo>
                    <a:pt x="229" y="12418"/>
                  </a:lnTo>
                  <a:lnTo>
                    <a:pt x="211" y="12390"/>
                  </a:lnTo>
                  <a:lnTo>
                    <a:pt x="205" y="12381"/>
                  </a:lnTo>
                  <a:lnTo>
                    <a:pt x="180" y="12353"/>
                  </a:lnTo>
                  <a:lnTo>
                    <a:pt x="155" y="12325"/>
                  </a:lnTo>
                  <a:lnTo>
                    <a:pt x="99" y="12272"/>
                  </a:lnTo>
                  <a:lnTo>
                    <a:pt x="81" y="12254"/>
                  </a:lnTo>
                  <a:lnTo>
                    <a:pt x="62" y="12226"/>
                  </a:lnTo>
                  <a:lnTo>
                    <a:pt x="43" y="12204"/>
                  </a:lnTo>
                  <a:lnTo>
                    <a:pt x="37" y="12198"/>
                  </a:lnTo>
                  <a:lnTo>
                    <a:pt x="6" y="12151"/>
                  </a:lnTo>
                  <a:lnTo>
                    <a:pt x="6" y="12142"/>
                  </a:lnTo>
                  <a:lnTo>
                    <a:pt x="0" y="12139"/>
                  </a:lnTo>
                  <a:lnTo>
                    <a:pt x="0" y="12133"/>
                  </a:lnTo>
                  <a:lnTo>
                    <a:pt x="12" y="12126"/>
                  </a:lnTo>
                  <a:lnTo>
                    <a:pt x="211" y="12002"/>
                  </a:lnTo>
                  <a:lnTo>
                    <a:pt x="229" y="11993"/>
                  </a:lnTo>
                  <a:lnTo>
                    <a:pt x="254" y="11978"/>
                  </a:lnTo>
                  <a:lnTo>
                    <a:pt x="360" y="11906"/>
                  </a:lnTo>
                  <a:lnTo>
                    <a:pt x="378" y="11900"/>
                  </a:lnTo>
                  <a:lnTo>
                    <a:pt x="620" y="11795"/>
                  </a:lnTo>
                  <a:lnTo>
                    <a:pt x="750" y="11739"/>
                  </a:lnTo>
                  <a:lnTo>
                    <a:pt x="825" y="11720"/>
                  </a:lnTo>
                  <a:lnTo>
                    <a:pt x="955" y="11680"/>
                  </a:lnTo>
                  <a:lnTo>
                    <a:pt x="980" y="11674"/>
                  </a:lnTo>
                  <a:lnTo>
                    <a:pt x="1029" y="11668"/>
                  </a:lnTo>
                  <a:lnTo>
                    <a:pt x="1160" y="11640"/>
                  </a:lnTo>
                  <a:lnTo>
                    <a:pt x="1377" y="11602"/>
                  </a:lnTo>
                  <a:lnTo>
                    <a:pt x="1401" y="11602"/>
                  </a:lnTo>
                  <a:lnTo>
                    <a:pt x="1525" y="11590"/>
                  </a:lnTo>
                  <a:lnTo>
                    <a:pt x="1705" y="11556"/>
                  </a:lnTo>
                  <a:lnTo>
                    <a:pt x="1774" y="11556"/>
                  </a:lnTo>
                  <a:lnTo>
                    <a:pt x="1916" y="11528"/>
                  </a:lnTo>
                  <a:lnTo>
                    <a:pt x="1972" y="11522"/>
                  </a:lnTo>
                  <a:lnTo>
                    <a:pt x="2084" y="11509"/>
                  </a:lnTo>
                  <a:lnTo>
                    <a:pt x="2239" y="11509"/>
                  </a:lnTo>
                  <a:lnTo>
                    <a:pt x="2381" y="11522"/>
                  </a:lnTo>
                  <a:lnTo>
                    <a:pt x="2418" y="11528"/>
                  </a:lnTo>
                  <a:lnTo>
                    <a:pt x="2456" y="11531"/>
                  </a:lnTo>
                  <a:lnTo>
                    <a:pt x="2487" y="11534"/>
                  </a:lnTo>
                  <a:lnTo>
                    <a:pt x="2536" y="11528"/>
                  </a:lnTo>
                  <a:lnTo>
                    <a:pt x="2617" y="11528"/>
                  </a:lnTo>
                  <a:lnTo>
                    <a:pt x="2716" y="11509"/>
                  </a:lnTo>
                  <a:lnTo>
                    <a:pt x="2760" y="11497"/>
                  </a:lnTo>
                  <a:lnTo>
                    <a:pt x="2809" y="11500"/>
                  </a:lnTo>
                  <a:lnTo>
                    <a:pt x="2834" y="11497"/>
                  </a:lnTo>
                  <a:lnTo>
                    <a:pt x="2846" y="11500"/>
                  </a:lnTo>
                  <a:lnTo>
                    <a:pt x="2853" y="11500"/>
                  </a:lnTo>
                  <a:lnTo>
                    <a:pt x="2902" y="11512"/>
                  </a:lnTo>
                  <a:lnTo>
                    <a:pt x="2939" y="11516"/>
                  </a:lnTo>
                  <a:lnTo>
                    <a:pt x="2977" y="11500"/>
                  </a:lnTo>
                  <a:lnTo>
                    <a:pt x="2977" y="11494"/>
                  </a:lnTo>
                  <a:lnTo>
                    <a:pt x="2989" y="11488"/>
                  </a:lnTo>
                  <a:lnTo>
                    <a:pt x="3138" y="11472"/>
                  </a:lnTo>
                  <a:lnTo>
                    <a:pt x="3262" y="11469"/>
                  </a:lnTo>
                  <a:lnTo>
                    <a:pt x="3485" y="11444"/>
                  </a:lnTo>
                  <a:lnTo>
                    <a:pt x="3504" y="11444"/>
                  </a:lnTo>
                  <a:lnTo>
                    <a:pt x="3541" y="11454"/>
                  </a:lnTo>
                  <a:lnTo>
                    <a:pt x="3559" y="11454"/>
                  </a:lnTo>
                  <a:lnTo>
                    <a:pt x="3609" y="11463"/>
                  </a:lnTo>
                  <a:lnTo>
                    <a:pt x="3634" y="11463"/>
                  </a:lnTo>
                  <a:lnTo>
                    <a:pt x="3671" y="11463"/>
                  </a:lnTo>
                  <a:lnTo>
                    <a:pt x="3702" y="11454"/>
                  </a:lnTo>
                  <a:lnTo>
                    <a:pt x="3820" y="11432"/>
                  </a:lnTo>
                  <a:lnTo>
                    <a:pt x="3851" y="11426"/>
                  </a:lnTo>
                  <a:lnTo>
                    <a:pt x="3956" y="11419"/>
                  </a:lnTo>
                  <a:lnTo>
                    <a:pt x="4124" y="11404"/>
                  </a:lnTo>
                  <a:lnTo>
                    <a:pt x="4260" y="11404"/>
                  </a:lnTo>
                  <a:lnTo>
                    <a:pt x="4279" y="11401"/>
                  </a:lnTo>
                  <a:lnTo>
                    <a:pt x="4297" y="11395"/>
                  </a:lnTo>
                  <a:lnTo>
                    <a:pt x="4341" y="11382"/>
                  </a:lnTo>
                  <a:lnTo>
                    <a:pt x="4359" y="11388"/>
                  </a:lnTo>
                  <a:lnTo>
                    <a:pt x="4378" y="11392"/>
                  </a:lnTo>
                  <a:lnTo>
                    <a:pt x="4378" y="11351"/>
                  </a:lnTo>
                  <a:lnTo>
                    <a:pt x="4397" y="11345"/>
                  </a:lnTo>
                  <a:lnTo>
                    <a:pt x="4409" y="11351"/>
                  </a:lnTo>
                  <a:lnTo>
                    <a:pt x="4415" y="11370"/>
                  </a:lnTo>
                  <a:lnTo>
                    <a:pt x="4434" y="11388"/>
                  </a:lnTo>
                  <a:lnTo>
                    <a:pt x="4465" y="11392"/>
                  </a:lnTo>
                  <a:lnTo>
                    <a:pt x="4477" y="11398"/>
                  </a:lnTo>
                  <a:lnTo>
                    <a:pt x="4607" y="11351"/>
                  </a:lnTo>
                  <a:lnTo>
                    <a:pt x="4676" y="11336"/>
                  </a:lnTo>
                  <a:lnTo>
                    <a:pt x="4688" y="11333"/>
                  </a:lnTo>
                  <a:lnTo>
                    <a:pt x="4700" y="11323"/>
                  </a:lnTo>
                  <a:lnTo>
                    <a:pt x="4707" y="11314"/>
                  </a:lnTo>
                  <a:lnTo>
                    <a:pt x="4725" y="11305"/>
                  </a:lnTo>
                  <a:lnTo>
                    <a:pt x="4731" y="11286"/>
                  </a:lnTo>
                  <a:lnTo>
                    <a:pt x="4744" y="11274"/>
                  </a:lnTo>
                  <a:lnTo>
                    <a:pt x="4756" y="11268"/>
                  </a:lnTo>
                  <a:lnTo>
                    <a:pt x="4837" y="11237"/>
                  </a:lnTo>
                  <a:lnTo>
                    <a:pt x="4942" y="11196"/>
                  </a:lnTo>
                  <a:lnTo>
                    <a:pt x="5085" y="11159"/>
                  </a:lnTo>
                  <a:lnTo>
                    <a:pt x="5097" y="11162"/>
                  </a:lnTo>
                  <a:lnTo>
                    <a:pt x="5135" y="11165"/>
                  </a:lnTo>
                  <a:lnTo>
                    <a:pt x="5166" y="11165"/>
                  </a:lnTo>
                  <a:lnTo>
                    <a:pt x="5178" y="11156"/>
                  </a:lnTo>
                  <a:lnTo>
                    <a:pt x="5190" y="11147"/>
                  </a:lnTo>
                  <a:lnTo>
                    <a:pt x="5190" y="11134"/>
                  </a:lnTo>
                  <a:lnTo>
                    <a:pt x="5184" y="11122"/>
                  </a:lnTo>
                  <a:lnTo>
                    <a:pt x="5178" y="11119"/>
                  </a:lnTo>
                  <a:lnTo>
                    <a:pt x="5178" y="11094"/>
                  </a:lnTo>
                  <a:lnTo>
                    <a:pt x="5228" y="11072"/>
                  </a:lnTo>
                  <a:lnTo>
                    <a:pt x="5240" y="11088"/>
                  </a:lnTo>
                  <a:lnTo>
                    <a:pt x="5240" y="11091"/>
                  </a:lnTo>
                  <a:lnTo>
                    <a:pt x="5252" y="11085"/>
                  </a:lnTo>
                  <a:lnTo>
                    <a:pt x="5364" y="11035"/>
                  </a:lnTo>
                  <a:lnTo>
                    <a:pt x="5544" y="10964"/>
                  </a:lnTo>
                  <a:lnTo>
                    <a:pt x="5786" y="10830"/>
                  </a:lnTo>
                  <a:lnTo>
                    <a:pt x="6003" y="10719"/>
                  </a:lnTo>
                  <a:lnTo>
                    <a:pt x="6059" y="10688"/>
                  </a:lnTo>
                  <a:lnTo>
                    <a:pt x="6090" y="10685"/>
                  </a:lnTo>
                  <a:lnTo>
                    <a:pt x="6114" y="10678"/>
                  </a:lnTo>
                  <a:lnTo>
                    <a:pt x="6133" y="10654"/>
                  </a:lnTo>
                  <a:lnTo>
                    <a:pt x="6133" y="10641"/>
                  </a:lnTo>
                  <a:lnTo>
                    <a:pt x="6133" y="10635"/>
                  </a:lnTo>
                  <a:lnTo>
                    <a:pt x="6152" y="10567"/>
                  </a:lnTo>
                  <a:lnTo>
                    <a:pt x="6152" y="10564"/>
                  </a:lnTo>
                  <a:lnTo>
                    <a:pt x="6164" y="10548"/>
                  </a:lnTo>
                  <a:lnTo>
                    <a:pt x="6189" y="10508"/>
                  </a:lnTo>
                  <a:lnTo>
                    <a:pt x="6263" y="10446"/>
                  </a:lnTo>
                  <a:lnTo>
                    <a:pt x="6263" y="10443"/>
                  </a:lnTo>
                  <a:lnTo>
                    <a:pt x="6282" y="10437"/>
                  </a:lnTo>
                  <a:lnTo>
                    <a:pt x="6406" y="10368"/>
                  </a:lnTo>
                  <a:lnTo>
                    <a:pt x="6486" y="10294"/>
                  </a:lnTo>
                  <a:lnTo>
                    <a:pt x="6573" y="10207"/>
                  </a:lnTo>
                  <a:lnTo>
                    <a:pt x="6654" y="10117"/>
                  </a:lnTo>
                  <a:lnTo>
                    <a:pt x="6697" y="10065"/>
                  </a:lnTo>
                  <a:lnTo>
                    <a:pt x="6728" y="10033"/>
                  </a:lnTo>
                  <a:lnTo>
                    <a:pt x="6765" y="9996"/>
                  </a:lnTo>
                  <a:lnTo>
                    <a:pt x="6790" y="9953"/>
                  </a:lnTo>
                  <a:lnTo>
                    <a:pt x="6803" y="9919"/>
                  </a:lnTo>
                  <a:lnTo>
                    <a:pt x="6803" y="9906"/>
                  </a:lnTo>
                  <a:lnTo>
                    <a:pt x="6821" y="9838"/>
                  </a:lnTo>
                  <a:lnTo>
                    <a:pt x="6983" y="9627"/>
                  </a:lnTo>
                  <a:lnTo>
                    <a:pt x="7113" y="9497"/>
                  </a:lnTo>
                  <a:lnTo>
                    <a:pt x="7131" y="9478"/>
                  </a:lnTo>
                  <a:lnTo>
                    <a:pt x="7262" y="9283"/>
                  </a:lnTo>
                  <a:lnTo>
                    <a:pt x="7324" y="9175"/>
                  </a:lnTo>
                  <a:lnTo>
                    <a:pt x="7336" y="9159"/>
                  </a:lnTo>
                  <a:lnTo>
                    <a:pt x="7379" y="9041"/>
                  </a:lnTo>
                  <a:lnTo>
                    <a:pt x="7392" y="9020"/>
                  </a:lnTo>
                  <a:lnTo>
                    <a:pt x="7398" y="9013"/>
                  </a:lnTo>
                  <a:lnTo>
                    <a:pt x="7491" y="8818"/>
                  </a:lnTo>
                  <a:lnTo>
                    <a:pt x="7590" y="8623"/>
                  </a:lnTo>
                  <a:lnTo>
                    <a:pt x="7621" y="8570"/>
                  </a:lnTo>
                  <a:lnTo>
                    <a:pt x="7634" y="8555"/>
                  </a:lnTo>
                  <a:lnTo>
                    <a:pt x="7640" y="8527"/>
                  </a:lnTo>
                  <a:lnTo>
                    <a:pt x="7640" y="8455"/>
                  </a:lnTo>
                  <a:lnTo>
                    <a:pt x="7634" y="8434"/>
                  </a:lnTo>
                  <a:lnTo>
                    <a:pt x="7665" y="8446"/>
                  </a:lnTo>
                  <a:lnTo>
                    <a:pt x="7683" y="8461"/>
                  </a:lnTo>
                  <a:lnTo>
                    <a:pt x="7696" y="8468"/>
                  </a:lnTo>
                  <a:lnTo>
                    <a:pt x="7733" y="8493"/>
                  </a:lnTo>
                  <a:lnTo>
                    <a:pt x="7782" y="8508"/>
                  </a:lnTo>
                  <a:lnTo>
                    <a:pt x="7919" y="8524"/>
                  </a:lnTo>
                  <a:lnTo>
                    <a:pt x="7944" y="8520"/>
                  </a:lnTo>
                  <a:lnTo>
                    <a:pt x="8055" y="8520"/>
                  </a:lnTo>
                  <a:lnTo>
                    <a:pt x="8254" y="8511"/>
                  </a:lnTo>
                  <a:lnTo>
                    <a:pt x="8378" y="8496"/>
                  </a:lnTo>
                  <a:lnTo>
                    <a:pt x="8396" y="8477"/>
                  </a:lnTo>
                  <a:lnTo>
                    <a:pt x="8427" y="8446"/>
                  </a:lnTo>
                  <a:lnTo>
                    <a:pt x="8458" y="8424"/>
                  </a:lnTo>
                  <a:lnTo>
                    <a:pt x="8508" y="8399"/>
                  </a:lnTo>
                  <a:lnTo>
                    <a:pt x="8576" y="8378"/>
                  </a:lnTo>
                  <a:lnTo>
                    <a:pt x="8620" y="8362"/>
                  </a:lnTo>
                  <a:lnTo>
                    <a:pt x="8638" y="8353"/>
                  </a:lnTo>
                  <a:lnTo>
                    <a:pt x="8657" y="8344"/>
                  </a:lnTo>
                  <a:lnTo>
                    <a:pt x="8682" y="8341"/>
                  </a:lnTo>
                  <a:lnTo>
                    <a:pt x="8731" y="8334"/>
                  </a:lnTo>
                  <a:lnTo>
                    <a:pt x="8756" y="8337"/>
                  </a:lnTo>
                  <a:lnTo>
                    <a:pt x="8787" y="8341"/>
                  </a:lnTo>
                  <a:lnTo>
                    <a:pt x="8787" y="8344"/>
                  </a:lnTo>
                  <a:lnTo>
                    <a:pt x="8812" y="8279"/>
                  </a:lnTo>
                  <a:lnTo>
                    <a:pt x="8806" y="8279"/>
                  </a:lnTo>
                  <a:lnTo>
                    <a:pt x="8799" y="8279"/>
                  </a:lnTo>
                  <a:lnTo>
                    <a:pt x="8824" y="8207"/>
                  </a:lnTo>
                  <a:lnTo>
                    <a:pt x="8843" y="8148"/>
                  </a:lnTo>
                  <a:lnTo>
                    <a:pt x="8886" y="8046"/>
                  </a:lnTo>
                  <a:lnTo>
                    <a:pt x="8930" y="7944"/>
                  </a:lnTo>
                  <a:lnTo>
                    <a:pt x="8948" y="7897"/>
                  </a:lnTo>
                  <a:lnTo>
                    <a:pt x="8954" y="7879"/>
                  </a:lnTo>
                  <a:lnTo>
                    <a:pt x="8973" y="7832"/>
                  </a:lnTo>
                  <a:lnTo>
                    <a:pt x="9029" y="7677"/>
                  </a:lnTo>
                  <a:lnTo>
                    <a:pt x="9041" y="7640"/>
                  </a:lnTo>
                  <a:lnTo>
                    <a:pt x="9097" y="7507"/>
                  </a:lnTo>
                  <a:lnTo>
                    <a:pt x="9122" y="7448"/>
                  </a:lnTo>
                  <a:lnTo>
                    <a:pt x="9153" y="7370"/>
                  </a:lnTo>
                  <a:lnTo>
                    <a:pt x="9190" y="7277"/>
                  </a:lnTo>
                  <a:lnTo>
                    <a:pt x="9234" y="7147"/>
                  </a:lnTo>
                  <a:lnTo>
                    <a:pt x="9246" y="7122"/>
                  </a:lnTo>
                  <a:lnTo>
                    <a:pt x="9258" y="7079"/>
                  </a:lnTo>
                  <a:lnTo>
                    <a:pt x="9289" y="7014"/>
                  </a:lnTo>
                  <a:lnTo>
                    <a:pt x="9308" y="6948"/>
                  </a:lnTo>
                  <a:lnTo>
                    <a:pt x="9320" y="6933"/>
                  </a:lnTo>
                  <a:lnTo>
                    <a:pt x="9345" y="6858"/>
                  </a:lnTo>
                  <a:lnTo>
                    <a:pt x="9351" y="6843"/>
                  </a:lnTo>
                  <a:lnTo>
                    <a:pt x="9395" y="6741"/>
                  </a:lnTo>
                  <a:lnTo>
                    <a:pt x="9413" y="6703"/>
                  </a:lnTo>
                  <a:lnTo>
                    <a:pt x="9426" y="6676"/>
                  </a:lnTo>
                  <a:lnTo>
                    <a:pt x="9444" y="6654"/>
                  </a:lnTo>
                  <a:lnTo>
                    <a:pt x="9469" y="6617"/>
                  </a:lnTo>
                  <a:lnTo>
                    <a:pt x="9556" y="6620"/>
                  </a:lnTo>
                  <a:lnTo>
                    <a:pt x="9581" y="6620"/>
                  </a:lnTo>
                  <a:lnTo>
                    <a:pt x="9643" y="6623"/>
                  </a:lnTo>
                  <a:lnTo>
                    <a:pt x="9643" y="6614"/>
                  </a:lnTo>
                  <a:lnTo>
                    <a:pt x="9643" y="6372"/>
                  </a:lnTo>
                  <a:lnTo>
                    <a:pt x="9798" y="6338"/>
                  </a:lnTo>
                  <a:lnTo>
                    <a:pt x="9866" y="6282"/>
                  </a:lnTo>
                  <a:lnTo>
                    <a:pt x="9872" y="6279"/>
                  </a:lnTo>
                  <a:lnTo>
                    <a:pt x="9916" y="6245"/>
                  </a:lnTo>
                  <a:lnTo>
                    <a:pt x="9922" y="6245"/>
                  </a:lnTo>
                  <a:lnTo>
                    <a:pt x="9928" y="6238"/>
                  </a:lnTo>
                  <a:lnTo>
                    <a:pt x="9934" y="6235"/>
                  </a:lnTo>
                  <a:lnTo>
                    <a:pt x="9947" y="6220"/>
                  </a:lnTo>
                  <a:lnTo>
                    <a:pt x="9953" y="6217"/>
                  </a:lnTo>
                  <a:lnTo>
                    <a:pt x="9959" y="6204"/>
                  </a:lnTo>
                  <a:lnTo>
                    <a:pt x="10052" y="5987"/>
                  </a:lnTo>
                  <a:lnTo>
                    <a:pt x="10102" y="5842"/>
                  </a:lnTo>
                  <a:lnTo>
                    <a:pt x="10127" y="5798"/>
                  </a:lnTo>
                  <a:lnTo>
                    <a:pt x="10151" y="5758"/>
                  </a:lnTo>
                  <a:lnTo>
                    <a:pt x="10220" y="5572"/>
                  </a:lnTo>
                  <a:lnTo>
                    <a:pt x="10213" y="5562"/>
                  </a:lnTo>
                  <a:lnTo>
                    <a:pt x="10213" y="5559"/>
                  </a:lnTo>
                  <a:lnTo>
                    <a:pt x="10182" y="5448"/>
                  </a:lnTo>
                  <a:lnTo>
                    <a:pt x="9494" y="5218"/>
                  </a:lnTo>
                  <a:lnTo>
                    <a:pt x="9420" y="5197"/>
                  </a:lnTo>
                  <a:lnTo>
                    <a:pt x="9420" y="5193"/>
                  </a:lnTo>
                  <a:lnTo>
                    <a:pt x="9289" y="5150"/>
                  </a:lnTo>
                  <a:lnTo>
                    <a:pt x="9283" y="5147"/>
                  </a:lnTo>
                  <a:lnTo>
                    <a:pt x="9122" y="5104"/>
                  </a:lnTo>
                  <a:lnTo>
                    <a:pt x="9128" y="5094"/>
                  </a:lnTo>
                  <a:lnTo>
                    <a:pt x="9116" y="5094"/>
                  </a:lnTo>
                  <a:lnTo>
                    <a:pt x="9110" y="5094"/>
                  </a:lnTo>
                  <a:lnTo>
                    <a:pt x="9103" y="5088"/>
                  </a:lnTo>
                  <a:lnTo>
                    <a:pt x="9048" y="5076"/>
                  </a:lnTo>
                  <a:lnTo>
                    <a:pt x="8979" y="5048"/>
                  </a:lnTo>
                  <a:lnTo>
                    <a:pt x="8973" y="5079"/>
                  </a:lnTo>
                  <a:lnTo>
                    <a:pt x="8843" y="5485"/>
                  </a:lnTo>
                  <a:lnTo>
                    <a:pt x="8713" y="5386"/>
                  </a:lnTo>
                  <a:lnTo>
                    <a:pt x="8675" y="5364"/>
                  </a:lnTo>
                  <a:lnTo>
                    <a:pt x="8632" y="5327"/>
                  </a:lnTo>
                  <a:lnTo>
                    <a:pt x="8533" y="5255"/>
                  </a:lnTo>
                  <a:lnTo>
                    <a:pt x="8533" y="5252"/>
                  </a:lnTo>
                  <a:lnTo>
                    <a:pt x="8434" y="5184"/>
                  </a:lnTo>
                  <a:lnTo>
                    <a:pt x="8434" y="5181"/>
                  </a:lnTo>
                  <a:lnTo>
                    <a:pt x="8310" y="5088"/>
                  </a:lnTo>
                  <a:lnTo>
                    <a:pt x="8179" y="4964"/>
                  </a:lnTo>
                  <a:lnTo>
                    <a:pt x="8080" y="4871"/>
                  </a:lnTo>
                  <a:lnTo>
                    <a:pt x="8074" y="4868"/>
                  </a:lnTo>
                  <a:lnTo>
                    <a:pt x="7919" y="4722"/>
                  </a:lnTo>
                  <a:lnTo>
                    <a:pt x="7720" y="4518"/>
                  </a:lnTo>
                  <a:lnTo>
                    <a:pt x="7658" y="4508"/>
                  </a:lnTo>
                  <a:lnTo>
                    <a:pt x="7652" y="4508"/>
                  </a:lnTo>
                  <a:lnTo>
                    <a:pt x="7547" y="4499"/>
                  </a:lnTo>
                  <a:lnTo>
                    <a:pt x="7472" y="4570"/>
                  </a:lnTo>
                  <a:lnTo>
                    <a:pt x="7472" y="4573"/>
                  </a:lnTo>
                  <a:lnTo>
                    <a:pt x="7280" y="4601"/>
                  </a:lnTo>
                  <a:lnTo>
                    <a:pt x="7206" y="4614"/>
                  </a:lnTo>
                  <a:lnTo>
                    <a:pt x="7082" y="4629"/>
                  </a:lnTo>
                  <a:lnTo>
                    <a:pt x="6728" y="4620"/>
                  </a:lnTo>
                  <a:lnTo>
                    <a:pt x="6344" y="4611"/>
                  </a:lnTo>
                  <a:lnTo>
                    <a:pt x="6176" y="4604"/>
                  </a:lnTo>
                  <a:lnTo>
                    <a:pt x="5891" y="4595"/>
                  </a:lnTo>
                  <a:lnTo>
                    <a:pt x="5525" y="4629"/>
                  </a:lnTo>
                  <a:lnTo>
                    <a:pt x="4899" y="4682"/>
                  </a:lnTo>
                  <a:lnTo>
                    <a:pt x="4483" y="4707"/>
                  </a:lnTo>
                  <a:lnTo>
                    <a:pt x="4446" y="4710"/>
                  </a:lnTo>
                  <a:lnTo>
                    <a:pt x="4446" y="4564"/>
                  </a:lnTo>
                  <a:lnTo>
                    <a:pt x="4434" y="4465"/>
                  </a:lnTo>
                  <a:lnTo>
                    <a:pt x="4415" y="4338"/>
                  </a:lnTo>
                  <a:lnTo>
                    <a:pt x="4415" y="4232"/>
                  </a:lnTo>
                  <a:lnTo>
                    <a:pt x="4428" y="4195"/>
                  </a:lnTo>
                  <a:lnTo>
                    <a:pt x="4477" y="4114"/>
                  </a:lnTo>
                  <a:lnTo>
                    <a:pt x="4490" y="4037"/>
                  </a:lnTo>
                  <a:lnTo>
                    <a:pt x="4502" y="3919"/>
                  </a:lnTo>
                  <a:lnTo>
                    <a:pt x="4514" y="3823"/>
                  </a:lnTo>
                  <a:lnTo>
                    <a:pt x="4502" y="3711"/>
                  </a:lnTo>
                  <a:lnTo>
                    <a:pt x="4502" y="3702"/>
                  </a:lnTo>
                  <a:lnTo>
                    <a:pt x="4496" y="3690"/>
                  </a:lnTo>
                  <a:lnTo>
                    <a:pt x="4483" y="3665"/>
                  </a:lnTo>
                  <a:lnTo>
                    <a:pt x="4490" y="3631"/>
                  </a:lnTo>
                  <a:lnTo>
                    <a:pt x="4496" y="3618"/>
                  </a:lnTo>
                  <a:lnTo>
                    <a:pt x="4502" y="3566"/>
                  </a:lnTo>
                  <a:lnTo>
                    <a:pt x="4502" y="3470"/>
                  </a:lnTo>
                  <a:lnTo>
                    <a:pt x="4502" y="3135"/>
                  </a:lnTo>
                  <a:lnTo>
                    <a:pt x="4514" y="3039"/>
                  </a:lnTo>
                  <a:lnTo>
                    <a:pt x="4521" y="2933"/>
                  </a:lnTo>
                  <a:lnTo>
                    <a:pt x="4539" y="2815"/>
                  </a:lnTo>
                  <a:lnTo>
                    <a:pt x="4552" y="2484"/>
                  </a:lnTo>
                  <a:lnTo>
                    <a:pt x="4558" y="2397"/>
                  </a:lnTo>
                  <a:lnTo>
                    <a:pt x="4558" y="2366"/>
                  </a:lnTo>
                  <a:lnTo>
                    <a:pt x="4589" y="2205"/>
                  </a:lnTo>
                  <a:lnTo>
                    <a:pt x="4607" y="2115"/>
                  </a:lnTo>
                  <a:lnTo>
                    <a:pt x="4669" y="1848"/>
                  </a:lnTo>
                  <a:lnTo>
                    <a:pt x="4688" y="1755"/>
                  </a:lnTo>
                  <a:lnTo>
                    <a:pt x="4700" y="1724"/>
                  </a:lnTo>
                  <a:lnTo>
                    <a:pt x="4707" y="1696"/>
                  </a:lnTo>
                  <a:lnTo>
                    <a:pt x="4731" y="1584"/>
                  </a:lnTo>
                  <a:lnTo>
                    <a:pt x="4744" y="1569"/>
                  </a:lnTo>
                  <a:lnTo>
                    <a:pt x="4756" y="1556"/>
                  </a:lnTo>
                  <a:lnTo>
                    <a:pt x="4781" y="1532"/>
                  </a:lnTo>
                  <a:lnTo>
                    <a:pt x="4856" y="1457"/>
                  </a:lnTo>
                  <a:lnTo>
                    <a:pt x="4862" y="1454"/>
                  </a:lnTo>
                  <a:lnTo>
                    <a:pt x="4880" y="1448"/>
                  </a:lnTo>
                  <a:lnTo>
                    <a:pt x="4911" y="1432"/>
                  </a:lnTo>
                  <a:lnTo>
                    <a:pt x="4967" y="1398"/>
                  </a:lnTo>
                  <a:lnTo>
                    <a:pt x="4998" y="1364"/>
                  </a:lnTo>
                  <a:lnTo>
                    <a:pt x="5011" y="1349"/>
                  </a:lnTo>
                  <a:lnTo>
                    <a:pt x="5023" y="1318"/>
                  </a:lnTo>
                  <a:lnTo>
                    <a:pt x="5042" y="1299"/>
                  </a:lnTo>
                  <a:lnTo>
                    <a:pt x="5097" y="1206"/>
                  </a:lnTo>
                  <a:lnTo>
                    <a:pt x="5184" y="1107"/>
                  </a:lnTo>
                  <a:lnTo>
                    <a:pt x="5209" y="1079"/>
                  </a:lnTo>
                  <a:lnTo>
                    <a:pt x="5296" y="927"/>
                  </a:lnTo>
                  <a:lnTo>
                    <a:pt x="5314" y="908"/>
                  </a:lnTo>
                  <a:lnTo>
                    <a:pt x="5358" y="862"/>
                  </a:lnTo>
                  <a:lnTo>
                    <a:pt x="5370" y="856"/>
                  </a:lnTo>
                  <a:lnTo>
                    <a:pt x="5389" y="837"/>
                  </a:lnTo>
                  <a:lnTo>
                    <a:pt x="5438" y="781"/>
                  </a:lnTo>
                  <a:lnTo>
                    <a:pt x="5531" y="698"/>
                  </a:lnTo>
                  <a:lnTo>
                    <a:pt x="5643" y="629"/>
                  </a:lnTo>
                  <a:lnTo>
                    <a:pt x="5730" y="574"/>
                  </a:lnTo>
                  <a:lnTo>
                    <a:pt x="5761" y="555"/>
                  </a:lnTo>
                  <a:lnTo>
                    <a:pt x="5810" y="524"/>
                  </a:lnTo>
                  <a:lnTo>
                    <a:pt x="5860" y="496"/>
                  </a:lnTo>
                  <a:lnTo>
                    <a:pt x="5879" y="484"/>
                  </a:lnTo>
                  <a:lnTo>
                    <a:pt x="5910" y="468"/>
                  </a:lnTo>
                  <a:lnTo>
                    <a:pt x="5922" y="456"/>
                  </a:lnTo>
                  <a:lnTo>
                    <a:pt x="5928" y="446"/>
                  </a:lnTo>
                  <a:lnTo>
                    <a:pt x="5928" y="443"/>
                  </a:lnTo>
                  <a:lnTo>
                    <a:pt x="5947" y="409"/>
                  </a:lnTo>
                  <a:lnTo>
                    <a:pt x="5966" y="384"/>
                  </a:lnTo>
                  <a:lnTo>
                    <a:pt x="5997" y="378"/>
                  </a:lnTo>
                  <a:lnTo>
                    <a:pt x="6040" y="360"/>
                  </a:lnTo>
                  <a:lnTo>
                    <a:pt x="6052" y="360"/>
                  </a:lnTo>
                  <a:lnTo>
                    <a:pt x="6071" y="344"/>
                  </a:lnTo>
                  <a:lnTo>
                    <a:pt x="6096" y="338"/>
                  </a:lnTo>
                  <a:lnTo>
                    <a:pt x="6102" y="332"/>
                  </a:lnTo>
                  <a:lnTo>
                    <a:pt x="6102" y="329"/>
                  </a:lnTo>
                  <a:lnTo>
                    <a:pt x="6108" y="326"/>
                  </a:lnTo>
                  <a:lnTo>
                    <a:pt x="6152" y="298"/>
                  </a:lnTo>
                  <a:lnTo>
                    <a:pt x="6164" y="295"/>
                  </a:lnTo>
                  <a:lnTo>
                    <a:pt x="6226" y="304"/>
                  </a:lnTo>
                  <a:lnTo>
                    <a:pt x="6331" y="279"/>
                  </a:lnTo>
                  <a:lnTo>
                    <a:pt x="6387" y="276"/>
                  </a:lnTo>
                  <a:lnTo>
                    <a:pt x="6393" y="276"/>
                  </a:lnTo>
                  <a:lnTo>
                    <a:pt x="6400" y="279"/>
                  </a:lnTo>
                  <a:lnTo>
                    <a:pt x="6406" y="279"/>
                  </a:lnTo>
                  <a:lnTo>
                    <a:pt x="6412" y="282"/>
                  </a:lnTo>
                  <a:lnTo>
                    <a:pt x="6431" y="282"/>
                  </a:lnTo>
                  <a:lnTo>
                    <a:pt x="6468" y="285"/>
                  </a:lnTo>
                  <a:lnTo>
                    <a:pt x="6524" y="254"/>
                  </a:lnTo>
                  <a:lnTo>
                    <a:pt x="6542" y="248"/>
                  </a:lnTo>
                  <a:lnTo>
                    <a:pt x="6654" y="214"/>
                  </a:lnTo>
                  <a:lnTo>
                    <a:pt x="6728" y="202"/>
                  </a:lnTo>
                  <a:lnTo>
                    <a:pt x="6846" y="183"/>
                  </a:lnTo>
                  <a:lnTo>
                    <a:pt x="6976" y="164"/>
                  </a:lnTo>
                  <a:lnTo>
                    <a:pt x="7082" y="152"/>
                  </a:lnTo>
                  <a:lnTo>
                    <a:pt x="7107" y="155"/>
                  </a:lnTo>
                  <a:lnTo>
                    <a:pt x="7156" y="155"/>
                  </a:lnTo>
                  <a:lnTo>
                    <a:pt x="7206" y="158"/>
                  </a:lnTo>
                  <a:lnTo>
                    <a:pt x="7268" y="158"/>
                  </a:lnTo>
                  <a:lnTo>
                    <a:pt x="7342" y="143"/>
                  </a:lnTo>
                  <a:lnTo>
                    <a:pt x="7398" y="127"/>
                  </a:lnTo>
                  <a:lnTo>
                    <a:pt x="7417" y="127"/>
                  </a:lnTo>
                  <a:lnTo>
                    <a:pt x="7503" y="115"/>
                  </a:lnTo>
                  <a:lnTo>
                    <a:pt x="7510" y="115"/>
                  </a:lnTo>
                  <a:lnTo>
                    <a:pt x="7615" y="109"/>
                  </a:lnTo>
                  <a:lnTo>
                    <a:pt x="7658" y="102"/>
                  </a:lnTo>
                  <a:lnTo>
                    <a:pt x="7696" y="102"/>
                  </a:lnTo>
                  <a:lnTo>
                    <a:pt x="7714" y="99"/>
                  </a:lnTo>
                  <a:lnTo>
                    <a:pt x="7801" y="90"/>
                  </a:lnTo>
                  <a:lnTo>
                    <a:pt x="7826" y="90"/>
                  </a:lnTo>
                  <a:lnTo>
                    <a:pt x="7888" y="99"/>
                  </a:lnTo>
                  <a:lnTo>
                    <a:pt x="7938" y="93"/>
                  </a:lnTo>
                  <a:lnTo>
                    <a:pt x="7969" y="81"/>
                  </a:lnTo>
                  <a:lnTo>
                    <a:pt x="7981" y="78"/>
                  </a:lnTo>
                  <a:lnTo>
                    <a:pt x="8037" y="81"/>
                  </a:lnTo>
                  <a:lnTo>
                    <a:pt x="8055" y="84"/>
                  </a:lnTo>
                  <a:lnTo>
                    <a:pt x="8093" y="90"/>
                  </a:lnTo>
                  <a:lnTo>
                    <a:pt x="8130" y="84"/>
                  </a:lnTo>
                  <a:lnTo>
                    <a:pt x="8142" y="84"/>
                  </a:lnTo>
                  <a:lnTo>
                    <a:pt x="8142" y="81"/>
                  </a:lnTo>
                  <a:lnTo>
                    <a:pt x="8248" y="81"/>
                  </a:lnTo>
                  <a:lnTo>
                    <a:pt x="8291" y="84"/>
                  </a:lnTo>
                  <a:lnTo>
                    <a:pt x="8303" y="84"/>
                  </a:lnTo>
                  <a:lnTo>
                    <a:pt x="8359" y="74"/>
                  </a:lnTo>
                  <a:lnTo>
                    <a:pt x="8483" y="65"/>
                  </a:lnTo>
                  <a:lnTo>
                    <a:pt x="8489" y="62"/>
                  </a:lnTo>
                  <a:lnTo>
                    <a:pt x="8527" y="43"/>
                  </a:lnTo>
                  <a:lnTo>
                    <a:pt x="8551" y="9"/>
                  </a:lnTo>
                  <a:lnTo>
                    <a:pt x="8551" y="3"/>
                  </a:lnTo>
                  <a:lnTo>
                    <a:pt x="858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18DFF">
                <a:alpha val="6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Shape 5126">
              <a:extLst>
                <a:ext uri="{FF2B5EF4-FFF2-40B4-BE49-F238E27FC236}">
                  <a16:creationId xmlns:a16="http://schemas.microsoft.com/office/drawing/2014/main" id="{B3DBABF2-4047-8C76-D37B-EE12E1D5275D}"/>
                </a:ext>
              </a:extLst>
            </p:cNvPr>
            <p:cNvSpPr/>
            <p:nvPr/>
          </p:nvSpPr>
          <p:spPr>
            <a:xfrm>
              <a:off x="7478381" y="2869628"/>
              <a:ext cx="16272" cy="40512"/>
            </a:xfrm>
            <a:custGeom>
              <a:avLst/>
              <a:gdLst/>
              <a:ahLst/>
              <a:cxnLst/>
              <a:rect l="0" t="0" r="0" b="0"/>
              <a:pathLst>
                <a:path w="16272" h="40512">
                  <a:moveTo>
                    <a:pt x="16272" y="0"/>
                  </a:moveTo>
                  <a:lnTo>
                    <a:pt x="16272" y="30717"/>
                  </a:lnTo>
                  <a:lnTo>
                    <a:pt x="16238" y="30696"/>
                  </a:lnTo>
                  <a:lnTo>
                    <a:pt x="16225" y="30690"/>
                  </a:lnTo>
                  <a:lnTo>
                    <a:pt x="16194" y="30671"/>
                  </a:lnTo>
                  <a:lnTo>
                    <a:pt x="16170" y="30655"/>
                  </a:lnTo>
                  <a:lnTo>
                    <a:pt x="16157" y="30649"/>
                  </a:lnTo>
                  <a:lnTo>
                    <a:pt x="16114" y="30628"/>
                  </a:lnTo>
                  <a:lnTo>
                    <a:pt x="16064" y="30597"/>
                  </a:lnTo>
                  <a:lnTo>
                    <a:pt x="16021" y="30572"/>
                  </a:lnTo>
                  <a:lnTo>
                    <a:pt x="16015" y="30569"/>
                  </a:lnTo>
                  <a:lnTo>
                    <a:pt x="16008" y="30562"/>
                  </a:lnTo>
                  <a:lnTo>
                    <a:pt x="16015" y="30556"/>
                  </a:lnTo>
                  <a:lnTo>
                    <a:pt x="16027" y="30547"/>
                  </a:lnTo>
                  <a:lnTo>
                    <a:pt x="16039" y="30531"/>
                  </a:lnTo>
                  <a:lnTo>
                    <a:pt x="16058" y="30513"/>
                  </a:lnTo>
                  <a:lnTo>
                    <a:pt x="16070" y="30504"/>
                  </a:lnTo>
                  <a:lnTo>
                    <a:pt x="16070" y="30500"/>
                  </a:lnTo>
                  <a:lnTo>
                    <a:pt x="16070" y="30497"/>
                  </a:lnTo>
                  <a:lnTo>
                    <a:pt x="16008" y="30466"/>
                  </a:lnTo>
                  <a:lnTo>
                    <a:pt x="15884" y="30404"/>
                  </a:lnTo>
                  <a:lnTo>
                    <a:pt x="15785" y="30342"/>
                  </a:lnTo>
                  <a:lnTo>
                    <a:pt x="15667" y="30252"/>
                  </a:lnTo>
                  <a:lnTo>
                    <a:pt x="15605" y="30135"/>
                  </a:lnTo>
                  <a:lnTo>
                    <a:pt x="15593" y="30131"/>
                  </a:lnTo>
                  <a:lnTo>
                    <a:pt x="15531" y="30104"/>
                  </a:lnTo>
                  <a:lnTo>
                    <a:pt x="15512" y="30091"/>
                  </a:lnTo>
                  <a:lnTo>
                    <a:pt x="15506" y="30088"/>
                  </a:lnTo>
                  <a:lnTo>
                    <a:pt x="15500" y="30088"/>
                  </a:lnTo>
                  <a:lnTo>
                    <a:pt x="15481" y="30125"/>
                  </a:lnTo>
                  <a:lnTo>
                    <a:pt x="15475" y="30138"/>
                  </a:lnTo>
                  <a:lnTo>
                    <a:pt x="15475" y="30150"/>
                  </a:lnTo>
                  <a:lnTo>
                    <a:pt x="15444" y="30200"/>
                  </a:lnTo>
                  <a:lnTo>
                    <a:pt x="15438" y="30209"/>
                  </a:lnTo>
                  <a:lnTo>
                    <a:pt x="15438" y="30212"/>
                  </a:lnTo>
                  <a:lnTo>
                    <a:pt x="15438" y="30215"/>
                  </a:lnTo>
                  <a:lnTo>
                    <a:pt x="15456" y="30225"/>
                  </a:lnTo>
                  <a:lnTo>
                    <a:pt x="15425" y="30274"/>
                  </a:lnTo>
                  <a:lnTo>
                    <a:pt x="15413" y="30293"/>
                  </a:lnTo>
                  <a:lnTo>
                    <a:pt x="15401" y="30321"/>
                  </a:lnTo>
                  <a:lnTo>
                    <a:pt x="15388" y="30339"/>
                  </a:lnTo>
                  <a:lnTo>
                    <a:pt x="15382" y="30349"/>
                  </a:lnTo>
                  <a:lnTo>
                    <a:pt x="15376" y="30370"/>
                  </a:lnTo>
                  <a:lnTo>
                    <a:pt x="15363" y="30414"/>
                  </a:lnTo>
                  <a:lnTo>
                    <a:pt x="15345" y="30454"/>
                  </a:lnTo>
                  <a:lnTo>
                    <a:pt x="15339" y="30473"/>
                  </a:lnTo>
                  <a:lnTo>
                    <a:pt x="15326" y="30504"/>
                  </a:lnTo>
                  <a:lnTo>
                    <a:pt x="15320" y="30516"/>
                  </a:lnTo>
                  <a:lnTo>
                    <a:pt x="15308" y="30531"/>
                  </a:lnTo>
                  <a:lnTo>
                    <a:pt x="15308" y="30556"/>
                  </a:lnTo>
                  <a:lnTo>
                    <a:pt x="15301" y="30575"/>
                  </a:lnTo>
                  <a:lnTo>
                    <a:pt x="15277" y="30634"/>
                  </a:lnTo>
                  <a:lnTo>
                    <a:pt x="15270" y="30655"/>
                  </a:lnTo>
                  <a:lnTo>
                    <a:pt x="15270" y="30683"/>
                  </a:lnTo>
                  <a:lnTo>
                    <a:pt x="15252" y="30739"/>
                  </a:lnTo>
                  <a:lnTo>
                    <a:pt x="15252" y="30767"/>
                  </a:lnTo>
                  <a:lnTo>
                    <a:pt x="15239" y="30798"/>
                  </a:lnTo>
                  <a:lnTo>
                    <a:pt x="15233" y="30854"/>
                  </a:lnTo>
                  <a:lnTo>
                    <a:pt x="15221" y="30891"/>
                  </a:lnTo>
                  <a:lnTo>
                    <a:pt x="15215" y="30919"/>
                  </a:lnTo>
                  <a:lnTo>
                    <a:pt x="15208" y="30969"/>
                  </a:lnTo>
                  <a:lnTo>
                    <a:pt x="15196" y="30987"/>
                  </a:lnTo>
                  <a:lnTo>
                    <a:pt x="15196" y="31003"/>
                  </a:lnTo>
                  <a:lnTo>
                    <a:pt x="15196" y="31009"/>
                  </a:lnTo>
                  <a:lnTo>
                    <a:pt x="15196" y="31015"/>
                  </a:lnTo>
                  <a:lnTo>
                    <a:pt x="15202" y="31024"/>
                  </a:lnTo>
                  <a:lnTo>
                    <a:pt x="15202" y="31034"/>
                  </a:lnTo>
                  <a:lnTo>
                    <a:pt x="15208" y="31059"/>
                  </a:lnTo>
                  <a:lnTo>
                    <a:pt x="15208" y="31083"/>
                  </a:lnTo>
                  <a:lnTo>
                    <a:pt x="15196" y="31124"/>
                  </a:lnTo>
                  <a:lnTo>
                    <a:pt x="15184" y="31152"/>
                  </a:lnTo>
                  <a:lnTo>
                    <a:pt x="15177" y="31164"/>
                  </a:lnTo>
                  <a:lnTo>
                    <a:pt x="15171" y="31189"/>
                  </a:lnTo>
                  <a:lnTo>
                    <a:pt x="15159" y="31220"/>
                  </a:lnTo>
                  <a:lnTo>
                    <a:pt x="15153" y="31229"/>
                  </a:lnTo>
                  <a:lnTo>
                    <a:pt x="15146" y="31248"/>
                  </a:lnTo>
                  <a:lnTo>
                    <a:pt x="15140" y="31282"/>
                  </a:lnTo>
                  <a:lnTo>
                    <a:pt x="15134" y="31291"/>
                  </a:lnTo>
                  <a:lnTo>
                    <a:pt x="15153" y="31294"/>
                  </a:lnTo>
                  <a:lnTo>
                    <a:pt x="15159" y="31297"/>
                  </a:lnTo>
                  <a:lnTo>
                    <a:pt x="15171" y="31297"/>
                  </a:lnTo>
                  <a:lnTo>
                    <a:pt x="15221" y="31322"/>
                  </a:lnTo>
                  <a:lnTo>
                    <a:pt x="15227" y="31322"/>
                  </a:lnTo>
                  <a:lnTo>
                    <a:pt x="15252" y="31335"/>
                  </a:lnTo>
                  <a:lnTo>
                    <a:pt x="15264" y="31335"/>
                  </a:lnTo>
                  <a:lnTo>
                    <a:pt x="15270" y="31338"/>
                  </a:lnTo>
                  <a:lnTo>
                    <a:pt x="15289" y="31341"/>
                  </a:lnTo>
                  <a:lnTo>
                    <a:pt x="15308" y="31344"/>
                  </a:lnTo>
                  <a:lnTo>
                    <a:pt x="15320" y="31344"/>
                  </a:lnTo>
                  <a:lnTo>
                    <a:pt x="15332" y="31347"/>
                  </a:lnTo>
                  <a:lnTo>
                    <a:pt x="15339" y="31350"/>
                  </a:lnTo>
                  <a:lnTo>
                    <a:pt x="15357" y="31353"/>
                  </a:lnTo>
                  <a:lnTo>
                    <a:pt x="15370" y="31359"/>
                  </a:lnTo>
                  <a:lnTo>
                    <a:pt x="15382" y="31359"/>
                  </a:lnTo>
                  <a:lnTo>
                    <a:pt x="15401" y="31362"/>
                  </a:lnTo>
                  <a:lnTo>
                    <a:pt x="15407" y="31366"/>
                  </a:lnTo>
                  <a:lnTo>
                    <a:pt x="15494" y="31381"/>
                  </a:lnTo>
                  <a:lnTo>
                    <a:pt x="15512" y="31384"/>
                  </a:lnTo>
                  <a:lnTo>
                    <a:pt x="15531" y="31384"/>
                  </a:lnTo>
                  <a:lnTo>
                    <a:pt x="15537" y="31387"/>
                  </a:lnTo>
                  <a:lnTo>
                    <a:pt x="15531" y="31421"/>
                  </a:lnTo>
                  <a:lnTo>
                    <a:pt x="15531" y="31449"/>
                  </a:lnTo>
                  <a:lnTo>
                    <a:pt x="15531" y="31490"/>
                  </a:lnTo>
                  <a:lnTo>
                    <a:pt x="15531" y="31493"/>
                  </a:lnTo>
                  <a:lnTo>
                    <a:pt x="15611" y="31517"/>
                  </a:lnTo>
                  <a:lnTo>
                    <a:pt x="15642" y="31527"/>
                  </a:lnTo>
                  <a:lnTo>
                    <a:pt x="15649" y="31530"/>
                  </a:lnTo>
                  <a:lnTo>
                    <a:pt x="15661" y="31533"/>
                  </a:lnTo>
                  <a:lnTo>
                    <a:pt x="15673" y="31536"/>
                  </a:lnTo>
                  <a:lnTo>
                    <a:pt x="15742" y="31555"/>
                  </a:lnTo>
                  <a:lnTo>
                    <a:pt x="15754" y="31558"/>
                  </a:lnTo>
                  <a:lnTo>
                    <a:pt x="15773" y="31561"/>
                  </a:lnTo>
                  <a:lnTo>
                    <a:pt x="15791" y="31561"/>
                  </a:lnTo>
                  <a:lnTo>
                    <a:pt x="15835" y="31564"/>
                  </a:lnTo>
                  <a:lnTo>
                    <a:pt x="15903" y="31570"/>
                  </a:lnTo>
                  <a:lnTo>
                    <a:pt x="15928" y="31570"/>
                  </a:lnTo>
                  <a:lnTo>
                    <a:pt x="15984" y="31573"/>
                  </a:lnTo>
                  <a:lnTo>
                    <a:pt x="15977" y="31595"/>
                  </a:lnTo>
                  <a:lnTo>
                    <a:pt x="15977" y="31629"/>
                  </a:lnTo>
                  <a:lnTo>
                    <a:pt x="15971" y="31651"/>
                  </a:lnTo>
                  <a:lnTo>
                    <a:pt x="15959" y="31691"/>
                  </a:lnTo>
                  <a:lnTo>
                    <a:pt x="15953" y="31731"/>
                  </a:lnTo>
                  <a:lnTo>
                    <a:pt x="15953" y="31747"/>
                  </a:lnTo>
                  <a:lnTo>
                    <a:pt x="15946" y="31772"/>
                  </a:lnTo>
                  <a:lnTo>
                    <a:pt x="15940" y="31790"/>
                  </a:lnTo>
                  <a:lnTo>
                    <a:pt x="15940" y="31803"/>
                  </a:lnTo>
                  <a:lnTo>
                    <a:pt x="15934" y="31815"/>
                  </a:lnTo>
                  <a:lnTo>
                    <a:pt x="16058" y="31849"/>
                  </a:lnTo>
                  <a:lnTo>
                    <a:pt x="16089" y="31859"/>
                  </a:lnTo>
                  <a:lnTo>
                    <a:pt x="16101" y="31859"/>
                  </a:lnTo>
                  <a:lnTo>
                    <a:pt x="16108" y="31855"/>
                  </a:lnTo>
                  <a:lnTo>
                    <a:pt x="16139" y="31834"/>
                  </a:lnTo>
                  <a:lnTo>
                    <a:pt x="16145" y="31831"/>
                  </a:lnTo>
                  <a:lnTo>
                    <a:pt x="16163" y="31828"/>
                  </a:lnTo>
                  <a:lnTo>
                    <a:pt x="16176" y="31824"/>
                  </a:lnTo>
                  <a:lnTo>
                    <a:pt x="16182" y="31828"/>
                  </a:lnTo>
                  <a:lnTo>
                    <a:pt x="16188" y="31828"/>
                  </a:lnTo>
                  <a:lnTo>
                    <a:pt x="16201" y="31831"/>
                  </a:lnTo>
                  <a:lnTo>
                    <a:pt x="16201" y="31834"/>
                  </a:lnTo>
                  <a:lnTo>
                    <a:pt x="16219" y="31837"/>
                  </a:lnTo>
                  <a:lnTo>
                    <a:pt x="16272" y="31858"/>
                  </a:lnTo>
                  <a:lnTo>
                    <a:pt x="16272" y="40037"/>
                  </a:lnTo>
                  <a:lnTo>
                    <a:pt x="16232" y="40047"/>
                  </a:lnTo>
                  <a:lnTo>
                    <a:pt x="16176" y="40066"/>
                  </a:lnTo>
                  <a:lnTo>
                    <a:pt x="16132" y="40078"/>
                  </a:lnTo>
                  <a:lnTo>
                    <a:pt x="16108" y="40084"/>
                  </a:lnTo>
                  <a:lnTo>
                    <a:pt x="16089" y="40091"/>
                  </a:lnTo>
                  <a:lnTo>
                    <a:pt x="16070" y="40103"/>
                  </a:lnTo>
                  <a:lnTo>
                    <a:pt x="16021" y="40149"/>
                  </a:lnTo>
                  <a:lnTo>
                    <a:pt x="15996" y="40174"/>
                  </a:lnTo>
                  <a:lnTo>
                    <a:pt x="15946" y="40212"/>
                  </a:lnTo>
                  <a:lnTo>
                    <a:pt x="15903" y="40246"/>
                  </a:lnTo>
                  <a:lnTo>
                    <a:pt x="15884" y="40261"/>
                  </a:lnTo>
                  <a:lnTo>
                    <a:pt x="15866" y="40274"/>
                  </a:lnTo>
                  <a:lnTo>
                    <a:pt x="15828" y="40286"/>
                  </a:lnTo>
                  <a:lnTo>
                    <a:pt x="15791" y="40298"/>
                  </a:lnTo>
                  <a:lnTo>
                    <a:pt x="15773" y="40314"/>
                  </a:lnTo>
                  <a:lnTo>
                    <a:pt x="15754" y="40326"/>
                  </a:lnTo>
                  <a:lnTo>
                    <a:pt x="15723" y="40345"/>
                  </a:lnTo>
                  <a:lnTo>
                    <a:pt x="15717" y="40345"/>
                  </a:lnTo>
                  <a:lnTo>
                    <a:pt x="15704" y="40354"/>
                  </a:lnTo>
                  <a:lnTo>
                    <a:pt x="15686" y="40360"/>
                  </a:lnTo>
                  <a:lnTo>
                    <a:pt x="15661" y="40363"/>
                  </a:lnTo>
                  <a:lnTo>
                    <a:pt x="15649" y="40373"/>
                  </a:lnTo>
                  <a:lnTo>
                    <a:pt x="15624" y="40379"/>
                  </a:lnTo>
                  <a:lnTo>
                    <a:pt x="15611" y="40385"/>
                  </a:lnTo>
                  <a:lnTo>
                    <a:pt x="15599" y="40391"/>
                  </a:lnTo>
                  <a:lnTo>
                    <a:pt x="15593" y="40394"/>
                  </a:lnTo>
                  <a:lnTo>
                    <a:pt x="15574" y="40407"/>
                  </a:lnTo>
                  <a:lnTo>
                    <a:pt x="15556" y="40416"/>
                  </a:lnTo>
                  <a:lnTo>
                    <a:pt x="15531" y="40425"/>
                  </a:lnTo>
                  <a:lnTo>
                    <a:pt x="15518" y="40429"/>
                  </a:lnTo>
                  <a:lnTo>
                    <a:pt x="15500" y="40435"/>
                  </a:lnTo>
                  <a:lnTo>
                    <a:pt x="15481" y="40438"/>
                  </a:lnTo>
                  <a:lnTo>
                    <a:pt x="15413" y="40438"/>
                  </a:lnTo>
                  <a:lnTo>
                    <a:pt x="15233" y="40438"/>
                  </a:lnTo>
                  <a:lnTo>
                    <a:pt x="15140" y="40438"/>
                  </a:lnTo>
                  <a:lnTo>
                    <a:pt x="15115" y="40438"/>
                  </a:lnTo>
                  <a:lnTo>
                    <a:pt x="15047" y="40438"/>
                  </a:lnTo>
                  <a:lnTo>
                    <a:pt x="15010" y="40438"/>
                  </a:lnTo>
                  <a:lnTo>
                    <a:pt x="14973" y="40444"/>
                  </a:lnTo>
                  <a:lnTo>
                    <a:pt x="14967" y="40444"/>
                  </a:lnTo>
                  <a:lnTo>
                    <a:pt x="14948" y="40447"/>
                  </a:lnTo>
                  <a:lnTo>
                    <a:pt x="14880" y="40460"/>
                  </a:lnTo>
                  <a:lnTo>
                    <a:pt x="14861" y="40463"/>
                  </a:lnTo>
                  <a:lnTo>
                    <a:pt x="14799" y="40478"/>
                  </a:lnTo>
                  <a:lnTo>
                    <a:pt x="14774" y="40484"/>
                  </a:lnTo>
                  <a:lnTo>
                    <a:pt x="14700" y="40512"/>
                  </a:lnTo>
                  <a:lnTo>
                    <a:pt x="14582" y="40413"/>
                  </a:lnTo>
                  <a:lnTo>
                    <a:pt x="14495" y="40404"/>
                  </a:lnTo>
                  <a:lnTo>
                    <a:pt x="14433" y="40435"/>
                  </a:lnTo>
                  <a:lnTo>
                    <a:pt x="14396" y="40481"/>
                  </a:lnTo>
                  <a:lnTo>
                    <a:pt x="14334" y="40484"/>
                  </a:lnTo>
                  <a:lnTo>
                    <a:pt x="14328" y="40391"/>
                  </a:lnTo>
                  <a:lnTo>
                    <a:pt x="14198" y="40379"/>
                  </a:lnTo>
                  <a:lnTo>
                    <a:pt x="14074" y="40388"/>
                  </a:lnTo>
                  <a:lnTo>
                    <a:pt x="14080" y="40382"/>
                  </a:lnTo>
                  <a:lnTo>
                    <a:pt x="14086" y="40373"/>
                  </a:lnTo>
                  <a:lnTo>
                    <a:pt x="14086" y="40326"/>
                  </a:lnTo>
                  <a:lnTo>
                    <a:pt x="14086" y="40261"/>
                  </a:lnTo>
                  <a:lnTo>
                    <a:pt x="14086" y="40239"/>
                  </a:lnTo>
                  <a:lnTo>
                    <a:pt x="14092" y="40205"/>
                  </a:lnTo>
                  <a:lnTo>
                    <a:pt x="14098" y="40184"/>
                  </a:lnTo>
                  <a:lnTo>
                    <a:pt x="14098" y="40025"/>
                  </a:lnTo>
                  <a:lnTo>
                    <a:pt x="14105" y="40007"/>
                  </a:lnTo>
                  <a:lnTo>
                    <a:pt x="14111" y="39991"/>
                  </a:lnTo>
                  <a:lnTo>
                    <a:pt x="14123" y="39973"/>
                  </a:lnTo>
                  <a:lnTo>
                    <a:pt x="14123" y="39960"/>
                  </a:lnTo>
                  <a:lnTo>
                    <a:pt x="14129" y="39948"/>
                  </a:lnTo>
                  <a:lnTo>
                    <a:pt x="14154" y="39901"/>
                  </a:lnTo>
                  <a:lnTo>
                    <a:pt x="14167" y="39870"/>
                  </a:lnTo>
                  <a:lnTo>
                    <a:pt x="14191" y="39818"/>
                  </a:lnTo>
                  <a:lnTo>
                    <a:pt x="14198" y="39781"/>
                  </a:lnTo>
                  <a:lnTo>
                    <a:pt x="14198" y="39762"/>
                  </a:lnTo>
                  <a:lnTo>
                    <a:pt x="14198" y="39753"/>
                  </a:lnTo>
                  <a:lnTo>
                    <a:pt x="14204" y="39722"/>
                  </a:lnTo>
                  <a:lnTo>
                    <a:pt x="14210" y="39678"/>
                  </a:lnTo>
                  <a:lnTo>
                    <a:pt x="14210" y="39582"/>
                  </a:lnTo>
                  <a:lnTo>
                    <a:pt x="14204" y="39526"/>
                  </a:lnTo>
                  <a:lnTo>
                    <a:pt x="14210" y="39501"/>
                  </a:lnTo>
                  <a:lnTo>
                    <a:pt x="14210" y="39498"/>
                  </a:lnTo>
                  <a:lnTo>
                    <a:pt x="14204" y="39461"/>
                  </a:lnTo>
                  <a:lnTo>
                    <a:pt x="14204" y="39452"/>
                  </a:lnTo>
                  <a:lnTo>
                    <a:pt x="14198" y="39446"/>
                  </a:lnTo>
                  <a:lnTo>
                    <a:pt x="14198" y="39443"/>
                  </a:lnTo>
                  <a:lnTo>
                    <a:pt x="14160" y="39436"/>
                  </a:lnTo>
                  <a:lnTo>
                    <a:pt x="14160" y="39430"/>
                  </a:lnTo>
                  <a:lnTo>
                    <a:pt x="14142" y="39427"/>
                  </a:lnTo>
                  <a:lnTo>
                    <a:pt x="14142" y="39412"/>
                  </a:lnTo>
                  <a:lnTo>
                    <a:pt x="14148" y="39399"/>
                  </a:lnTo>
                  <a:lnTo>
                    <a:pt x="14160" y="39381"/>
                  </a:lnTo>
                  <a:lnTo>
                    <a:pt x="14160" y="39371"/>
                  </a:lnTo>
                  <a:lnTo>
                    <a:pt x="14160" y="39353"/>
                  </a:lnTo>
                  <a:lnTo>
                    <a:pt x="14160" y="39328"/>
                  </a:lnTo>
                  <a:lnTo>
                    <a:pt x="14167" y="39325"/>
                  </a:lnTo>
                  <a:lnTo>
                    <a:pt x="14173" y="39315"/>
                  </a:lnTo>
                  <a:lnTo>
                    <a:pt x="14179" y="39303"/>
                  </a:lnTo>
                  <a:lnTo>
                    <a:pt x="14185" y="39297"/>
                  </a:lnTo>
                  <a:lnTo>
                    <a:pt x="14185" y="39272"/>
                  </a:lnTo>
                  <a:lnTo>
                    <a:pt x="14179" y="39238"/>
                  </a:lnTo>
                  <a:lnTo>
                    <a:pt x="14179" y="39179"/>
                  </a:lnTo>
                  <a:lnTo>
                    <a:pt x="14136" y="39185"/>
                  </a:lnTo>
                  <a:lnTo>
                    <a:pt x="14098" y="39185"/>
                  </a:lnTo>
                  <a:lnTo>
                    <a:pt x="14098" y="39167"/>
                  </a:lnTo>
                  <a:lnTo>
                    <a:pt x="14067" y="39164"/>
                  </a:lnTo>
                  <a:lnTo>
                    <a:pt x="14061" y="39160"/>
                  </a:lnTo>
                  <a:lnTo>
                    <a:pt x="14055" y="39157"/>
                  </a:lnTo>
                  <a:lnTo>
                    <a:pt x="14055" y="39148"/>
                  </a:lnTo>
                  <a:lnTo>
                    <a:pt x="14061" y="39083"/>
                  </a:lnTo>
                  <a:lnTo>
                    <a:pt x="14067" y="39024"/>
                  </a:lnTo>
                  <a:lnTo>
                    <a:pt x="14067" y="39008"/>
                  </a:lnTo>
                  <a:lnTo>
                    <a:pt x="14061" y="39002"/>
                  </a:lnTo>
                  <a:lnTo>
                    <a:pt x="14055" y="38999"/>
                  </a:lnTo>
                  <a:lnTo>
                    <a:pt x="14043" y="38993"/>
                  </a:lnTo>
                  <a:lnTo>
                    <a:pt x="13974" y="38984"/>
                  </a:lnTo>
                  <a:lnTo>
                    <a:pt x="13912" y="38977"/>
                  </a:lnTo>
                  <a:lnTo>
                    <a:pt x="13826" y="38965"/>
                  </a:lnTo>
                  <a:lnTo>
                    <a:pt x="13770" y="38959"/>
                  </a:lnTo>
                  <a:lnTo>
                    <a:pt x="13708" y="38953"/>
                  </a:lnTo>
                  <a:lnTo>
                    <a:pt x="13658" y="38943"/>
                  </a:lnTo>
                  <a:lnTo>
                    <a:pt x="13652" y="38999"/>
                  </a:lnTo>
                  <a:lnTo>
                    <a:pt x="13497" y="39015"/>
                  </a:lnTo>
                  <a:lnTo>
                    <a:pt x="13354" y="39074"/>
                  </a:lnTo>
                  <a:lnTo>
                    <a:pt x="13267" y="39098"/>
                  </a:lnTo>
                  <a:lnTo>
                    <a:pt x="13181" y="39052"/>
                  </a:lnTo>
                  <a:lnTo>
                    <a:pt x="13131" y="39111"/>
                  </a:lnTo>
                  <a:lnTo>
                    <a:pt x="13112" y="39226"/>
                  </a:lnTo>
                  <a:lnTo>
                    <a:pt x="13081" y="39362"/>
                  </a:lnTo>
                  <a:lnTo>
                    <a:pt x="12976" y="39427"/>
                  </a:lnTo>
                  <a:lnTo>
                    <a:pt x="12833" y="39548"/>
                  </a:lnTo>
                  <a:lnTo>
                    <a:pt x="12784" y="39529"/>
                  </a:lnTo>
                  <a:lnTo>
                    <a:pt x="12765" y="39523"/>
                  </a:lnTo>
                  <a:lnTo>
                    <a:pt x="12703" y="39467"/>
                  </a:lnTo>
                  <a:lnTo>
                    <a:pt x="12567" y="39505"/>
                  </a:lnTo>
                  <a:lnTo>
                    <a:pt x="12418" y="39551"/>
                  </a:lnTo>
                  <a:lnTo>
                    <a:pt x="12362" y="39560"/>
                  </a:lnTo>
                  <a:lnTo>
                    <a:pt x="12337" y="39567"/>
                  </a:lnTo>
                  <a:lnTo>
                    <a:pt x="12201" y="39650"/>
                  </a:lnTo>
                  <a:lnTo>
                    <a:pt x="12188" y="39656"/>
                  </a:lnTo>
                  <a:lnTo>
                    <a:pt x="12164" y="39672"/>
                  </a:lnTo>
                  <a:lnTo>
                    <a:pt x="12164" y="39585"/>
                  </a:lnTo>
                  <a:lnTo>
                    <a:pt x="12151" y="39567"/>
                  </a:lnTo>
                  <a:lnTo>
                    <a:pt x="12139" y="39548"/>
                  </a:lnTo>
                  <a:lnTo>
                    <a:pt x="12114" y="39520"/>
                  </a:lnTo>
                  <a:lnTo>
                    <a:pt x="12058" y="39436"/>
                  </a:lnTo>
                  <a:lnTo>
                    <a:pt x="11984" y="39300"/>
                  </a:lnTo>
                  <a:lnTo>
                    <a:pt x="11965" y="39260"/>
                  </a:lnTo>
                  <a:lnTo>
                    <a:pt x="11947" y="39210"/>
                  </a:lnTo>
                  <a:lnTo>
                    <a:pt x="11940" y="39136"/>
                  </a:lnTo>
                  <a:lnTo>
                    <a:pt x="11928" y="39089"/>
                  </a:lnTo>
                  <a:lnTo>
                    <a:pt x="11916" y="39061"/>
                  </a:lnTo>
                  <a:lnTo>
                    <a:pt x="11897" y="39012"/>
                  </a:lnTo>
                  <a:lnTo>
                    <a:pt x="11891" y="38996"/>
                  </a:lnTo>
                  <a:lnTo>
                    <a:pt x="11885" y="38962"/>
                  </a:lnTo>
                  <a:lnTo>
                    <a:pt x="11878" y="38922"/>
                  </a:lnTo>
                  <a:lnTo>
                    <a:pt x="11885" y="38881"/>
                  </a:lnTo>
                  <a:lnTo>
                    <a:pt x="11891" y="38832"/>
                  </a:lnTo>
                  <a:lnTo>
                    <a:pt x="11909" y="38782"/>
                  </a:lnTo>
                  <a:lnTo>
                    <a:pt x="11909" y="38770"/>
                  </a:lnTo>
                  <a:lnTo>
                    <a:pt x="11909" y="38745"/>
                  </a:lnTo>
                  <a:lnTo>
                    <a:pt x="11909" y="38680"/>
                  </a:lnTo>
                  <a:lnTo>
                    <a:pt x="11897" y="38608"/>
                  </a:lnTo>
                  <a:lnTo>
                    <a:pt x="11897" y="38562"/>
                  </a:lnTo>
                  <a:lnTo>
                    <a:pt x="11909" y="38512"/>
                  </a:lnTo>
                  <a:lnTo>
                    <a:pt x="11909" y="38509"/>
                  </a:lnTo>
                  <a:lnTo>
                    <a:pt x="11947" y="38460"/>
                  </a:lnTo>
                  <a:lnTo>
                    <a:pt x="11971" y="38432"/>
                  </a:lnTo>
                  <a:lnTo>
                    <a:pt x="11984" y="38416"/>
                  </a:lnTo>
                  <a:lnTo>
                    <a:pt x="11984" y="38388"/>
                  </a:lnTo>
                  <a:lnTo>
                    <a:pt x="11959" y="38314"/>
                  </a:lnTo>
                  <a:lnTo>
                    <a:pt x="11947" y="38264"/>
                  </a:lnTo>
                  <a:lnTo>
                    <a:pt x="11947" y="38227"/>
                  </a:lnTo>
                  <a:lnTo>
                    <a:pt x="11947" y="38205"/>
                  </a:lnTo>
                  <a:lnTo>
                    <a:pt x="11947" y="38202"/>
                  </a:lnTo>
                  <a:lnTo>
                    <a:pt x="11953" y="38181"/>
                  </a:lnTo>
                  <a:lnTo>
                    <a:pt x="11953" y="38125"/>
                  </a:lnTo>
                  <a:lnTo>
                    <a:pt x="11947" y="38084"/>
                  </a:lnTo>
                  <a:lnTo>
                    <a:pt x="11940" y="38075"/>
                  </a:lnTo>
                  <a:lnTo>
                    <a:pt x="11934" y="38063"/>
                  </a:lnTo>
                  <a:lnTo>
                    <a:pt x="11891" y="37970"/>
                  </a:lnTo>
                  <a:lnTo>
                    <a:pt x="11891" y="37942"/>
                  </a:lnTo>
                  <a:lnTo>
                    <a:pt x="11854" y="37846"/>
                  </a:lnTo>
                  <a:lnTo>
                    <a:pt x="11847" y="37802"/>
                  </a:lnTo>
                  <a:lnTo>
                    <a:pt x="11810" y="37678"/>
                  </a:lnTo>
                  <a:lnTo>
                    <a:pt x="11779" y="37585"/>
                  </a:lnTo>
                  <a:lnTo>
                    <a:pt x="11742" y="37511"/>
                  </a:lnTo>
                  <a:lnTo>
                    <a:pt x="11699" y="37449"/>
                  </a:lnTo>
                  <a:lnTo>
                    <a:pt x="11686" y="37421"/>
                  </a:lnTo>
                  <a:lnTo>
                    <a:pt x="11686" y="37405"/>
                  </a:lnTo>
                  <a:lnTo>
                    <a:pt x="11680" y="37409"/>
                  </a:lnTo>
                  <a:lnTo>
                    <a:pt x="11680" y="37319"/>
                  </a:lnTo>
                  <a:lnTo>
                    <a:pt x="11686" y="37263"/>
                  </a:lnTo>
                  <a:lnTo>
                    <a:pt x="11686" y="37030"/>
                  </a:lnTo>
                  <a:lnTo>
                    <a:pt x="11680" y="37005"/>
                  </a:lnTo>
                  <a:lnTo>
                    <a:pt x="11680" y="37002"/>
                  </a:lnTo>
                  <a:lnTo>
                    <a:pt x="11674" y="36974"/>
                  </a:lnTo>
                  <a:lnTo>
                    <a:pt x="11668" y="36947"/>
                  </a:lnTo>
                  <a:lnTo>
                    <a:pt x="11655" y="36912"/>
                  </a:lnTo>
                  <a:lnTo>
                    <a:pt x="11649" y="36900"/>
                  </a:lnTo>
                  <a:lnTo>
                    <a:pt x="11643" y="36875"/>
                  </a:lnTo>
                  <a:lnTo>
                    <a:pt x="11636" y="36860"/>
                  </a:lnTo>
                  <a:lnTo>
                    <a:pt x="11636" y="36838"/>
                  </a:lnTo>
                  <a:lnTo>
                    <a:pt x="11643" y="36829"/>
                  </a:lnTo>
                  <a:lnTo>
                    <a:pt x="11643" y="36819"/>
                  </a:lnTo>
                  <a:lnTo>
                    <a:pt x="11649" y="36810"/>
                  </a:lnTo>
                  <a:lnTo>
                    <a:pt x="11649" y="36807"/>
                  </a:lnTo>
                  <a:lnTo>
                    <a:pt x="11649" y="36804"/>
                  </a:lnTo>
                  <a:lnTo>
                    <a:pt x="11649" y="36801"/>
                  </a:lnTo>
                  <a:lnTo>
                    <a:pt x="11668" y="36782"/>
                  </a:lnTo>
                  <a:lnTo>
                    <a:pt x="11668" y="36770"/>
                  </a:lnTo>
                  <a:lnTo>
                    <a:pt x="11686" y="36745"/>
                  </a:lnTo>
                  <a:lnTo>
                    <a:pt x="11705" y="36726"/>
                  </a:lnTo>
                  <a:lnTo>
                    <a:pt x="11705" y="36714"/>
                  </a:lnTo>
                  <a:lnTo>
                    <a:pt x="11705" y="36708"/>
                  </a:lnTo>
                  <a:lnTo>
                    <a:pt x="11705" y="36680"/>
                  </a:lnTo>
                  <a:lnTo>
                    <a:pt x="11705" y="36652"/>
                  </a:lnTo>
                  <a:lnTo>
                    <a:pt x="11705" y="36615"/>
                  </a:lnTo>
                  <a:lnTo>
                    <a:pt x="11699" y="36612"/>
                  </a:lnTo>
                  <a:lnTo>
                    <a:pt x="11692" y="36550"/>
                  </a:lnTo>
                  <a:lnTo>
                    <a:pt x="11680" y="36472"/>
                  </a:lnTo>
                  <a:lnTo>
                    <a:pt x="11680" y="36450"/>
                  </a:lnTo>
                  <a:lnTo>
                    <a:pt x="11668" y="36392"/>
                  </a:lnTo>
                  <a:lnTo>
                    <a:pt x="11661" y="36317"/>
                  </a:lnTo>
                  <a:lnTo>
                    <a:pt x="11661" y="36299"/>
                  </a:lnTo>
                  <a:lnTo>
                    <a:pt x="11655" y="36264"/>
                  </a:lnTo>
                  <a:lnTo>
                    <a:pt x="11655" y="36162"/>
                  </a:lnTo>
                  <a:lnTo>
                    <a:pt x="11661" y="36150"/>
                  </a:lnTo>
                  <a:lnTo>
                    <a:pt x="11661" y="36072"/>
                  </a:lnTo>
                  <a:lnTo>
                    <a:pt x="11668" y="36047"/>
                  </a:lnTo>
                  <a:lnTo>
                    <a:pt x="11668" y="36001"/>
                  </a:lnTo>
                  <a:lnTo>
                    <a:pt x="11668" y="35889"/>
                  </a:lnTo>
                  <a:lnTo>
                    <a:pt x="11668" y="35861"/>
                  </a:lnTo>
                  <a:lnTo>
                    <a:pt x="11668" y="35843"/>
                  </a:lnTo>
                  <a:lnTo>
                    <a:pt x="11661" y="35833"/>
                  </a:lnTo>
                  <a:lnTo>
                    <a:pt x="11655" y="35827"/>
                  </a:lnTo>
                  <a:lnTo>
                    <a:pt x="11655" y="35821"/>
                  </a:lnTo>
                  <a:lnTo>
                    <a:pt x="11649" y="35812"/>
                  </a:lnTo>
                  <a:lnTo>
                    <a:pt x="11643" y="35787"/>
                  </a:lnTo>
                  <a:lnTo>
                    <a:pt x="11624" y="35750"/>
                  </a:lnTo>
                  <a:lnTo>
                    <a:pt x="11612" y="35719"/>
                  </a:lnTo>
                  <a:lnTo>
                    <a:pt x="11593" y="35694"/>
                  </a:lnTo>
                  <a:lnTo>
                    <a:pt x="11593" y="35675"/>
                  </a:lnTo>
                  <a:lnTo>
                    <a:pt x="11587" y="35663"/>
                  </a:lnTo>
                  <a:lnTo>
                    <a:pt x="11587" y="35654"/>
                  </a:lnTo>
                  <a:lnTo>
                    <a:pt x="11581" y="35616"/>
                  </a:lnTo>
                  <a:lnTo>
                    <a:pt x="11574" y="35573"/>
                  </a:lnTo>
                  <a:lnTo>
                    <a:pt x="11574" y="35554"/>
                  </a:lnTo>
                  <a:lnTo>
                    <a:pt x="11568" y="35489"/>
                  </a:lnTo>
                  <a:lnTo>
                    <a:pt x="11562" y="35427"/>
                  </a:lnTo>
                  <a:lnTo>
                    <a:pt x="11562" y="35418"/>
                  </a:lnTo>
                  <a:lnTo>
                    <a:pt x="11556" y="35381"/>
                  </a:lnTo>
                  <a:lnTo>
                    <a:pt x="11556" y="35368"/>
                  </a:lnTo>
                  <a:lnTo>
                    <a:pt x="11562" y="35347"/>
                  </a:lnTo>
                  <a:lnTo>
                    <a:pt x="11562" y="35316"/>
                  </a:lnTo>
                  <a:lnTo>
                    <a:pt x="11574" y="35285"/>
                  </a:lnTo>
                  <a:lnTo>
                    <a:pt x="11574" y="35260"/>
                  </a:lnTo>
                  <a:lnTo>
                    <a:pt x="11574" y="35241"/>
                  </a:lnTo>
                  <a:lnTo>
                    <a:pt x="11581" y="35201"/>
                  </a:lnTo>
                  <a:lnTo>
                    <a:pt x="11581" y="35179"/>
                  </a:lnTo>
                  <a:lnTo>
                    <a:pt x="11587" y="35148"/>
                  </a:lnTo>
                  <a:lnTo>
                    <a:pt x="11581" y="35111"/>
                  </a:lnTo>
                  <a:lnTo>
                    <a:pt x="11574" y="35074"/>
                  </a:lnTo>
                  <a:lnTo>
                    <a:pt x="11574" y="35049"/>
                  </a:lnTo>
                  <a:lnTo>
                    <a:pt x="11556" y="34972"/>
                  </a:lnTo>
                  <a:lnTo>
                    <a:pt x="11556" y="34956"/>
                  </a:lnTo>
                  <a:lnTo>
                    <a:pt x="11543" y="34916"/>
                  </a:lnTo>
                  <a:lnTo>
                    <a:pt x="11537" y="34891"/>
                  </a:lnTo>
                  <a:lnTo>
                    <a:pt x="11537" y="34888"/>
                  </a:lnTo>
                  <a:lnTo>
                    <a:pt x="11537" y="34832"/>
                  </a:lnTo>
                  <a:lnTo>
                    <a:pt x="11531" y="34798"/>
                  </a:lnTo>
                  <a:lnTo>
                    <a:pt x="11525" y="34730"/>
                  </a:lnTo>
                  <a:lnTo>
                    <a:pt x="11525" y="34702"/>
                  </a:lnTo>
                  <a:lnTo>
                    <a:pt x="11519" y="34665"/>
                  </a:lnTo>
                  <a:lnTo>
                    <a:pt x="11519" y="34655"/>
                  </a:lnTo>
                  <a:lnTo>
                    <a:pt x="11531" y="34544"/>
                  </a:lnTo>
                  <a:lnTo>
                    <a:pt x="11537" y="34525"/>
                  </a:lnTo>
                  <a:lnTo>
                    <a:pt x="11537" y="34516"/>
                  </a:lnTo>
                  <a:lnTo>
                    <a:pt x="11537" y="34510"/>
                  </a:lnTo>
                  <a:lnTo>
                    <a:pt x="11574" y="34448"/>
                  </a:lnTo>
                  <a:lnTo>
                    <a:pt x="11581" y="34429"/>
                  </a:lnTo>
                  <a:lnTo>
                    <a:pt x="11587" y="34423"/>
                  </a:lnTo>
                  <a:lnTo>
                    <a:pt x="11593" y="34401"/>
                  </a:lnTo>
                  <a:lnTo>
                    <a:pt x="11593" y="34386"/>
                  </a:lnTo>
                  <a:lnTo>
                    <a:pt x="11593" y="34348"/>
                  </a:lnTo>
                  <a:lnTo>
                    <a:pt x="11587" y="34333"/>
                  </a:lnTo>
                  <a:lnTo>
                    <a:pt x="11556" y="34277"/>
                  </a:lnTo>
                  <a:lnTo>
                    <a:pt x="11543" y="34258"/>
                  </a:lnTo>
                  <a:lnTo>
                    <a:pt x="11543" y="34252"/>
                  </a:lnTo>
                  <a:lnTo>
                    <a:pt x="11550" y="34224"/>
                  </a:lnTo>
                  <a:lnTo>
                    <a:pt x="11556" y="34196"/>
                  </a:lnTo>
                  <a:lnTo>
                    <a:pt x="11556" y="34178"/>
                  </a:lnTo>
                  <a:lnTo>
                    <a:pt x="11556" y="34162"/>
                  </a:lnTo>
                  <a:lnTo>
                    <a:pt x="11568" y="34137"/>
                  </a:lnTo>
                  <a:lnTo>
                    <a:pt x="11574" y="34106"/>
                  </a:lnTo>
                  <a:lnTo>
                    <a:pt x="11599" y="34035"/>
                  </a:lnTo>
                  <a:lnTo>
                    <a:pt x="11599" y="34032"/>
                  </a:lnTo>
                  <a:lnTo>
                    <a:pt x="11612" y="33998"/>
                  </a:lnTo>
                  <a:lnTo>
                    <a:pt x="11630" y="33936"/>
                  </a:lnTo>
                  <a:lnTo>
                    <a:pt x="11636" y="33924"/>
                  </a:lnTo>
                  <a:lnTo>
                    <a:pt x="11649" y="33880"/>
                  </a:lnTo>
                  <a:lnTo>
                    <a:pt x="11655" y="33858"/>
                  </a:lnTo>
                  <a:lnTo>
                    <a:pt x="11674" y="33821"/>
                  </a:lnTo>
                  <a:lnTo>
                    <a:pt x="11730" y="33672"/>
                  </a:lnTo>
                  <a:lnTo>
                    <a:pt x="11736" y="33654"/>
                  </a:lnTo>
                  <a:lnTo>
                    <a:pt x="11736" y="33579"/>
                  </a:lnTo>
                  <a:lnTo>
                    <a:pt x="11730" y="33561"/>
                  </a:lnTo>
                  <a:lnTo>
                    <a:pt x="11723" y="33539"/>
                  </a:lnTo>
                  <a:lnTo>
                    <a:pt x="11723" y="33524"/>
                  </a:lnTo>
                  <a:lnTo>
                    <a:pt x="11717" y="33514"/>
                  </a:lnTo>
                  <a:lnTo>
                    <a:pt x="11705" y="33502"/>
                  </a:lnTo>
                  <a:lnTo>
                    <a:pt x="11674" y="33530"/>
                  </a:lnTo>
                  <a:lnTo>
                    <a:pt x="11643" y="33555"/>
                  </a:lnTo>
                  <a:lnTo>
                    <a:pt x="11624" y="33570"/>
                  </a:lnTo>
                  <a:lnTo>
                    <a:pt x="11612" y="33573"/>
                  </a:lnTo>
                  <a:lnTo>
                    <a:pt x="11568" y="33607"/>
                  </a:lnTo>
                  <a:lnTo>
                    <a:pt x="11543" y="33620"/>
                  </a:lnTo>
                  <a:lnTo>
                    <a:pt x="11519" y="33629"/>
                  </a:lnTo>
                  <a:lnTo>
                    <a:pt x="11506" y="33635"/>
                  </a:lnTo>
                  <a:lnTo>
                    <a:pt x="11494" y="33644"/>
                  </a:lnTo>
                  <a:lnTo>
                    <a:pt x="11488" y="33644"/>
                  </a:lnTo>
                  <a:lnTo>
                    <a:pt x="11438" y="33672"/>
                  </a:lnTo>
                  <a:lnTo>
                    <a:pt x="11419" y="33682"/>
                  </a:lnTo>
                  <a:lnTo>
                    <a:pt x="11395" y="33694"/>
                  </a:lnTo>
                  <a:lnTo>
                    <a:pt x="11370" y="33710"/>
                  </a:lnTo>
                  <a:lnTo>
                    <a:pt x="11345" y="33722"/>
                  </a:lnTo>
                  <a:lnTo>
                    <a:pt x="11302" y="33747"/>
                  </a:lnTo>
                  <a:lnTo>
                    <a:pt x="11283" y="33756"/>
                  </a:lnTo>
                  <a:lnTo>
                    <a:pt x="11227" y="33781"/>
                  </a:lnTo>
                  <a:lnTo>
                    <a:pt x="11190" y="33796"/>
                  </a:lnTo>
                  <a:lnTo>
                    <a:pt x="11184" y="33803"/>
                  </a:lnTo>
                  <a:lnTo>
                    <a:pt x="11178" y="33803"/>
                  </a:lnTo>
                  <a:lnTo>
                    <a:pt x="11171" y="33806"/>
                  </a:lnTo>
                  <a:lnTo>
                    <a:pt x="11153" y="33815"/>
                  </a:lnTo>
                  <a:lnTo>
                    <a:pt x="11140" y="33821"/>
                  </a:lnTo>
                  <a:lnTo>
                    <a:pt x="11109" y="33837"/>
                  </a:lnTo>
                  <a:lnTo>
                    <a:pt x="11041" y="33868"/>
                  </a:lnTo>
                  <a:lnTo>
                    <a:pt x="11029" y="33874"/>
                  </a:lnTo>
                  <a:lnTo>
                    <a:pt x="10985" y="33893"/>
                  </a:lnTo>
                  <a:lnTo>
                    <a:pt x="10973" y="33899"/>
                  </a:lnTo>
                  <a:lnTo>
                    <a:pt x="10948" y="33908"/>
                  </a:lnTo>
                  <a:lnTo>
                    <a:pt x="10917" y="33924"/>
                  </a:lnTo>
                  <a:lnTo>
                    <a:pt x="10861" y="33955"/>
                  </a:lnTo>
                  <a:lnTo>
                    <a:pt x="10818" y="33973"/>
                  </a:lnTo>
                  <a:lnTo>
                    <a:pt x="10799" y="33989"/>
                  </a:lnTo>
                  <a:lnTo>
                    <a:pt x="10775" y="34001"/>
                  </a:lnTo>
                  <a:lnTo>
                    <a:pt x="10744" y="34017"/>
                  </a:lnTo>
                  <a:lnTo>
                    <a:pt x="10731" y="34023"/>
                  </a:lnTo>
                  <a:lnTo>
                    <a:pt x="10694" y="34038"/>
                  </a:lnTo>
                  <a:lnTo>
                    <a:pt x="10657" y="34057"/>
                  </a:lnTo>
                  <a:lnTo>
                    <a:pt x="10632" y="34069"/>
                  </a:lnTo>
                  <a:lnTo>
                    <a:pt x="10607" y="34079"/>
                  </a:lnTo>
                  <a:lnTo>
                    <a:pt x="10595" y="34088"/>
                  </a:lnTo>
                  <a:lnTo>
                    <a:pt x="10526" y="34122"/>
                  </a:lnTo>
                  <a:lnTo>
                    <a:pt x="10520" y="34125"/>
                  </a:lnTo>
                  <a:lnTo>
                    <a:pt x="10464" y="34153"/>
                  </a:lnTo>
                  <a:lnTo>
                    <a:pt x="10427" y="34165"/>
                  </a:lnTo>
                  <a:lnTo>
                    <a:pt x="10427" y="34168"/>
                  </a:lnTo>
                  <a:lnTo>
                    <a:pt x="10409" y="34175"/>
                  </a:lnTo>
                  <a:lnTo>
                    <a:pt x="10384" y="34190"/>
                  </a:lnTo>
                  <a:lnTo>
                    <a:pt x="10353" y="34206"/>
                  </a:lnTo>
                  <a:lnTo>
                    <a:pt x="10316" y="34218"/>
                  </a:lnTo>
                  <a:lnTo>
                    <a:pt x="10297" y="34230"/>
                  </a:lnTo>
                  <a:lnTo>
                    <a:pt x="10241" y="34258"/>
                  </a:lnTo>
                  <a:lnTo>
                    <a:pt x="10198" y="34280"/>
                  </a:lnTo>
                  <a:lnTo>
                    <a:pt x="10167" y="34292"/>
                  </a:lnTo>
                  <a:lnTo>
                    <a:pt x="10130" y="34311"/>
                  </a:lnTo>
                  <a:lnTo>
                    <a:pt x="10117" y="34317"/>
                  </a:lnTo>
                  <a:lnTo>
                    <a:pt x="10074" y="34339"/>
                  </a:lnTo>
                  <a:lnTo>
                    <a:pt x="10024" y="34364"/>
                  </a:lnTo>
                  <a:lnTo>
                    <a:pt x="9999" y="34376"/>
                  </a:lnTo>
                  <a:lnTo>
                    <a:pt x="9987" y="34379"/>
                  </a:lnTo>
                  <a:lnTo>
                    <a:pt x="9981" y="34386"/>
                  </a:lnTo>
                  <a:lnTo>
                    <a:pt x="9956" y="34395"/>
                  </a:lnTo>
                  <a:lnTo>
                    <a:pt x="9931" y="34404"/>
                  </a:lnTo>
                  <a:lnTo>
                    <a:pt x="9888" y="34432"/>
                  </a:lnTo>
                  <a:lnTo>
                    <a:pt x="9869" y="34441"/>
                  </a:lnTo>
                  <a:lnTo>
                    <a:pt x="9857" y="34448"/>
                  </a:lnTo>
                  <a:lnTo>
                    <a:pt x="9820" y="34466"/>
                  </a:lnTo>
                  <a:lnTo>
                    <a:pt x="9770" y="34488"/>
                  </a:lnTo>
                  <a:lnTo>
                    <a:pt x="9758" y="34494"/>
                  </a:lnTo>
                  <a:lnTo>
                    <a:pt x="9739" y="34503"/>
                  </a:lnTo>
                  <a:lnTo>
                    <a:pt x="9727" y="34506"/>
                  </a:lnTo>
                  <a:lnTo>
                    <a:pt x="9714" y="34513"/>
                  </a:lnTo>
                  <a:lnTo>
                    <a:pt x="9702" y="34516"/>
                  </a:lnTo>
                  <a:lnTo>
                    <a:pt x="9683" y="34525"/>
                  </a:lnTo>
                  <a:lnTo>
                    <a:pt x="9671" y="34531"/>
                  </a:lnTo>
                  <a:lnTo>
                    <a:pt x="9658" y="34534"/>
                  </a:lnTo>
                  <a:lnTo>
                    <a:pt x="9646" y="34534"/>
                  </a:lnTo>
                  <a:lnTo>
                    <a:pt x="9627" y="34537"/>
                  </a:lnTo>
                  <a:lnTo>
                    <a:pt x="9615" y="34541"/>
                  </a:lnTo>
                  <a:lnTo>
                    <a:pt x="9609" y="34544"/>
                  </a:lnTo>
                  <a:lnTo>
                    <a:pt x="9590" y="34544"/>
                  </a:lnTo>
                  <a:lnTo>
                    <a:pt x="9565" y="34541"/>
                  </a:lnTo>
                  <a:lnTo>
                    <a:pt x="9478" y="34537"/>
                  </a:lnTo>
                  <a:lnTo>
                    <a:pt x="9354" y="34537"/>
                  </a:lnTo>
                  <a:lnTo>
                    <a:pt x="9292" y="34534"/>
                  </a:lnTo>
                  <a:lnTo>
                    <a:pt x="9268" y="34534"/>
                  </a:lnTo>
                  <a:lnTo>
                    <a:pt x="9224" y="34534"/>
                  </a:lnTo>
                  <a:lnTo>
                    <a:pt x="8809" y="34534"/>
                  </a:lnTo>
                  <a:lnTo>
                    <a:pt x="8716" y="34528"/>
                  </a:lnTo>
                  <a:lnTo>
                    <a:pt x="8641" y="34531"/>
                  </a:lnTo>
                  <a:lnTo>
                    <a:pt x="8555" y="34531"/>
                  </a:lnTo>
                  <a:lnTo>
                    <a:pt x="8517" y="34528"/>
                  </a:lnTo>
                  <a:lnTo>
                    <a:pt x="8164" y="34528"/>
                  </a:lnTo>
                  <a:lnTo>
                    <a:pt x="8127" y="34525"/>
                  </a:lnTo>
                  <a:lnTo>
                    <a:pt x="8120" y="34550"/>
                  </a:lnTo>
                  <a:lnTo>
                    <a:pt x="8089" y="34643"/>
                  </a:lnTo>
                  <a:lnTo>
                    <a:pt x="8052" y="34758"/>
                  </a:lnTo>
                  <a:lnTo>
                    <a:pt x="8034" y="34860"/>
                  </a:lnTo>
                  <a:lnTo>
                    <a:pt x="8003" y="34981"/>
                  </a:lnTo>
                  <a:lnTo>
                    <a:pt x="7996" y="34990"/>
                  </a:lnTo>
                  <a:lnTo>
                    <a:pt x="7959" y="35117"/>
                  </a:lnTo>
                  <a:lnTo>
                    <a:pt x="7941" y="35179"/>
                  </a:lnTo>
                  <a:lnTo>
                    <a:pt x="7934" y="35216"/>
                  </a:lnTo>
                  <a:lnTo>
                    <a:pt x="7922" y="35241"/>
                  </a:lnTo>
                  <a:lnTo>
                    <a:pt x="7922" y="35260"/>
                  </a:lnTo>
                  <a:lnTo>
                    <a:pt x="7885" y="35353"/>
                  </a:lnTo>
                  <a:lnTo>
                    <a:pt x="7866" y="35381"/>
                  </a:lnTo>
                  <a:lnTo>
                    <a:pt x="7841" y="35399"/>
                  </a:lnTo>
                  <a:lnTo>
                    <a:pt x="7792" y="35443"/>
                  </a:lnTo>
                  <a:lnTo>
                    <a:pt x="7724" y="35502"/>
                  </a:lnTo>
                  <a:lnTo>
                    <a:pt x="7699" y="35517"/>
                  </a:lnTo>
                  <a:lnTo>
                    <a:pt x="7606" y="35604"/>
                  </a:lnTo>
                  <a:lnTo>
                    <a:pt x="7550" y="35669"/>
                  </a:lnTo>
                  <a:lnTo>
                    <a:pt x="7494" y="35713"/>
                  </a:lnTo>
                  <a:lnTo>
                    <a:pt x="7463" y="35734"/>
                  </a:lnTo>
                  <a:lnTo>
                    <a:pt x="7314" y="35871"/>
                  </a:lnTo>
                  <a:lnTo>
                    <a:pt x="7252" y="35930"/>
                  </a:lnTo>
                  <a:lnTo>
                    <a:pt x="7048" y="36122"/>
                  </a:lnTo>
                  <a:lnTo>
                    <a:pt x="6917" y="36230"/>
                  </a:lnTo>
                  <a:lnTo>
                    <a:pt x="6824" y="36311"/>
                  </a:lnTo>
                  <a:lnTo>
                    <a:pt x="6738" y="36382"/>
                  </a:lnTo>
                  <a:lnTo>
                    <a:pt x="6694" y="36413"/>
                  </a:lnTo>
                  <a:lnTo>
                    <a:pt x="6676" y="36423"/>
                  </a:lnTo>
                  <a:lnTo>
                    <a:pt x="6676" y="36432"/>
                  </a:lnTo>
                  <a:lnTo>
                    <a:pt x="6663" y="36441"/>
                  </a:lnTo>
                  <a:lnTo>
                    <a:pt x="6657" y="36447"/>
                  </a:lnTo>
                  <a:lnTo>
                    <a:pt x="6638" y="36472"/>
                  </a:lnTo>
                  <a:lnTo>
                    <a:pt x="6614" y="36478"/>
                  </a:lnTo>
                  <a:lnTo>
                    <a:pt x="6601" y="36485"/>
                  </a:lnTo>
                  <a:lnTo>
                    <a:pt x="6390" y="36587"/>
                  </a:lnTo>
                  <a:lnTo>
                    <a:pt x="6080" y="36726"/>
                  </a:lnTo>
                  <a:lnTo>
                    <a:pt x="6012" y="36764"/>
                  </a:lnTo>
                  <a:lnTo>
                    <a:pt x="5857" y="36847"/>
                  </a:lnTo>
                  <a:lnTo>
                    <a:pt x="5764" y="36894"/>
                  </a:lnTo>
                  <a:lnTo>
                    <a:pt x="5727" y="36912"/>
                  </a:lnTo>
                  <a:lnTo>
                    <a:pt x="5572" y="36956"/>
                  </a:lnTo>
                  <a:lnTo>
                    <a:pt x="5448" y="36978"/>
                  </a:lnTo>
                  <a:lnTo>
                    <a:pt x="5274" y="37012"/>
                  </a:lnTo>
                  <a:lnTo>
                    <a:pt x="5231" y="37021"/>
                  </a:lnTo>
                  <a:lnTo>
                    <a:pt x="5082" y="37046"/>
                  </a:lnTo>
                  <a:lnTo>
                    <a:pt x="4852" y="37068"/>
                  </a:lnTo>
                  <a:lnTo>
                    <a:pt x="4660" y="37086"/>
                  </a:lnTo>
                  <a:lnTo>
                    <a:pt x="4487" y="37105"/>
                  </a:lnTo>
                  <a:lnTo>
                    <a:pt x="4363" y="37114"/>
                  </a:lnTo>
                  <a:lnTo>
                    <a:pt x="4257" y="37114"/>
                  </a:lnTo>
                  <a:lnTo>
                    <a:pt x="4207" y="37102"/>
                  </a:lnTo>
                  <a:lnTo>
                    <a:pt x="4133" y="37086"/>
                  </a:lnTo>
                  <a:lnTo>
                    <a:pt x="4114" y="37071"/>
                  </a:lnTo>
                  <a:lnTo>
                    <a:pt x="4114" y="37058"/>
                  </a:lnTo>
                  <a:lnTo>
                    <a:pt x="4108" y="37049"/>
                  </a:lnTo>
                  <a:lnTo>
                    <a:pt x="4096" y="37049"/>
                  </a:lnTo>
                  <a:lnTo>
                    <a:pt x="4090" y="37058"/>
                  </a:lnTo>
                  <a:lnTo>
                    <a:pt x="4077" y="37061"/>
                  </a:lnTo>
                  <a:lnTo>
                    <a:pt x="4052" y="37058"/>
                  </a:lnTo>
                  <a:lnTo>
                    <a:pt x="4040" y="37058"/>
                  </a:lnTo>
                  <a:lnTo>
                    <a:pt x="4015" y="37055"/>
                  </a:lnTo>
                  <a:lnTo>
                    <a:pt x="3997" y="37052"/>
                  </a:lnTo>
                  <a:lnTo>
                    <a:pt x="3984" y="37052"/>
                  </a:lnTo>
                  <a:lnTo>
                    <a:pt x="3941" y="37049"/>
                  </a:lnTo>
                  <a:lnTo>
                    <a:pt x="3873" y="37049"/>
                  </a:lnTo>
                  <a:lnTo>
                    <a:pt x="3724" y="37049"/>
                  </a:lnTo>
                  <a:lnTo>
                    <a:pt x="3631" y="37040"/>
                  </a:lnTo>
                  <a:lnTo>
                    <a:pt x="3538" y="37030"/>
                  </a:lnTo>
                  <a:lnTo>
                    <a:pt x="3445" y="37024"/>
                  </a:lnTo>
                  <a:lnTo>
                    <a:pt x="3377" y="37024"/>
                  </a:lnTo>
                  <a:lnTo>
                    <a:pt x="3333" y="37015"/>
                  </a:lnTo>
                  <a:lnTo>
                    <a:pt x="3290" y="37012"/>
                  </a:lnTo>
                  <a:lnTo>
                    <a:pt x="3253" y="37009"/>
                  </a:lnTo>
                  <a:lnTo>
                    <a:pt x="3203" y="37005"/>
                  </a:lnTo>
                  <a:lnTo>
                    <a:pt x="3147" y="36999"/>
                  </a:lnTo>
                  <a:lnTo>
                    <a:pt x="3110" y="36999"/>
                  </a:lnTo>
                  <a:lnTo>
                    <a:pt x="3066" y="37005"/>
                  </a:lnTo>
                  <a:lnTo>
                    <a:pt x="3035" y="37005"/>
                  </a:lnTo>
                  <a:lnTo>
                    <a:pt x="3017" y="36999"/>
                  </a:lnTo>
                  <a:lnTo>
                    <a:pt x="3011" y="36990"/>
                  </a:lnTo>
                  <a:lnTo>
                    <a:pt x="2998" y="36990"/>
                  </a:lnTo>
                  <a:lnTo>
                    <a:pt x="2961" y="36981"/>
                  </a:lnTo>
                  <a:lnTo>
                    <a:pt x="2905" y="36974"/>
                  </a:lnTo>
                  <a:lnTo>
                    <a:pt x="2862" y="36971"/>
                  </a:lnTo>
                  <a:lnTo>
                    <a:pt x="2825" y="36965"/>
                  </a:lnTo>
                  <a:lnTo>
                    <a:pt x="2794" y="36962"/>
                  </a:lnTo>
                  <a:lnTo>
                    <a:pt x="2756" y="36959"/>
                  </a:lnTo>
                  <a:lnTo>
                    <a:pt x="2738" y="36959"/>
                  </a:lnTo>
                  <a:lnTo>
                    <a:pt x="2713" y="36962"/>
                  </a:lnTo>
                  <a:lnTo>
                    <a:pt x="2688" y="36950"/>
                  </a:lnTo>
                  <a:lnTo>
                    <a:pt x="2663" y="36947"/>
                  </a:lnTo>
                  <a:lnTo>
                    <a:pt x="2645" y="36943"/>
                  </a:lnTo>
                  <a:lnTo>
                    <a:pt x="2608" y="36937"/>
                  </a:lnTo>
                  <a:lnTo>
                    <a:pt x="2570" y="36937"/>
                  </a:lnTo>
                  <a:lnTo>
                    <a:pt x="2527" y="36931"/>
                  </a:lnTo>
                  <a:lnTo>
                    <a:pt x="2484" y="36922"/>
                  </a:lnTo>
                  <a:lnTo>
                    <a:pt x="2459" y="36919"/>
                  </a:lnTo>
                  <a:lnTo>
                    <a:pt x="2409" y="36919"/>
                  </a:lnTo>
                  <a:lnTo>
                    <a:pt x="2391" y="36916"/>
                  </a:lnTo>
                  <a:lnTo>
                    <a:pt x="2335" y="36900"/>
                  </a:lnTo>
                  <a:lnTo>
                    <a:pt x="2310" y="36897"/>
                  </a:lnTo>
                  <a:lnTo>
                    <a:pt x="2304" y="36897"/>
                  </a:lnTo>
                  <a:lnTo>
                    <a:pt x="2291" y="36900"/>
                  </a:lnTo>
                  <a:lnTo>
                    <a:pt x="2248" y="36906"/>
                  </a:lnTo>
                  <a:lnTo>
                    <a:pt x="2205" y="36900"/>
                  </a:lnTo>
                  <a:lnTo>
                    <a:pt x="2180" y="36897"/>
                  </a:lnTo>
                  <a:lnTo>
                    <a:pt x="2111" y="36878"/>
                  </a:lnTo>
                  <a:lnTo>
                    <a:pt x="2087" y="36872"/>
                  </a:lnTo>
                  <a:lnTo>
                    <a:pt x="2074" y="36881"/>
                  </a:lnTo>
                  <a:lnTo>
                    <a:pt x="2056" y="36881"/>
                  </a:lnTo>
                  <a:lnTo>
                    <a:pt x="2037" y="36875"/>
                  </a:lnTo>
                  <a:lnTo>
                    <a:pt x="2018" y="36863"/>
                  </a:lnTo>
                  <a:lnTo>
                    <a:pt x="2000" y="36857"/>
                  </a:lnTo>
                  <a:lnTo>
                    <a:pt x="1963" y="36847"/>
                  </a:lnTo>
                  <a:lnTo>
                    <a:pt x="1907" y="36832"/>
                  </a:lnTo>
                  <a:lnTo>
                    <a:pt x="1863" y="36823"/>
                  </a:lnTo>
                  <a:lnTo>
                    <a:pt x="1826" y="36819"/>
                  </a:lnTo>
                  <a:lnTo>
                    <a:pt x="1777" y="36813"/>
                  </a:lnTo>
                  <a:lnTo>
                    <a:pt x="1783" y="36807"/>
                  </a:lnTo>
                  <a:lnTo>
                    <a:pt x="1857" y="36472"/>
                  </a:lnTo>
                  <a:lnTo>
                    <a:pt x="1894" y="36277"/>
                  </a:lnTo>
                  <a:lnTo>
                    <a:pt x="1944" y="36010"/>
                  </a:lnTo>
                  <a:lnTo>
                    <a:pt x="1950" y="36004"/>
                  </a:lnTo>
                  <a:lnTo>
                    <a:pt x="1981" y="35864"/>
                  </a:lnTo>
                  <a:lnTo>
                    <a:pt x="2000" y="35787"/>
                  </a:lnTo>
                  <a:lnTo>
                    <a:pt x="2099" y="35300"/>
                  </a:lnTo>
                  <a:lnTo>
                    <a:pt x="2111" y="35241"/>
                  </a:lnTo>
                  <a:lnTo>
                    <a:pt x="2149" y="35043"/>
                  </a:lnTo>
                  <a:lnTo>
                    <a:pt x="2167" y="34931"/>
                  </a:lnTo>
                  <a:lnTo>
                    <a:pt x="2205" y="34553"/>
                  </a:lnTo>
                  <a:lnTo>
                    <a:pt x="2242" y="34261"/>
                  </a:lnTo>
                  <a:lnTo>
                    <a:pt x="2229" y="34184"/>
                  </a:lnTo>
                  <a:lnTo>
                    <a:pt x="2180" y="33703"/>
                  </a:lnTo>
                  <a:lnTo>
                    <a:pt x="2111" y="33489"/>
                  </a:lnTo>
                  <a:lnTo>
                    <a:pt x="2074" y="33375"/>
                  </a:lnTo>
                  <a:lnTo>
                    <a:pt x="2043" y="33279"/>
                  </a:lnTo>
                  <a:lnTo>
                    <a:pt x="2056" y="33248"/>
                  </a:lnTo>
                  <a:lnTo>
                    <a:pt x="2062" y="33235"/>
                  </a:lnTo>
                  <a:lnTo>
                    <a:pt x="2068" y="33235"/>
                  </a:lnTo>
                  <a:lnTo>
                    <a:pt x="2074" y="33232"/>
                  </a:lnTo>
                  <a:lnTo>
                    <a:pt x="2093" y="33226"/>
                  </a:lnTo>
                  <a:lnTo>
                    <a:pt x="2099" y="33226"/>
                  </a:lnTo>
                  <a:lnTo>
                    <a:pt x="2099" y="33220"/>
                  </a:lnTo>
                  <a:lnTo>
                    <a:pt x="2105" y="33217"/>
                  </a:lnTo>
                  <a:lnTo>
                    <a:pt x="2118" y="33136"/>
                  </a:lnTo>
                  <a:lnTo>
                    <a:pt x="2118" y="33124"/>
                  </a:lnTo>
                  <a:lnTo>
                    <a:pt x="2124" y="33074"/>
                  </a:lnTo>
                  <a:lnTo>
                    <a:pt x="2124" y="33046"/>
                  </a:lnTo>
                  <a:lnTo>
                    <a:pt x="2130" y="33034"/>
                  </a:lnTo>
                  <a:lnTo>
                    <a:pt x="2130" y="33021"/>
                  </a:lnTo>
                  <a:lnTo>
                    <a:pt x="2149" y="32965"/>
                  </a:lnTo>
                  <a:lnTo>
                    <a:pt x="2093" y="32950"/>
                  </a:lnTo>
                  <a:lnTo>
                    <a:pt x="2043" y="32938"/>
                  </a:lnTo>
                  <a:lnTo>
                    <a:pt x="1981" y="32848"/>
                  </a:lnTo>
                  <a:lnTo>
                    <a:pt x="1938" y="32807"/>
                  </a:lnTo>
                  <a:lnTo>
                    <a:pt x="1913" y="32786"/>
                  </a:lnTo>
                  <a:lnTo>
                    <a:pt x="1907" y="32782"/>
                  </a:lnTo>
                  <a:lnTo>
                    <a:pt x="1919" y="32742"/>
                  </a:lnTo>
                  <a:lnTo>
                    <a:pt x="1870" y="32730"/>
                  </a:lnTo>
                  <a:lnTo>
                    <a:pt x="1863" y="32742"/>
                  </a:lnTo>
                  <a:lnTo>
                    <a:pt x="1808" y="32689"/>
                  </a:lnTo>
                  <a:lnTo>
                    <a:pt x="1801" y="32686"/>
                  </a:lnTo>
                  <a:lnTo>
                    <a:pt x="1721" y="32609"/>
                  </a:lnTo>
                  <a:lnTo>
                    <a:pt x="1634" y="32534"/>
                  </a:lnTo>
                  <a:lnTo>
                    <a:pt x="1547" y="32454"/>
                  </a:lnTo>
                  <a:lnTo>
                    <a:pt x="1498" y="32389"/>
                  </a:lnTo>
                  <a:lnTo>
                    <a:pt x="1405" y="32262"/>
                  </a:lnTo>
                  <a:lnTo>
                    <a:pt x="1405" y="32258"/>
                  </a:lnTo>
                  <a:lnTo>
                    <a:pt x="1398" y="32252"/>
                  </a:lnTo>
                  <a:lnTo>
                    <a:pt x="1318" y="32150"/>
                  </a:lnTo>
                  <a:lnTo>
                    <a:pt x="1312" y="32144"/>
                  </a:lnTo>
                  <a:lnTo>
                    <a:pt x="1256" y="32131"/>
                  </a:lnTo>
                  <a:lnTo>
                    <a:pt x="1243" y="32128"/>
                  </a:lnTo>
                  <a:lnTo>
                    <a:pt x="1212" y="32116"/>
                  </a:lnTo>
                  <a:lnTo>
                    <a:pt x="1132" y="32091"/>
                  </a:lnTo>
                  <a:lnTo>
                    <a:pt x="1070" y="32066"/>
                  </a:lnTo>
                  <a:lnTo>
                    <a:pt x="1051" y="32060"/>
                  </a:lnTo>
                  <a:lnTo>
                    <a:pt x="1014" y="32045"/>
                  </a:lnTo>
                  <a:lnTo>
                    <a:pt x="964" y="32029"/>
                  </a:lnTo>
                  <a:lnTo>
                    <a:pt x="927" y="32014"/>
                  </a:lnTo>
                  <a:lnTo>
                    <a:pt x="908" y="32007"/>
                  </a:lnTo>
                  <a:lnTo>
                    <a:pt x="902" y="32004"/>
                  </a:lnTo>
                  <a:lnTo>
                    <a:pt x="865" y="31992"/>
                  </a:lnTo>
                  <a:lnTo>
                    <a:pt x="859" y="31989"/>
                  </a:lnTo>
                  <a:lnTo>
                    <a:pt x="840" y="31983"/>
                  </a:lnTo>
                  <a:lnTo>
                    <a:pt x="791" y="31964"/>
                  </a:lnTo>
                  <a:lnTo>
                    <a:pt x="778" y="31961"/>
                  </a:lnTo>
                  <a:lnTo>
                    <a:pt x="760" y="31952"/>
                  </a:lnTo>
                  <a:lnTo>
                    <a:pt x="735" y="31942"/>
                  </a:lnTo>
                  <a:lnTo>
                    <a:pt x="722" y="31939"/>
                  </a:lnTo>
                  <a:lnTo>
                    <a:pt x="716" y="31939"/>
                  </a:lnTo>
                  <a:lnTo>
                    <a:pt x="704" y="31942"/>
                  </a:lnTo>
                  <a:lnTo>
                    <a:pt x="698" y="31945"/>
                  </a:lnTo>
                  <a:lnTo>
                    <a:pt x="698" y="31952"/>
                  </a:lnTo>
                  <a:lnTo>
                    <a:pt x="691" y="31958"/>
                  </a:lnTo>
                  <a:lnTo>
                    <a:pt x="679" y="31979"/>
                  </a:lnTo>
                  <a:lnTo>
                    <a:pt x="679" y="31992"/>
                  </a:lnTo>
                  <a:lnTo>
                    <a:pt x="673" y="32001"/>
                  </a:lnTo>
                  <a:lnTo>
                    <a:pt x="673" y="32007"/>
                  </a:lnTo>
                  <a:lnTo>
                    <a:pt x="667" y="32010"/>
                  </a:lnTo>
                  <a:lnTo>
                    <a:pt x="660" y="32010"/>
                  </a:lnTo>
                  <a:lnTo>
                    <a:pt x="654" y="32010"/>
                  </a:lnTo>
                  <a:lnTo>
                    <a:pt x="629" y="32007"/>
                  </a:lnTo>
                  <a:lnTo>
                    <a:pt x="598" y="32001"/>
                  </a:lnTo>
                  <a:lnTo>
                    <a:pt x="586" y="32001"/>
                  </a:lnTo>
                  <a:lnTo>
                    <a:pt x="580" y="31998"/>
                  </a:lnTo>
                  <a:lnTo>
                    <a:pt x="574" y="31998"/>
                  </a:lnTo>
                  <a:lnTo>
                    <a:pt x="567" y="31992"/>
                  </a:lnTo>
                  <a:lnTo>
                    <a:pt x="561" y="31989"/>
                  </a:lnTo>
                  <a:lnTo>
                    <a:pt x="549" y="31983"/>
                  </a:lnTo>
                  <a:lnTo>
                    <a:pt x="543" y="31976"/>
                  </a:lnTo>
                  <a:lnTo>
                    <a:pt x="530" y="31964"/>
                  </a:lnTo>
                  <a:lnTo>
                    <a:pt x="524" y="31958"/>
                  </a:lnTo>
                  <a:lnTo>
                    <a:pt x="512" y="31945"/>
                  </a:lnTo>
                  <a:lnTo>
                    <a:pt x="493" y="31927"/>
                  </a:lnTo>
                  <a:lnTo>
                    <a:pt x="487" y="31917"/>
                  </a:lnTo>
                  <a:lnTo>
                    <a:pt x="474" y="31908"/>
                  </a:lnTo>
                  <a:lnTo>
                    <a:pt x="462" y="31899"/>
                  </a:lnTo>
                  <a:lnTo>
                    <a:pt x="419" y="31871"/>
                  </a:lnTo>
                  <a:lnTo>
                    <a:pt x="388" y="31855"/>
                  </a:lnTo>
                  <a:lnTo>
                    <a:pt x="381" y="31852"/>
                  </a:lnTo>
                  <a:lnTo>
                    <a:pt x="313" y="31815"/>
                  </a:lnTo>
                  <a:lnTo>
                    <a:pt x="257" y="31784"/>
                  </a:lnTo>
                  <a:lnTo>
                    <a:pt x="245" y="31772"/>
                  </a:lnTo>
                  <a:lnTo>
                    <a:pt x="220" y="31753"/>
                  </a:lnTo>
                  <a:lnTo>
                    <a:pt x="177" y="31719"/>
                  </a:lnTo>
                  <a:lnTo>
                    <a:pt x="177" y="31713"/>
                  </a:lnTo>
                  <a:lnTo>
                    <a:pt x="127" y="31660"/>
                  </a:lnTo>
                  <a:lnTo>
                    <a:pt x="115" y="31645"/>
                  </a:lnTo>
                  <a:lnTo>
                    <a:pt x="65" y="31583"/>
                  </a:lnTo>
                  <a:lnTo>
                    <a:pt x="47" y="31570"/>
                  </a:lnTo>
                  <a:lnTo>
                    <a:pt x="34" y="31561"/>
                  </a:lnTo>
                  <a:lnTo>
                    <a:pt x="28" y="31558"/>
                  </a:lnTo>
                  <a:lnTo>
                    <a:pt x="0" y="31543"/>
                  </a:lnTo>
                  <a:lnTo>
                    <a:pt x="0" y="28047"/>
                  </a:lnTo>
                  <a:lnTo>
                    <a:pt x="16" y="28051"/>
                  </a:lnTo>
                  <a:lnTo>
                    <a:pt x="115" y="28073"/>
                  </a:lnTo>
                  <a:lnTo>
                    <a:pt x="164" y="28088"/>
                  </a:lnTo>
                  <a:lnTo>
                    <a:pt x="233" y="28104"/>
                  </a:lnTo>
                  <a:lnTo>
                    <a:pt x="288" y="28119"/>
                  </a:lnTo>
                  <a:lnTo>
                    <a:pt x="344" y="28132"/>
                  </a:lnTo>
                  <a:lnTo>
                    <a:pt x="369" y="28073"/>
                  </a:lnTo>
                  <a:lnTo>
                    <a:pt x="394" y="28020"/>
                  </a:lnTo>
                  <a:lnTo>
                    <a:pt x="400" y="28014"/>
                  </a:lnTo>
                  <a:lnTo>
                    <a:pt x="400" y="28001"/>
                  </a:lnTo>
                  <a:lnTo>
                    <a:pt x="450" y="27933"/>
                  </a:lnTo>
                  <a:lnTo>
                    <a:pt x="474" y="27887"/>
                  </a:lnTo>
                  <a:lnTo>
                    <a:pt x="536" y="27639"/>
                  </a:lnTo>
                  <a:lnTo>
                    <a:pt x="543" y="27639"/>
                  </a:lnTo>
                  <a:lnTo>
                    <a:pt x="605" y="27440"/>
                  </a:lnTo>
                  <a:lnTo>
                    <a:pt x="605" y="27431"/>
                  </a:lnTo>
                  <a:lnTo>
                    <a:pt x="605" y="27422"/>
                  </a:lnTo>
                  <a:lnTo>
                    <a:pt x="623" y="27400"/>
                  </a:lnTo>
                  <a:lnTo>
                    <a:pt x="574" y="27387"/>
                  </a:lnTo>
                  <a:lnTo>
                    <a:pt x="499" y="27366"/>
                  </a:lnTo>
                  <a:lnTo>
                    <a:pt x="450" y="27353"/>
                  </a:lnTo>
                  <a:lnTo>
                    <a:pt x="456" y="27341"/>
                  </a:lnTo>
                  <a:lnTo>
                    <a:pt x="462" y="27322"/>
                  </a:lnTo>
                  <a:lnTo>
                    <a:pt x="456" y="27322"/>
                  </a:lnTo>
                  <a:lnTo>
                    <a:pt x="450" y="27325"/>
                  </a:lnTo>
                  <a:lnTo>
                    <a:pt x="437" y="27329"/>
                  </a:lnTo>
                  <a:lnTo>
                    <a:pt x="425" y="27329"/>
                  </a:lnTo>
                  <a:lnTo>
                    <a:pt x="425" y="27325"/>
                  </a:lnTo>
                  <a:lnTo>
                    <a:pt x="419" y="27325"/>
                  </a:lnTo>
                  <a:lnTo>
                    <a:pt x="363" y="27316"/>
                  </a:lnTo>
                  <a:lnTo>
                    <a:pt x="350" y="27313"/>
                  </a:lnTo>
                  <a:lnTo>
                    <a:pt x="357" y="27301"/>
                  </a:lnTo>
                  <a:lnTo>
                    <a:pt x="363" y="27285"/>
                  </a:lnTo>
                  <a:lnTo>
                    <a:pt x="270" y="27273"/>
                  </a:lnTo>
                  <a:lnTo>
                    <a:pt x="239" y="27267"/>
                  </a:lnTo>
                  <a:lnTo>
                    <a:pt x="226" y="27267"/>
                  </a:lnTo>
                  <a:lnTo>
                    <a:pt x="171" y="27260"/>
                  </a:lnTo>
                  <a:lnTo>
                    <a:pt x="140" y="27257"/>
                  </a:lnTo>
                  <a:lnTo>
                    <a:pt x="140" y="27251"/>
                  </a:lnTo>
                  <a:lnTo>
                    <a:pt x="140" y="27248"/>
                  </a:lnTo>
                  <a:lnTo>
                    <a:pt x="127" y="27239"/>
                  </a:lnTo>
                  <a:lnTo>
                    <a:pt x="127" y="27198"/>
                  </a:lnTo>
                  <a:lnTo>
                    <a:pt x="102" y="27189"/>
                  </a:lnTo>
                  <a:lnTo>
                    <a:pt x="96" y="27183"/>
                  </a:lnTo>
                  <a:lnTo>
                    <a:pt x="96" y="27133"/>
                  </a:lnTo>
                  <a:lnTo>
                    <a:pt x="84" y="27121"/>
                  </a:lnTo>
                  <a:lnTo>
                    <a:pt x="65" y="27108"/>
                  </a:lnTo>
                  <a:lnTo>
                    <a:pt x="34" y="27090"/>
                  </a:lnTo>
                  <a:lnTo>
                    <a:pt x="22" y="27087"/>
                  </a:lnTo>
                  <a:lnTo>
                    <a:pt x="16" y="27087"/>
                  </a:lnTo>
                  <a:lnTo>
                    <a:pt x="9" y="27081"/>
                  </a:lnTo>
                  <a:lnTo>
                    <a:pt x="0" y="27082"/>
                  </a:lnTo>
                  <a:lnTo>
                    <a:pt x="0" y="25109"/>
                  </a:lnTo>
                  <a:lnTo>
                    <a:pt x="34" y="25112"/>
                  </a:lnTo>
                  <a:lnTo>
                    <a:pt x="53" y="25109"/>
                  </a:lnTo>
                  <a:lnTo>
                    <a:pt x="65" y="25105"/>
                  </a:lnTo>
                  <a:lnTo>
                    <a:pt x="65" y="25102"/>
                  </a:lnTo>
                  <a:lnTo>
                    <a:pt x="78" y="25084"/>
                  </a:lnTo>
                  <a:lnTo>
                    <a:pt x="84" y="25074"/>
                  </a:lnTo>
                  <a:lnTo>
                    <a:pt x="115" y="25034"/>
                  </a:lnTo>
                  <a:lnTo>
                    <a:pt x="140" y="25006"/>
                  </a:lnTo>
                  <a:lnTo>
                    <a:pt x="183" y="24938"/>
                  </a:lnTo>
                  <a:lnTo>
                    <a:pt x="195" y="24923"/>
                  </a:lnTo>
                  <a:lnTo>
                    <a:pt x="288" y="24795"/>
                  </a:lnTo>
                  <a:lnTo>
                    <a:pt x="319" y="24771"/>
                  </a:lnTo>
                  <a:lnTo>
                    <a:pt x="369" y="24693"/>
                  </a:lnTo>
                  <a:lnTo>
                    <a:pt x="419" y="24659"/>
                  </a:lnTo>
                  <a:lnTo>
                    <a:pt x="431" y="24656"/>
                  </a:lnTo>
                  <a:lnTo>
                    <a:pt x="450" y="24656"/>
                  </a:lnTo>
                  <a:lnTo>
                    <a:pt x="474" y="24659"/>
                  </a:lnTo>
                  <a:lnTo>
                    <a:pt x="493" y="24665"/>
                  </a:lnTo>
                  <a:lnTo>
                    <a:pt x="530" y="24674"/>
                  </a:lnTo>
                  <a:lnTo>
                    <a:pt x="598" y="24696"/>
                  </a:lnTo>
                  <a:lnTo>
                    <a:pt x="617" y="24699"/>
                  </a:lnTo>
                  <a:lnTo>
                    <a:pt x="667" y="24712"/>
                  </a:lnTo>
                  <a:lnTo>
                    <a:pt x="741" y="24733"/>
                  </a:lnTo>
                  <a:lnTo>
                    <a:pt x="859" y="24771"/>
                  </a:lnTo>
                  <a:lnTo>
                    <a:pt x="921" y="24786"/>
                  </a:lnTo>
                  <a:lnTo>
                    <a:pt x="1032" y="24814"/>
                  </a:lnTo>
                  <a:lnTo>
                    <a:pt x="1070" y="24820"/>
                  </a:lnTo>
                  <a:lnTo>
                    <a:pt x="1082" y="24820"/>
                  </a:lnTo>
                  <a:lnTo>
                    <a:pt x="1144" y="24817"/>
                  </a:lnTo>
                  <a:lnTo>
                    <a:pt x="1181" y="24814"/>
                  </a:lnTo>
                  <a:lnTo>
                    <a:pt x="1237" y="24808"/>
                  </a:lnTo>
                  <a:lnTo>
                    <a:pt x="1256" y="24808"/>
                  </a:lnTo>
                  <a:lnTo>
                    <a:pt x="1330" y="24811"/>
                  </a:lnTo>
                  <a:lnTo>
                    <a:pt x="1436" y="24814"/>
                  </a:lnTo>
                  <a:lnTo>
                    <a:pt x="1591" y="24833"/>
                  </a:lnTo>
                  <a:lnTo>
                    <a:pt x="1622" y="24833"/>
                  </a:lnTo>
                  <a:lnTo>
                    <a:pt x="1826" y="24867"/>
                  </a:lnTo>
                  <a:lnTo>
                    <a:pt x="1832" y="24867"/>
                  </a:lnTo>
                  <a:lnTo>
                    <a:pt x="1870" y="24870"/>
                  </a:lnTo>
                  <a:lnTo>
                    <a:pt x="1907" y="24876"/>
                  </a:lnTo>
                  <a:lnTo>
                    <a:pt x="2000" y="24885"/>
                  </a:lnTo>
                  <a:lnTo>
                    <a:pt x="2018" y="24888"/>
                  </a:lnTo>
                  <a:lnTo>
                    <a:pt x="2049" y="24888"/>
                  </a:lnTo>
                  <a:lnTo>
                    <a:pt x="2105" y="24898"/>
                  </a:lnTo>
                  <a:lnTo>
                    <a:pt x="2130" y="24904"/>
                  </a:lnTo>
                  <a:lnTo>
                    <a:pt x="2198" y="24913"/>
                  </a:lnTo>
                  <a:lnTo>
                    <a:pt x="2205" y="24916"/>
                  </a:lnTo>
                  <a:lnTo>
                    <a:pt x="2236" y="24919"/>
                  </a:lnTo>
                  <a:lnTo>
                    <a:pt x="2273" y="24926"/>
                  </a:lnTo>
                  <a:lnTo>
                    <a:pt x="2291" y="24904"/>
                  </a:lnTo>
                  <a:lnTo>
                    <a:pt x="2316" y="24854"/>
                  </a:lnTo>
                  <a:lnTo>
                    <a:pt x="2372" y="24786"/>
                  </a:lnTo>
                  <a:lnTo>
                    <a:pt x="2372" y="24755"/>
                  </a:lnTo>
                  <a:lnTo>
                    <a:pt x="2626" y="24383"/>
                  </a:lnTo>
                  <a:lnTo>
                    <a:pt x="2694" y="24287"/>
                  </a:lnTo>
                  <a:lnTo>
                    <a:pt x="2787" y="24082"/>
                  </a:lnTo>
                  <a:lnTo>
                    <a:pt x="3147" y="23307"/>
                  </a:lnTo>
                  <a:lnTo>
                    <a:pt x="3222" y="23152"/>
                  </a:lnTo>
                  <a:lnTo>
                    <a:pt x="3128" y="22799"/>
                  </a:lnTo>
                  <a:lnTo>
                    <a:pt x="3166" y="22746"/>
                  </a:lnTo>
                  <a:lnTo>
                    <a:pt x="3147" y="22724"/>
                  </a:lnTo>
                  <a:lnTo>
                    <a:pt x="2775" y="22138"/>
                  </a:lnTo>
                  <a:lnTo>
                    <a:pt x="2484" y="22290"/>
                  </a:lnTo>
                  <a:lnTo>
                    <a:pt x="2459" y="22309"/>
                  </a:lnTo>
                  <a:lnTo>
                    <a:pt x="2285" y="22408"/>
                  </a:lnTo>
                  <a:lnTo>
                    <a:pt x="2205" y="22451"/>
                  </a:lnTo>
                  <a:lnTo>
                    <a:pt x="2000" y="22578"/>
                  </a:lnTo>
                  <a:lnTo>
                    <a:pt x="1963" y="22609"/>
                  </a:lnTo>
                  <a:lnTo>
                    <a:pt x="1932" y="22622"/>
                  </a:lnTo>
                  <a:lnTo>
                    <a:pt x="1925" y="22625"/>
                  </a:lnTo>
                  <a:lnTo>
                    <a:pt x="1925" y="22644"/>
                  </a:lnTo>
                  <a:lnTo>
                    <a:pt x="1919" y="22647"/>
                  </a:lnTo>
                  <a:lnTo>
                    <a:pt x="1882" y="22653"/>
                  </a:lnTo>
                  <a:lnTo>
                    <a:pt x="1814" y="22653"/>
                  </a:lnTo>
                  <a:lnTo>
                    <a:pt x="1746" y="22644"/>
                  </a:lnTo>
                  <a:lnTo>
                    <a:pt x="1702" y="22637"/>
                  </a:lnTo>
                  <a:lnTo>
                    <a:pt x="1609" y="22625"/>
                  </a:lnTo>
                  <a:lnTo>
                    <a:pt x="1553" y="22622"/>
                  </a:lnTo>
                  <a:lnTo>
                    <a:pt x="1516" y="22616"/>
                  </a:lnTo>
                  <a:lnTo>
                    <a:pt x="1510" y="22616"/>
                  </a:lnTo>
                  <a:lnTo>
                    <a:pt x="1498" y="22613"/>
                  </a:lnTo>
                  <a:lnTo>
                    <a:pt x="1491" y="22609"/>
                  </a:lnTo>
                  <a:lnTo>
                    <a:pt x="1460" y="22591"/>
                  </a:lnTo>
                  <a:lnTo>
                    <a:pt x="1442" y="22582"/>
                  </a:lnTo>
                  <a:lnTo>
                    <a:pt x="1436" y="22588"/>
                  </a:lnTo>
                  <a:lnTo>
                    <a:pt x="1429" y="22594"/>
                  </a:lnTo>
                  <a:lnTo>
                    <a:pt x="1417" y="22609"/>
                  </a:lnTo>
                  <a:lnTo>
                    <a:pt x="1405" y="22625"/>
                  </a:lnTo>
                  <a:lnTo>
                    <a:pt x="1361" y="22675"/>
                  </a:lnTo>
                  <a:lnTo>
                    <a:pt x="1349" y="22687"/>
                  </a:lnTo>
                  <a:lnTo>
                    <a:pt x="1305" y="22737"/>
                  </a:lnTo>
                  <a:lnTo>
                    <a:pt x="1293" y="22755"/>
                  </a:lnTo>
                  <a:lnTo>
                    <a:pt x="1287" y="22758"/>
                  </a:lnTo>
                  <a:lnTo>
                    <a:pt x="1256" y="22786"/>
                  </a:lnTo>
                  <a:lnTo>
                    <a:pt x="1250" y="22789"/>
                  </a:lnTo>
                  <a:lnTo>
                    <a:pt x="1243" y="22792"/>
                  </a:lnTo>
                  <a:lnTo>
                    <a:pt x="1231" y="22802"/>
                  </a:lnTo>
                  <a:lnTo>
                    <a:pt x="1212" y="22811"/>
                  </a:lnTo>
                  <a:lnTo>
                    <a:pt x="1194" y="22811"/>
                  </a:lnTo>
                  <a:lnTo>
                    <a:pt x="1157" y="22805"/>
                  </a:lnTo>
                  <a:lnTo>
                    <a:pt x="1144" y="22805"/>
                  </a:lnTo>
                  <a:lnTo>
                    <a:pt x="1020" y="22786"/>
                  </a:lnTo>
                  <a:lnTo>
                    <a:pt x="952" y="22777"/>
                  </a:lnTo>
                  <a:lnTo>
                    <a:pt x="908" y="22774"/>
                  </a:lnTo>
                  <a:lnTo>
                    <a:pt x="896" y="22771"/>
                  </a:lnTo>
                  <a:lnTo>
                    <a:pt x="822" y="22761"/>
                  </a:lnTo>
                  <a:lnTo>
                    <a:pt x="797" y="22761"/>
                  </a:lnTo>
                  <a:lnTo>
                    <a:pt x="772" y="22765"/>
                  </a:lnTo>
                  <a:lnTo>
                    <a:pt x="735" y="22777"/>
                  </a:lnTo>
                  <a:lnTo>
                    <a:pt x="722" y="22780"/>
                  </a:lnTo>
                  <a:lnTo>
                    <a:pt x="642" y="22796"/>
                  </a:lnTo>
                  <a:lnTo>
                    <a:pt x="605" y="22811"/>
                  </a:lnTo>
                  <a:lnTo>
                    <a:pt x="505" y="22845"/>
                  </a:lnTo>
                  <a:lnTo>
                    <a:pt x="493" y="22848"/>
                  </a:lnTo>
                  <a:lnTo>
                    <a:pt x="481" y="22851"/>
                  </a:lnTo>
                  <a:lnTo>
                    <a:pt x="400" y="22876"/>
                  </a:lnTo>
                  <a:lnTo>
                    <a:pt x="363" y="22892"/>
                  </a:lnTo>
                  <a:lnTo>
                    <a:pt x="357" y="22895"/>
                  </a:lnTo>
                  <a:lnTo>
                    <a:pt x="350" y="22895"/>
                  </a:lnTo>
                  <a:lnTo>
                    <a:pt x="326" y="22904"/>
                  </a:lnTo>
                  <a:lnTo>
                    <a:pt x="326" y="22907"/>
                  </a:lnTo>
                  <a:lnTo>
                    <a:pt x="319" y="22910"/>
                  </a:lnTo>
                  <a:lnTo>
                    <a:pt x="239" y="22960"/>
                  </a:lnTo>
                  <a:lnTo>
                    <a:pt x="195" y="22997"/>
                  </a:lnTo>
                  <a:lnTo>
                    <a:pt x="171" y="23019"/>
                  </a:lnTo>
                  <a:lnTo>
                    <a:pt x="158" y="23031"/>
                  </a:lnTo>
                  <a:lnTo>
                    <a:pt x="152" y="23040"/>
                  </a:lnTo>
                  <a:lnTo>
                    <a:pt x="121" y="23071"/>
                  </a:lnTo>
                  <a:lnTo>
                    <a:pt x="84" y="23137"/>
                  </a:lnTo>
                  <a:lnTo>
                    <a:pt x="65" y="23155"/>
                  </a:lnTo>
                  <a:lnTo>
                    <a:pt x="53" y="23183"/>
                  </a:lnTo>
                  <a:lnTo>
                    <a:pt x="47" y="23189"/>
                  </a:lnTo>
                  <a:lnTo>
                    <a:pt x="47" y="23205"/>
                  </a:lnTo>
                  <a:lnTo>
                    <a:pt x="28" y="23226"/>
                  </a:lnTo>
                  <a:lnTo>
                    <a:pt x="9" y="23282"/>
                  </a:lnTo>
                  <a:lnTo>
                    <a:pt x="0" y="23301"/>
                  </a:lnTo>
                  <a:lnTo>
                    <a:pt x="0" y="21379"/>
                  </a:lnTo>
                  <a:lnTo>
                    <a:pt x="28" y="21382"/>
                  </a:lnTo>
                  <a:lnTo>
                    <a:pt x="109" y="21385"/>
                  </a:lnTo>
                  <a:lnTo>
                    <a:pt x="177" y="21391"/>
                  </a:lnTo>
                  <a:lnTo>
                    <a:pt x="183" y="21391"/>
                  </a:lnTo>
                  <a:lnTo>
                    <a:pt x="276" y="21394"/>
                  </a:lnTo>
                  <a:lnTo>
                    <a:pt x="301" y="21394"/>
                  </a:lnTo>
                  <a:lnTo>
                    <a:pt x="412" y="21400"/>
                  </a:lnTo>
                  <a:lnTo>
                    <a:pt x="474" y="21400"/>
                  </a:lnTo>
                  <a:lnTo>
                    <a:pt x="499" y="21403"/>
                  </a:lnTo>
                  <a:lnTo>
                    <a:pt x="580" y="21406"/>
                  </a:lnTo>
                  <a:lnTo>
                    <a:pt x="679" y="21410"/>
                  </a:lnTo>
                  <a:lnTo>
                    <a:pt x="772" y="21410"/>
                  </a:lnTo>
                  <a:lnTo>
                    <a:pt x="865" y="21413"/>
                  </a:lnTo>
                  <a:lnTo>
                    <a:pt x="958" y="21419"/>
                  </a:lnTo>
                  <a:lnTo>
                    <a:pt x="970" y="21422"/>
                  </a:lnTo>
                  <a:lnTo>
                    <a:pt x="1057" y="21425"/>
                  </a:lnTo>
                  <a:lnTo>
                    <a:pt x="1088" y="21425"/>
                  </a:lnTo>
                  <a:lnTo>
                    <a:pt x="1163" y="21428"/>
                  </a:lnTo>
                  <a:lnTo>
                    <a:pt x="1274" y="21428"/>
                  </a:lnTo>
                  <a:lnTo>
                    <a:pt x="1324" y="21428"/>
                  </a:lnTo>
                  <a:lnTo>
                    <a:pt x="1374" y="21431"/>
                  </a:lnTo>
                  <a:lnTo>
                    <a:pt x="1442" y="21431"/>
                  </a:lnTo>
                  <a:lnTo>
                    <a:pt x="1535" y="21422"/>
                  </a:lnTo>
                  <a:lnTo>
                    <a:pt x="1547" y="21422"/>
                  </a:lnTo>
                  <a:lnTo>
                    <a:pt x="1609" y="21413"/>
                  </a:lnTo>
                  <a:lnTo>
                    <a:pt x="1659" y="21410"/>
                  </a:lnTo>
                  <a:lnTo>
                    <a:pt x="1690" y="21406"/>
                  </a:lnTo>
                  <a:lnTo>
                    <a:pt x="1746" y="21400"/>
                  </a:lnTo>
                  <a:lnTo>
                    <a:pt x="1789" y="21397"/>
                  </a:lnTo>
                  <a:lnTo>
                    <a:pt x="1832" y="21388"/>
                  </a:lnTo>
                  <a:lnTo>
                    <a:pt x="1870" y="21382"/>
                  </a:lnTo>
                  <a:lnTo>
                    <a:pt x="1876" y="21379"/>
                  </a:lnTo>
                  <a:lnTo>
                    <a:pt x="1907" y="21369"/>
                  </a:lnTo>
                  <a:lnTo>
                    <a:pt x="1944" y="21357"/>
                  </a:lnTo>
                  <a:lnTo>
                    <a:pt x="1969" y="21344"/>
                  </a:lnTo>
                  <a:lnTo>
                    <a:pt x="2006" y="21332"/>
                  </a:lnTo>
                  <a:lnTo>
                    <a:pt x="2056" y="21313"/>
                  </a:lnTo>
                  <a:lnTo>
                    <a:pt x="2174" y="21270"/>
                  </a:lnTo>
                  <a:lnTo>
                    <a:pt x="2205" y="21258"/>
                  </a:lnTo>
                  <a:lnTo>
                    <a:pt x="2335" y="21205"/>
                  </a:lnTo>
                  <a:lnTo>
                    <a:pt x="2391" y="21186"/>
                  </a:lnTo>
                  <a:lnTo>
                    <a:pt x="2415" y="21177"/>
                  </a:lnTo>
                  <a:lnTo>
                    <a:pt x="2446" y="21165"/>
                  </a:lnTo>
                  <a:lnTo>
                    <a:pt x="2459" y="21158"/>
                  </a:lnTo>
                  <a:lnTo>
                    <a:pt x="2477" y="21149"/>
                  </a:lnTo>
                  <a:lnTo>
                    <a:pt x="2533" y="21124"/>
                  </a:lnTo>
                  <a:lnTo>
                    <a:pt x="2558" y="21109"/>
                  </a:lnTo>
                  <a:lnTo>
                    <a:pt x="2583" y="21099"/>
                  </a:lnTo>
                  <a:lnTo>
                    <a:pt x="2589" y="21093"/>
                  </a:lnTo>
                  <a:lnTo>
                    <a:pt x="2595" y="21093"/>
                  </a:lnTo>
                  <a:lnTo>
                    <a:pt x="2570" y="21068"/>
                  </a:lnTo>
                  <a:lnTo>
                    <a:pt x="2552" y="21056"/>
                  </a:lnTo>
                  <a:lnTo>
                    <a:pt x="2533" y="21044"/>
                  </a:lnTo>
                  <a:lnTo>
                    <a:pt x="2459" y="21003"/>
                  </a:lnTo>
                  <a:lnTo>
                    <a:pt x="2366" y="20876"/>
                  </a:lnTo>
                  <a:lnTo>
                    <a:pt x="2372" y="20842"/>
                  </a:lnTo>
                  <a:lnTo>
                    <a:pt x="2372" y="20836"/>
                  </a:lnTo>
                  <a:lnTo>
                    <a:pt x="2409" y="20606"/>
                  </a:lnTo>
                  <a:lnTo>
                    <a:pt x="2409" y="20467"/>
                  </a:lnTo>
                  <a:lnTo>
                    <a:pt x="2415" y="20405"/>
                  </a:lnTo>
                  <a:lnTo>
                    <a:pt x="2415" y="20389"/>
                  </a:lnTo>
                  <a:lnTo>
                    <a:pt x="2080" y="20203"/>
                  </a:lnTo>
                  <a:lnTo>
                    <a:pt x="2080" y="20194"/>
                  </a:lnTo>
                  <a:lnTo>
                    <a:pt x="2087" y="20169"/>
                  </a:lnTo>
                  <a:lnTo>
                    <a:pt x="2087" y="20160"/>
                  </a:lnTo>
                  <a:lnTo>
                    <a:pt x="2143" y="19785"/>
                  </a:lnTo>
                  <a:lnTo>
                    <a:pt x="2149" y="19732"/>
                  </a:lnTo>
                  <a:lnTo>
                    <a:pt x="2167" y="19611"/>
                  </a:lnTo>
                  <a:lnTo>
                    <a:pt x="2167" y="19605"/>
                  </a:lnTo>
                  <a:lnTo>
                    <a:pt x="2074" y="19534"/>
                  </a:lnTo>
                  <a:lnTo>
                    <a:pt x="2012" y="19487"/>
                  </a:lnTo>
                  <a:lnTo>
                    <a:pt x="2006" y="19484"/>
                  </a:lnTo>
                  <a:lnTo>
                    <a:pt x="1981" y="19469"/>
                  </a:lnTo>
                  <a:lnTo>
                    <a:pt x="2006" y="19382"/>
                  </a:lnTo>
                  <a:lnTo>
                    <a:pt x="2012" y="19372"/>
                  </a:lnTo>
                  <a:lnTo>
                    <a:pt x="2012" y="19360"/>
                  </a:lnTo>
                  <a:lnTo>
                    <a:pt x="2037" y="19258"/>
                  </a:lnTo>
                  <a:lnTo>
                    <a:pt x="2074" y="19143"/>
                  </a:lnTo>
                  <a:lnTo>
                    <a:pt x="2093" y="19109"/>
                  </a:lnTo>
                  <a:lnTo>
                    <a:pt x="2093" y="19106"/>
                  </a:lnTo>
                  <a:lnTo>
                    <a:pt x="2111" y="19031"/>
                  </a:lnTo>
                  <a:lnTo>
                    <a:pt x="2167" y="18873"/>
                  </a:lnTo>
                  <a:lnTo>
                    <a:pt x="1845" y="18681"/>
                  </a:lnTo>
                  <a:lnTo>
                    <a:pt x="1820" y="18669"/>
                  </a:lnTo>
                  <a:lnTo>
                    <a:pt x="1826" y="18650"/>
                  </a:lnTo>
                  <a:lnTo>
                    <a:pt x="1876" y="18538"/>
                  </a:lnTo>
                  <a:lnTo>
                    <a:pt x="2012" y="18179"/>
                  </a:lnTo>
                  <a:lnTo>
                    <a:pt x="2167" y="17875"/>
                  </a:lnTo>
                  <a:lnTo>
                    <a:pt x="2254" y="17720"/>
                  </a:lnTo>
                  <a:lnTo>
                    <a:pt x="2229" y="17704"/>
                  </a:lnTo>
                  <a:lnTo>
                    <a:pt x="2211" y="17698"/>
                  </a:lnTo>
                  <a:lnTo>
                    <a:pt x="2205" y="17692"/>
                  </a:lnTo>
                  <a:lnTo>
                    <a:pt x="2074" y="17655"/>
                  </a:lnTo>
                  <a:lnTo>
                    <a:pt x="2068" y="17652"/>
                  </a:lnTo>
                  <a:lnTo>
                    <a:pt x="1944" y="17618"/>
                  </a:lnTo>
                  <a:lnTo>
                    <a:pt x="1956" y="17602"/>
                  </a:lnTo>
                  <a:lnTo>
                    <a:pt x="1963" y="17602"/>
                  </a:lnTo>
                  <a:lnTo>
                    <a:pt x="2074" y="17463"/>
                  </a:lnTo>
                  <a:lnTo>
                    <a:pt x="2105" y="17425"/>
                  </a:lnTo>
                  <a:lnTo>
                    <a:pt x="2130" y="17391"/>
                  </a:lnTo>
                  <a:lnTo>
                    <a:pt x="2180" y="17332"/>
                  </a:lnTo>
                  <a:lnTo>
                    <a:pt x="2211" y="17289"/>
                  </a:lnTo>
                  <a:lnTo>
                    <a:pt x="2217" y="17286"/>
                  </a:lnTo>
                  <a:lnTo>
                    <a:pt x="2242" y="17252"/>
                  </a:lnTo>
                  <a:lnTo>
                    <a:pt x="2291" y="17193"/>
                  </a:lnTo>
                  <a:lnTo>
                    <a:pt x="2298" y="17187"/>
                  </a:lnTo>
                  <a:lnTo>
                    <a:pt x="2353" y="17121"/>
                  </a:lnTo>
                  <a:lnTo>
                    <a:pt x="2372" y="17066"/>
                  </a:lnTo>
                  <a:lnTo>
                    <a:pt x="2372" y="17063"/>
                  </a:lnTo>
                  <a:lnTo>
                    <a:pt x="2422" y="16951"/>
                  </a:lnTo>
                  <a:lnTo>
                    <a:pt x="2446" y="16886"/>
                  </a:lnTo>
                  <a:lnTo>
                    <a:pt x="2471" y="16833"/>
                  </a:lnTo>
                  <a:lnTo>
                    <a:pt x="2465" y="16827"/>
                  </a:lnTo>
                  <a:lnTo>
                    <a:pt x="2465" y="16824"/>
                  </a:lnTo>
                  <a:lnTo>
                    <a:pt x="2415" y="16570"/>
                  </a:lnTo>
                  <a:lnTo>
                    <a:pt x="2353" y="16368"/>
                  </a:lnTo>
                  <a:lnTo>
                    <a:pt x="2353" y="16352"/>
                  </a:lnTo>
                  <a:lnTo>
                    <a:pt x="2341" y="16337"/>
                  </a:lnTo>
                  <a:lnTo>
                    <a:pt x="2322" y="16272"/>
                  </a:lnTo>
                  <a:lnTo>
                    <a:pt x="2260" y="16238"/>
                  </a:lnTo>
                  <a:lnTo>
                    <a:pt x="2248" y="16228"/>
                  </a:lnTo>
                  <a:lnTo>
                    <a:pt x="2186" y="16197"/>
                  </a:lnTo>
                  <a:lnTo>
                    <a:pt x="2105" y="16176"/>
                  </a:lnTo>
                  <a:lnTo>
                    <a:pt x="2099" y="16176"/>
                  </a:lnTo>
                  <a:lnTo>
                    <a:pt x="2093" y="16173"/>
                  </a:lnTo>
                  <a:lnTo>
                    <a:pt x="1981" y="16145"/>
                  </a:lnTo>
                  <a:lnTo>
                    <a:pt x="1963" y="16139"/>
                  </a:lnTo>
                  <a:lnTo>
                    <a:pt x="1944" y="16135"/>
                  </a:lnTo>
                  <a:lnTo>
                    <a:pt x="1752" y="16021"/>
                  </a:lnTo>
                  <a:lnTo>
                    <a:pt x="1715" y="16002"/>
                  </a:lnTo>
                  <a:lnTo>
                    <a:pt x="1671" y="16005"/>
                  </a:lnTo>
                  <a:lnTo>
                    <a:pt x="1553" y="16015"/>
                  </a:lnTo>
                  <a:lnTo>
                    <a:pt x="1417" y="16024"/>
                  </a:lnTo>
                  <a:lnTo>
                    <a:pt x="1355" y="16021"/>
                  </a:lnTo>
                  <a:lnTo>
                    <a:pt x="1305" y="16015"/>
                  </a:lnTo>
                  <a:lnTo>
                    <a:pt x="1293" y="16015"/>
                  </a:lnTo>
                  <a:lnTo>
                    <a:pt x="1287" y="16011"/>
                  </a:lnTo>
                  <a:lnTo>
                    <a:pt x="1262" y="16008"/>
                  </a:lnTo>
                  <a:lnTo>
                    <a:pt x="1256" y="16005"/>
                  </a:lnTo>
                  <a:lnTo>
                    <a:pt x="1219" y="15996"/>
                  </a:lnTo>
                  <a:lnTo>
                    <a:pt x="1163" y="15977"/>
                  </a:lnTo>
                  <a:lnTo>
                    <a:pt x="1095" y="15956"/>
                  </a:lnTo>
                  <a:lnTo>
                    <a:pt x="1088" y="15956"/>
                  </a:lnTo>
                  <a:lnTo>
                    <a:pt x="1051" y="15953"/>
                  </a:lnTo>
                  <a:lnTo>
                    <a:pt x="995" y="15949"/>
                  </a:lnTo>
                  <a:lnTo>
                    <a:pt x="865" y="15940"/>
                  </a:lnTo>
                  <a:lnTo>
                    <a:pt x="642" y="15897"/>
                  </a:lnTo>
                  <a:lnTo>
                    <a:pt x="456" y="15859"/>
                  </a:lnTo>
                  <a:lnTo>
                    <a:pt x="363" y="15841"/>
                  </a:lnTo>
                  <a:lnTo>
                    <a:pt x="350" y="15828"/>
                  </a:lnTo>
                  <a:lnTo>
                    <a:pt x="350" y="15825"/>
                  </a:lnTo>
                  <a:lnTo>
                    <a:pt x="332" y="15810"/>
                  </a:lnTo>
                  <a:lnTo>
                    <a:pt x="326" y="15804"/>
                  </a:lnTo>
                  <a:lnTo>
                    <a:pt x="326" y="15801"/>
                  </a:lnTo>
                  <a:lnTo>
                    <a:pt x="208" y="15677"/>
                  </a:lnTo>
                  <a:lnTo>
                    <a:pt x="202" y="15673"/>
                  </a:lnTo>
                  <a:lnTo>
                    <a:pt x="195" y="15667"/>
                  </a:lnTo>
                  <a:lnTo>
                    <a:pt x="195" y="15658"/>
                  </a:lnTo>
                  <a:lnTo>
                    <a:pt x="164" y="15590"/>
                  </a:lnTo>
                  <a:lnTo>
                    <a:pt x="158" y="15568"/>
                  </a:lnTo>
                  <a:lnTo>
                    <a:pt x="152" y="15549"/>
                  </a:lnTo>
                  <a:lnTo>
                    <a:pt x="152" y="15543"/>
                  </a:lnTo>
                  <a:lnTo>
                    <a:pt x="146" y="15537"/>
                  </a:lnTo>
                  <a:lnTo>
                    <a:pt x="133" y="15506"/>
                  </a:lnTo>
                  <a:lnTo>
                    <a:pt x="121" y="15472"/>
                  </a:lnTo>
                  <a:lnTo>
                    <a:pt x="96" y="15463"/>
                  </a:lnTo>
                  <a:lnTo>
                    <a:pt x="96" y="15460"/>
                  </a:lnTo>
                  <a:lnTo>
                    <a:pt x="90" y="15460"/>
                  </a:lnTo>
                  <a:lnTo>
                    <a:pt x="0" y="15429"/>
                  </a:lnTo>
                  <a:lnTo>
                    <a:pt x="0" y="11766"/>
                  </a:lnTo>
                  <a:lnTo>
                    <a:pt x="3" y="11767"/>
                  </a:lnTo>
                  <a:lnTo>
                    <a:pt x="90" y="11792"/>
                  </a:lnTo>
                  <a:lnTo>
                    <a:pt x="96" y="11792"/>
                  </a:lnTo>
                  <a:lnTo>
                    <a:pt x="140" y="11804"/>
                  </a:lnTo>
                  <a:lnTo>
                    <a:pt x="189" y="11819"/>
                  </a:lnTo>
                  <a:lnTo>
                    <a:pt x="214" y="11829"/>
                  </a:lnTo>
                  <a:lnTo>
                    <a:pt x="233" y="11829"/>
                  </a:lnTo>
                  <a:lnTo>
                    <a:pt x="307" y="11826"/>
                  </a:lnTo>
                  <a:lnTo>
                    <a:pt x="363" y="11829"/>
                  </a:lnTo>
                  <a:lnTo>
                    <a:pt x="431" y="11829"/>
                  </a:lnTo>
                  <a:lnTo>
                    <a:pt x="493" y="11841"/>
                  </a:lnTo>
                  <a:lnTo>
                    <a:pt x="524" y="11857"/>
                  </a:lnTo>
                  <a:lnTo>
                    <a:pt x="530" y="11860"/>
                  </a:lnTo>
                  <a:lnTo>
                    <a:pt x="536" y="11863"/>
                  </a:lnTo>
                  <a:lnTo>
                    <a:pt x="574" y="11878"/>
                  </a:lnTo>
                  <a:lnTo>
                    <a:pt x="586" y="11885"/>
                  </a:lnTo>
                  <a:lnTo>
                    <a:pt x="654" y="11928"/>
                  </a:lnTo>
                  <a:lnTo>
                    <a:pt x="679" y="11940"/>
                  </a:lnTo>
                  <a:lnTo>
                    <a:pt x="735" y="11968"/>
                  </a:lnTo>
                  <a:lnTo>
                    <a:pt x="809" y="11993"/>
                  </a:lnTo>
                  <a:lnTo>
                    <a:pt x="865" y="12021"/>
                  </a:lnTo>
                  <a:lnTo>
                    <a:pt x="921" y="12046"/>
                  </a:lnTo>
                  <a:lnTo>
                    <a:pt x="977" y="12058"/>
                  </a:lnTo>
                  <a:lnTo>
                    <a:pt x="977" y="12061"/>
                  </a:lnTo>
                  <a:lnTo>
                    <a:pt x="1032" y="12080"/>
                  </a:lnTo>
                  <a:lnTo>
                    <a:pt x="1088" y="12083"/>
                  </a:lnTo>
                  <a:lnTo>
                    <a:pt x="1132" y="12083"/>
                  </a:lnTo>
                  <a:lnTo>
                    <a:pt x="1243" y="12061"/>
                  </a:lnTo>
                  <a:lnTo>
                    <a:pt x="1256" y="12055"/>
                  </a:lnTo>
                  <a:lnTo>
                    <a:pt x="1312" y="12036"/>
                  </a:lnTo>
                  <a:lnTo>
                    <a:pt x="1436" y="12024"/>
                  </a:lnTo>
                  <a:lnTo>
                    <a:pt x="1529" y="12018"/>
                  </a:lnTo>
                  <a:lnTo>
                    <a:pt x="1677" y="12018"/>
                  </a:lnTo>
                  <a:lnTo>
                    <a:pt x="1789" y="12033"/>
                  </a:lnTo>
                  <a:lnTo>
                    <a:pt x="1901" y="12036"/>
                  </a:lnTo>
                  <a:lnTo>
                    <a:pt x="2056" y="12055"/>
                  </a:lnTo>
                  <a:lnTo>
                    <a:pt x="2186" y="12083"/>
                  </a:lnTo>
                  <a:lnTo>
                    <a:pt x="2248" y="12102"/>
                  </a:lnTo>
                  <a:lnTo>
                    <a:pt x="2347" y="12102"/>
                  </a:lnTo>
                  <a:lnTo>
                    <a:pt x="2422" y="12105"/>
                  </a:lnTo>
                  <a:lnTo>
                    <a:pt x="2577" y="12108"/>
                  </a:lnTo>
                  <a:lnTo>
                    <a:pt x="2651" y="12111"/>
                  </a:lnTo>
                  <a:lnTo>
                    <a:pt x="2719" y="12111"/>
                  </a:lnTo>
                  <a:lnTo>
                    <a:pt x="2806" y="12126"/>
                  </a:lnTo>
                  <a:lnTo>
                    <a:pt x="2899" y="12133"/>
                  </a:lnTo>
                  <a:lnTo>
                    <a:pt x="2967" y="12142"/>
                  </a:lnTo>
                  <a:lnTo>
                    <a:pt x="3004" y="12145"/>
                  </a:lnTo>
                  <a:lnTo>
                    <a:pt x="3029" y="12145"/>
                  </a:lnTo>
                  <a:lnTo>
                    <a:pt x="3042" y="12142"/>
                  </a:lnTo>
                  <a:lnTo>
                    <a:pt x="3054" y="12142"/>
                  </a:lnTo>
                  <a:lnTo>
                    <a:pt x="3097" y="12160"/>
                  </a:lnTo>
                  <a:lnTo>
                    <a:pt x="3122" y="12170"/>
                  </a:lnTo>
                  <a:lnTo>
                    <a:pt x="3141" y="12176"/>
                  </a:lnTo>
                  <a:lnTo>
                    <a:pt x="3277" y="12207"/>
                  </a:lnTo>
                  <a:lnTo>
                    <a:pt x="3426" y="12241"/>
                  </a:lnTo>
                  <a:lnTo>
                    <a:pt x="3451" y="12247"/>
                  </a:lnTo>
                  <a:lnTo>
                    <a:pt x="3525" y="12260"/>
                  </a:lnTo>
                  <a:lnTo>
                    <a:pt x="3606" y="12275"/>
                  </a:lnTo>
                  <a:lnTo>
                    <a:pt x="3612" y="12278"/>
                  </a:lnTo>
                  <a:lnTo>
                    <a:pt x="3718" y="12300"/>
                  </a:lnTo>
                  <a:lnTo>
                    <a:pt x="3742" y="12303"/>
                  </a:lnTo>
                  <a:lnTo>
                    <a:pt x="3767" y="12303"/>
                  </a:lnTo>
                  <a:lnTo>
                    <a:pt x="3780" y="12300"/>
                  </a:lnTo>
                  <a:lnTo>
                    <a:pt x="3811" y="12294"/>
                  </a:lnTo>
                  <a:lnTo>
                    <a:pt x="3854" y="12322"/>
                  </a:lnTo>
                  <a:lnTo>
                    <a:pt x="3866" y="12331"/>
                  </a:lnTo>
                  <a:lnTo>
                    <a:pt x="3947" y="12359"/>
                  </a:lnTo>
                  <a:lnTo>
                    <a:pt x="4052" y="12387"/>
                  </a:lnTo>
                  <a:lnTo>
                    <a:pt x="4077" y="12393"/>
                  </a:lnTo>
                  <a:lnTo>
                    <a:pt x="4077" y="12396"/>
                  </a:lnTo>
                  <a:lnTo>
                    <a:pt x="4102" y="12405"/>
                  </a:lnTo>
                  <a:lnTo>
                    <a:pt x="4158" y="12430"/>
                  </a:lnTo>
                  <a:lnTo>
                    <a:pt x="4226" y="12452"/>
                  </a:lnTo>
                  <a:lnTo>
                    <a:pt x="4263" y="12452"/>
                  </a:lnTo>
                  <a:lnTo>
                    <a:pt x="4282" y="12430"/>
                  </a:lnTo>
                  <a:lnTo>
                    <a:pt x="4307" y="12424"/>
                  </a:lnTo>
                  <a:lnTo>
                    <a:pt x="4319" y="12424"/>
                  </a:lnTo>
                  <a:lnTo>
                    <a:pt x="4338" y="12433"/>
                  </a:lnTo>
                  <a:lnTo>
                    <a:pt x="4363" y="12480"/>
                  </a:lnTo>
                  <a:lnTo>
                    <a:pt x="4363" y="12498"/>
                  </a:lnTo>
                  <a:lnTo>
                    <a:pt x="4369" y="12502"/>
                  </a:lnTo>
                  <a:lnTo>
                    <a:pt x="4369" y="12529"/>
                  </a:lnTo>
                  <a:lnTo>
                    <a:pt x="4375" y="12548"/>
                  </a:lnTo>
                  <a:lnTo>
                    <a:pt x="4394" y="12567"/>
                  </a:lnTo>
                  <a:lnTo>
                    <a:pt x="4412" y="12591"/>
                  </a:lnTo>
                  <a:lnTo>
                    <a:pt x="4456" y="12595"/>
                  </a:lnTo>
                  <a:lnTo>
                    <a:pt x="4468" y="12576"/>
                  </a:lnTo>
                  <a:lnTo>
                    <a:pt x="4468" y="12548"/>
                  </a:lnTo>
                  <a:lnTo>
                    <a:pt x="4468" y="12545"/>
                  </a:lnTo>
                  <a:lnTo>
                    <a:pt x="4524" y="12573"/>
                  </a:lnTo>
                  <a:lnTo>
                    <a:pt x="4555" y="12576"/>
                  </a:lnTo>
                  <a:lnTo>
                    <a:pt x="4561" y="12573"/>
                  </a:lnTo>
                  <a:lnTo>
                    <a:pt x="4561" y="12560"/>
                  </a:lnTo>
                  <a:lnTo>
                    <a:pt x="4604" y="12576"/>
                  </a:lnTo>
                  <a:lnTo>
                    <a:pt x="4685" y="12607"/>
                  </a:lnTo>
                  <a:lnTo>
                    <a:pt x="4697" y="12613"/>
                  </a:lnTo>
                  <a:lnTo>
                    <a:pt x="4716" y="12619"/>
                  </a:lnTo>
                  <a:lnTo>
                    <a:pt x="4753" y="12629"/>
                  </a:lnTo>
                  <a:lnTo>
                    <a:pt x="4790" y="12638"/>
                  </a:lnTo>
                  <a:lnTo>
                    <a:pt x="4859" y="12653"/>
                  </a:lnTo>
                  <a:lnTo>
                    <a:pt x="4914" y="12663"/>
                  </a:lnTo>
                  <a:lnTo>
                    <a:pt x="4939" y="12669"/>
                  </a:lnTo>
                  <a:lnTo>
                    <a:pt x="4964" y="12672"/>
                  </a:lnTo>
                  <a:lnTo>
                    <a:pt x="4983" y="12681"/>
                  </a:lnTo>
                  <a:lnTo>
                    <a:pt x="5026" y="12681"/>
                  </a:lnTo>
                  <a:lnTo>
                    <a:pt x="5063" y="12684"/>
                  </a:lnTo>
                  <a:lnTo>
                    <a:pt x="5082" y="12691"/>
                  </a:lnTo>
                  <a:lnTo>
                    <a:pt x="5088" y="12709"/>
                  </a:lnTo>
                  <a:lnTo>
                    <a:pt x="5063" y="12750"/>
                  </a:lnTo>
                  <a:lnTo>
                    <a:pt x="5063" y="12756"/>
                  </a:lnTo>
                  <a:lnTo>
                    <a:pt x="5063" y="12762"/>
                  </a:lnTo>
                  <a:lnTo>
                    <a:pt x="5057" y="12774"/>
                  </a:lnTo>
                  <a:lnTo>
                    <a:pt x="5051" y="12781"/>
                  </a:lnTo>
                  <a:lnTo>
                    <a:pt x="5057" y="12790"/>
                  </a:lnTo>
                  <a:lnTo>
                    <a:pt x="5082" y="12815"/>
                  </a:lnTo>
                  <a:lnTo>
                    <a:pt x="5100" y="12827"/>
                  </a:lnTo>
                  <a:lnTo>
                    <a:pt x="5113" y="12830"/>
                  </a:lnTo>
                  <a:lnTo>
                    <a:pt x="5125" y="12830"/>
                  </a:lnTo>
                  <a:lnTo>
                    <a:pt x="5138" y="12809"/>
                  </a:lnTo>
                  <a:lnTo>
                    <a:pt x="5138" y="12796"/>
                  </a:lnTo>
                  <a:lnTo>
                    <a:pt x="5131" y="12784"/>
                  </a:lnTo>
                  <a:lnTo>
                    <a:pt x="5138" y="12765"/>
                  </a:lnTo>
                  <a:lnTo>
                    <a:pt x="5138" y="12719"/>
                  </a:lnTo>
                  <a:lnTo>
                    <a:pt x="5150" y="12694"/>
                  </a:lnTo>
                  <a:lnTo>
                    <a:pt x="5156" y="12675"/>
                  </a:lnTo>
                  <a:lnTo>
                    <a:pt x="5175" y="12644"/>
                  </a:lnTo>
                  <a:lnTo>
                    <a:pt x="5224" y="12598"/>
                  </a:lnTo>
                  <a:lnTo>
                    <a:pt x="5243" y="12579"/>
                  </a:lnTo>
                  <a:lnTo>
                    <a:pt x="5249" y="12585"/>
                  </a:lnTo>
                  <a:lnTo>
                    <a:pt x="5249" y="12610"/>
                  </a:lnTo>
                  <a:lnTo>
                    <a:pt x="5249" y="12632"/>
                  </a:lnTo>
                  <a:lnTo>
                    <a:pt x="5249" y="12653"/>
                  </a:lnTo>
                  <a:lnTo>
                    <a:pt x="5249" y="12672"/>
                  </a:lnTo>
                  <a:lnTo>
                    <a:pt x="5268" y="12706"/>
                  </a:lnTo>
                  <a:lnTo>
                    <a:pt x="5262" y="12728"/>
                  </a:lnTo>
                  <a:lnTo>
                    <a:pt x="5243" y="12774"/>
                  </a:lnTo>
                  <a:lnTo>
                    <a:pt x="5249" y="12796"/>
                  </a:lnTo>
                  <a:lnTo>
                    <a:pt x="5286" y="12818"/>
                  </a:lnTo>
                  <a:lnTo>
                    <a:pt x="5361" y="12827"/>
                  </a:lnTo>
                  <a:lnTo>
                    <a:pt x="5373" y="12830"/>
                  </a:lnTo>
                  <a:lnTo>
                    <a:pt x="5435" y="12836"/>
                  </a:lnTo>
                  <a:lnTo>
                    <a:pt x="5448" y="12827"/>
                  </a:lnTo>
                  <a:lnTo>
                    <a:pt x="5454" y="12824"/>
                  </a:lnTo>
                  <a:lnTo>
                    <a:pt x="5466" y="12809"/>
                  </a:lnTo>
                  <a:lnTo>
                    <a:pt x="5485" y="12812"/>
                  </a:lnTo>
                  <a:lnTo>
                    <a:pt x="5504" y="12818"/>
                  </a:lnTo>
                  <a:lnTo>
                    <a:pt x="5584" y="12846"/>
                  </a:lnTo>
                  <a:lnTo>
                    <a:pt x="5621" y="12849"/>
                  </a:lnTo>
                  <a:lnTo>
                    <a:pt x="5628" y="12861"/>
                  </a:lnTo>
                  <a:lnTo>
                    <a:pt x="5628" y="12867"/>
                  </a:lnTo>
                  <a:lnTo>
                    <a:pt x="5634" y="12871"/>
                  </a:lnTo>
                  <a:lnTo>
                    <a:pt x="5634" y="12877"/>
                  </a:lnTo>
                  <a:lnTo>
                    <a:pt x="5634" y="12883"/>
                  </a:lnTo>
                  <a:lnTo>
                    <a:pt x="5671" y="12905"/>
                  </a:lnTo>
                  <a:lnTo>
                    <a:pt x="5671" y="12911"/>
                  </a:lnTo>
                  <a:lnTo>
                    <a:pt x="5721" y="12920"/>
                  </a:lnTo>
                  <a:lnTo>
                    <a:pt x="5863" y="12923"/>
                  </a:lnTo>
                  <a:lnTo>
                    <a:pt x="6012" y="12914"/>
                  </a:lnTo>
                  <a:lnTo>
                    <a:pt x="6105" y="12914"/>
                  </a:lnTo>
                  <a:lnTo>
                    <a:pt x="6285" y="12920"/>
                  </a:lnTo>
                  <a:lnTo>
                    <a:pt x="6297" y="12905"/>
                  </a:lnTo>
                  <a:lnTo>
                    <a:pt x="6297" y="12892"/>
                  </a:lnTo>
                  <a:lnTo>
                    <a:pt x="6316" y="12886"/>
                  </a:lnTo>
                  <a:lnTo>
                    <a:pt x="6322" y="12905"/>
                  </a:lnTo>
                  <a:lnTo>
                    <a:pt x="6347" y="12911"/>
                  </a:lnTo>
                  <a:lnTo>
                    <a:pt x="6378" y="12911"/>
                  </a:lnTo>
                  <a:lnTo>
                    <a:pt x="6390" y="12908"/>
                  </a:lnTo>
                  <a:lnTo>
                    <a:pt x="6421" y="12902"/>
                  </a:lnTo>
                  <a:lnTo>
                    <a:pt x="6434" y="12895"/>
                  </a:lnTo>
                  <a:lnTo>
                    <a:pt x="6471" y="12892"/>
                  </a:lnTo>
                  <a:lnTo>
                    <a:pt x="6496" y="12905"/>
                  </a:lnTo>
                  <a:lnTo>
                    <a:pt x="6502" y="12905"/>
                  </a:lnTo>
                  <a:lnTo>
                    <a:pt x="6533" y="12895"/>
                  </a:lnTo>
                  <a:lnTo>
                    <a:pt x="6539" y="12886"/>
                  </a:lnTo>
                  <a:lnTo>
                    <a:pt x="6589" y="12883"/>
                  </a:lnTo>
                  <a:lnTo>
                    <a:pt x="6638" y="12877"/>
                  </a:lnTo>
                  <a:lnTo>
                    <a:pt x="6651" y="12877"/>
                  </a:lnTo>
                  <a:lnTo>
                    <a:pt x="6663" y="12867"/>
                  </a:lnTo>
                  <a:lnTo>
                    <a:pt x="6682" y="12858"/>
                  </a:lnTo>
                  <a:lnTo>
                    <a:pt x="6719" y="12836"/>
                  </a:lnTo>
                  <a:lnTo>
                    <a:pt x="6800" y="12818"/>
                  </a:lnTo>
                  <a:lnTo>
                    <a:pt x="6855" y="12821"/>
                  </a:lnTo>
                  <a:lnTo>
                    <a:pt x="6886" y="12821"/>
                  </a:lnTo>
                  <a:lnTo>
                    <a:pt x="6955" y="12818"/>
                  </a:lnTo>
                  <a:lnTo>
                    <a:pt x="6973" y="12821"/>
                  </a:lnTo>
                  <a:lnTo>
                    <a:pt x="7010" y="12836"/>
                  </a:lnTo>
                  <a:lnTo>
                    <a:pt x="7029" y="12864"/>
                  </a:lnTo>
                  <a:lnTo>
                    <a:pt x="7041" y="12867"/>
                  </a:lnTo>
                  <a:lnTo>
                    <a:pt x="7048" y="12867"/>
                  </a:lnTo>
                  <a:lnTo>
                    <a:pt x="7054" y="12867"/>
                  </a:lnTo>
                  <a:lnTo>
                    <a:pt x="7066" y="12864"/>
                  </a:lnTo>
                  <a:lnTo>
                    <a:pt x="7066" y="12861"/>
                  </a:lnTo>
                  <a:lnTo>
                    <a:pt x="7079" y="12855"/>
                  </a:lnTo>
                  <a:lnTo>
                    <a:pt x="7110" y="12846"/>
                  </a:lnTo>
                  <a:lnTo>
                    <a:pt x="7190" y="12830"/>
                  </a:lnTo>
                  <a:lnTo>
                    <a:pt x="7302" y="12784"/>
                  </a:lnTo>
                  <a:lnTo>
                    <a:pt x="7333" y="12768"/>
                  </a:lnTo>
                  <a:lnTo>
                    <a:pt x="7351" y="12762"/>
                  </a:lnTo>
                  <a:lnTo>
                    <a:pt x="7364" y="12756"/>
                  </a:lnTo>
                  <a:lnTo>
                    <a:pt x="7382" y="12747"/>
                  </a:lnTo>
                  <a:lnTo>
                    <a:pt x="7401" y="12737"/>
                  </a:lnTo>
                  <a:lnTo>
                    <a:pt x="7407" y="12731"/>
                  </a:lnTo>
                  <a:lnTo>
                    <a:pt x="7476" y="12731"/>
                  </a:lnTo>
                  <a:lnTo>
                    <a:pt x="7513" y="12725"/>
                  </a:lnTo>
                  <a:lnTo>
                    <a:pt x="7531" y="12728"/>
                  </a:lnTo>
                  <a:lnTo>
                    <a:pt x="7538" y="12728"/>
                  </a:lnTo>
                  <a:lnTo>
                    <a:pt x="7550" y="12728"/>
                  </a:lnTo>
                  <a:lnTo>
                    <a:pt x="7569" y="12731"/>
                  </a:lnTo>
                  <a:lnTo>
                    <a:pt x="7587" y="12737"/>
                  </a:lnTo>
                  <a:lnTo>
                    <a:pt x="7624" y="12725"/>
                  </a:lnTo>
                  <a:lnTo>
                    <a:pt x="7779" y="12653"/>
                  </a:lnTo>
                  <a:lnTo>
                    <a:pt x="7810" y="12632"/>
                  </a:lnTo>
                  <a:lnTo>
                    <a:pt x="7860" y="12604"/>
                  </a:lnTo>
                  <a:lnTo>
                    <a:pt x="7916" y="12570"/>
                  </a:lnTo>
                  <a:lnTo>
                    <a:pt x="7941" y="12554"/>
                  </a:lnTo>
                  <a:lnTo>
                    <a:pt x="8034" y="12498"/>
                  </a:lnTo>
                  <a:lnTo>
                    <a:pt x="8071" y="12480"/>
                  </a:lnTo>
                  <a:lnTo>
                    <a:pt x="8089" y="12471"/>
                  </a:lnTo>
                  <a:lnTo>
                    <a:pt x="8102" y="12471"/>
                  </a:lnTo>
                  <a:lnTo>
                    <a:pt x="8145" y="12464"/>
                  </a:lnTo>
                  <a:lnTo>
                    <a:pt x="8275" y="12340"/>
                  </a:lnTo>
                  <a:lnTo>
                    <a:pt x="8294" y="12331"/>
                  </a:lnTo>
                  <a:lnTo>
                    <a:pt x="8300" y="12322"/>
                  </a:lnTo>
                  <a:lnTo>
                    <a:pt x="8449" y="12210"/>
                  </a:lnTo>
                  <a:lnTo>
                    <a:pt x="8493" y="12182"/>
                  </a:lnTo>
                  <a:lnTo>
                    <a:pt x="8623" y="12077"/>
                  </a:lnTo>
                  <a:lnTo>
                    <a:pt x="8710" y="12009"/>
                  </a:lnTo>
                  <a:lnTo>
                    <a:pt x="8728" y="11996"/>
                  </a:lnTo>
                  <a:lnTo>
                    <a:pt x="8753" y="11971"/>
                  </a:lnTo>
                  <a:lnTo>
                    <a:pt x="8753" y="11947"/>
                  </a:lnTo>
                  <a:lnTo>
                    <a:pt x="8759" y="11934"/>
                  </a:lnTo>
                  <a:lnTo>
                    <a:pt x="8759" y="11931"/>
                  </a:lnTo>
                  <a:lnTo>
                    <a:pt x="8765" y="11931"/>
                  </a:lnTo>
                  <a:lnTo>
                    <a:pt x="8772" y="11937"/>
                  </a:lnTo>
                  <a:lnTo>
                    <a:pt x="8778" y="11943"/>
                  </a:lnTo>
                  <a:lnTo>
                    <a:pt x="8790" y="11943"/>
                  </a:lnTo>
                  <a:lnTo>
                    <a:pt x="8790" y="11947"/>
                  </a:lnTo>
                  <a:lnTo>
                    <a:pt x="8796" y="11947"/>
                  </a:lnTo>
                  <a:lnTo>
                    <a:pt x="8803" y="11950"/>
                  </a:lnTo>
                  <a:lnTo>
                    <a:pt x="8846" y="11968"/>
                  </a:lnTo>
                  <a:lnTo>
                    <a:pt x="8933" y="11996"/>
                  </a:lnTo>
                  <a:lnTo>
                    <a:pt x="9007" y="11916"/>
                  </a:lnTo>
                  <a:lnTo>
                    <a:pt x="9026" y="11897"/>
                  </a:lnTo>
                  <a:lnTo>
                    <a:pt x="9237" y="11702"/>
                  </a:lnTo>
                  <a:lnTo>
                    <a:pt x="9441" y="11522"/>
                  </a:lnTo>
                  <a:lnTo>
                    <a:pt x="9466" y="11494"/>
                  </a:lnTo>
                  <a:lnTo>
                    <a:pt x="9478" y="11475"/>
                  </a:lnTo>
                  <a:lnTo>
                    <a:pt x="9497" y="11457"/>
                  </a:lnTo>
                  <a:lnTo>
                    <a:pt x="9590" y="11354"/>
                  </a:lnTo>
                  <a:lnTo>
                    <a:pt x="9609" y="11336"/>
                  </a:lnTo>
                  <a:lnTo>
                    <a:pt x="9646" y="11286"/>
                  </a:lnTo>
                  <a:lnTo>
                    <a:pt x="9683" y="11243"/>
                  </a:lnTo>
                  <a:lnTo>
                    <a:pt x="9702" y="11221"/>
                  </a:lnTo>
                  <a:lnTo>
                    <a:pt x="9758" y="11153"/>
                  </a:lnTo>
                  <a:lnTo>
                    <a:pt x="9770" y="11131"/>
                  </a:lnTo>
                  <a:lnTo>
                    <a:pt x="9782" y="11140"/>
                  </a:lnTo>
                  <a:lnTo>
                    <a:pt x="9795" y="11125"/>
                  </a:lnTo>
                  <a:lnTo>
                    <a:pt x="9801" y="11119"/>
                  </a:lnTo>
                  <a:lnTo>
                    <a:pt x="9888" y="11023"/>
                  </a:lnTo>
                  <a:lnTo>
                    <a:pt x="9894" y="11023"/>
                  </a:lnTo>
                  <a:lnTo>
                    <a:pt x="9981" y="10920"/>
                  </a:lnTo>
                  <a:lnTo>
                    <a:pt x="10055" y="10799"/>
                  </a:lnTo>
                  <a:lnTo>
                    <a:pt x="10241" y="10533"/>
                  </a:lnTo>
                  <a:lnTo>
                    <a:pt x="10440" y="10297"/>
                  </a:lnTo>
                  <a:lnTo>
                    <a:pt x="10545" y="10089"/>
                  </a:lnTo>
                  <a:lnTo>
                    <a:pt x="10725" y="9723"/>
                  </a:lnTo>
                  <a:lnTo>
                    <a:pt x="10775" y="9646"/>
                  </a:lnTo>
                  <a:lnTo>
                    <a:pt x="10781" y="9630"/>
                  </a:lnTo>
                  <a:lnTo>
                    <a:pt x="10830" y="9556"/>
                  </a:lnTo>
                  <a:lnTo>
                    <a:pt x="10874" y="9478"/>
                  </a:lnTo>
                  <a:lnTo>
                    <a:pt x="10961" y="9348"/>
                  </a:lnTo>
                  <a:lnTo>
                    <a:pt x="10985" y="9311"/>
                  </a:lnTo>
                  <a:lnTo>
                    <a:pt x="11004" y="9292"/>
                  </a:lnTo>
                  <a:lnTo>
                    <a:pt x="11357" y="8992"/>
                  </a:lnTo>
                  <a:lnTo>
                    <a:pt x="11655" y="8626"/>
                  </a:lnTo>
                  <a:lnTo>
                    <a:pt x="11723" y="8499"/>
                  </a:lnTo>
                  <a:lnTo>
                    <a:pt x="11773" y="8393"/>
                  </a:lnTo>
                  <a:lnTo>
                    <a:pt x="11779" y="8378"/>
                  </a:lnTo>
                  <a:lnTo>
                    <a:pt x="11816" y="8341"/>
                  </a:lnTo>
                  <a:lnTo>
                    <a:pt x="11854" y="8300"/>
                  </a:lnTo>
                  <a:lnTo>
                    <a:pt x="12015" y="8117"/>
                  </a:lnTo>
                  <a:lnTo>
                    <a:pt x="12021" y="8114"/>
                  </a:lnTo>
                  <a:lnTo>
                    <a:pt x="12077" y="8052"/>
                  </a:lnTo>
                  <a:lnTo>
                    <a:pt x="12095" y="8024"/>
                  </a:lnTo>
                  <a:lnTo>
                    <a:pt x="12126" y="7996"/>
                  </a:lnTo>
                  <a:lnTo>
                    <a:pt x="12145" y="7978"/>
                  </a:lnTo>
                  <a:lnTo>
                    <a:pt x="12585" y="7522"/>
                  </a:lnTo>
                  <a:lnTo>
                    <a:pt x="12691" y="7410"/>
                  </a:lnTo>
                  <a:lnTo>
                    <a:pt x="12939" y="7119"/>
                  </a:lnTo>
                  <a:lnTo>
                    <a:pt x="13007" y="7045"/>
                  </a:lnTo>
                  <a:lnTo>
                    <a:pt x="13385" y="6610"/>
                  </a:lnTo>
                  <a:lnTo>
                    <a:pt x="13565" y="6400"/>
                  </a:lnTo>
                  <a:lnTo>
                    <a:pt x="13602" y="6183"/>
                  </a:lnTo>
                  <a:lnTo>
                    <a:pt x="13732" y="5711"/>
                  </a:lnTo>
                  <a:lnTo>
                    <a:pt x="13832" y="5485"/>
                  </a:lnTo>
                  <a:lnTo>
                    <a:pt x="13956" y="5203"/>
                  </a:lnTo>
                  <a:lnTo>
                    <a:pt x="14105" y="4924"/>
                  </a:lnTo>
                  <a:lnTo>
                    <a:pt x="14123" y="4890"/>
                  </a:lnTo>
                  <a:lnTo>
                    <a:pt x="14216" y="4632"/>
                  </a:lnTo>
                  <a:lnTo>
                    <a:pt x="14179" y="4322"/>
                  </a:lnTo>
                  <a:lnTo>
                    <a:pt x="14173" y="4235"/>
                  </a:lnTo>
                  <a:lnTo>
                    <a:pt x="14173" y="4226"/>
                  </a:lnTo>
                  <a:lnTo>
                    <a:pt x="14167" y="4195"/>
                  </a:lnTo>
                  <a:lnTo>
                    <a:pt x="14204" y="3925"/>
                  </a:lnTo>
                  <a:lnTo>
                    <a:pt x="14365" y="3392"/>
                  </a:lnTo>
                  <a:lnTo>
                    <a:pt x="14390" y="3324"/>
                  </a:lnTo>
                  <a:lnTo>
                    <a:pt x="14563" y="2884"/>
                  </a:lnTo>
                  <a:lnTo>
                    <a:pt x="14632" y="2735"/>
                  </a:lnTo>
                  <a:lnTo>
                    <a:pt x="14694" y="2573"/>
                  </a:lnTo>
                  <a:lnTo>
                    <a:pt x="14737" y="2468"/>
                  </a:lnTo>
                  <a:lnTo>
                    <a:pt x="14768" y="2397"/>
                  </a:lnTo>
                  <a:lnTo>
                    <a:pt x="14849" y="2229"/>
                  </a:lnTo>
                  <a:lnTo>
                    <a:pt x="14948" y="2018"/>
                  </a:lnTo>
                  <a:lnTo>
                    <a:pt x="15122" y="1758"/>
                  </a:lnTo>
                  <a:lnTo>
                    <a:pt x="15357" y="1417"/>
                  </a:lnTo>
                  <a:lnTo>
                    <a:pt x="15388" y="1370"/>
                  </a:lnTo>
                  <a:lnTo>
                    <a:pt x="15506" y="1203"/>
                  </a:lnTo>
                  <a:lnTo>
                    <a:pt x="15531" y="1163"/>
                  </a:lnTo>
                  <a:lnTo>
                    <a:pt x="15810" y="735"/>
                  </a:lnTo>
                  <a:lnTo>
                    <a:pt x="15959" y="496"/>
                  </a:lnTo>
                  <a:lnTo>
                    <a:pt x="16108" y="260"/>
                  </a:lnTo>
                  <a:lnTo>
                    <a:pt x="16163" y="161"/>
                  </a:lnTo>
                  <a:lnTo>
                    <a:pt x="16219" y="74"/>
                  </a:lnTo>
                  <a:lnTo>
                    <a:pt x="162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18DFF">
                <a:alpha val="6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Shape 5127">
              <a:extLst>
                <a:ext uri="{FF2B5EF4-FFF2-40B4-BE49-F238E27FC236}">
                  <a16:creationId xmlns:a16="http://schemas.microsoft.com/office/drawing/2014/main" id="{78F88F65-6C32-DD61-FA22-0559B787663B}"/>
                </a:ext>
              </a:extLst>
            </p:cNvPr>
            <p:cNvSpPr/>
            <p:nvPr/>
          </p:nvSpPr>
          <p:spPr>
            <a:xfrm>
              <a:off x="7493335" y="2852287"/>
              <a:ext cx="1318" cy="10324"/>
            </a:xfrm>
            <a:custGeom>
              <a:avLst/>
              <a:gdLst/>
              <a:ahLst/>
              <a:cxnLst/>
              <a:rect l="0" t="0" r="0" b="0"/>
              <a:pathLst>
                <a:path w="1318" h="10324">
                  <a:moveTo>
                    <a:pt x="1318" y="0"/>
                  </a:moveTo>
                  <a:lnTo>
                    <a:pt x="1318" y="10324"/>
                  </a:lnTo>
                  <a:lnTo>
                    <a:pt x="1284" y="10241"/>
                  </a:lnTo>
                  <a:lnTo>
                    <a:pt x="1277" y="10226"/>
                  </a:lnTo>
                  <a:lnTo>
                    <a:pt x="1277" y="10223"/>
                  </a:lnTo>
                  <a:lnTo>
                    <a:pt x="1253" y="10111"/>
                  </a:lnTo>
                  <a:lnTo>
                    <a:pt x="1209" y="10052"/>
                  </a:lnTo>
                  <a:lnTo>
                    <a:pt x="1203" y="10030"/>
                  </a:lnTo>
                  <a:lnTo>
                    <a:pt x="1191" y="9965"/>
                  </a:lnTo>
                  <a:lnTo>
                    <a:pt x="1172" y="9928"/>
                  </a:lnTo>
                  <a:lnTo>
                    <a:pt x="1172" y="9897"/>
                  </a:lnTo>
                  <a:lnTo>
                    <a:pt x="1153" y="9832"/>
                  </a:lnTo>
                  <a:lnTo>
                    <a:pt x="1054" y="9525"/>
                  </a:lnTo>
                  <a:lnTo>
                    <a:pt x="974" y="9193"/>
                  </a:lnTo>
                  <a:lnTo>
                    <a:pt x="850" y="8852"/>
                  </a:lnTo>
                  <a:lnTo>
                    <a:pt x="850" y="8849"/>
                  </a:lnTo>
                  <a:lnTo>
                    <a:pt x="837" y="8812"/>
                  </a:lnTo>
                  <a:lnTo>
                    <a:pt x="800" y="8731"/>
                  </a:lnTo>
                  <a:lnTo>
                    <a:pt x="577" y="8220"/>
                  </a:lnTo>
                  <a:lnTo>
                    <a:pt x="558" y="8164"/>
                  </a:lnTo>
                  <a:lnTo>
                    <a:pt x="540" y="8089"/>
                  </a:lnTo>
                  <a:lnTo>
                    <a:pt x="540" y="8080"/>
                  </a:lnTo>
                  <a:lnTo>
                    <a:pt x="434" y="7426"/>
                  </a:lnTo>
                  <a:lnTo>
                    <a:pt x="372" y="7234"/>
                  </a:lnTo>
                  <a:lnTo>
                    <a:pt x="322" y="7026"/>
                  </a:lnTo>
                  <a:lnTo>
                    <a:pt x="316" y="6865"/>
                  </a:lnTo>
                  <a:lnTo>
                    <a:pt x="310" y="6697"/>
                  </a:lnTo>
                  <a:lnTo>
                    <a:pt x="279" y="6579"/>
                  </a:lnTo>
                  <a:lnTo>
                    <a:pt x="279" y="6552"/>
                  </a:lnTo>
                  <a:lnTo>
                    <a:pt x="267" y="6517"/>
                  </a:lnTo>
                  <a:lnTo>
                    <a:pt x="260" y="6499"/>
                  </a:lnTo>
                  <a:lnTo>
                    <a:pt x="260" y="6480"/>
                  </a:lnTo>
                  <a:lnTo>
                    <a:pt x="260" y="6465"/>
                  </a:lnTo>
                  <a:lnTo>
                    <a:pt x="248" y="6440"/>
                  </a:lnTo>
                  <a:lnTo>
                    <a:pt x="248" y="6437"/>
                  </a:lnTo>
                  <a:lnTo>
                    <a:pt x="242" y="6409"/>
                  </a:lnTo>
                  <a:lnTo>
                    <a:pt x="205" y="6195"/>
                  </a:lnTo>
                  <a:lnTo>
                    <a:pt x="155" y="5916"/>
                  </a:lnTo>
                  <a:lnTo>
                    <a:pt x="130" y="5814"/>
                  </a:lnTo>
                  <a:lnTo>
                    <a:pt x="124" y="5804"/>
                  </a:lnTo>
                  <a:lnTo>
                    <a:pt x="118" y="5804"/>
                  </a:lnTo>
                  <a:lnTo>
                    <a:pt x="118" y="5795"/>
                  </a:lnTo>
                  <a:lnTo>
                    <a:pt x="112" y="5786"/>
                  </a:lnTo>
                  <a:lnTo>
                    <a:pt x="56" y="5587"/>
                  </a:lnTo>
                  <a:lnTo>
                    <a:pt x="56" y="5584"/>
                  </a:lnTo>
                  <a:lnTo>
                    <a:pt x="56" y="5578"/>
                  </a:lnTo>
                  <a:lnTo>
                    <a:pt x="19" y="5451"/>
                  </a:lnTo>
                  <a:lnTo>
                    <a:pt x="12" y="5445"/>
                  </a:lnTo>
                  <a:lnTo>
                    <a:pt x="0" y="5398"/>
                  </a:lnTo>
                  <a:lnTo>
                    <a:pt x="37" y="5231"/>
                  </a:lnTo>
                  <a:lnTo>
                    <a:pt x="37" y="5224"/>
                  </a:lnTo>
                  <a:lnTo>
                    <a:pt x="50" y="5206"/>
                  </a:lnTo>
                  <a:lnTo>
                    <a:pt x="81" y="5079"/>
                  </a:lnTo>
                  <a:lnTo>
                    <a:pt x="93" y="5042"/>
                  </a:lnTo>
                  <a:lnTo>
                    <a:pt x="99" y="5017"/>
                  </a:lnTo>
                  <a:lnTo>
                    <a:pt x="105" y="4989"/>
                  </a:lnTo>
                  <a:lnTo>
                    <a:pt x="130" y="4887"/>
                  </a:lnTo>
                  <a:lnTo>
                    <a:pt x="130" y="4883"/>
                  </a:lnTo>
                  <a:lnTo>
                    <a:pt x="174" y="4713"/>
                  </a:lnTo>
                  <a:lnTo>
                    <a:pt x="174" y="4704"/>
                  </a:lnTo>
                  <a:lnTo>
                    <a:pt x="180" y="4669"/>
                  </a:lnTo>
                  <a:lnTo>
                    <a:pt x="180" y="4660"/>
                  </a:lnTo>
                  <a:lnTo>
                    <a:pt x="186" y="4580"/>
                  </a:lnTo>
                  <a:lnTo>
                    <a:pt x="192" y="4511"/>
                  </a:lnTo>
                  <a:lnTo>
                    <a:pt x="211" y="4288"/>
                  </a:lnTo>
                  <a:lnTo>
                    <a:pt x="223" y="4183"/>
                  </a:lnTo>
                  <a:lnTo>
                    <a:pt x="229" y="4052"/>
                  </a:lnTo>
                  <a:lnTo>
                    <a:pt x="260" y="3811"/>
                  </a:lnTo>
                  <a:lnTo>
                    <a:pt x="260" y="3783"/>
                  </a:lnTo>
                  <a:lnTo>
                    <a:pt x="267" y="3742"/>
                  </a:lnTo>
                  <a:lnTo>
                    <a:pt x="267" y="3708"/>
                  </a:lnTo>
                  <a:lnTo>
                    <a:pt x="279" y="3625"/>
                  </a:lnTo>
                  <a:lnTo>
                    <a:pt x="291" y="3544"/>
                  </a:lnTo>
                  <a:lnTo>
                    <a:pt x="298" y="3473"/>
                  </a:lnTo>
                  <a:lnTo>
                    <a:pt x="298" y="3466"/>
                  </a:lnTo>
                  <a:lnTo>
                    <a:pt x="304" y="3398"/>
                  </a:lnTo>
                  <a:lnTo>
                    <a:pt x="316" y="3355"/>
                  </a:lnTo>
                  <a:lnTo>
                    <a:pt x="316" y="3349"/>
                  </a:lnTo>
                  <a:lnTo>
                    <a:pt x="322" y="3259"/>
                  </a:lnTo>
                  <a:lnTo>
                    <a:pt x="335" y="3191"/>
                  </a:lnTo>
                  <a:lnTo>
                    <a:pt x="341" y="3101"/>
                  </a:lnTo>
                  <a:lnTo>
                    <a:pt x="347" y="3057"/>
                  </a:lnTo>
                  <a:lnTo>
                    <a:pt x="353" y="2998"/>
                  </a:lnTo>
                  <a:lnTo>
                    <a:pt x="353" y="2977"/>
                  </a:lnTo>
                  <a:lnTo>
                    <a:pt x="366" y="2946"/>
                  </a:lnTo>
                  <a:lnTo>
                    <a:pt x="366" y="2942"/>
                  </a:lnTo>
                  <a:lnTo>
                    <a:pt x="372" y="2915"/>
                  </a:lnTo>
                  <a:lnTo>
                    <a:pt x="384" y="2859"/>
                  </a:lnTo>
                  <a:lnTo>
                    <a:pt x="391" y="2834"/>
                  </a:lnTo>
                  <a:lnTo>
                    <a:pt x="428" y="2651"/>
                  </a:lnTo>
                  <a:lnTo>
                    <a:pt x="428" y="2648"/>
                  </a:lnTo>
                  <a:lnTo>
                    <a:pt x="434" y="2614"/>
                  </a:lnTo>
                  <a:lnTo>
                    <a:pt x="446" y="2583"/>
                  </a:lnTo>
                  <a:lnTo>
                    <a:pt x="465" y="2474"/>
                  </a:lnTo>
                  <a:lnTo>
                    <a:pt x="471" y="2443"/>
                  </a:lnTo>
                  <a:lnTo>
                    <a:pt x="477" y="2418"/>
                  </a:lnTo>
                  <a:lnTo>
                    <a:pt x="477" y="2415"/>
                  </a:lnTo>
                  <a:lnTo>
                    <a:pt x="490" y="2344"/>
                  </a:lnTo>
                  <a:lnTo>
                    <a:pt x="546" y="2139"/>
                  </a:lnTo>
                  <a:lnTo>
                    <a:pt x="552" y="2133"/>
                  </a:lnTo>
                  <a:lnTo>
                    <a:pt x="577" y="2028"/>
                  </a:lnTo>
                  <a:lnTo>
                    <a:pt x="602" y="1953"/>
                  </a:lnTo>
                  <a:lnTo>
                    <a:pt x="602" y="1950"/>
                  </a:lnTo>
                  <a:lnTo>
                    <a:pt x="608" y="1925"/>
                  </a:lnTo>
                  <a:lnTo>
                    <a:pt x="639" y="1836"/>
                  </a:lnTo>
                  <a:lnTo>
                    <a:pt x="744" y="1556"/>
                  </a:lnTo>
                  <a:lnTo>
                    <a:pt x="750" y="1553"/>
                  </a:lnTo>
                  <a:lnTo>
                    <a:pt x="874" y="1231"/>
                  </a:lnTo>
                  <a:lnTo>
                    <a:pt x="893" y="1184"/>
                  </a:lnTo>
                  <a:lnTo>
                    <a:pt x="899" y="1163"/>
                  </a:lnTo>
                  <a:lnTo>
                    <a:pt x="936" y="1036"/>
                  </a:lnTo>
                  <a:lnTo>
                    <a:pt x="1116" y="487"/>
                  </a:lnTo>
                  <a:lnTo>
                    <a:pt x="1259" y="161"/>
                  </a:lnTo>
                  <a:lnTo>
                    <a:pt x="1284" y="96"/>
                  </a:lnTo>
                  <a:lnTo>
                    <a:pt x="1296" y="78"/>
                  </a:lnTo>
                  <a:lnTo>
                    <a:pt x="13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18DFF">
                <a:alpha val="6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Shape 5128">
              <a:extLst>
                <a:ext uri="{FF2B5EF4-FFF2-40B4-BE49-F238E27FC236}">
                  <a16:creationId xmlns:a16="http://schemas.microsoft.com/office/drawing/2014/main" id="{1881C84C-FCA5-4CC2-C2DB-F83B99CAC2ED}"/>
                </a:ext>
              </a:extLst>
            </p:cNvPr>
            <p:cNvSpPr/>
            <p:nvPr/>
          </p:nvSpPr>
          <p:spPr>
            <a:xfrm>
              <a:off x="7506258" y="2851264"/>
              <a:ext cx="0" cy="3"/>
            </a:xfrm>
            <a:custGeom>
              <a:avLst/>
              <a:gdLst/>
              <a:ahLst/>
              <a:cxnLst/>
              <a:rect l="0" t="0" r="0" b="0"/>
              <a:pathLst>
                <a:path h="3">
                  <a:moveTo>
                    <a:pt x="0" y="3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18DFF">
                <a:alpha val="6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5129">
              <a:extLst>
                <a:ext uri="{FF2B5EF4-FFF2-40B4-BE49-F238E27FC236}">
                  <a16:creationId xmlns:a16="http://schemas.microsoft.com/office/drawing/2014/main" id="{193EA462-5C3B-D7A7-5BF0-7BB7DFB0F4E0}"/>
                </a:ext>
              </a:extLst>
            </p:cNvPr>
            <p:cNvSpPr/>
            <p:nvPr/>
          </p:nvSpPr>
          <p:spPr>
            <a:xfrm>
              <a:off x="7494653" y="2850780"/>
              <a:ext cx="26401" cy="58886"/>
            </a:xfrm>
            <a:custGeom>
              <a:avLst/>
              <a:gdLst/>
              <a:ahLst/>
              <a:cxnLst/>
              <a:rect l="0" t="0" r="0" b="0"/>
              <a:pathLst>
                <a:path w="26401" h="58886">
                  <a:moveTo>
                    <a:pt x="3308" y="0"/>
                  </a:moveTo>
                  <a:lnTo>
                    <a:pt x="3346" y="6"/>
                  </a:lnTo>
                  <a:lnTo>
                    <a:pt x="3370" y="16"/>
                  </a:lnTo>
                  <a:lnTo>
                    <a:pt x="3401" y="25"/>
                  </a:lnTo>
                  <a:lnTo>
                    <a:pt x="3439" y="34"/>
                  </a:lnTo>
                  <a:lnTo>
                    <a:pt x="3470" y="43"/>
                  </a:lnTo>
                  <a:lnTo>
                    <a:pt x="3482" y="47"/>
                  </a:lnTo>
                  <a:lnTo>
                    <a:pt x="3544" y="81"/>
                  </a:lnTo>
                  <a:lnTo>
                    <a:pt x="3581" y="99"/>
                  </a:lnTo>
                  <a:lnTo>
                    <a:pt x="3625" y="127"/>
                  </a:lnTo>
                  <a:lnTo>
                    <a:pt x="3637" y="130"/>
                  </a:lnTo>
                  <a:lnTo>
                    <a:pt x="3649" y="133"/>
                  </a:lnTo>
                  <a:lnTo>
                    <a:pt x="3662" y="136"/>
                  </a:lnTo>
                  <a:lnTo>
                    <a:pt x="3705" y="136"/>
                  </a:lnTo>
                  <a:lnTo>
                    <a:pt x="3718" y="140"/>
                  </a:lnTo>
                  <a:lnTo>
                    <a:pt x="3724" y="143"/>
                  </a:lnTo>
                  <a:lnTo>
                    <a:pt x="3755" y="149"/>
                  </a:lnTo>
                  <a:lnTo>
                    <a:pt x="3773" y="155"/>
                  </a:lnTo>
                  <a:lnTo>
                    <a:pt x="3798" y="164"/>
                  </a:lnTo>
                  <a:lnTo>
                    <a:pt x="3941" y="214"/>
                  </a:lnTo>
                  <a:lnTo>
                    <a:pt x="3978" y="229"/>
                  </a:lnTo>
                  <a:lnTo>
                    <a:pt x="3997" y="233"/>
                  </a:lnTo>
                  <a:lnTo>
                    <a:pt x="4021" y="242"/>
                  </a:lnTo>
                  <a:lnTo>
                    <a:pt x="4034" y="248"/>
                  </a:lnTo>
                  <a:lnTo>
                    <a:pt x="4090" y="267"/>
                  </a:lnTo>
                  <a:lnTo>
                    <a:pt x="4183" y="304"/>
                  </a:lnTo>
                  <a:lnTo>
                    <a:pt x="4214" y="313"/>
                  </a:lnTo>
                  <a:lnTo>
                    <a:pt x="4245" y="322"/>
                  </a:lnTo>
                  <a:lnTo>
                    <a:pt x="4313" y="341"/>
                  </a:lnTo>
                  <a:lnTo>
                    <a:pt x="4325" y="344"/>
                  </a:lnTo>
                  <a:lnTo>
                    <a:pt x="4350" y="350"/>
                  </a:lnTo>
                  <a:lnTo>
                    <a:pt x="4363" y="350"/>
                  </a:lnTo>
                  <a:lnTo>
                    <a:pt x="4369" y="360"/>
                  </a:lnTo>
                  <a:lnTo>
                    <a:pt x="4369" y="369"/>
                  </a:lnTo>
                  <a:lnTo>
                    <a:pt x="4375" y="397"/>
                  </a:lnTo>
                  <a:lnTo>
                    <a:pt x="4381" y="481"/>
                  </a:lnTo>
                  <a:lnTo>
                    <a:pt x="4387" y="657"/>
                  </a:lnTo>
                  <a:lnTo>
                    <a:pt x="4394" y="760"/>
                  </a:lnTo>
                  <a:lnTo>
                    <a:pt x="4394" y="781"/>
                  </a:lnTo>
                  <a:lnTo>
                    <a:pt x="4400" y="859"/>
                  </a:lnTo>
                  <a:lnTo>
                    <a:pt x="4400" y="887"/>
                  </a:lnTo>
                  <a:lnTo>
                    <a:pt x="4400" y="1039"/>
                  </a:lnTo>
                  <a:lnTo>
                    <a:pt x="4406" y="1060"/>
                  </a:lnTo>
                  <a:lnTo>
                    <a:pt x="4412" y="1184"/>
                  </a:lnTo>
                  <a:lnTo>
                    <a:pt x="4418" y="1268"/>
                  </a:lnTo>
                  <a:lnTo>
                    <a:pt x="4418" y="1336"/>
                  </a:lnTo>
                  <a:lnTo>
                    <a:pt x="4425" y="1374"/>
                  </a:lnTo>
                  <a:lnTo>
                    <a:pt x="4431" y="1501"/>
                  </a:lnTo>
                  <a:lnTo>
                    <a:pt x="4443" y="1631"/>
                  </a:lnTo>
                  <a:lnTo>
                    <a:pt x="4443" y="1702"/>
                  </a:lnTo>
                  <a:lnTo>
                    <a:pt x="4456" y="1845"/>
                  </a:lnTo>
                  <a:lnTo>
                    <a:pt x="4456" y="1929"/>
                  </a:lnTo>
                  <a:lnTo>
                    <a:pt x="4456" y="2022"/>
                  </a:lnTo>
                  <a:lnTo>
                    <a:pt x="4462" y="2093"/>
                  </a:lnTo>
                  <a:lnTo>
                    <a:pt x="4697" y="2108"/>
                  </a:lnTo>
                  <a:lnTo>
                    <a:pt x="4815" y="2115"/>
                  </a:lnTo>
                  <a:lnTo>
                    <a:pt x="4902" y="2121"/>
                  </a:lnTo>
                  <a:lnTo>
                    <a:pt x="4921" y="2121"/>
                  </a:lnTo>
                  <a:lnTo>
                    <a:pt x="5045" y="2130"/>
                  </a:lnTo>
                  <a:lnTo>
                    <a:pt x="5156" y="2133"/>
                  </a:lnTo>
                  <a:lnTo>
                    <a:pt x="5162" y="2133"/>
                  </a:lnTo>
                  <a:lnTo>
                    <a:pt x="5293" y="2136"/>
                  </a:lnTo>
                  <a:lnTo>
                    <a:pt x="5429" y="2149"/>
                  </a:lnTo>
                  <a:lnTo>
                    <a:pt x="5491" y="2155"/>
                  </a:lnTo>
                  <a:lnTo>
                    <a:pt x="5807" y="2180"/>
                  </a:lnTo>
                  <a:lnTo>
                    <a:pt x="5851" y="2180"/>
                  </a:lnTo>
                  <a:lnTo>
                    <a:pt x="5894" y="2170"/>
                  </a:lnTo>
                  <a:lnTo>
                    <a:pt x="5944" y="2164"/>
                  </a:lnTo>
                  <a:lnTo>
                    <a:pt x="5969" y="2161"/>
                  </a:lnTo>
                  <a:lnTo>
                    <a:pt x="6012" y="2152"/>
                  </a:lnTo>
                  <a:lnTo>
                    <a:pt x="6037" y="2143"/>
                  </a:lnTo>
                  <a:lnTo>
                    <a:pt x="6049" y="2136"/>
                  </a:lnTo>
                  <a:lnTo>
                    <a:pt x="6086" y="2124"/>
                  </a:lnTo>
                  <a:lnTo>
                    <a:pt x="6148" y="2099"/>
                  </a:lnTo>
                  <a:lnTo>
                    <a:pt x="6148" y="2096"/>
                  </a:lnTo>
                  <a:lnTo>
                    <a:pt x="6210" y="2068"/>
                  </a:lnTo>
                  <a:lnTo>
                    <a:pt x="6248" y="2043"/>
                  </a:lnTo>
                  <a:lnTo>
                    <a:pt x="6266" y="2031"/>
                  </a:lnTo>
                  <a:lnTo>
                    <a:pt x="6297" y="2003"/>
                  </a:lnTo>
                  <a:lnTo>
                    <a:pt x="6334" y="1975"/>
                  </a:lnTo>
                  <a:lnTo>
                    <a:pt x="6341" y="1960"/>
                  </a:lnTo>
                  <a:lnTo>
                    <a:pt x="6384" y="1910"/>
                  </a:lnTo>
                  <a:lnTo>
                    <a:pt x="6390" y="1901"/>
                  </a:lnTo>
                  <a:lnTo>
                    <a:pt x="6409" y="1876"/>
                  </a:lnTo>
                  <a:lnTo>
                    <a:pt x="6446" y="1817"/>
                  </a:lnTo>
                  <a:lnTo>
                    <a:pt x="6477" y="1758"/>
                  </a:lnTo>
                  <a:lnTo>
                    <a:pt x="6502" y="1684"/>
                  </a:lnTo>
                  <a:lnTo>
                    <a:pt x="6521" y="1631"/>
                  </a:lnTo>
                  <a:lnTo>
                    <a:pt x="6533" y="1594"/>
                  </a:lnTo>
                  <a:lnTo>
                    <a:pt x="6539" y="1538"/>
                  </a:lnTo>
                  <a:lnTo>
                    <a:pt x="6558" y="1535"/>
                  </a:lnTo>
                  <a:lnTo>
                    <a:pt x="6570" y="1535"/>
                  </a:lnTo>
                  <a:lnTo>
                    <a:pt x="6576" y="1532"/>
                  </a:lnTo>
                  <a:lnTo>
                    <a:pt x="6589" y="1529"/>
                  </a:lnTo>
                  <a:lnTo>
                    <a:pt x="6614" y="1529"/>
                  </a:lnTo>
                  <a:lnTo>
                    <a:pt x="6657" y="1724"/>
                  </a:lnTo>
                  <a:lnTo>
                    <a:pt x="6750" y="2384"/>
                  </a:lnTo>
                  <a:lnTo>
                    <a:pt x="6769" y="2542"/>
                  </a:lnTo>
                  <a:lnTo>
                    <a:pt x="6800" y="2753"/>
                  </a:lnTo>
                  <a:lnTo>
                    <a:pt x="6831" y="2750"/>
                  </a:lnTo>
                  <a:lnTo>
                    <a:pt x="6874" y="2747"/>
                  </a:lnTo>
                  <a:lnTo>
                    <a:pt x="6893" y="2744"/>
                  </a:lnTo>
                  <a:lnTo>
                    <a:pt x="6911" y="2741"/>
                  </a:lnTo>
                  <a:lnTo>
                    <a:pt x="6942" y="2732"/>
                  </a:lnTo>
                  <a:lnTo>
                    <a:pt x="6948" y="2729"/>
                  </a:lnTo>
                  <a:lnTo>
                    <a:pt x="6986" y="2719"/>
                  </a:lnTo>
                  <a:lnTo>
                    <a:pt x="7004" y="2716"/>
                  </a:lnTo>
                  <a:lnTo>
                    <a:pt x="7017" y="2707"/>
                  </a:lnTo>
                  <a:lnTo>
                    <a:pt x="7048" y="2732"/>
                  </a:lnTo>
                  <a:lnTo>
                    <a:pt x="7072" y="2747"/>
                  </a:lnTo>
                  <a:lnTo>
                    <a:pt x="7097" y="2769"/>
                  </a:lnTo>
                  <a:lnTo>
                    <a:pt x="7159" y="2818"/>
                  </a:lnTo>
                  <a:lnTo>
                    <a:pt x="7184" y="2834"/>
                  </a:lnTo>
                  <a:lnTo>
                    <a:pt x="7215" y="2846"/>
                  </a:lnTo>
                  <a:lnTo>
                    <a:pt x="7252" y="2818"/>
                  </a:lnTo>
                  <a:lnTo>
                    <a:pt x="7271" y="2800"/>
                  </a:lnTo>
                  <a:lnTo>
                    <a:pt x="7289" y="2784"/>
                  </a:lnTo>
                  <a:lnTo>
                    <a:pt x="7302" y="2763"/>
                  </a:lnTo>
                  <a:lnTo>
                    <a:pt x="7345" y="2673"/>
                  </a:lnTo>
                  <a:lnTo>
                    <a:pt x="7544" y="2763"/>
                  </a:lnTo>
                  <a:lnTo>
                    <a:pt x="7581" y="2791"/>
                  </a:lnTo>
                  <a:lnTo>
                    <a:pt x="7581" y="2809"/>
                  </a:lnTo>
                  <a:lnTo>
                    <a:pt x="7575" y="2828"/>
                  </a:lnTo>
                  <a:lnTo>
                    <a:pt x="7538" y="2986"/>
                  </a:lnTo>
                  <a:lnTo>
                    <a:pt x="7649" y="3035"/>
                  </a:lnTo>
                  <a:lnTo>
                    <a:pt x="7649" y="3172"/>
                  </a:lnTo>
                  <a:lnTo>
                    <a:pt x="7668" y="3187"/>
                  </a:lnTo>
                  <a:lnTo>
                    <a:pt x="7693" y="3203"/>
                  </a:lnTo>
                  <a:lnTo>
                    <a:pt x="7699" y="3206"/>
                  </a:lnTo>
                  <a:lnTo>
                    <a:pt x="7724" y="3218"/>
                  </a:lnTo>
                  <a:lnTo>
                    <a:pt x="7730" y="3225"/>
                  </a:lnTo>
                  <a:lnTo>
                    <a:pt x="7736" y="3228"/>
                  </a:lnTo>
                  <a:lnTo>
                    <a:pt x="7742" y="3231"/>
                  </a:lnTo>
                  <a:lnTo>
                    <a:pt x="7742" y="3234"/>
                  </a:lnTo>
                  <a:lnTo>
                    <a:pt x="7761" y="3243"/>
                  </a:lnTo>
                  <a:lnTo>
                    <a:pt x="7798" y="3256"/>
                  </a:lnTo>
                  <a:lnTo>
                    <a:pt x="7860" y="3284"/>
                  </a:lnTo>
                  <a:lnTo>
                    <a:pt x="7934" y="3308"/>
                  </a:lnTo>
                  <a:lnTo>
                    <a:pt x="7947" y="3284"/>
                  </a:lnTo>
                  <a:lnTo>
                    <a:pt x="7947" y="3271"/>
                  </a:lnTo>
                  <a:lnTo>
                    <a:pt x="7947" y="3256"/>
                  </a:lnTo>
                  <a:lnTo>
                    <a:pt x="7947" y="3253"/>
                  </a:lnTo>
                  <a:lnTo>
                    <a:pt x="7934" y="3246"/>
                  </a:lnTo>
                  <a:lnTo>
                    <a:pt x="7928" y="3246"/>
                  </a:lnTo>
                  <a:lnTo>
                    <a:pt x="7928" y="3240"/>
                  </a:lnTo>
                  <a:lnTo>
                    <a:pt x="8015" y="3035"/>
                  </a:lnTo>
                  <a:lnTo>
                    <a:pt x="8021" y="3017"/>
                  </a:lnTo>
                  <a:lnTo>
                    <a:pt x="8065" y="3035"/>
                  </a:lnTo>
                  <a:lnTo>
                    <a:pt x="8139" y="3070"/>
                  </a:lnTo>
                  <a:lnTo>
                    <a:pt x="8170" y="3085"/>
                  </a:lnTo>
                  <a:lnTo>
                    <a:pt x="8182" y="3088"/>
                  </a:lnTo>
                  <a:lnTo>
                    <a:pt x="8306" y="3138"/>
                  </a:lnTo>
                  <a:lnTo>
                    <a:pt x="8412" y="3181"/>
                  </a:lnTo>
                  <a:lnTo>
                    <a:pt x="8437" y="3191"/>
                  </a:lnTo>
                  <a:lnTo>
                    <a:pt x="8449" y="3191"/>
                  </a:lnTo>
                  <a:lnTo>
                    <a:pt x="8524" y="3225"/>
                  </a:lnTo>
                  <a:lnTo>
                    <a:pt x="8530" y="3228"/>
                  </a:lnTo>
                  <a:lnTo>
                    <a:pt x="8604" y="3256"/>
                  </a:lnTo>
                  <a:lnTo>
                    <a:pt x="8654" y="3274"/>
                  </a:lnTo>
                  <a:lnTo>
                    <a:pt x="8697" y="3287"/>
                  </a:lnTo>
                  <a:lnTo>
                    <a:pt x="8710" y="3293"/>
                  </a:lnTo>
                  <a:lnTo>
                    <a:pt x="8747" y="3305"/>
                  </a:lnTo>
                  <a:lnTo>
                    <a:pt x="8784" y="3321"/>
                  </a:lnTo>
                  <a:lnTo>
                    <a:pt x="8790" y="3324"/>
                  </a:lnTo>
                  <a:lnTo>
                    <a:pt x="8821" y="3339"/>
                  </a:lnTo>
                  <a:lnTo>
                    <a:pt x="8846" y="3352"/>
                  </a:lnTo>
                  <a:lnTo>
                    <a:pt x="8858" y="3358"/>
                  </a:lnTo>
                  <a:lnTo>
                    <a:pt x="8958" y="3411"/>
                  </a:lnTo>
                  <a:lnTo>
                    <a:pt x="8989" y="3349"/>
                  </a:lnTo>
                  <a:lnTo>
                    <a:pt x="8995" y="3324"/>
                  </a:lnTo>
                  <a:lnTo>
                    <a:pt x="9013" y="3284"/>
                  </a:lnTo>
                  <a:lnTo>
                    <a:pt x="9051" y="3191"/>
                  </a:lnTo>
                  <a:lnTo>
                    <a:pt x="9113" y="3060"/>
                  </a:lnTo>
                  <a:lnTo>
                    <a:pt x="9175" y="2902"/>
                  </a:lnTo>
                  <a:lnTo>
                    <a:pt x="9199" y="2837"/>
                  </a:lnTo>
                  <a:lnTo>
                    <a:pt x="9212" y="2787"/>
                  </a:lnTo>
                  <a:lnTo>
                    <a:pt x="9230" y="2763"/>
                  </a:lnTo>
                  <a:lnTo>
                    <a:pt x="9243" y="2732"/>
                  </a:lnTo>
                  <a:lnTo>
                    <a:pt x="9255" y="2679"/>
                  </a:lnTo>
                  <a:lnTo>
                    <a:pt x="9280" y="2617"/>
                  </a:lnTo>
                  <a:lnTo>
                    <a:pt x="9311" y="2542"/>
                  </a:lnTo>
                  <a:lnTo>
                    <a:pt x="9323" y="2515"/>
                  </a:lnTo>
                  <a:lnTo>
                    <a:pt x="9323" y="2502"/>
                  </a:lnTo>
                  <a:lnTo>
                    <a:pt x="9379" y="2387"/>
                  </a:lnTo>
                  <a:lnTo>
                    <a:pt x="9385" y="2384"/>
                  </a:lnTo>
                  <a:lnTo>
                    <a:pt x="9398" y="2366"/>
                  </a:lnTo>
                  <a:lnTo>
                    <a:pt x="9410" y="2329"/>
                  </a:lnTo>
                  <a:lnTo>
                    <a:pt x="9472" y="2170"/>
                  </a:lnTo>
                  <a:lnTo>
                    <a:pt x="9528" y="2025"/>
                  </a:lnTo>
                  <a:lnTo>
                    <a:pt x="9572" y="1929"/>
                  </a:lnTo>
                  <a:lnTo>
                    <a:pt x="9578" y="1913"/>
                  </a:lnTo>
                  <a:lnTo>
                    <a:pt x="9634" y="1774"/>
                  </a:lnTo>
                  <a:lnTo>
                    <a:pt x="9658" y="1708"/>
                  </a:lnTo>
                  <a:lnTo>
                    <a:pt x="9671" y="1684"/>
                  </a:lnTo>
                  <a:lnTo>
                    <a:pt x="9689" y="1634"/>
                  </a:lnTo>
                  <a:lnTo>
                    <a:pt x="9689" y="1622"/>
                  </a:lnTo>
                  <a:lnTo>
                    <a:pt x="9683" y="1619"/>
                  </a:lnTo>
                  <a:lnTo>
                    <a:pt x="9665" y="1606"/>
                  </a:lnTo>
                  <a:lnTo>
                    <a:pt x="9683" y="1538"/>
                  </a:lnTo>
                  <a:lnTo>
                    <a:pt x="9714" y="1538"/>
                  </a:lnTo>
                  <a:lnTo>
                    <a:pt x="9751" y="1541"/>
                  </a:lnTo>
                  <a:lnTo>
                    <a:pt x="9764" y="1541"/>
                  </a:lnTo>
                  <a:lnTo>
                    <a:pt x="9813" y="1538"/>
                  </a:lnTo>
                  <a:lnTo>
                    <a:pt x="9851" y="1535"/>
                  </a:lnTo>
                  <a:lnTo>
                    <a:pt x="9869" y="1532"/>
                  </a:lnTo>
                  <a:lnTo>
                    <a:pt x="9888" y="1529"/>
                  </a:lnTo>
                  <a:lnTo>
                    <a:pt x="9913" y="1529"/>
                  </a:lnTo>
                  <a:lnTo>
                    <a:pt x="9931" y="1519"/>
                  </a:lnTo>
                  <a:lnTo>
                    <a:pt x="9956" y="1507"/>
                  </a:lnTo>
                  <a:lnTo>
                    <a:pt x="9975" y="1504"/>
                  </a:lnTo>
                  <a:lnTo>
                    <a:pt x="9999" y="1501"/>
                  </a:lnTo>
                  <a:lnTo>
                    <a:pt x="10012" y="1501"/>
                  </a:lnTo>
                  <a:lnTo>
                    <a:pt x="10037" y="1501"/>
                  </a:lnTo>
                  <a:lnTo>
                    <a:pt x="10055" y="1501"/>
                  </a:lnTo>
                  <a:lnTo>
                    <a:pt x="10086" y="1501"/>
                  </a:lnTo>
                  <a:lnTo>
                    <a:pt x="10123" y="1510"/>
                  </a:lnTo>
                  <a:lnTo>
                    <a:pt x="10136" y="1516"/>
                  </a:lnTo>
                  <a:lnTo>
                    <a:pt x="10167" y="1525"/>
                  </a:lnTo>
                  <a:lnTo>
                    <a:pt x="10210" y="1544"/>
                  </a:lnTo>
                  <a:lnTo>
                    <a:pt x="10235" y="1563"/>
                  </a:lnTo>
                  <a:lnTo>
                    <a:pt x="10235" y="1566"/>
                  </a:lnTo>
                  <a:lnTo>
                    <a:pt x="10260" y="1584"/>
                  </a:lnTo>
                  <a:lnTo>
                    <a:pt x="10278" y="1594"/>
                  </a:lnTo>
                  <a:lnTo>
                    <a:pt x="10285" y="1603"/>
                  </a:lnTo>
                  <a:lnTo>
                    <a:pt x="10347" y="1646"/>
                  </a:lnTo>
                  <a:lnTo>
                    <a:pt x="10371" y="1668"/>
                  </a:lnTo>
                  <a:lnTo>
                    <a:pt x="10378" y="1668"/>
                  </a:lnTo>
                  <a:lnTo>
                    <a:pt x="10409" y="1687"/>
                  </a:lnTo>
                  <a:lnTo>
                    <a:pt x="10446" y="1699"/>
                  </a:lnTo>
                  <a:lnTo>
                    <a:pt x="10452" y="1705"/>
                  </a:lnTo>
                  <a:lnTo>
                    <a:pt x="10508" y="1721"/>
                  </a:lnTo>
                  <a:lnTo>
                    <a:pt x="10607" y="1743"/>
                  </a:lnTo>
                  <a:lnTo>
                    <a:pt x="10607" y="1736"/>
                  </a:lnTo>
                  <a:lnTo>
                    <a:pt x="10613" y="1724"/>
                  </a:lnTo>
                  <a:lnTo>
                    <a:pt x="10620" y="1718"/>
                  </a:lnTo>
                  <a:lnTo>
                    <a:pt x="10626" y="1715"/>
                  </a:lnTo>
                  <a:lnTo>
                    <a:pt x="10638" y="1715"/>
                  </a:lnTo>
                  <a:lnTo>
                    <a:pt x="10694" y="1718"/>
                  </a:lnTo>
                  <a:lnTo>
                    <a:pt x="10706" y="1715"/>
                  </a:lnTo>
                  <a:lnTo>
                    <a:pt x="10713" y="1715"/>
                  </a:lnTo>
                  <a:lnTo>
                    <a:pt x="10713" y="1705"/>
                  </a:lnTo>
                  <a:lnTo>
                    <a:pt x="10725" y="1696"/>
                  </a:lnTo>
                  <a:lnTo>
                    <a:pt x="10750" y="1640"/>
                  </a:lnTo>
                  <a:lnTo>
                    <a:pt x="10750" y="1631"/>
                  </a:lnTo>
                  <a:lnTo>
                    <a:pt x="10762" y="1612"/>
                  </a:lnTo>
                  <a:lnTo>
                    <a:pt x="10787" y="1544"/>
                  </a:lnTo>
                  <a:lnTo>
                    <a:pt x="10787" y="1529"/>
                  </a:lnTo>
                  <a:lnTo>
                    <a:pt x="10781" y="1519"/>
                  </a:lnTo>
                  <a:lnTo>
                    <a:pt x="10756" y="1504"/>
                  </a:lnTo>
                  <a:lnTo>
                    <a:pt x="10768" y="1457"/>
                  </a:lnTo>
                  <a:lnTo>
                    <a:pt x="10787" y="1370"/>
                  </a:lnTo>
                  <a:lnTo>
                    <a:pt x="10855" y="1392"/>
                  </a:lnTo>
                  <a:lnTo>
                    <a:pt x="10874" y="1398"/>
                  </a:lnTo>
                  <a:lnTo>
                    <a:pt x="10973" y="1436"/>
                  </a:lnTo>
                  <a:lnTo>
                    <a:pt x="11078" y="1467"/>
                  </a:lnTo>
                  <a:lnTo>
                    <a:pt x="11085" y="1467"/>
                  </a:lnTo>
                  <a:lnTo>
                    <a:pt x="11085" y="1463"/>
                  </a:lnTo>
                  <a:lnTo>
                    <a:pt x="11091" y="1457"/>
                  </a:lnTo>
                  <a:lnTo>
                    <a:pt x="11091" y="1451"/>
                  </a:lnTo>
                  <a:lnTo>
                    <a:pt x="11103" y="1395"/>
                  </a:lnTo>
                  <a:lnTo>
                    <a:pt x="11153" y="1405"/>
                  </a:lnTo>
                  <a:lnTo>
                    <a:pt x="11159" y="1405"/>
                  </a:lnTo>
                  <a:lnTo>
                    <a:pt x="11159" y="1401"/>
                  </a:lnTo>
                  <a:lnTo>
                    <a:pt x="11165" y="1398"/>
                  </a:lnTo>
                  <a:lnTo>
                    <a:pt x="11171" y="1380"/>
                  </a:lnTo>
                  <a:lnTo>
                    <a:pt x="11227" y="1395"/>
                  </a:lnTo>
                  <a:lnTo>
                    <a:pt x="11289" y="1411"/>
                  </a:lnTo>
                  <a:lnTo>
                    <a:pt x="11308" y="1417"/>
                  </a:lnTo>
                  <a:lnTo>
                    <a:pt x="11370" y="1432"/>
                  </a:lnTo>
                  <a:lnTo>
                    <a:pt x="11376" y="1408"/>
                  </a:lnTo>
                  <a:lnTo>
                    <a:pt x="11382" y="1370"/>
                  </a:lnTo>
                  <a:lnTo>
                    <a:pt x="11382" y="1367"/>
                  </a:lnTo>
                  <a:lnTo>
                    <a:pt x="11463" y="1380"/>
                  </a:lnTo>
                  <a:lnTo>
                    <a:pt x="11469" y="1361"/>
                  </a:lnTo>
                  <a:lnTo>
                    <a:pt x="11481" y="1293"/>
                  </a:lnTo>
                  <a:lnTo>
                    <a:pt x="11469" y="1287"/>
                  </a:lnTo>
                  <a:lnTo>
                    <a:pt x="11438" y="1281"/>
                  </a:lnTo>
                  <a:lnTo>
                    <a:pt x="11444" y="1160"/>
                  </a:lnTo>
                  <a:lnTo>
                    <a:pt x="11475" y="1160"/>
                  </a:lnTo>
                  <a:lnTo>
                    <a:pt x="11537" y="1163"/>
                  </a:lnTo>
                  <a:lnTo>
                    <a:pt x="11543" y="1163"/>
                  </a:lnTo>
                  <a:lnTo>
                    <a:pt x="11562" y="1166"/>
                  </a:lnTo>
                  <a:lnTo>
                    <a:pt x="11568" y="1166"/>
                  </a:lnTo>
                  <a:lnTo>
                    <a:pt x="11581" y="1172"/>
                  </a:lnTo>
                  <a:lnTo>
                    <a:pt x="11587" y="1175"/>
                  </a:lnTo>
                  <a:lnTo>
                    <a:pt x="11593" y="1175"/>
                  </a:lnTo>
                  <a:lnTo>
                    <a:pt x="11618" y="1175"/>
                  </a:lnTo>
                  <a:lnTo>
                    <a:pt x="11668" y="1175"/>
                  </a:lnTo>
                  <a:lnTo>
                    <a:pt x="11705" y="1175"/>
                  </a:lnTo>
                  <a:lnTo>
                    <a:pt x="11705" y="1163"/>
                  </a:lnTo>
                  <a:lnTo>
                    <a:pt x="11699" y="1150"/>
                  </a:lnTo>
                  <a:lnTo>
                    <a:pt x="11699" y="1141"/>
                  </a:lnTo>
                  <a:lnTo>
                    <a:pt x="11686" y="1135"/>
                  </a:lnTo>
                  <a:lnTo>
                    <a:pt x="11680" y="1132"/>
                  </a:lnTo>
                  <a:lnTo>
                    <a:pt x="11661" y="1122"/>
                  </a:lnTo>
                  <a:lnTo>
                    <a:pt x="11649" y="1116"/>
                  </a:lnTo>
                  <a:lnTo>
                    <a:pt x="11649" y="1113"/>
                  </a:lnTo>
                  <a:lnTo>
                    <a:pt x="11643" y="1110"/>
                  </a:lnTo>
                  <a:lnTo>
                    <a:pt x="11643" y="1073"/>
                  </a:lnTo>
                  <a:lnTo>
                    <a:pt x="11643" y="1005"/>
                  </a:lnTo>
                  <a:lnTo>
                    <a:pt x="11643" y="983"/>
                  </a:lnTo>
                  <a:lnTo>
                    <a:pt x="11636" y="946"/>
                  </a:lnTo>
                  <a:lnTo>
                    <a:pt x="11636" y="930"/>
                  </a:lnTo>
                  <a:lnTo>
                    <a:pt x="11643" y="834"/>
                  </a:lnTo>
                  <a:lnTo>
                    <a:pt x="11643" y="800"/>
                  </a:lnTo>
                  <a:lnTo>
                    <a:pt x="11643" y="772"/>
                  </a:lnTo>
                  <a:lnTo>
                    <a:pt x="11643" y="769"/>
                  </a:lnTo>
                  <a:lnTo>
                    <a:pt x="11643" y="750"/>
                  </a:lnTo>
                  <a:lnTo>
                    <a:pt x="11643" y="741"/>
                  </a:lnTo>
                  <a:lnTo>
                    <a:pt x="11636" y="729"/>
                  </a:lnTo>
                  <a:lnTo>
                    <a:pt x="11630" y="726"/>
                  </a:lnTo>
                  <a:lnTo>
                    <a:pt x="11624" y="719"/>
                  </a:lnTo>
                  <a:lnTo>
                    <a:pt x="11612" y="713"/>
                  </a:lnTo>
                  <a:lnTo>
                    <a:pt x="11605" y="707"/>
                  </a:lnTo>
                  <a:lnTo>
                    <a:pt x="11605" y="698"/>
                  </a:lnTo>
                  <a:lnTo>
                    <a:pt x="11599" y="682"/>
                  </a:lnTo>
                  <a:lnTo>
                    <a:pt x="11599" y="642"/>
                  </a:lnTo>
                  <a:lnTo>
                    <a:pt x="11605" y="639"/>
                  </a:lnTo>
                  <a:lnTo>
                    <a:pt x="11605" y="602"/>
                  </a:lnTo>
                  <a:lnTo>
                    <a:pt x="11612" y="555"/>
                  </a:lnTo>
                  <a:lnTo>
                    <a:pt x="11605" y="540"/>
                  </a:lnTo>
                  <a:lnTo>
                    <a:pt x="11605" y="524"/>
                  </a:lnTo>
                  <a:lnTo>
                    <a:pt x="11605" y="487"/>
                  </a:lnTo>
                  <a:lnTo>
                    <a:pt x="11618" y="487"/>
                  </a:lnTo>
                  <a:lnTo>
                    <a:pt x="11618" y="490"/>
                  </a:lnTo>
                  <a:lnTo>
                    <a:pt x="11630" y="490"/>
                  </a:lnTo>
                  <a:lnTo>
                    <a:pt x="11636" y="490"/>
                  </a:lnTo>
                  <a:lnTo>
                    <a:pt x="11643" y="493"/>
                  </a:lnTo>
                  <a:lnTo>
                    <a:pt x="11655" y="493"/>
                  </a:lnTo>
                  <a:lnTo>
                    <a:pt x="11668" y="496"/>
                  </a:lnTo>
                  <a:lnTo>
                    <a:pt x="11680" y="499"/>
                  </a:lnTo>
                  <a:lnTo>
                    <a:pt x="11686" y="499"/>
                  </a:lnTo>
                  <a:lnTo>
                    <a:pt x="11736" y="502"/>
                  </a:lnTo>
                  <a:lnTo>
                    <a:pt x="11742" y="505"/>
                  </a:lnTo>
                  <a:lnTo>
                    <a:pt x="11810" y="508"/>
                  </a:lnTo>
                  <a:lnTo>
                    <a:pt x="11860" y="508"/>
                  </a:lnTo>
                  <a:lnTo>
                    <a:pt x="11872" y="512"/>
                  </a:lnTo>
                  <a:lnTo>
                    <a:pt x="11922" y="515"/>
                  </a:lnTo>
                  <a:lnTo>
                    <a:pt x="11953" y="518"/>
                  </a:lnTo>
                  <a:lnTo>
                    <a:pt x="11971" y="521"/>
                  </a:lnTo>
                  <a:lnTo>
                    <a:pt x="12015" y="527"/>
                  </a:lnTo>
                  <a:lnTo>
                    <a:pt x="12021" y="530"/>
                  </a:lnTo>
                  <a:lnTo>
                    <a:pt x="12052" y="536"/>
                  </a:lnTo>
                  <a:lnTo>
                    <a:pt x="12095" y="543"/>
                  </a:lnTo>
                  <a:lnTo>
                    <a:pt x="12108" y="543"/>
                  </a:lnTo>
                  <a:lnTo>
                    <a:pt x="12120" y="546"/>
                  </a:lnTo>
                  <a:lnTo>
                    <a:pt x="12151" y="546"/>
                  </a:lnTo>
                  <a:lnTo>
                    <a:pt x="12188" y="549"/>
                  </a:lnTo>
                  <a:lnTo>
                    <a:pt x="12219" y="555"/>
                  </a:lnTo>
                  <a:lnTo>
                    <a:pt x="12300" y="564"/>
                  </a:lnTo>
                  <a:lnTo>
                    <a:pt x="12331" y="574"/>
                  </a:lnTo>
                  <a:lnTo>
                    <a:pt x="12387" y="583"/>
                  </a:lnTo>
                  <a:lnTo>
                    <a:pt x="12517" y="602"/>
                  </a:lnTo>
                  <a:lnTo>
                    <a:pt x="12567" y="611"/>
                  </a:lnTo>
                  <a:lnTo>
                    <a:pt x="12598" y="614"/>
                  </a:lnTo>
                  <a:lnTo>
                    <a:pt x="12653" y="623"/>
                  </a:lnTo>
                  <a:lnTo>
                    <a:pt x="12666" y="626"/>
                  </a:lnTo>
                  <a:lnTo>
                    <a:pt x="12653" y="704"/>
                  </a:lnTo>
                  <a:lnTo>
                    <a:pt x="12653" y="710"/>
                  </a:lnTo>
                  <a:lnTo>
                    <a:pt x="12660" y="713"/>
                  </a:lnTo>
                  <a:lnTo>
                    <a:pt x="12666" y="713"/>
                  </a:lnTo>
                  <a:lnTo>
                    <a:pt x="12722" y="722"/>
                  </a:lnTo>
                  <a:lnTo>
                    <a:pt x="12759" y="732"/>
                  </a:lnTo>
                  <a:lnTo>
                    <a:pt x="12790" y="738"/>
                  </a:lnTo>
                  <a:lnTo>
                    <a:pt x="12852" y="750"/>
                  </a:lnTo>
                  <a:lnTo>
                    <a:pt x="12858" y="750"/>
                  </a:lnTo>
                  <a:lnTo>
                    <a:pt x="12895" y="757"/>
                  </a:lnTo>
                  <a:lnTo>
                    <a:pt x="12939" y="763"/>
                  </a:lnTo>
                  <a:lnTo>
                    <a:pt x="12964" y="769"/>
                  </a:lnTo>
                  <a:lnTo>
                    <a:pt x="12982" y="772"/>
                  </a:lnTo>
                  <a:lnTo>
                    <a:pt x="13131" y="815"/>
                  </a:lnTo>
                  <a:lnTo>
                    <a:pt x="13143" y="819"/>
                  </a:lnTo>
                  <a:lnTo>
                    <a:pt x="13156" y="819"/>
                  </a:lnTo>
                  <a:lnTo>
                    <a:pt x="13168" y="822"/>
                  </a:lnTo>
                  <a:lnTo>
                    <a:pt x="13174" y="825"/>
                  </a:lnTo>
                  <a:lnTo>
                    <a:pt x="13199" y="825"/>
                  </a:lnTo>
                  <a:lnTo>
                    <a:pt x="13205" y="825"/>
                  </a:lnTo>
                  <a:lnTo>
                    <a:pt x="13212" y="828"/>
                  </a:lnTo>
                  <a:lnTo>
                    <a:pt x="13224" y="825"/>
                  </a:lnTo>
                  <a:lnTo>
                    <a:pt x="13236" y="825"/>
                  </a:lnTo>
                  <a:lnTo>
                    <a:pt x="13243" y="815"/>
                  </a:lnTo>
                  <a:lnTo>
                    <a:pt x="13255" y="803"/>
                  </a:lnTo>
                  <a:lnTo>
                    <a:pt x="13280" y="766"/>
                  </a:lnTo>
                  <a:lnTo>
                    <a:pt x="13298" y="732"/>
                  </a:lnTo>
                  <a:lnTo>
                    <a:pt x="13317" y="704"/>
                  </a:lnTo>
                  <a:lnTo>
                    <a:pt x="13317" y="698"/>
                  </a:lnTo>
                  <a:lnTo>
                    <a:pt x="13323" y="685"/>
                  </a:lnTo>
                  <a:lnTo>
                    <a:pt x="13342" y="648"/>
                  </a:lnTo>
                  <a:lnTo>
                    <a:pt x="13354" y="633"/>
                  </a:lnTo>
                  <a:lnTo>
                    <a:pt x="13354" y="620"/>
                  </a:lnTo>
                  <a:lnTo>
                    <a:pt x="13391" y="617"/>
                  </a:lnTo>
                  <a:lnTo>
                    <a:pt x="13416" y="617"/>
                  </a:lnTo>
                  <a:lnTo>
                    <a:pt x="13429" y="657"/>
                  </a:lnTo>
                  <a:lnTo>
                    <a:pt x="13447" y="664"/>
                  </a:lnTo>
                  <a:lnTo>
                    <a:pt x="13460" y="667"/>
                  </a:lnTo>
                  <a:lnTo>
                    <a:pt x="13466" y="664"/>
                  </a:lnTo>
                  <a:lnTo>
                    <a:pt x="13484" y="660"/>
                  </a:lnTo>
                  <a:lnTo>
                    <a:pt x="13528" y="660"/>
                  </a:lnTo>
                  <a:lnTo>
                    <a:pt x="13540" y="657"/>
                  </a:lnTo>
                  <a:lnTo>
                    <a:pt x="13546" y="657"/>
                  </a:lnTo>
                  <a:lnTo>
                    <a:pt x="13553" y="657"/>
                  </a:lnTo>
                  <a:lnTo>
                    <a:pt x="13571" y="639"/>
                  </a:lnTo>
                  <a:lnTo>
                    <a:pt x="13590" y="620"/>
                  </a:lnTo>
                  <a:lnTo>
                    <a:pt x="13608" y="602"/>
                  </a:lnTo>
                  <a:lnTo>
                    <a:pt x="13621" y="586"/>
                  </a:lnTo>
                  <a:lnTo>
                    <a:pt x="13627" y="583"/>
                  </a:lnTo>
                  <a:lnTo>
                    <a:pt x="13646" y="583"/>
                  </a:lnTo>
                  <a:lnTo>
                    <a:pt x="13677" y="592"/>
                  </a:lnTo>
                  <a:lnTo>
                    <a:pt x="13701" y="602"/>
                  </a:lnTo>
                  <a:lnTo>
                    <a:pt x="13739" y="602"/>
                  </a:lnTo>
                  <a:lnTo>
                    <a:pt x="13807" y="605"/>
                  </a:lnTo>
                  <a:lnTo>
                    <a:pt x="13875" y="605"/>
                  </a:lnTo>
                  <a:lnTo>
                    <a:pt x="13869" y="592"/>
                  </a:lnTo>
                  <a:lnTo>
                    <a:pt x="13925" y="605"/>
                  </a:lnTo>
                  <a:lnTo>
                    <a:pt x="13993" y="626"/>
                  </a:lnTo>
                  <a:lnTo>
                    <a:pt x="14018" y="636"/>
                  </a:lnTo>
                  <a:lnTo>
                    <a:pt x="14055" y="648"/>
                  </a:lnTo>
                  <a:lnTo>
                    <a:pt x="14111" y="664"/>
                  </a:lnTo>
                  <a:lnTo>
                    <a:pt x="14142" y="673"/>
                  </a:lnTo>
                  <a:lnTo>
                    <a:pt x="14179" y="685"/>
                  </a:lnTo>
                  <a:lnTo>
                    <a:pt x="14204" y="636"/>
                  </a:lnTo>
                  <a:lnTo>
                    <a:pt x="14204" y="614"/>
                  </a:lnTo>
                  <a:lnTo>
                    <a:pt x="14216" y="598"/>
                  </a:lnTo>
                  <a:lnTo>
                    <a:pt x="14229" y="555"/>
                  </a:lnTo>
                  <a:lnTo>
                    <a:pt x="14247" y="505"/>
                  </a:lnTo>
                  <a:lnTo>
                    <a:pt x="14253" y="487"/>
                  </a:lnTo>
                  <a:lnTo>
                    <a:pt x="14266" y="465"/>
                  </a:lnTo>
                  <a:lnTo>
                    <a:pt x="14284" y="431"/>
                  </a:lnTo>
                  <a:lnTo>
                    <a:pt x="14297" y="415"/>
                  </a:lnTo>
                  <a:lnTo>
                    <a:pt x="14303" y="406"/>
                  </a:lnTo>
                  <a:lnTo>
                    <a:pt x="14340" y="360"/>
                  </a:lnTo>
                  <a:lnTo>
                    <a:pt x="14365" y="344"/>
                  </a:lnTo>
                  <a:lnTo>
                    <a:pt x="14390" y="329"/>
                  </a:lnTo>
                  <a:lnTo>
                    <a:pt x="14408" y="319"/>
                  </a:lnTo>
                  <a:lnTo>
                    <a:pt x="14415" y="313"/>
                  </a:lnTo>
                  <a:lnTo>
                    <a:pt x="14421" y="310"/>
                  </a:lnTo>
                  <a:lnTo>
                    <a:pt x="14427" y="304"/>
                  </a:lnTo>
                  <a:lnTo>
                    <a:pt x="14427" y="301"/>
                  </a:lnTo>
                  <a:lnTo>
                    <a:pt x="14439" y="276"/>
                  </a:lnTo>
                  <a:lnTo>
                    <a:pt x="14458" y="239"/>
                  </a:lnTo>
                  <a:lnTo>
                    <a:pt x="14470" y="217"/>
                  </a:lnTo>
                  <a:lnTo>
                    <a:pt x="14477" y="211"/>
                  </a:lnTo>
                  <a:lnTo>
                    <a:pt x="14483" y="205"/>
                  </a:lnTo>
                  <a:lnTo>
                    <a:pt x="14489" y="202"/>
                  </a:lnTo>
                  <a:lnTo>
                    <a:pt x="14501" y="195"/>
                  </a:lnTo>
                  <a:lnTo>
                    <a:pt x="14501" y="189"/>
                  </a:lnTo>
                  <a:lnTo>
                    <a:pt x="14508" y="183"/>
                  </a:lnTo>
                  <a:lnTo>
                    <a:pt x="14514" y="180"/>
                  </a:lnTo>
                  <a:lnTo>
                    <a:pt x="14520" y="186"/>
                  </a:lnTo>
                  <a:lnTo>
                    <a:pt x="14563" y="202"/>
                  </a:lnTo>
                  <a:lnTo>
                    <a:pt x="14563" y="211"/>
                  </a:lnTo>
                  <a:lnTo>
                    <a:pt x="14570" y="214"/>
                  </a:lnTo>
                  <a:lnTo>
                    <a:pt x="14570" y="223"/>
                  </a:lnTo>
                  <a:lnTo>
                    <a:pt x="14563" y="251"/>
                  </a:lnTo>
                  <a:lnTo>
                    <a:pt x="14557" y="276"/>
                  </a:lnTo>
                  <a:lnTo>
                    <a:pt x="14650" y="304"/>
                  </a:lnTo>
                  <a:lnTo>
                    <a:pt x="14675" y="313"/>
                  </a:lnTo>
                  <a:lnTo>
                    <a:pt x="14780" y="341"/>
                  </a:lnTo>
                  <a:lnTo>
                    <a:pt x="14787" y="344"/>
                  </a:lnTo>
                  <a:lnTo>
                    <a:pt x="14818" y="360"/>
                  </a:lnTo>
                  <a:lnTo>
                    <a:pt x="14855" y="375"/>
                  </a:lnTo>
                  <a:lnTo>
                    <a:pt x="14948" y="381"/>
                  </a:lnTo>
                  <a:lnTo>
                    <a:pt x="15016" y="397"/>
                  </a:lnTo>
                  <a:lnTo>
                    <a:pt x="15041" y="403"/>
                  </a:lnTo>
                  <a:lnTo>
                    <a:pt x="15078" y="415"/>
                  </a:lnTo>
                  <a:lnTo>
                    <a:pt x="15122" y="428"/>
                  </a:lnTo>
                  <a:lnTo>
                    <a:pt x="15140" y="434"/>
                  </a:lnTo>
                  <a:lnTo>
                    <a:pt x="15196" y="453"/>
                  </a:lnTo>
                  <a:lnTo>
                    <a:pt x="15239" y="468"/>
                  </a:lnTo>
                  <a:lnTo>
                    <a:pt x="15258" y="481"/>
                  </a:lnTo>
                  <a:lnTo>
                    <a:pt x="15252" y="493"/>
                  </a:lnTo>
                  <a:lnTo>
                    <a:pt x="15246" y="508"/>
                  </a:lnTo>
                  <a:lnTo>
                    <a:pt x="15239" y="527"/>
                  </a:lnTo>
                  <a:lnTo>
                    <a:pt x="15233" y="558"/>
                  </a:lnTo>
                  <a:lnTo>
                    <a:pt x="15227" y="558"/>
                  </a:lnTo>
                  <a:lnTo>
                    <a:pt x="15221" y="567"/>
                  </a:lnTo>
                  <a:lnTo>
                    <a:pt x="15202" y="614"/>
                  </a:lnTo>
                  <a:lnTo>
                    <a:pt x="15196" y="629"/>
                  </a:lnTo>
                  <a:lnTo>
                    <a:pt x="15177" y="670"/>
                  </a:lnTo>
                  <a:lnTo>
                    <a:pt x="15171" y="676"/>
                  </a:lnTo>
                  <a:lnTo>
                    <a:pt x="15196" y="682"/>
                  </a:lnTo>
                  <a:lnTo>
                    <a:pt x="15184" y="685"/>
                  </a:lnTo>
                  <a:lnTo>
                    <a:pt x="15171" y="691"/>
                  </a:lnTo>
                  <a:lnTo>
                    <a:pt x="15184" y="691"/>
                  </a:lnTo>
                  <a:lnTo>
                    <a:pt x="15190" y="695"/>
                  </a:lnTo>
                  <a:lnTo>
                    <a:pt x="15208" y="704"/>
                  </a:lnTo>
                  <a:lnTo>
                    <a:pt x="15221" y="710"/>
                  </a:lnTo>
                  <a:lnTo>
                    <a:pt x="15227" y="713"/>
                  </a:lnTo>
                  <a:lnTo>
                    <a:pt x="15227" y="719"/>
                  </a:lnTo>
                  <a:lnTo>
                    <a:pt x="15221" y="741"/>
                  </a:lnTo>
                  <a:lnTo>
                    <a:pt x="15208" y="763"/>
                  </a:lnTo>
                  <a:lnTo>
                    <a:pt x="15196" y="806"/>
                  </a:lnTo>
                  <a:lnTo>
                    <a:pt x="15264" y="828"/>
                  </a:lnTo>
                  <a:lnTo>
                    <a:pt x="15339" y="856"/>
                  </a:lnTo>
                  <a:lnTo>
                    <a:pt x="15376" y="747"/>
                  </a:lnTo>
                  <a:lnTo>
                    <a:pt x="15376" y="741"/>
                  </a:lnTo>
                  <a:lnTo>
                    <a:pt x="15388" y="735"/>
                  </a:lnTo>
                  <a:lnTo>
                    <a:pt x="15407" y="713"/>
                  </a:lnTo>
                  <a:lnTo>
                    <a:pt x="15469" y="732"/>
                  </a:lnTo>
                  <a:lnTo>
                    <a:pt x="15481" y="732"/>
                  </a:lnTo>
                  <a:lnTo>
                    <a:pt x="15487" y="735"/>
                  </a:lnTo>
                  <a:lnTo>
                    <a:pt x="15549" y="753"/>
                  </a:lnTo>
                  <a:lnTo>
                    <a:pt x="15574" y="760"/>
                  </a:lnTo>
                  <a:lnTo>
                    <a:pt x="15593" y="769"/>
                  </a:lnTo>
                  <a:lnTo>
                    <a:pt x="15630" y="797"/>
                  </a:lnTo>
                  <a:lnTo>
                    <a:pt x="15630" y="806"/>
                  </a:lnTo>
                  <a:lnTo>
                    <a:pt x="15636" y="893"/>
                  </a:lnTo>
                  <a:lnTo>
                    <a:pt x="15636" y="899"/>
                  </a:lnTo>
                  <a:lnTo>
                    <a:pt x="15649" y="924"/>
                  </a:lnTo>
                  <a:lnTo>
                    <a:pt x="15649" y="936"/>
                  </a:lnTo>
                  <a:lnTo>
                    <a:pt x="15859" y="1070"/>
                  </a:lnTo>
                  <a:lnTo>
                    <a:pt x="15859" y="1076"/>
                  </a:lnTo>
                  <a:lnTo>
                    <a:pt x="15866" y="1076"/>
                  </a:lnTo>
                  <a:lnTo>
                    <a:pt x="15878" y="1082"/>
                  </a:lnTo>
                  <a:lnTo>
                    <a:pt x="15909" y="1095"/>
                  </a:lnTo>
                  <a:lnTo>
                    <a:pt x="15928" y="1101"/>
                  </a:lnTo>
                  <a:lnTo>
                    <a:pt x="15990" y="1119"/>
                  </a:lnTo>
                  <a:lnTo>
                    <a:pt x="16015" y="1129"/>
                  </a:lnTo>
                  <a:lnTo>
                    <a:pt x="16052" y="1141"/>
                  </a:lnTo>
                  <a:lnTo>
                    <a:pt x="16170" y="1175"/>
                  </a:lnTo>
                  <a:lnTo>
                    <a:pt x="16163" y="1184"/>
                  </a:lnTo>
                  <a:lnTo>
                    <a:pt x="16157" y="1246"/>
                  </a:lnTo>
                  <a:lnTo>
                    <a:pt x="16157" y="1305"/>
                  </a:lnTo>
                  <a:lnTo>
                    <a:pt x="16163" y="1315"/>
                  </a:lnTo>
                  <a:lnTo>
                    <a:pt x="16163" y="1324"/>
                  </a:lnTo>
                  <a:lnTo>
                    <a:pt x="16201" y="1361"/>
                  </a:lnTo>
                  <a:lnTo>
                    <a:pt x="16194" y="1370"/>
                  </a:lnTo>
                  <a:lnTo>
                    <a:pt x="16194" y="1398"/>
                  </a:lnTo>
                  <a:lnTo>
                    <a:pt x="16188" y="1451"/>
                  </a:lnTo>
                  <a:lnTo>
                    <a:pt x="16176" y="1519"/>
                  </a:lnTo>
                  <a:lnTo>
                    <a:pt x="16176" y="1563"/>
                  </a:lnTo>
                  <a:lnTo>
                    <a:pt x="16170" y="1594"/>
                  </a:lnTo>
                  <a:lnTo>
                    <a:pt x="16170" y="1619"/>
                  </a:lnTo>
                  <a:lnTo>
                    <a:pt x="16163" y="1634"/>
                  </a:lnTo>
                  <a:lnTo>
                    <a:pt x="16157" y="1668"/>
                  </a:lnTo>
                  <a:lnTo>
                    <a:pt x="16157" y="1705"/>
                  </a:lnTo>
                  <a:lnTo>
                    <a:pt x="16151" y="1712"/>
                  </a:lnTo>
                  <a:lnTo>
                    <a:pt x="16157" y="1718"/>
                  </a:lnTo>
                  <a:lnTo>
                    <a:pt x="16157" y="1721"/>
                  </a:lnTo>
                  <a:lnTo>
                    <a:pt x="16207" y="1739"/>
                  </a:lnTo>
                  <a:lnTo>
                    <a:pt x="16244" y="1758"/>
                  </a:lnTo>
                  <a:lnTo>
                    <a:pt x="16250" y="1761"/>
                  </a:lnTo>
                  <a:lnTo>
                    <a:pt x="16250" y="1764"/>
                  </a:lnTo>
                  <a:lnTo>
                    <a:pt x="16250" y="1767"/>
                  </a:lnTo>
                  <a:lnTo>
                    <a:pt x="16250" y="1770"/>
                  </a:lnTo>
                  <a:lnTo>
                    <a:pt x="16232" y="1795"/>
                  </a:lnTo>
                  <a:lnTo>
                    <a:pt x="16306" y="1832"/>
                  </a:lnTo>
                  <a:lnTo>
                    <a:pt x="16343" y="1845"/>
                  </a:lnTo>
                  <a:lnTo>
                    <a:pt x="16405" y="1867"/>
                  </a:lnTo>
                  <a:lnTo>
                    <a:pt x="16424" y="1873"/>
                  </a:lnTo>
                  <a:lnTo>
                    <a:pt x="16455" y="1882"/>
                  </a:lnTo>
                  <a:lnTo>
                    <a:pt x="16467" y="1885"/>
                  </a:lnTo>
                  <a:lnTo>
                    <a:pt x="16498" y="1898"/>
                  </a:lnTo>
                  <a:lnTo>
                    <a:pt x="16579" y="1929"/>
                  </a:lnTo>
                  <a:lnTo>
                    <a:pt x="16616" y="1944"/>
                  </a:lnTo>
                  <a:lnTo>
                    <a:pt x="16628" y="1947"/>
                  </a:lnTo>
                  <a:lnTo>
                    <a:pt x="16709" y="1966"/>
                  </a:lnTo>
                  <a:lnTo>
                    <a:pt x="16709" y="1969"/>
                  </a:lnTo>
                  <a:lnTo>
                    <a:pt x="16740" y="1972"/>
                  </a:lnTo>
                  <a:lnTo>
                    <a:pt x="16783" y="1975"/>
                  </a:lnTo>
                  <a:lnTo>
                    <a:pt x="16808" y="1975"/>
                  </a:lnTo>
                  <a:lnTo>
                    <a:pt x="16821" y="1975"/>
                  </a:lnTo>
                  <a:lnTo>
                    <a:pt x="16827" y="1978"/>
                  </a:lnTo>
                  <a:lnTo>
                    <a:pt x="16845" y="1984"/>
                  </a:lnTo>
                  <a:lnTo>
                    <a:pt x="16858" y="1994"/>
                  </a:lnTo>
                  <a:lnTo>
                    <a:pt x="16901" y="2012"/>
                  </a:lnTo>
                  <a:lnTo>
                    <a:pt x="16951" y="2031"/>
                  </a:lnTo>
                  <a:lnTo>
                    <a:pt x="16970" y="2040"/>
                  </a:lnTo>
                  <a:lnTo>
                    <a:pt x="16988" y="2049"/>
                  </a:lnTo>
                  <a:lnTo>
                    <a:pt x="17032" y="2062"/>
                  </a:lnTo>
                  <a:lnTo>
                    <a:pt x="17069" y="2080"/>
                  </a:lnTo>
                  <a:lnTo>
                    <a:pt x="17131" y="2108"/>
                  </a:lnTo>
                  <a:lnTo>
                    <a:pt x="17255" y="2170"/>
                  </a:lnTo>
                  <a:lnTo>
                    <a:pt x="17304" y="2174"/>
                  </a:lnTo>
                  <a:lnTo>
                    <a:pt x="17286" y="2198"/>
                  </a:lnTo>
                  <a:lnTo>
                    <a:pt x="17261" y="2254"/>
                  </a:lnTo>
                  <a:lnTo>
                    <a:pt x="17311" y="2263"/>
                  </a:lnTo>
                  <a:lnTo>
                    <a:pt x="17379" y="2301"/>
                  </a:lnTo>
                  <a:lnTo>
                    <a:pt x="17435" y="2325"/>
                  </a:lnTo>
                  <a:lnTo>
                    <a:pt x="17466" y="2344"/>
                  </a:lnTo>
                  <a:lnTo>
                    <a:pt x="17528" y="2375"/>
                  </a:lnTo>
                  <a:lnTo>
                    <a:pt x="17534" y="2381"/>
                  </a:lnTo>
                  <a:lnTo>
                    <a:pt x="17664" y="2449"/>
                  </a:lnTo>
                  <a:lnTo>
                    <a:pt x="17695" y="2465"/>
                  </a:lnTo>
                  <a:lnTo>
                    <a:pt x="17726" y="2487"/>
                  </a:lnTo>
                  <a:lnTo>
                    <a:pt x="17831" y="2542"/>
                  </a:lnTo>
                  <a:lnTo>
                    <a:pt x="17838" y="2542"/>
                  </a:lnTo>
                  <a:lnTo>
                    <a:pt x="17968" y="2608"/>
                  </a:lnTo>
                  <a:lnTo>
                    <a:pt x="17968" y="2595"/>
                  </a:lnTo>
                  <a:lnTo>
                    <a:pt x="17974" y="2580"/>
                  </a:lnTo>
                  <a:lnTo>
                    <a:pt x="17974" y="2573"/>
                  </a:lnTo>
                  <a:lnTo>
                    <a:pt x="17993" y="2558"/>
                  </a:lnTo>
                  <a:lnTo>
                    <a:pt x="17993" y="2555"/>
                  </a:lnTo>
                  <a:lnTo>
                    <a:pt x="17999" y="2552"/>
                  </a:lnTo>
                  <a:lnTo>
                    <a:pt x="18011" y="2549"/>
                  </a:lnTo>
                  <a:lnTo>
                    <a:pt x="18018" y="2549"/>
                  </a:lnTo>
                  <a:lnTo>
                    <a:pt x="18049" y="2552"/>
                  </a:lnTo>
                  <a:lnTo>
                    <a:pt x="18123" y="2570"/>
                  </a:lnTo>
                  <a:lnTo>
                    <a:pt x="18142" y="2577"/>
                  </a:lnTo>
                  <a:lnTo>
                    <a:pt x="18173" y="2589"/>
                  </a:lnTo>
                  <a:lnTo>
                    <a:pt x="18210" y="2611"/>
                  </a:lnTo>
                  <a:lnTo>
                    <a:pt x="18253" y="2635"/>
                  </a:lnTo>
                  <a:lnTo>
                    <a:pt x="18303" y="2667"/>
                  </a:lnTo>
                  <a:lnTo>
                    <a:pt x="18303" y="2670"/>
                  </a:lnTo>
                  <a:lnTo>
                    <a:pt x="18365" y="2716"/>
                  </a:lnTo>
                  <a:lnTo>
                    <a:pt x="18383" y="2725"/>
                  </a:lnTo>
                  <a:lnTo>
                    <a:pt x="18390" y="2732"/>
                  </a:lnTo>
                  <a:lnTo>
                    <a:pt x="18414" y="2747"/>
                  </a:lnTo>
                  <a:lnTo>
                    <a:pt x="18421" y="2753"/>
                  </a:lnTo>
                  <a:lnTo>
                    <a:pt x="18421" y="2756"/>
                  </a:lnTo>
                  <a:lnTo>
                    <a:pt x="18458" y="2772"/>
                  </a:lnTo>
                  <a:lnTo>
                    <a:pt x="18476" y="2781"/>
                  </a:lnTo>
                  <a:lnTo>
                    <a:pt x="18495" y="2791"/>
                  </a:lnTo>
                  <a:lnTo>
                    <a:pt x="18551" y="2812"/>
                  </a:lnTo>
                  <a:lnTo>
                    <a:pt x="18569" y="2818"/>
                  </a:lnTo>
                  <a:lnTo>
                    <a:pt x="18551" y="2877"/>
                  </a:lnTo>
                  <a:lnTo>
                    <a:pt x="18514" y="2964"/>
                  </a:lnTo>
                  <a:lnTo>
                    <a:pt x="18514" y="2961"/>
                  </a:lnTo>
                  <a:lnTo>
                    <a:pt x="18495" y="2958"/>
                  </a:lnTo>
                  <a:lnTo>
                    <a:pt x="18476" y="2952"/>
                  </a:lnTo>
                  <a:lnTo>
                    <a:pt x="18464" y="2949"/>
                  </a:lnTo>
                  <a:lnTo>
                    <a:pt x="18458" y="2946"/>
                  </a:lnTo>
                  <a:lnTo>
                    <a:pt x="18439" y="2995"/>
                  </a:lnTo>
                  <a:lnTo>
                    <a:pt x="18433" y="3001"/>
                  </a:lnTo>
                  <a:lnTo>
                    <a:pt x="18402" y="3060"/>
                  </a:lnTo>
                  <a:lnTo>
                    <a:pt x="18396" y="3088"/>
                  </a:lnTo>
                  <a:lnTo>
                    <a:pt x="18359" y="3153"/>
                  </a:lnTo>
                  <a:lnTo>
                    <a:pt x="18309" y="3256"/>
                  </a:lnTo>
                  <a:lnTo>
                    <a:pt x="18303" y="3277"/>
                  </a:lnTo>
                  <a:lnTo>
                    <a:pt x="18303" y="3284"/>
                  </a:lnTo>
                  <a:lnTo>
                    <a:pt x="18272" y="3339"/>
                  </a:lnTo>
                  <a:lnTo>
                    <a:pt x="18253" y="3377"/>
                  </a:lnTo>
                  <a:lnTo>
                    <a:pt x="18235" y="3417"/>
                  </a:lnTo>
                  <a:lnTo>
                    <a:pt x="18216" y="3451"/>
                  </a:lnTo>
                  <a:lnTo>
                    <a:pt x="18216" y="3457"/>
                  </a:lnTo>
                  <a:lnTo>
                    <a:pt x="18216" y="3466"/>
                  </a:lnTo>
                  <a:lnTo>
                    <a:pt x="18216" y="3470"/>
                  </a:lnTo>
                  <a:lnTo>
                    <a:pt x="18253" y="3491"/>
                  </a:lnTo>
                  <a:lnTo>
                    <a:pt x="18266" y="3497"/>
                  </a:lnTo>
                  <a:lnTo>
                    <a:pt x="18290" y="3513"/>
                  </a:lnTo>
                  <a:lnTo>
                    <a:pt x="18303" y="3519"/>
                  </a:lnTo>
                  <a:lnTo>
                    <a:pt x="18309" y="3522"/>
                  </a:lnTo>
                  <a:lnTo>
                    <a:pt x="18328" y="3535"/>
                  </a:lnTo>
                  <a:lnTo>
                    <a:pt x="18346" y="3544"/>
                  </a:lnTo>
                  <a:lnTo>
                    <a:pt x="18352" y="3544"/>
                  </a:lnTo>
                  <a:lnTo>
                    <a:pt x="18365" y="3547"/>
                  </a:lnTo>
                  <a:lnTo>
                    <a:pt x="18408" y="3559"/>
                  </a:lnTo>
                  <a:lnTo>
                    <a:pt x="18439" y="3572"/>
                  </a:lnTo>
                  <a:lnTo>
                    <a:pt x="18458" y="3572"/>
                  </a:lnTo>
                  <a:lnTo>
                    <a:pt x="18476" y="3581"/>
                  </a:lnTo>
                  <a:lnTo>
                    <a:pt x="18563" y="3603"/>
                  </a:lnTo>
                  <a:lnTo>
                    <a:pt x="18656" y="3628"/>
                  </a:lnTo>
                  <a:lnTo>
                    <a:pt x="18824" y="3674"/>
                  </a:lnTo>
                  <a:lnTo>
                    <a:pt x="18830" y="3677"/>
                  </a:lnTo>
                  <a:lnTo>
                    <a:pt x="18898" y="3702"/>
                  </a:lnTo>
                  <a:lnTo>
                    <a:pt x="18923" y="3711"/>
                  </a:lnTo>
                  <a:lnTo>
                    <a:pt x="19016" y="3742"/>
                  </a:lnTo>
                  <a:lnTo>
                    <a:pt x="19090" y="3761"/>
                  </a:lnTo>
                  <a:lnTo>
                    <a:pt x="19202" y="3795"/>
                  </a:lnTo>
                  <a:lnTo>
                    <a:pt x="19239" y="3808"/>
                  </a:lnTo>
                  <a:lnTo>
                    <a:pt x="19295" y="3826"/>
                  </a:lnTo>
                  <a:lnTo>
                    <a:pt x="19369" y="3848"/>
                  </a:lnTo>
                  <a:lnTo>
                    <a:pt x="19407" y="3857"/>
                  </a:lnTo>
                  <a:lnTo>
                    <a:pt x="19413" y="3814"/>
                  </a:lnTo>
                  <a:lnTo>
                    <a:pt x="19413" y="3767"/>
                  </a:lnTo>
                  <a:lnTo>
                    <a:pt x="19419" y="3733"/>
                  </a:lnTo>
                  <a:lnTo>
                    <a:pt x="19425" y="3584"/>
                  </a:lnTo>
                  <a:lnTo>
                    <a:pt x="19438" y="3504"/>
                  </a:lnTo>
                  <a:lnTo>
                    <a:pt x="19444" y="3451"/>
                  </a:lnTo>
                  <a:lnTo>
                    <a:pt x="19462" y="3290"/>
                  </a:lnTo>
                  <a:lnTo>
                    <a:pt x="19462" y="3249"/>
                  </a:lnTo>
                  <a:lnTo>
                    <a:pt x="19469" y="3209"/>
                  </a:lnTo>
                  <a:lnTo>
                    <a:pt x="19481" y="3147"/>
                  </a:lnTo>
                  <a:lnTo>
                    <a:pt x="19481" y="3141"/>
                  </a:lnTo>
                  <a:lnTo>
                    <a:pt x="19481" y="3070"/>
                  </a:lnTo>
                  <a:lnTo>
                    <a:pt x="19493" y="2986"/>
                  </a:lnTo>
                  <a:lnTo>
                    <a:pt x="19493" y="2977"/>
                  </a:lnTo>
                  <a:lnTo>
                    <a:pt x="19512" y="2791"/>
                  </a:lnTo>
                  <a:lnTo>
                    <a:pt x="19512" y="2766"/>
                  </a:lnTo>
                  <a:lnTo>
                    <a:pt x="19524" y="2710"/>
                  </a:lnTo>
                  <a:lnTo>
                    <a:pt x="19531" y="2651"/>
                  </a:lnTo>
                  <a:lnTo>
                    <a:pt x="19537" y="2601"/>
                  </a:lnTo>
                  <a:lnTo>
                    <a:pt x="19543" y="2580"/>
                  </a:lnTo>
                  <a:lnTo>
                    <a:pt x="19555" y="2542"/>
                  </a:lnTo>
                  <a:lnTo>
                    <a:pt x="19574" y="2480"/>
                  </a:lnTo>
                  <a:lnTo>
                    <a:pt x="19593" y="2431"/>
                  </a:lnTo>
                  <a:lnTo>
                    <a:pt x="19605" y="2415"/>
                  </a:lnTo>
                  <a:lnTo>
                    <a:pt x="19617" y="2384"/>
                  </a:lnTo>
                  <a:lnTo>
                    <a:pt x="19636" y="2347"/>
                  </a:lnTo>
                  <a:lnTo>
                    <a:pt x="19642" y="2341"/>
                  </a:lnTo>
                  <a:lnTo>
                    <a:pt x="19679" y="2282"/>
                  </a:lnTo>
                  <a:lnTo>
                    <a:pt x="19735" y="2189"/>
                  </a:lnTo>
                  <a:lnTo>
                    <a:pt x="19766" y="2143"/>
                  </a:lnTo>
                  <a:lnTo>
                    <a:pt x="19797" y="2093"/>
                  </a:lnTo>
                  <a:lnTo>
                    <a:pt x="19841" y="2046"/>
                  </a:lnTo>
                  <a:lnTo>
                    <a:pt x="19884" y="2003"/>
                  </a:lnTo>
                  <a:lnTo>
                    <a:pt x="19934" y="1960"/>
                  </a:lnTo>
                  <a:lnTo>
                    <a:pt x="19934" y="1956"/>
                  </a:lnTo>
                  <a:lnTo>
                    <a:pt x="20002" y="1901"/>
                  </a:lnTo>
                  <a:lnTo>
                    <a:pt x="20051" y="1863"/>
                  </a:lnTo>
                  <a:lnTo>
                    <a:pt x="20058" y="1860"/>
                  </a:lnTo>
                  <a:lnTo>
                    <a:pt x="20101" y="1836"/>
                  </a:lnTo>
                  <a:lnTo>
                    <a:pt x="20194" y="1792"/>
                  </a:lnTo>
                  <a:lnTo>
                    <a:pt x="20200" y="1789"/>
                  </a:lnTo>
                  <a:lnTo>
                    <a:pt x="20275" y="1755"/>
                  </a:lnTo>
                  <a:lnTo>
                    <a:pt x="20293" y="1749"/>
                  </a:lnTo>
                  <a:lnTo>
                    <a:pt x="20399" y="1696"/>
                  </a:lnTo>
                  <a:lnTo>
                    <a:pt x="20405" y="1696"/>
                  </a:lnTo>
                  <a:lnTo>
                    <a:pt x="20473" y="1659"/>
                  </a:lnTo>
                  <a:lnTo>
                    <a:pt x="20498" y="1653"/>
                  </a:lnTo>
                  <a:lnTo>
                    <a:pt x="20523" y="1646"/>
                  </a:lnTo>
                  <a:lnTo>
                    <a:pt x="20554" y="1640"/>
                  </a:lnTo>
                  <a:lnTo>
                    <a:pt x="20560" y="1637"/>
                  </a:lnTo>
                  <a:lnTo>
                    <a:pt x="20591" y="1631"/>
                  </a:lnTo>
                  <a:lnTo>
                    <a:pt x="20665" y="1619"/>
                  </a:lnTo>
                  <a:lnTo>
                    <a:pt x="20672" y="1619"/>
                  </a:lnTo>
                  <a:lnTo>
                    <a:pt x="20703" y="1612"/>
                  </a:lnTo>
                  <a:lnTo>
                    <a:pt x="20777" y="1603"/>
                  </a:lnTo>
                  <a:lnTo>
                    <a:pt x="20814" y="1597"/>
                  </a:lnTo>
                  <a:lnTo>
                    <a:pt x="20882" y="1584"/>
                  </a:lnTo>
                  <a:lnTo>
                    <a:pt x="20932" y="1575"/>
                  </a:lnTo>
                  <a:lnTo>
                    <a:pt x="20975" y="1569"/>
                  </a:lnTo>
                  <a:lnTo>
                    <a:pt x="21025" y="1560"/>
                  </a:lnTo>
                  <a:lnTo>
                    <a:pt x="21037" y="1560"/>
                  </a:lnTo>
                  <a:lnTo>
                    <a:pt x="21093" y="1556"/>
                  </a:lnTo>
                  <a:lnTo>
                    <a:pt x="21130" y="1550"/>
                  </a:lnTo>
                  <a:lnTo>
                    <a:pt x="21186" y="1547"/>
                  </a:lnTo>
                  <a:lnTo>
                    <a:pt x="21236" y="1544"/>
                  </a:lnTo>
                  <a:lnTo>
                    <a:pt x="21335" y="1535"/>
                  </a:lnTo>
                  <a:lnTo>
                    <a:pt x="21335" y="1566"/>
                  </a:lnTo>
                  <a:lnTo>
                    <a:pt x="21335" y="1581"/>
                  </a:lnTo>
                  <a:lnTo>
                    <a:pt x="21335" y="1625"/>
                  </a:lnTo>
                  <a:lnTo>
                    <a:pt x="21385" y="2053"/>
                  </a:lnTo>
                  <a:lnTo>
                    <a:pt x="21391" y="2105"/>
                  </a:lnTo>
                  <a:lnTo>
                    <a:pt x="21428" y="2431"/>
                  </a:lnTo>
                  <a:lnTo>
                    <a:pt x="21447" y="2542"/>
                  </a:lnTo>
                  <a:lnTo>
                    <a:pt x="21478" y="2763"/>
                  </a:lnTo>
                  <a:lnTo>
                    <a:pt x="21496" y="2995"/>
                  </a:lnTo>
                  <a:lnTo>
                    <a:pt x="21515" y="3101"/>
                  </a:lnTo>
                  <a:lnTo>
                    <a:pt x="21521" y="3181"/>
                  </a:lnTo>
                  <a:lnTo>
                    <a:pt x="21558" y="3305"/>
                  </a:lnTo>
                  <a:lnTo>
                    <a:pt x="21608" y="3401"/>
                  </a:lnTo>
                  <a:lnTo>
                    <a:pt x="21614" y="3417"/>
                  </a:lnTo>
                  <a:lnTo>
                    <a:pt x="21651" y="3485"/>
                  </a:lnTo>
                  <a:lnTo>
                    <a:pt x="21831" y="3702"/>
                  </a:lnTo>
                  <a:lnTo>
                    <a:pt x="21875" y="3761"/>
                  </a:lnTo>
                  <a:lnTo>
                    <a:pt x="21992" y="3913"/>
                  </a:lnTo>
                  <a:lnTo>
                    <a:pt x="21986" y="3941"/>
                  </a:lnTo>
                  <a:lnTo>
                    <a:pt x="21980" y="3947"/>
                  </a:lnTo>
                  <a:lnTo>
                    <a:pt x="21961" y="4170"/>
                  </a:lnTo>
                  <a:lnTo>
                    <a:pt x="21906" y="4297"/>
                  </a:lnTo>
                  <a:lnTo>
                    <a:pt x="21918" y="4465"/>
                  </a:lnTo>
                  <a:lnTo>
                    <a:pt x="21918" y="4490"/>
                  </a:lnTo>
                  <a:lnTo>
                    <a:pt x="21961" y="4474"/>
                  </a:lnTo>
                  <a:lnTo>
                    <a:pt x="21968" y="4474"/>
                  </a:lnTo>
                  <a:lnTo>
                    <a:pt x="22272" y="4372"/>
                  </a:lnTo>
                  <a:lnTo>
                    <a:pt x="22532" y="4372"/>
                  </a:lnTo>
                  <a:lnTo>
                    <a:pt x="22582" y="4406"/>
                  </a:lnTo>
                  <a:lnTo>
                    <a:pt x="22588" y="4406"/>
                  </a:lnTo>
                  <a:lnTo>
                    <a:pt x="22699" y="4477"/>
                  </a:lnTo>
                  <a:lnTo>
                    <a:pt x="22706" y="4480"/>
                  </a:lnTo>
                  <a:lnTo>
                    <a:pt x="22755" y="4508"/>
                  </a:lnTo>
                  <a:lnTo>
                    <a:pt x="22761" y="4518"/>
                  </a:lnTo>
                  <a:lnTo>
                    <a:pt x="22780" y="4527"/>
                  </a:lnTo>
                  <a:lnTo>
                    <a:pt x="23059" y="4738"/>
                  </a:lnTo>
                  <a:lnTo>
                    <a:pt x="23078" y="4750"/>
                  </a:lnTo>
                  <a:lnTo>
                    <a:pt x="23282" y="4973"/>
                  </a:lnTo>
                  <a:lnTo>
                    <a:pt x="23320" y="5011"/>
                  </a:lnTo>
                  <a:lnTo>
                    <a:pt x="23462" y="5218"/>
                  </a:lnTo>
                  <a:lnTo>
                    <a:pt x="23487" y="5249"/>
                  </a:lnTo>
                  <a:lnTo>
                    <a:pt x="23617" y="5435"/>
                  </a:lnTo>
                  <a:lnTo>
                    <a:pt x="23654" y="5497"/>
                  </a:lnTo>
                  <a:lnTo>
                    <a:pt x="23834" y="5752"/>
                  </a:lnTo>
                  <a:lnTo>
                    <a:pt x="23853" y="5779"/>
                  </a:lnTo>
                  <a:lnTo>
                    <a:pt x="23989" y="5984"/>
                  </a:lnTo>
                  <a:lnTo>
                    <a:pt x="24039" y="6102"/>
                  </a:lnTo>
                  <a:lnTo>
                    <a:pt x="24057" y="6093"/>
                  </a:lnTo>
                  <a:lnTo>
                    <a:pt x="24119" y="6207"/>
                  </a:lnTo>
                  <a:lnTo>
                    <a:pt x="24132" y="6245"/>
                  </a:lnTo>
                  <a:lnTo>
                    <a:pt x="24157" y="6282"/>
                  </a:lnTo>
                  <a:lnTo>
                    <a:pt x="24299" y="6561"/>
                  </a:lnTo>
                  <a:lnTo>
                    <a:pt x="24473" y="6914"/>
                  </a:lnTo>
                  <a:lnTo>
                    <a:pt x="24554" y="7035"/>
                  </a:lnTo>
                  <a:lnTo>
                    <a:pt x="24696" y="7311"/>
                  </a:lnTo>
                  <a:lnTo>
                    <a:pt x="24696" y="7317"/>
                  </a:lnTo>
                  <a:lnTo>
                    <a:pt x="24702" y="7320"/>
                  </a:lnTo>
                  <a:lnTo>
                    <a:pt x="24795" y="7507"/>
                  </a:lnTo>
                  <a:lnTo>
                    <a:pt x="24802" y="7528"/>
                  </a:lnTo>
                  <a:lnTo>
                    <a:pt x="24808" y="7547"/>
                  </a:lnTo>
                  <a:lnTo>
                    <a:pt x="24808" y="7562"/>
                  </a:lnTo>
                  <a:lnTo>
                    <a:pt x="24845" y="7702"/>
                  </a:lnTo>
                  <a:lnTo>
                    <a:pt x="24845" y="7720"/>
                  </a:lnTo>
                  <a:lnTo>
                    <a:pt x="24851" y="7733"/>
                  </a:lnTo>
                  <a:lnTo>
                    <a:pt x="24857" y="7745"/>
                  </a:lnTo>
                  <a:lnTo>
                    <a:pt x="24857" y="7776"/>
                  </a:lnTo>
                  <a:lnTo>
                    <a:pt x="24864" y="8046"/>
                  </a:lnTo>
                  <a:lnTo>
                    <a:pt x="24864" y="8244"/>
                  </a:lnTo>
                  <a:lnTo>
                    <a:pt x="24857" y="8254"/>
                  </a:lnTo>
                  <a:lnTo>
                    <a:pt x="24864" y="8272"/>
                  </a:lnTo>
                  <a:lnTo>
                    <a:pt x="24857" y="8372"/>
                  </a:lnTo>
                  <a:lnTo>
                    <a:pt x="24895" y="8514"/>
                  </a:lnTo>
                  <a:lnTo>
                    <a:pt x="24919" y="8626"/>
                  </a:lnTo>
                  <a:lnTo>
                    <a:pt x="24919" y="8638"/>
                  </a:lnTo>
                  <a:lnTo>
                    <a:pt x="24932" y="8694"/>
                  </a:lnTo>
                  <a:lnTo>
                    <a:pt x="24938" y="8703"/>
                  </a:lnTo>
                  <a:lnTo>
                    <a:pt x="24957" y="8737"/>
                  </a:lnTo>
                  <a:lnTo>
                    <a:pt x="24969" y="8781"/>
                  </a:lnTo>
                  <a:lnTo>
                    <a:pt x="24981" y="8803"/>
                  </a:lnTo>
                  <a:lnTo>
                    <a:pt x="25031" y="8899"/>
                  </a:lnTo>
                  <a:lnTo>
                    <a:pt x="25043" y="8917"/>
                  </a:lnTo>
                  <a:lnTo>
                    <a:pt x="25167" y="9175"/>
                  </a:lnTo>
                  <a:lnTo>
                    <a:pt x="25236" y="9311"/>
                  </a:lnTo>
                  <a:lnTo>
                    <a:pt x="25378" y="9578"/>
                  </a:lnTo>
                  <a:lnTo>
                    <a:pt x="25378" y="9581"/>
                  </a:lnTo>
                  <a:lnTo>
                    <a:pt x="25409" y="9643"/>
                  </a:lnTo>
                  <a:lnTo>
                    <a:pt x="25490" y="9705"/>
                  </a:lnTo>
                  <a:lnTo>
                    <a:pt x="25490" y="9708"/>
                  </a:lnTo>
                  <a:lnTo>
                    <a:pt x="25496" y="9708"/>
                  </a:lnTo>
                  <a:lnTo>
                    <a:pt x="25577" y="9779"/>
                  </a:lnTo>
                  <a:lnTo>
                    <a:pt x="25626" y="9820"/>
                  </a:lnTo>
                  <a:lnTo>
                    <a:pt x="25682" y="9891"/>
                  </a:lnTo>
                  <a:lnTo>
                    <a:pt x="25682" y="9894"/>
                  </a:lnTo>
                  <a:lnTo>
                    <a:pt x="25719" y="9944"/>
                  </a:lnTo>
                  <a:lnTo>
                    <a:pt x="25750" y="9978"/>
                  </a:lnTo>
                  <a:lnTo>
                    <a:pt x="25750" y="9984"/>
                  </a:lnTo>
                  <a:lnTo>
                    <a:pt x="25806" y="10061"/>
                  </a:lnTo>
                  <a:lnTo>
                    <a:pt x="25825" y="10077"/>
                  </a:lnTo>
                  <a:lnTo>
                    <a:pt x="25843" y="10108"/>
                  </a:lnTo>
                  <a:lnTo>
                    <a:pt x="25850" y="10127"/>
                  </a:lnTo>
                  <a:lnTo>
                    <a:pt x="25862" y="10167"/>
                  </a:lnTo>
                  <a:lnTo>
                    <a:pt x="25868" y="10189"/>
                  </a:lnTo>
                  <a:lnTo>
                    <a:pt x="25887" y="10247"/>
                  </a:lnTo>
                  <a:lnTo>
                    <a:pt x="25899" y="10272"/>
                  </a:lnTo>
                  <a:lnTo>
                    <a:pt x="25924" y="10356"/>
                  </a:lnTo>
                  <a:lnTo>
                    <a:pt x="25936" y="10375"/>
                  </a:lnTo>
                  <a:lnTo>
                    <a:pt x="25943" y="10396"/>
                  </a:lnTo>
                  <a:lnTo>
                    <a:pt x="26048" y="10635"/>
                  </a:lnTo>
                  <a:lnTo>
                    <a:pt x="26141" y="10818"/>
                  </a:lnTo>
                  <a:lnTo>
                    <a:pt x="26147" y="10827"/>
                  </a:lnTo>
                  <a:lnTo>
                    <a:pt x="26153" y="10830"/>
                  </a:lnTo>
                  <a:lnTo>
                    <a:pt x="26153" y="10833"/>
                  </a:lnTo>
                  <a:lnTo>
                    <a:pt x="26209" y="10942"/>
                  </a:lnTo>
                  <a:lnTo>
                    <a:pt x="26215" y="10942"/>
                  </a:lnTo>
                  <a:lnTo>
                    <a:pt x="26271" y="10998"/>
                  </a:lnTo>
                  <a:lnTo>
                    <a:pt x="26308" y="11023"/>
                  </a:lnTo>
                  <a:lnTo>
                    <a:pt x="26401" y="11100"/>
                  </a:lnTo>
                  <a:lnTo>
                    <a:pt x="26327" y="11162"/>
                  </a:lnTo>
                  <a:lnTo>
                    <a:pt x="26308" y="11184"/>
                  </a:lnTo>
                  <a:lnTo>
                    <a:pt x="26308" y="11193"/>
                  </a:lnTo>
                  <a:lnTo>
                    <a:pt x="26290" y="11221"/>
                  </a:lnTo>
                  <a:lnTo>
                    <a:pt x="26284" y="11230"/>
                  </a:lnTo>
                  <a:lnTo>
                    <a:pt x="26277" y="11240"/>
                  </a:lnTo>
                  <a:lnTo>
                    <a:pt x="26271" y="11255"/>
                  </a:lnTo>
                  <a:lnTo>
                    <a:pt x="26271" y="11261"/>
                  </a:lnTo>
                  <a:lnTo>
                    <a:pt x="26234" y="11323"/>
                  </a:lnTo>
                  <a:lnTo>
                    <a:pt x="26222" y="11364"/>
                  </a:lnTo>
                  <a:lnTo>
                    <a:pt x="26215" y="11379"/>
                  </a:lnTo>
                  <a:lnTo>
                    <a:pt x="26197" y="11450"/>
                  </a:lnTo>
                  <a:lnTo>
                    <a:pt x="26178" y="11444"/>
                  </a:lnTo>
                  <a:lnTo>
                    <a:pt x="26147" y="11435"/>
                  </a:lnTo>
                  <a:lnTo>
                    <a:pt x="26135" y="11429"/>
                  </a:lnTo>
                  <a:lnTo>
                    <a:pt x="26122" y="11426"/>
                  </a:lnTo>
                  <a:lnTo>
                    <a:pt x="26104" y="11416"/>
                  </a:lnTo>
                  <a:lnTo>
                    <a:pt x="26085" y="11407"/>
                  </a:lnTo>
                  <a:lnTo>
                    <a:pt x="26067" y="11398"/>
                  </a:lnTo>
                  <a:lnTo>
                    <a:pt x="26054" y="11388"/>
                  </a:lnTo>
                  <a:lnTo>
                    <a:pt x="26036" y="11382"/>
                  </a:lnTo>
                  <a:lnTo>
                    <a:pt x="26011" y="11373"/>
                  </a:lnTo>
                  <a:lnTo>
                    <a:pt x="26005" y="11370"/>
                  </a:lnTo>
                  <a:lnTo>
                    <a:pt x="25986" y="11367"/>
                  </a:lnTo>
                  <a:lnTo>
                    <a:pt x="25967" y="11361"/>
                  </a:lnTo>
                  <a:lnTo>
                    <a:pt x="25918" y="11361"/>
                  </a:lnTo>
                  <a:lnTo>
                    <a:pt x="25899" y="11364"/>
                  </a:lnTo>
                  <a:lnTo>
                    <a:pt x="25887" y="11364"/>
                  </a:lnTo>
                  <a:lnTo>
                    <a:pt x="25856" y="11367"/>
                  </a:lnTo>
                  <a:lnTo>
                    <a:pt x="25850" y="11367"/>
                  </a:lnTo>
                  <a:lnTo>
                    <a:pt x="25825" y="11364"/>
                  </a:lnTo>
                  <a:lnTo>
                    <a:pt x="25800" y="11361"/>
                  </a:lnTo>
                  <a:lnTo>
                    <a:pt x="25769" y="11354"/>
                  </a:lnTo>
                  <a:lnTo>
                    <a:pt x="25738" y="11348"/>
                  </a:lnTo>
                  <a:lnTo>
                    <a:pt x="25707" y="11342"/>
                  </a:lnTo>
                  <a:lnTo>
                    <a:pt x="25695" y="11336"/>
                  </a:lnTo>
                  <a:lnTo>
                    <a:pt x="25688" y="11333"/>
                  </a:lnTo>
                  <a:lnTo>
                    <a:pt x="25676" y="11326"/>
                  </a:lnTo>
                  <a:lnTo>
                    <a:pt x="25657" y="11317"/>
                  </a:lnTo>
                  <a:lnTo>
                    <a:pt x="25639" y="11320"/>
                  </a:lnTo>
                  <a:lnTo>
                    <a:pt x="25626" y="11323"/>
                  </a:lnTo>
                  <a:lnTo>
                    <a:pt x="25608" y="11323"/>
                  </a:lnTo>
                  <a:lnTo>
                    <a:pt x="25515" y="11314"/>
                  </a:lnTo>
                  <a:lnTo>
                    <a:pt x="25515" y="11326"/>
                  </a:lnTo>
                  <a:lnTo>
                    <a:pt x="25515" y="11330"/>
                  </a:lnTo>
                  <a:lnTo>
                    <a:pt x="25509" y="11330"/>
                  </a:lnTo>
                  <a:lnTo>
                    <a:pt x="25353" y="11289"/>
                  </a:lnTo>
                  <a:lnTo>
                    <a:pt x="25310" y="11277"/>
                  </a:lnTo>
                  <a:lnTo>
                    <a:pt x="25273" y="11268"/>
                  </a:lnTo>
                  <a:lnTo>
                    <a:pt x="25242" y="11258"/>
                  </a:lnTo>
                  <a:lnTo>
                    <a:pt x="25223" y="11255"/>
                  </a:lnTo>
                  <a:lnTo>
                    <a:pt x="25180" y="11240"/>
                  </a:lnTo>
                  <a:lnTo>
                    <a:pt x="25167" y="11237"/>
                  </a:lnTo>
                  <a:lnTo>
                    <a:pt x="25155" y="11230"/>
                  </a:lnTo>
                  <a:lnTo>
                    <a:pt x="25149" y="11221"/>
                  </a:lnTo>
                  <a:lnTo>
                    <a:pt x="25074" y="11202"/>
                  </a:lnTo>
                  <a:lnTo>
                    <a:pt x="25099" y="11088"/>
                  </a:lnTo>
                  <a:lnTo>
                    <a:pt x="25087" y="11081"/>
                  </a:lnTo>
                  <a:lnTo>
                    <a:pt x="25074" y="11075"/>
                  </a:lnTo>
                  <a:lnTo>
                    <a:pt x="25050" y="11063"/>
                  </a:lnTo>
                  <a:lnTo>
                    <a:pt x="25037" y="11060"/>
                  </a:lnTo>
                  <a:lnTo>
                    <a:pt x="25019" y="11054"/>
                  </a:lnTo>
                  <a:lnTo>
                    <a:pt x="25000" y="11044"/>
                  </a:lnTo>
                  <a:lnTo>
                    <a:pt x="24994" y="11035"/>
                  </a:lnTo>
                  <a:lnTo>
                    <a:pt x="24994" y="11044"/>
                  </a:lnTo>
                  <a:lnTo>
                    <a:pt x="24988" y="11050"/>
                  </a:lnTo>
                  <a:lnTo>
                    <a:pt x="24975" y="11050"/>
                  </a:lnTo>
                  <a:lnTo>
                    <a:pt x="24938" y="11044"/>
                  </a:lnTo>
                  <a:lnTo>
                    <a:pt x="24913" y="11035"/>
                  </a:lnTo>
                  <a:lnTo>
                    <a:pt x="24864" y="11038"/>
                  </a:lnTo>
                  <a:lnTo>
                    <a:pt x="24851" y="11035"/>
                  </a:lnTo>
                  <a:lnTo>
                    <a:pt x="24845" y="11035"/>
                  </a:lnTo>
                  <a:lnTo>
                    <a:pt x="24845" y="11032"/>
                  </a:lnTo>
                  <a:lnTo>
                    <a:pt x="24839" y="11032"/>
                  </a:lnTo>
                  <a:lnTo>
                    <a:pt x="24678" y="11119"/>
                  </a:lnTo>
                  <a:lnTo>
                    <a:pt x="24671" y="11156"/>
                  </a:lnTo>
                  <a:lnTo>
                    <a:pt x="24603" y="11165"/>
                  </a:lnTo>
                  <a:lnTo>
                    <a:pt x="24554" y="11156"/>
                  </a:lnTo>
                  <a:lnTo>
                    <a:pt x="24529" y="11150"/>
                  </a:lnTo>
                  <a:lnTo>
                    <a:pt x="24510" y="11140"/>
                  </a:lnTo>
                  <a:lnTo>
                    <a:pt x="24485" y="11134"/>
                  </a:lnTo>
                  <a:lnTo>
                    <a:pt x="24479" y="11128"/>
                  </a:lnTo>
                  <a:lnTo>
                    <a:pt x="24473" y="11119"/>
                  </a:lnTo>
                  <a:lnTo>
                    <a:pt x="24448" y="11100"/>
                  </a:lnTo>
                  <a:lnTo>
                    <a:pt x="24417" y="11078"/>
                  </a:lnTo>
                  <a:lnTo>
                    <a:pt x="24411" y="11069"/>
                  </a:lnTo>
                  <a:lnTo>
                    <a:pt x="24399" y="11054"/>
                  </a:lnTo>
                  <a:lnTo>
                    <a:pt x="24287" y="10995"/>
                  </a:lnTo>
                  <a:lnTo>
                    <a:pt x="24237" y="10954"/>
                  </a:lnTo>
                  <a:lnTo>
                    <a:pt x="24225" y="10939"/>
                  </a:lnTo>
                  <a:lnTo>
                    <a:pt x="24206" y="10920"/>
                  </a:lnTo>
                  <a:lnTo>
                    <a:pt x="24194" y="10895"/>
                  </a:lnTo>
                  <a:lnTo>
                    <a:pt x="24194" y="10892"/>
                  </a:lnTo>
                  <a:lnTo>
                    <a:pt x="24163" y="10877"/>
                  </a:lnTo>
                  <a:lnTo>
                    <a:pt x="24119" y="10858"/>
                  </a:lnTo>
                  <a:lnTo>
                    <a:pt x="24101" y="10852"/>
                  </a:lnTo>
                  <a:lnTo>
                    <a:pt x="24057" y="10830"/>
                  </a:lnTo>
                  <a:lnTo>
                    <a:pt x="24026" y="10818"/>
                  </a:lnTo>
                  <a:lnTo>
                    <a:pt x="24014" y="10812"/>
                  </a:lnTo>
                  <a:lnTo>
                    <a:pt x="24002" y="10809"/>
                  </a:lnTo>
                  <a:lnTo>
                    <a:pt x="23983" y="10954"/>
                  </a:lnTo>
                  <a:lnTo>
                    <a:pt x="23983" y="10973"/>
                  </a:lnTo>
                  <a:lnTo>
                    <a:pt x="23971" y="11035"/>
                  </a:lnTo>
                  <a:lnTo>
                    <a:pt x="23971" y="11094"/>
                  </a:lnTo>
                  <a:lnTo>
                    <a:pt x="23964" y="11109"/>
                  </a:lnTo>
                  <a:lnTo>
                    <a:pt x="23958" y="11131"/>
                  </a:lnTo>
                  <a:lnTo>
                    <a:pt x="23952" y="11147"/>
                  </a:lnTo>
                  <a:lnTo>
                    <a:pt x="23946" y="11159"/>
                  </a:lnTo>
                  <a:lnTo>
                    <a:pt x="23940" y="11165"/>
                  </a:lnTo>
                  <a:lnTo>
                    <a:pt x="23940" y="11178"/>
                  </a:lnTo>
                  <a:lnTo>
                    <a:pt x="23884" y="11171"/>
                  </a:lnTo>
                  <a:lnTo>
                    <a:pt x="23878" y="11171"/>
                  </a:lnTo>
                  <a:lnTo>
                    <a:pt x="23834" y="11289"/>
                  </a:lnTo>
                  <a:lnTo>
                    <a:pt x="23809" y="11351"/>
                  </a:lnTo>
                  <a:lnTo>
                    <a:pt x="23754" y="11401"/>
                  </a:lnTo>
                  <a:lnTo>
                    <a:pt x="23791" y="11454"/>
                  </a:lnTo>
                  <a:lnTo>
                    <a:pt x="23803" y="11469"/>
                  </a:lnTo>
                  <a:lnTo>
                    <a:pt x="24002" y="11736"/>
                  </a:lnTo>
                  <a:lnTo>
                    <a:pt x="23995" y="11776"/>
                  </a:lnTo>
                  <a:lnTo>
                    <a:pt x="23977" y="11909"/>
                  </a:lnTo>
                  <a:lnTo>
                    <a:pt x="24008" y="12129"/>
                  </a:lnTo>
                  <a:lnTo>
                    <a:pt x="24008" y="12154"/>
                  </a:lnTo>
                  <a:lnTo>
                    <a:pt x="24008" y="12160"/>
                  </a:lnTo>
                  <a:lnTo>
                    <a:pt x="24033" y="12185"/>
                  </a:lnTo>
                  <a:lnTo>
                    <a:pt x="24033" y="12263"/>
                  </a:lnTo>
                  <a:lnTo>
                    <a:pt x="24039" y="12272"/>
                  </a:lnTo>
                  <a:lnTo>
                    <a:pt x="24045" y="12278"/>
                  </a:lnTo>
                  <a:lnTo>
                    <a:pt x="24045" y="12281"/>
                  </a:lnTo>
                  <a:lnTo>
                    <a:pt x="24020" y="12353"/>
                  </a:lnTo>
                  <a:lnTo>
                    <a:pt x="24014" y="12371"/>
                  </a:lnTo>
                  <a:lnTo>
                    <a:pt x="24008" y="12436"/>
                  </a:lnTo>
                  <a:lnTo>
                    <a:pt x="23989" y="12492"/>
                  </a:lnTo>
                  <a:lnTo>
                    <a:pt x="23989" y="12508"/>
                  </a:lnTo>
                  <a:lnTo>
                    <a:pt x="23958" y="12508"/>
                  </a:lnTo>
                  <a:lnTo>
                    <a:pt x="23896" y="12502"/>
                  </a:lnTo>
                  <a:lnTo>
                    <a:pt x="23741" y="12492"/>
                  </a:lnTo>
                  <a:lnTo>
                    <a:pt x="23704" y="12489"/>
                  </a:lnTo>
                  <a:lnTo>
                    <a:pt x="23642" y="12483"/>
                  </a:lnTo>
                  <a:lnTo>
                    <a:pt x="23617" y="12483"/>
                  </a:lnTo>
                  <a:lnTo>
                    <a:pt x="23586" y="12480"/>
                  </a:lnTo>
                  <a:lnTo>
                    <a:pt x="23543" y="12477"/>
                  </a:lnTo>
                  <a:lnTo>
                    <a:pt x="23518" y="12474"/>
                  </a:lnTo>
                  <a:lnTo>
                    <a:pt x="23493" y="12474"/>
                  </a:lnTo>
                  <a:lnTo>
                    <a:pt x="23444" y="12471"/>
                  </a:lnTo>
                  <a:lnTo>
                    <a:pt x="23369" y="12464"/>
                  </a:lnTo>
                  <a:lnTo>
                    <a:pt x="23289" y="12464"/>
                  </a:lnTo>
                  <a:lnTo>
                    <a:pt x="23251" y="12458"/>
                  </a:lnTo>
                  <a:lnTo>
                    <a:pt x="23208" y="12455"/>
                  </a:lnTo>
                  <a:lnTo>
                    <a:pt x="23183" y="12455"/>
                  </a:lnTo>
                  <a:lnTo>
                    <a:pt x="23158" y="12452"/>
                  </a:lnTo>
                  <a:lnTo>
                    <a:pt x="23115" y="12452"/>
                  </a:lnTo>
                  <a:lnTo>
                    <a:pt x="23071" y="12446"/>
                  </a:lnTo>
                  <a:lnTo>
                    <a:pt x="23053" y="12446"/>
                  </a:lnTo>
                  <a:lnTo>
                    <a:pt x="23022" y="12446"/>
                  </a:lnTo>
                  <a:lnTo>
                    <a:pt x="22978" y="12440"/>
                  </a:lnTo>
                  <a:lnTo>
                    <a:pt x="22947" y="12436"/>
                  </a:lnTo>
                  <a:lnTo>
                    <a:pt x="22929" y="12436"/>
                  </a:lnTo>
                  <a:lnTo>
                    <a:pt x="22898" y="12436"/>
                  </a:lnTo>
                  <a:lnTo>
                    <a:pt x="22823" y="12430"/>
                  </a:lnTo>
                  <a:lnTo>
                    <a:pt x="22780" y="12427"/>
                  </a:lnTo>
                  <a:lnTo>
                    <a:pt x="22718" y="12424"/>
                  </a:lnTo>
                  <a:lnTo>
                    <a:pt x="22681" y="12421"/>
                  </a:lnTo>
                  <a:lnTo>
                    <a:pt x="22631" y="12418"/>
                  </a:lnTo>
                  <a:lnTo>
                    <a:pt x="22544" y="12412"/>
                  </a:lnTo>
                  <a:lnTo>
                    <a:pt x="22445" y="12405"/>
                  </a:lnTo>
                  <a:lnTo>
                    <a:pt x="22414" y="12402"/>
                  </a:lnTo>
                  <a:lnTo>
                    <a:pt x="22402" y="12402"/>
                  </a:lnTo>
                  <a:lnTo>
                    <a:pt x="22371" y="12399"/>
                  </a:lnTo>
                  <a:lnTo>
                    <a:pt x="22321" y="12399"/>
                  </a:lnTo>
                  <a:lnTo>
                    <a:pt x="22284" y="12393"/>
                  </a:lnTo>
                  <a:lnTo>
                    <a:pt x="22209" y="12390"/>
                  </a:lnTo>
                  <a:lnTo>
                    <a:pt x="22116" y="12381"/>
                  </a:lnTo>
                  <a:lnTo>
                    <a:pt x="22092" y="12381"/>
                  </a:lnTo>
                  <a:lnTo>
                    <a:pt x="22023" y="12371"/>
                  </a:lnTo>
                  <a:lnTo>
                    <a:pt x="21930" y="12365"/>
                  </a:lnTo>
                  <a:lnTo>
                    <a:pt x="21899" y="12365"/>
                  </a:lnTo>
                  <a:lnTo>
                    <a:pt x="21819" y="12359"/>
                  </a:lnTo>
                  <a:lnTo>
                    <a:pt x="21800" y="12359"/>
                  </a:lnTo>
                  <a:lnTo>
                    <a:pt x="21744" y="12353"/>
                  </a:lnTo>
                  <a:lnTo>
                    <a:pt x="21732" y="12353"/>
                  </a:lnTo>
                  <a:lnTo>
                    <a:pt x="21658" y="12350"/>
                  </a:lnTo>
                  <a:lnTo>
                    <a:pt x="21589" y="12343"/>
                  </a:lnTo>
                  <a:lnTo>
                    <a:pt x="21509" y="12340"/>
                  </a:lnTo>
                  <a:lnTo>
                    <a:pt x="21459" y="12334"/>
                  </a:lnTo>
                  <a:lnTo>
                    <a:pt x="21403" y="12331"/>
                  </a:lnTo>
                  <a:lnTo>
                    <a:pt x="21391" y="12328"/>
                  </a:lnTo>
                  <a:lnTo>
                    <a:pt x="21360" y="12325"/>
                  </a:lnTo>
                  <a:lnTo>
                    <a:pt x="21279" y="12322"/>
                  </a:lnTo>
                  <a:lnTo>
                    <a:pt x="21224" y="12316"/>
                  </a:lnTo>
                  <a:lnTo>
                    <a:pt x="21149" y="12316"/>
                  </a:lnTo>
                  <a:lnTo>
                    <a:pt x="21124" y="12316"/>
                  </a:lnTo>
                  <a:lnTo>
                    <a:pt x="21106" y="12316"/>
                  </a:lnTo>
                  <a:lnTo>
                    <a:pt x="21075" y="12325"/>
                  </a:lnTo>
                  <a:lnTo>
                    <a:pt x="21062" y="12325"/>
                  </a:lnTo>
                  <a:lnTo>
                    <a:pt x="21044" y="12331"/>
                  </a:lnTo>
                  <a:lnTo>
                    <a:pt x="21000" y="12347"/>
                  </a:lnTo>
                  <a:lnTo>
                    <a:pt x="20969" y="12359"/>
                  </a:lnTo>
                  <a:lnTo>
                    <a:pt x="20963" y="12362"/>
                  </a:lnTo>
                  <a:lnTo>
                    <a:pt x="20938" y="12378"/>
                  </a:lnTo>
                  <a:lnTo>
                    <a:pt x="20907" y="12393"/>
                  </a:lnTo>
                  <a:lnTo>
                    <a:pt x="20870" y="12421"/>
                  </a:lnTo>
                  <a:lnTo>
                    <a:pt x="20851" y="12436"/>
                  </a:lnTo>
                  <a:lnTo>
                    <a:pt x="20833" y="12455"/>
                  </a:lnTo>
                  <a:lnTo>
                    <a:pt x="20758" y="12523"/>
                  </a:lnTo>
                  <a:lnTo>
                    <a:pt x="20746" y="12539"/>
                  </a:lnTo>
                  <a:lnTo>
                    <a:pt x="20709" y="12579"/>
                  </a:lnTo>
                  <a:lnTo>
                    <a:pt x="20678" y="12613"/>
                  </a:lnTo>
                  <a:lnTo>
                    <a:pt x="20659" y="12635"/>
                  </a:lnTo>
                  <a:lnTo>
                    <a:pt x="20628" y="12669"/>
                  </a:lnTo>
                  <a:lnTo>
                    <a:pt x="20597" y="12697"/>
                  </a:lnTo>
                  <a:lnTo>
                    <a:pt x="20554" y="12743"/>
                  </a:lnTo>
                  <a:lnTo>
                    <a:pt x="20498" y="12793"/>
                  </a:lnTo>
                  <a:lnTo>
                    <a:pt x="20442" y="12855"/>
                  </a:lnTo>
                  <a:lnTo>
                    <a:pt x="20442" y="12858"/>
                  </a:lnTo>
                  <a:lnTo>
                    <a:pt x="20405" y="12889"/>
                  </a:lnTo>
                  <a:lnTo>
                    <a:pt x="20362" y="12939"/>
                  </a:lnTo>
                  <a:lnTo>
                    <a:pt x="20324" y="12970"/>
                  </a:lnTo>
                  <a:lnTo>
                    <a:pt x="20312" y="12985"/>
                  </a:lnTo>
                  <a:lnTo>
                    <a:pt x="20269" y="13026"/>
                  </a:lnTo>
                  <a:lnTo>
                    <a:pt x="20231" y="13060"/>
                  </a:lnTo>
                  <a:lnTo>
                    <a:pt x="20213" y="13078"/>
                  </a:lnTo>
                  <a:lnTo>
                    <a:pt x="20207" y="13088"/>
                  </a:lnTo>
                  <a:lnTo>
                    <a:pt x="20188" y="13106"/>
                  </a:lnTo>
                  <a:lnTo>
                    <a:pt x="20101" y="13199"/>
                  </a:lnTo>
                  <a:lnTo>
                    <a:pt x="20095" y="13177"/>
                  </a:lnTo>
                  <a:lnTo>
                    <a:pt x="20082" y="13115"/>
                  </a:lnTo>
                  <a:lnTo>
                    <a:pt x="20082" y="13103"/>
                  </a:lnTo>
                  <a:lnTo>
                    <a:pt x="20070" y="13103"/>
                  </a:lnTo>
                  <a:lnTo>
                    <a:pt x="20051" y="13097"/>
                  </a:lnTo>
                  <a:lnTo>
                    <a:pt x="20058" y="13050"/>
                  </a:lnTo>
                  <a:lnTo>
                    <a:pt x="20064" y="13026"/>
                  </a:lnTo>
                  <a:lnTo>
                    <a:pt x="20070" y="12995"/>
                  </a:lnTo>
                  <a:lnTo>
                    <a:pt x="20076" y="12991"/>
                  </a:lnTo>
                  <a:lnTo>
                    <a:pt x="20082" y="12988"/>
                  </a:lnTo>
                  <a:lnTo>
                    <a:pt x="20082" y="12985"/>
                  </a:lnTo>
                  <a:lnTo>
                    <a:pt x="20089" y="12979"/>
                  </a:lnTo>
                  <a:lnTo>
                    <a:pt x="20089" y="12973"/>
                  </a:lnTo>
                  <a:lnTo>
                    <a:pt x="20089" y="12926"/>
                  </a:lnTo>
                  <a:lnTo>
                    <a:pt x="20089" y="12923"/>
                  </a:lnTo>
                  <a:lnTo>
                    <a:pt x="20082" y="12920"/>
                  </a:lnTo>
                  <a:lnTo>
                    <a:pt x="20033" y="12917"/>
                  </a:lnTo>
                  <a:lnTo>
                    <a:pt x="20020" y="12914"/>
                  </a:lnTo>
                  <a:lnTo>
                    <a:pt x="20014" y="12911"/>
                  </a:lnTo>
                  <a:lnTo>
                    <a:pt x="19989" y="12886"/>
                  </a:lnTo>
                  <a:lnTo>
                    <a:pt x="19996" y="12883"/>
                  </a:lnTo>
                  <a:lnTo>
                    <a:pt x="20002" y="12864"/>
                  </a:lnTo>
                  <a:lnTo>
                    <a:pt x="20002" y="12858"/>
                  </a:lnTo>
                  <a:lnTo>
                    <a:pt x="20008" y="12846"/>
                  </a:lnTo>
                  <a:lnTo>
                    <a:pt x="20014" y="12824"/>
                  </a:lnTo>
                  <a:lnTo>
                    <a:pt x="20014" y="12753"/>
                  </a:lnTo>
                  <a:lnTo>
                    <a:pt x="20008" y="12740"/>
                  </a:lnTo>
                  <a:lnTo>
                    <a:pt x="20008" y="12734"/>
                  </a:lnTo>
                  <a:lnTo>
                    <a:pt x="20002" y="12725"/>
                  </a:lnTo>
                  <a:lnTo>
                    <a:pt x="19996" y="12719"/>
                  </a:lnTo>
                  <a:lnTo>
                    <a:pt x="19989" y="12706"/>
                  </a:lnTo>
                  <a:lnTo>
                    <a:pt x="19989" y="12669"/>
                  </a:lnTo>
                  <a:lnTo>
                    <a:pt x="19996" y="12653"/>
                  </a:lnTo>
                  <a:lnTo>
                    <a:pt x="19996" y="12622"/>
                  </a:lnTo>
                  <a:lnTo>
                    <a:pt x="19977" y="12595"/>
                  </a:lnTo>
                  <a:lnTo>
                    <a:pt x="19977" y="12529"/>
                  </a:lnTo>
                  <a:lnTo>
                    <a:pt x="19946" y="12529"/>
                  </a:lnTo>
                  <a:lnTo>
                    <a:pt x="19921" y="12520"/>
                  </a:lnTo>
                  <a:lnTo>
                    <a:pt x="19890" y="12511"/>
                  </a:lnTo>
                  <a:lnTo>
                    <a:pt x="19859" y="12495"/>
                  </a:lnTo>
                  <a:lnTo>
                    <a:pt x="19810" y="12483"/>
                  </a:lnTo>
                  <a:lnTo>
                    <a:pt x="19698" y="12474"/>
                  </a:lnTo>
                  <a:lnTo>
                    <a:pt x="19506" y="12474"/>
                  </a:lnTo>
                  <a:lnTo>
                    <a:pt x="19400" y="12483"/>
                  </a:lnTo>
                  <a:lnTo>
                    <a:pt x="19332" y="12492"/>
                  </a:lnTo>
                  <a:lnTo>
                    <a:pt x="19314" y="12489"/>
                  </a:lnTo>
                  <a:lnTo>
                    <a:pt x="19227" y="12483"/>
                  </a:lnTo>
                  <a:lnTo>
                    <a:pt x="19134" y="12483"/>
                  </a:lnTo>
                  <a:lnTo>
                    <a:pt x="19109" y="12489"/>
                  </a:lnTo>
                  <a:lnTo>
                    <a:pt x="18979" y="12520"/>
                  </a:lnTo>
                  <a:lnTo>
                    <a:pt x="18935" y="12529"/>
                  </a:lnTo>
                  <a:lnTo>
                    <a:pt x="18743" y="12576"/>
                  </a:lnTo>
                  <a:lnTo>
                    <a:pt x="18681" y="12588"/>
                  </a:lnTo>
                  <a:lnTo>
                    <a:pt x="18675" y="12591"/>
                  </a:lnTo>
                  <a:lnTo>
                    <a:pt x="18662" y="12585"/>
                  </a:lnTo>
                  <a:lnTo>
                    <a:pt x="18625" y="12567"/>
                  </a:lnTo>
                  <a:lnTo>
                    <a:pt x="18613" y="12557"/>
                  </a:lnTo>
                  <a:lnTo>
                    <a:pt x="18607" y="12548"/>
                  </a:lnTo>
                  <a:lnTo>
                    <a:pt x="18588" y="12539"/>
                  </a:lnTo>
                  <a:lnTo>
                    <a:pt x="18588" y="12529"/>
                  </a:lnTo>
                  <a:lnTo>
                    <a:pt x="18582" y="12520"/>
                  </a:lnTo>
                  <a:lnTo>
                    <a:pt x="18569" y="12464"/>
                  </a:lnTo>
                  <a:lnTo>
                    <a:pt x="18569" y="12365"/>
                  </a:lnTo>
                  <a:lnTo>
                    <a:pt x="18588" y="12250"/>
                  </a:lnTo>
                  <a:lnTo>
                    <a:pt x="18588" y="12229"/>
                  </a:lnTo>
                  <a:lnTo>
                    <a:pt x="18600" y="12216"/>
                  </a:lnTo>
                  <a:lnTo>
                    <a:pt x="18619" y="12173"/>
                  </a:lnTo>
                  <a:lnTo>
                    <a:pt x="18625" y="12164"/>
                  </a:lnTo>
                  <a:lnTo>
                    <a:pt x="18669" y="12092"/>
                  </a:lnTo>
                  <a:lnTo>
                    <a:pt x="18693" y="12055"/>
                  </a:lnTo>
                  <a:lnTo>
                    <a:pt x="18706" y="12033"/>
                  </a:lnTo>
                  <a:lnTo>
                    <a:pt x="18712" y="12009"/>
                  </a:lnTo>
                  <a:lnTo>
                    <a:pt x="18718" y="11996"/>
                  </a:lnTo>
                  <a:lnTo>
                    <a:pt x="18718" y="11974"/>
                  </a:lnTo>
                  <a:lnTo>
                    <a:pt x="18724" y="11953"/>
                  </a:lnTo>
                  <a:lnTo>
                    <a:pt x="18724" y="11934"/>
                  </a:lnTo>
                  <a:lnTo>
                    <a:pt x="18718" y="11925"/>
                  </a:lnTo>
                  <a:lnTo>
                    <a:pt x="18718" y="11909"/>
                  </a:lnTo>
                  <a:lnTo>
                    <a:pt x="18712" y="11891"/>
                  </a:lnTo>
                  <a:lnTo>
                    <a:pt x="18712" y="11881"/>
                  </a:lnTo>
                  <a:lnTo>
                    <a:pt x="18700" y="11872"/>
                  </a:lnTo>
                  <a:lnTo>
                    <a:pt x="18693" y="11860"/>
                  </a:lnTo>
                  <a:lnTo>
                    <a:pt x="18681" y="11847"/>
                  </a:lnTo>
                  <a:lnTo>
                    <a:pt x="18650" y="11832"/>
                  </a:lnTo>
                  <a:lnTo>
                    <a:pt x="18638" y="11829"/>
                  </a:lnTo>
                  <a:lnTo>
                    <a:pt x="18625" y="11829"/>
                  </a:lnTo>
                  <a:lnTo>
                    <a:pt x="18607" y="11832"/>
                  </a:lnTo>
                  <a:lnTo>
                    <a:pt x="18588" y="11832"/>
                  </a:lnTo>
                  <a:lnTo>
                    <a:pt x="18569" y="11838"/>
                  </a:lnTo>
                  <a:lnTo>
                    <a:pt x="18551" y="11844"/>
                  </a:lnTo>
                  <a:lnTo>
                    <a:pt x="18551" y="11841"/>
                  </a:lnTo>
                  <a:lnTo>
                    <a:pt x="18551" y="11813"/>
                  </a:lnTo>
                  <a:lnTo>
                    <a:pt x="18551" y="11711"/>
                  </a:lnTo>
                  <a:lnTo>
                    <a:pt x="18563" y="11677"/>
                  </a:lnTo>
                  <a:lnTo>
                    <a:pt x="18582" y="11630"/>
                  </a:lnTo>
                  <a:lnTo>
                    <a:pt x="18588" y="11618"/>
                  </a:lnTo>
                  <a:lnTo>
                    <a:pt x="18588" y="11602"/>
                  </a:lnTo>
                  <a:lnTo>
                    <a:pt x="18594" y="11581"/>
                  </a:lnTo>
                  <a:lnTo>
                    <a:pt x="18594" y="11565"/>
                  </a:lnTo>
                  <a:lnTo>
                    <a:pt x="18600" y="11534"/>
                  </a:lnTo>
                  <a:lnTo>
                    <a:pt x="18607" y="11494"/>
                  </a:lnTo>
                  <a:lnTo>
                    <a:pt x="18619" y="11432"/>
                  </a:lnTo>
                  <a:lnTo>
                    <a:pt x="18576" y="11416"/>
                  </a:lnTo>
                  <a:lnTo>
                    <a:pt x="18551" y="11404"/>
                  </a:lnTo>
                  <a:lnTo>
                    <a:pt x="18458" y="11444"/>
                  </a:lnTo>
                  <a:lnTo>
                    <a:pt x="18303" y="11516"/>
                  </a:lnTo>
                  <a:lnTo>
                    <a:pt x="18154" y="11584"/>
                  </a:lnTo>
                  <a:lnTo>
                    <a:pt x="18030" y="11636"/>
                  </a:lnTo>
                  <a:lnTo>
                    <a:pt x="17782" y="11733"/>
                  </a:lnTo>
                  <a:lnTo>
                    <a:pt x="17565" y="11813"/>
                  </a:lnTo>
                  <a:lnTo>
                    <a:pt x="17435" y="11844"/>
                  </a:lnTo>
                  <a:lnTo>
                    <a:pt x="17404" y="11854"/>
                  </a:lnTo>
                  <a:lnTo>
                    <a:pt x="17131" y="11906"/>
                  </a:lnTo>
                  <a:lnTo>
                    <a:pt x="17125" y="11903"/>
                  </a:lnTo>
                  <a:lnTo>
                    <a:pt x="17118" y="11906"/>
                  </a:lnTo>
                  <a:lnTo>
                    <a:pt x="17087" y="11906"/>
                  </a:lnTo>
                  <a:lnTo>
                    <a:pt x="17081" y="11894"/>
                  </a:lnTo>
                  <a:lnTo>
                    <a:pt x="17081" y="11888"/>
                  </a:lnTo>
                  <a:lnTo>
                    <a:pt x="17075" y="11823"/>
                  </a:lnTo>
                  <a:lnTo>
                    <a:pt x="17069" y="11810"/>
                  </a:lnTo>
                  <a:lnTo>
                    <a:pt x="17063" y="11792"/>
                  </a:lnTo>
                  <a:lnTo>
                    <a:pt x="17063" y="11761"/>
                  </a:lnTo>
                  <a:lnTo>
                    <a:pt x="17056" y="11739"/>
                  </a:lnTo>
                  <a:lnTo>
                    <a:pt x="17038" y="11640"/>
                  </a:lnTo>
                  <a:lnTo>
                    <a:pt x="17007" y="11469"/>
                  </a:lnTo>
                  <a:lnTo>
                    <a:pt x="17001" y="11444"/>
                  </a:lnTo>
                  <a:lnTo>
                    <a:pt x="17001" y="11426"/>
                  </a:lnTo>
                  <a:lnTo>
                    <a:pt x="16982" y="11348"/>
                  </a:lnTo>
                  <a:lnTo>
                    <a:pt x="16970" y="11295"/>
                  </a:lnTo>
                  <a:lnTo>
                    <a:pt x="16951" y="11209"/>
                  </a:lnTo>
                  <a:lnTo>
                    <a:pt x="16939" y="11175"/>
                  </a:lnTo>
                  <a:lnTo>
                    <a:pt x="16926" y="11128"/>
                  </a:lnTo>
                  <a:lnTo>
                    <a:pt x="16901" y="11072"/>
                  </a:lnTo>
                  <a:lnTo>
                    <a:pt x="16883" y="11035"/>
                  </a:lnTo>
                  <a:lnTo>
                    <a:pt x="16858" y="10988"/>
                  </a:lnTo>
                  <a:lnTo>
                    <a:pt x="16827" y="10942"/>
                  </a:lnTo>
                  <a:lnTo>
                    <a:pt x="16814" y="10914"/>
                  </a:lnTo>
                  <a:lnTo>
                    <a:pt x="16802" y="10892"/>
                  </a:lnTo>
                  <a:lnTo>
                    <a:pt x="16790" y="10880"/>
                  </a:lnTo>
                  <a:lnTo>
                    <a:pt x="16777" y="10864"/>
                  </a:lnTo>
                  <a:lnTo>
                    <a:pt x="16765" y="10846"/>
                  </a:lnTo>
                  <a:lnTo>
                    <a:pt x="16759" y="10840"/>
                  </a:lnTo>
                  <a:lnTo>
                    <a:pt x="16734" y="10821"/>
                  </a:lnTo>
                  <a:lnTo>
                    <a:pt x="16715" y="10802"/>
                  </a:lnTo>
                  <a:lnTo>
                    <a:pt x="16709" y="10793"/>
                  </a:lnTo>
                  <a:lnTo>
                    <a:pt x="16703" y="10784"/>
                  </a:lnTo>
                  <a:lnTo>
                    <a:pt x="16678" y="10765"/>
                  </a:lnTo>
                  <a:lnTo>
                    <a:pt x="16666" y="10750"/>
                  </a:lnTo>
                  <a:lnTo>
                    <a:pt x="16641" y="10725"/>
                  </a:lnTo>
                  <a:lnTo>
                    <a:pt x="16610" y="10691"/>
                  </a:lnTo>
                  <a:lnTo>
                    <a:pt x="16591" y="10672"/>
                  </a:lnTo>
                  <a:lnTo>
                    <a:pt x="16579" y="10657"/>
                  </a:lnTo>
                  <a:lnTo>
                    <a:pt x="16542" y="10629"/>
                  </a:lnTo>
                  <a:lnTo>
                    <a:pt x="16529" y="10616"/>
                  </a:lnTo>
                  <a:lnTo>
                    <a:pt x="16399" y="10486"/>
                  </a:lnTo>
                  <a:lnTo>
                    <a:pt x="16387" y="10477"/>
                  </a:lnTo>
                  <a:lnTo>
                    <a:pt x="16380" y="10483"/>
                  </a:lnTo>
                  <a:lnTo>
                    <a:pt x="16380" y="10489"/>
                  </a:lnTo>
                  <a:lnTo>
                    <a:pt x="16374" y="10495"/>
                  </a:lnTo>
                  <a:lnTo>
                    <a:pt x="16343" y="10523"/>
                  </a:lnTo>
                  <a:lnTo>
                    <a:pt x="16294" y="10589"/>
                  </a:lnTo>
                  <a:lnTo>
                    <a:pt x="16256" y="10629"/>
                  </a:lnTo>
                  <a:lnTo>
                    <a:pt x="16250" y="10644"/>
                  </a:lnTo>
                  <a:lnTo>
                    <a:pt x="16213" y="10691"/>
                  </a:lnTo>
                  <a:lnTo>
                    <a:pt x="16194" y="10716"/>
                  </a:lnTo>
                  <a:lnTo>
                    <a:pt x="16157" y="10750"/>
                  </a:lnTo>
                  <a:lnTo>
                    <a:pt x="16151" y="10762"/>
                  </a:lnTo>
                  <a:lnTo>
                    <a:pt x="16139" y="10775"/>
                  </a:lnTo>
                  <a:lnTo>
                    <a:pt x="16108" y="10802"/>
                  </a:lnTo>
                  <a:lnTo>
                    <a:pt x="16089" y="10821"/>
                  </a:lnTo>
                  <a:lnTo>
                    <a:pt x="16052" y="10852"/>
                  </a:lnTo>
                  <a:lnTo>
                    <a:pt x="15990" y="10905"/>
                  </a:lnTo>
                  <a:lnTo>
                    <a:pt x="15971" y="10923"/>
                  </a:lnTo>
                  <a:lnTo>
                    <a:pt x="15959" y="10933"/>
                  </a:lnTo>
                  <a:lnTo>
                    <a:pt x="15897" y="10979"/>
                  </a:lnTo>
                  <a:lnTo>
                    <a:pt x="15872" y="11007"/>
                  </a:lnTo>
                  <a:lnTo>
                    <a:pt x="15841" y="11035"/>
                  </a:lnTo>
                  <a:lnTo>
                    <a:pt x="15816" y="11063"/>
                  </a:lnTo>
                  <a:lnTo>
                    <a:pt x="15797" y="11085"/>
                  </a:lnTo>
                  <a:lnTo>
                    <a:pt x="15766" y="11134"/>
                  </a:lnTo>
                  <a:lnTo>
                    <a:pt x="15754" y="11153"/>
                  </a:lnTo>
                  <a:lnTo>
                    <a:pt x="15748" y="11165"/>
                  </a:lnTo>
                  <a:lnTo>
                    <a:pt x="15742" y="11184"/>
                  </a:lnTo>
                  <a:lnTo>
                    <a:pt x="15729" y="11209"/>
                  </a:lnTo>
                  <a:lnTo>
                    <a:pt x="15723" y="11227"/>
                  </a:lnTo>
                  <a:lnTo>
                    <a:pt x="15704" y="11302"/>
                  </a:lnTo>
                  <a:lnTo>
                    <a:pt x="15692" y="11336"/>
                  </a:lnTo>
                  <a:lnTo>
                    <a:pt x="15680" y="11395"/>
                  </a:lnTo>
                  <a:lnTo>
                    <a:pt x="15673" y="11423"/>
                  </a:lnTo>
                  <a:lnTo>
                    <a:pt x="15661" y="11450"/>
                  </a:lnTo>
                  <a:lnTo>
                    <a:pt x="15655" y="11463"/>
                  </a:lnTo>
                  <a:lnTo>
                    <a:pt x="15642" y="11488"/>
                  </a:lnTo>
                  <a:lnTo>
                    <a:pt x="15624" y="11509"/>
                  </a:lnTo>
                  <a:lnTo>
                    <a:pt x="15568" y="11574"/>
                  </a:lnTo>
                  <a:lnTo>
                    <a:pt x="15562" y="11584"/>
                  </a:lnTo>
                  <a:lnTo>
                    <a:pt x="15512" y="11640"/>
                  </a:lnTo>
                  <a:lnTo>
                    <a:pt x="15463" y="11695"/>
                  </a:lnTo>
                  <a:lnTo>
                    <a:pt x="15432" y="11733"/>
                  </a:lnTo>
                  <a:lnTo>
                    <a:pt x="15376" y="11785"/>
                  </a:lnTo>
                  <a:lnTo>
                    <a:pt x="15351" y="11816"/>
                  </a:lnTo>
                  <a:lnTo>
                    <a:pt x="15320" y="11847"/>
                  </a:lnTo>
                  <a:lnTo>
                    <a:pt x="15289" y="11885"/>
                  </a:lnTo>
                  <a:lnTo>
                    <a:pt x="15246" y="11931"/>
                  </a:lnTo>
                  <a:lnTo>
                    <a:pt x="15233" y="11943"/>
                  </a:lnTo>
                  <a:lnTo>
                    <a:pt x="15227" y="11953"/>
                  </a:lnTo>
                  <a:lnTo>
                    <a:pt x="15171" y="12015"/>
                  </a:lnTo>
                  <a:lnTo>
                    <a:pt x="15115" y="12077"/>
                  </a:lnTo>
                  <a:lnTo>
                    <a:pt x="15091" y="12111"/>
                  </a:lnTo>
                  <a:lnTo>
                    <a:pt x="15078" y="12126"/>
                  </a:lnTo>
                  <a:lnTo>
                    <a:pt x="15060" y="12145"/>
                  </a:lnTo>
                  <a:lnTo>
                    <a:pt x="15035" y="12176"/>
                  </a:lnTo>
                  <a:lnTo>
                    <a:pt x="15010" y="12204"/>
                  </a:lnTo>
                  <a:lnTo>
                    <a:pt x="15004" y="12207"/>
                  </a:lnTo>
                  <a:lnTo>
                    <a:pt x="14973" y="12241"/>
                  </a:lnTo>
                  <a:lnTo>
                    <a:pt x="14936" y="12285"/>
                  </a:lnTo>
                  <a:lnTo>
                    <a:pt x="14929" y="12294"/>
                  </a:lnTo>
                  <a:lnTo>
                    <a:pt x="14917" y="12306"/>
                  </a:lnTo>
                  <a:lnTo>
                    <a:pt x="14911" y="12316"/>
                  </a:lnTo>
                  <a:lnTo>
                    <a:pt x="14874" y="12356"/>
                  </a:lnTo>
                  <a:lnTo>
                    <a:pt x="14836" y="12402"/>
                  </a:lnTo>
                  <a:lnTo>
                    <a:pt x="14818" y="12427"/>
                  </a:lnTo>
                  <a:lnTo>
                    <a:pt x="14805" y="12436"/>
                  </a:lnTo>
                  <a:lnTo>
                    <a:pt x="14780" y="12464"/>
                  </a:lnTo>
                  <a:lnTo>
                    <a:pt x="14768" y="12480"/>
                  </a:lnTo>
                  <a:lnTo>
                    <a:pt x="14762" y="12492"/>
                  </a:lnTo>
                  <a:lnTo>
                    <a:pt x="14762" y="12495"/>
                  </a:lnTo>
                  <a:lnTo>
                    <a:pt x="14743" y="12514"/>
                  </a:lnTo>
                  <a:lnTo>
                    <a:pt x="14731" y="12539"/>
                  </a:lnTo>
                  <a:lnTo>
                    <a:pt x="14725" y="12548"/>
                  </a:lnTo>
                  <a:lnTo>
                    <a:pt x="14694" y="12595"/>
                  </a:lnTo>
                  <a:lnTo>
                    <a:pt x="14669" y="12632"/>
                  </a:lnTo>
                  <a:lnTo>
                    <a:pt x="14650" y="12660"/>
                  </a:lnTo>
                  <a:lnTo>
                    <a:pt x="14650" y="12669"/>
                  </a:lnTo>
                  <a:lnTo>
                    <a:pt x="14638" y="12681"/>
                  </a:lnTo>
                  <a:lnTo>
                    <a:pt x="14632" y="12703"/>
                  </a:lnTo>
                  <a:lnTo>
                    <a:pt x="14625" y="12716"/>
                  </a:lnTo>
                  <a:lnTo>
                    <a:pt x="14619" y="12734"/>
                  </a:lnTo>
                  <a:lnTo>
                    <a:pt x="14613" y="12762"/>
                  </a:lnTo>
                  <a:lnTo>
                    <a:pt x="14613" y="12774"/>
                  </a:lnTo>
                  <a:lnTo>
                    <a:pt x="14607" y="12824"/>
                  </a:lnTo>
                  <a:lnTo>
                    <a:pt x="14607" y="12846"/>
                  </a:lnTo>
                  <a:lnTo>
                    <a:pt x="14601" y="12858"/>
                  </a:lnTo>
                  <a:lnTo>
                    <a:pt x="14601" y="12874"/>
                  </a:lnTo>
                  <a:lnTo>
                    <a:pt x="14594" y="12892"/>
                  </a:lnTo>
                  <a:lnTo>
                    <a:pt x="14594" y="12908"/>
                  </a:lnTo>
                  <a:lnTo>
                    <a:pt x="14588" y="12917"/>
                  </a:lnTo>
                  <a:lnTo>
                    <a:pt x="14582" y="12920"/>
                  </a:lnTo>
                  <a:lnTo>
                    <a:pt x="14576" y="12929"/>
                  </a:lnTo>
                  <a:lnTo>
                    <a:pt x="14570" y="12939"/>
                  </a:lnTo>
                  <a:lnTo>
                    <a:pt x="14563" y="12948"/>
                  </a:lnTo>
                  <a:lnTo>
                    <a:pt x="14557" y="12957"/>
                  </a:lnTo>
                  <a:lnTo>
                    <a:pt x="14539" y="12970"/>
                  </a:lnTo>
                  <a:lnTo>
                    <a:pt x="14539" y="12973"/>
                  </a:lnTo>
                  <a:lnTo>
                    <a:pt x="14539" y="12979"/>
                  </a:lnTo>
                  <a:lnTo>
                    <a:pt x="14532" y="12985"/>
                  </a:lnTo>
                  <a:lnTo>
                    <a:pt x="14520" y="12988"/>
                  </a:lnTo>
                  <a:lnTo>
                    <a:pt x="14514" y="12998"/>
                  </a:lnTo>
                  <a:lnTo>
                    <a:pt x="14501" y="13004"/>
                  </a:lnTo>
                  <a:lnTo>
                    <a:pt x="14501" y="13010"/>
                  </a:lnTo>
                  <a:lnTo>
                    <a:pt x="14483" y="13016"/>
                  </a:lnTo>
                  <a:lnTo>
                    <a:pt x="14477" y="13022"/>
                  </a:lnTo>
                  <a:lnTo>
                    <a:pt x="14452" y="13035"/>
                  </a:lnTo>
                  <a:lnTo>
                    <a:pt x="14439" y="13044"/>
                  </a:lnTo>
                  <a:lnTo>
                    <a:pt x="14433" y="13050"/>
                  </a:lnTo>
                  <a:lnTo>
                    <a:pt x="14421" y="13063"/>
                  </a:lnTo>
                  <a:lnTo>
                    <a:pt x="14408" y="13078"/>
                  </a:lnTo>
                  <a:lnTo>
                    <a:pt x="14390" y="13100"/>
                  </a:lnTo>
                  <a:lnTo>
                    <a:pt x="14384" y="13106"/>
                  </a:lnTo>
                  <a:lnTo>
                    <a:pt x="14377" y="13115"/>
                  </a:lnTo>
                  <a:lnTo>
                    <a:pt x="14371" y="13131"/>
                  </a:lnTo>
                  <a:lnTo>
                    <a:pt x="14346" y="13162"/>
                  </a:lnTo>
                  <a:lnTo>
                    <a:pt x="14334" y="13190"/>
                  </a:lnTo>
                  <a:lnTo>
                    <a:pt x="14328" y="13193"/>
                  </a:lnTo>
                  <a:lnTo>
                    <a:pt x="14322" y="13202"/>
                  </a:lnTo>
                  <a:lnTo>
                    <a:pt x="14303" y="13233"/>
                  </a:lnTo>
                  <a:lnTo>
                    <a:pt x="14284" y="13264"/>
                  </a:lnTo>
                  <a:lnTo>
                    <a:pt x="14272" y="13289"/>
                  </a:lnTo>
                  <a:lnTo>
                    <a:pt x="14253" y="13317"/>
                  </a:lnTo>
                  <a:lnTo>
                    <a:pt x="14222" y="13370"/>
                  </a:lnTo>
                  <a:lnTo>
                    <a:pt x="14235" y="13376"/>
                  </a:lnTo>
                  <a:lnTo>
                    <a:pt x="14309" y="13422"/>
                  </a:lnTo>
                  <a:lnTo>
                    <a:pt x="14340" y="13444"/>
                  </a:lnTo>
                  <a:lnTo>
                    <a:pt x="14390" y="13475"/>
                  </a:lnTo>
                  <a:lnTo>
                    <a:pt x="14402" y="13484"/>
                  </a:lnTo>
                  <a:lnTo>
                    <a:pt x="14415" y="13494"/>
                  </a:lnTo>
                  <a:lnTo>
                    <a:pt x="14433" y="13503"/>
                  </a:lnTo>
                  <a:lnTo>
                    <a:pt x="14446" y="13512"/>
                  </a:lnTo>
                  <a:lnTo>
                    <a:pt x="14464" y="13522"/>
                  </a:lnTo>
                  <a:lnTo>
                    <a:pt x="14514" y="13556"/>
                  </a:lnTo>
                  <a:lnTo>
                    <a:pt x="14539" y="13568"/>
                  </a:lnTo>
                  <a:lnTo>
                    <a:pt x="14545" y="13577"/>
                  </a:lnTo>
                  <a:lnTo>
                    <a:pt x="14588" y="13599"/>
                  </a:lnTo>
                  <a:lnTo>
                    <a:pt x="14650" y="13639"/>
                  </a:lnTo>
                  <a:lnTo>
                    <a:pt x="14656" y="13621"/>
                  </a:lnTo>
                  <a:lnTo>
                    <a:pt x="14669" y="13596"/>
                  </a:lnTo>
                  <a:lnTo>
                    <a:pt x="14694" y="13562"/>
                  </a:lnTo>
                  <a:lnTo>
                    <a:pt x="14706" y="13546"/>
                  </a:lnTo>
                  <a:lnTo>
                    <a:pt x="14799" y="13593"/>
                  </a:lnTo>
                  <a:lnTo>
                    <a:pt x="14886" y="13643"/>
                  </a:lnTo>
                  <a:lnTo>
                    <a:pt x="14898" y="13652"/>
                  </a:lnTo>
                  <a:lnTo>
                    <a:pt x="14936" y="13670"/>
                  </a:lnTo>
                  <a:lnTo>
                    <a:pt x="14985" y="13698"/>
                  </a:lnTo>
                  <a:lnTo>
                    <a:pt x="15010" y="13708"/>
                  </a:lnTo>
                  <a:lnTo>
                    <a:pt x="15022" y="13708"/>
                  </a:lnTo>
                  <a:lnTo>
                    <a:pt x="15022" y="13717"/>
                  </a:lnTo>
                  <a:lnTo>
                    <a:pt x="15016" y="13748"/>
                  </a:lnTo>
                  <a:lnTo>
                    <a:pt x="15022" y="13751"/>
                  </a:lnTo>
                  <a:lnTo>
                    <a:pt x="15010" y="13773"/>
                  </a:lnTo>
                  <a:lnTo>
                    <a:pt x="15010" y="13779"/>
                  </a:lnTo>
                  <a:lnTo>
                    <a:pt x="15004" y="13801"/>
                  </a:lnTo>
                  <a:lnTo>
                    <a:pt x="14991" y="13813"/>
                  </a:lnTo>
                  <a:lnTo>
                    <a:pt x="14985" y="13829"/>
                  </a:lnTo>
                  <a:lnTo>
                    <a:pt x="14967" y="13866"/>
                  </a:lnTo>
                  <a:lnTo>
                    <a:pt x="14960" y="13875"/>
                  </a:lnTo>
                  <a:lnTo>
                    <a:pt x="14911" y="13946"/>
                  </a:lnTo>
                  <a:lnTo>
                    <a:pt x="14905" y="13950"/>
                  </a:lnTo>
                  <a:lnTo>
                    <a:pt x="14905" y="13953"/>
                  </a:lnTo>
                  <a:lnTo>
                    <a:pt x="14855" y="14024"/>
                  </a:lnTo>
                  <a:lnTo>
                    <a:pt x="14787" y="14095"/>
                  </a:lnTo>
                  <a:lnTo>
                    <a:pt x="14780" y="14098"/>
                  </a:lnTo>
                  <a:lnTo>
                    <a:pt x="14762" y="14111"/>
                  </a:lnTo>
                  <a:lnTo>
                    <a:pt x="14718" y="14154"/>
                  </a:lnTo>
                  <a:lnTo>
                    <a:pt x="14607" y="14225"/>
                  </a:lnTo>
                  <a:lnTo>
                    <a:pt x="14582" y="14235"/>
                  </a:lnTo>
                  <a:lnTo>
                    <a:pt x="14551" y="14256"/>
                  </a:lnTo>
                  <a:lnTo>
                    <a:pt x="14501" y="14284"/>
                  </a:lnTo>
                  <a:lnTo>
                    <a:pt x="14477" y="14300"/>
                  </a:lnTo>
                  <a:lnTo>
                    <a:pt x="14452" y="14312"/>
                  </a:lnTo>
                  <a:lnTo>
                    <a:pt x="14446" y="14322"/>
                  </a:lnTo>
                  <a:lnTo>
                    <a:pt x="14439" y="14331"/>
                  </a:lnTo>
                  <a:lnTo>
                    <a:pt x="14408" y="14368"/>
                  </a:lnTo>
                  <a:lnTo>
                    <a:pt x="14384" y="14393"/>
                  </a:lnTo>
                  <a:lnTo>
                    <a:pt x="14365" y="14415"/>
                  </a:lnTo>
                  <a:lnTo>
                    <a:pt x="14353" y="14433"/>
                  </a:lnTo>
                  <a:lnTo>
                    <a:pt x="14340" y="14458"/>
                  </a:lnTo>
                  <a:lnTo>
                    <a:pt x="14297" y="14591"/>
                  </a:lnTo>
                  <a:lnTo>
                    <a:pt x="14222" y="14774"/>
                  </a:lnTo>
                  <a:lnTo>
                    <a:pt x="14222" y="14784"/>
                  </a:lnTo>
                  <a:lnTo>
                    <a:pt x="14198" y="14833"/>
                  </a:lnTo>
                  <a:lnTo>
                    <a:pt x="14191" y="14864"/>
                  </a:lnTo>
                  <a:lnTo>
                    <a:pt x="14191" y="14874"/>
                  </a:lnTo>
                  <a:lnTo>
                    <a:pt x="14185" y="14870"/>
                  </a:lnTo>
                  <a:lnTo>
                    <a:pt x="14167" y="14867"/>
                  </a:lnTo>
                  <a:lnTo>
                    <a:pt x="14129" y="14855"/>
                  </a:lnTo>
                  <a:lnTo>
                    <a:pt x="14117" y="14849"/>
                  </a:lnTo>
                  <a:lnTo>
                    <a:pt x="14105" y="14846"/>
                  </a:lnTo>
                  <a:lnTo>
                    <a:pt x="14092" y="14839"/>
                  </a:lnTo>
                  <a:lnTo>
                    <a:pt x="14055" y="14830"/>
                  </a:lnTo>
                  <a:lnTo>
                    <a:pt x="14055" y="14827"/>
                  </a:lnTo>
                  <a:lnTo>
                    <a:pt x="13931" y="14787"/>
                  </a:lnTo>
                  <a:lnTo>
                    <a:pt x="13739" y="14715"/>
                  </a:lnTo>
                  <a:lnTo>
                    <a:pt x="13683" y="14700"/>
                  </a:lnTo>
                  <a:lnTo>
                    <a:pt x="13670" y="14694"/>
                  </a:lnTo>
                  <a:lnTo>
                    <a:pt x="13615" y="14675"/>
                  </a:lnTo>
                  <a:lnTo>
                    <a:pt x="13590" y="14669"/>
                  </a:lnTo>
                  <a:lnTo>
                    <a:pt x="13584" y="14669"/>
                  </a:lnTo>
                  <a:lnTo>
                    <a:pt x="13571" y="14666"/>
                  </a:lnTo>
                  <a:lnTo>
                    <a:pt x="13559" y="14663"/>
                  </a:lnTo>
                  <a:lnTo>
                    <a:pt x="13553" y="14660"/>
                  </a:lnTo>
                  <a:lnTo>
                    <a:pt x="13546" y="14656"/>
                  </a:lnTo>
                  <a:lnTo>
                    <a:pt x="13540" y="14656"/>
                  </a:lnTo>
                  <a:lnTo>
                    <a:pt x="13534" y="14653"/>
                  </a:lnTo>
                  <a:lnTo>
                    <a:pt x="13528" y="14650"/>
                  </a:lnTo>
                  <a:lnTo>
                    <a:pt x="13522" y="14647"/>
                  </a:lnTo>
                  <a:lnTo>
                    <a:pt x="13515" y="14647"/>
                  </a:lnTo>
                  <a:lnTo>
                    <a:pt x="13503" y="14647"/>
                  </a:lnTo>
                  <a:lnTo>
                    <a:pt x="13497" y="14644"/>
                  </a:lnTo>
                  <a:lnTo>
                    <a:pt x="13491" y="14641"/>
                  </a:lnTo>
                  <a:lnTo>
                    <a:pt x="13484" y="14641"/>
                  </a:lnTo>
                  <a:lnTo>
                    <a:pt x="13453" y="14632"/>
                  </a:lnTo>
                  <a:lnTo>
                    <a:pt x="13447" y="14632"/>
                  </a:lnTo>
                  <a:lnTo>
                    <a:pt x="13429" y="14622"/>
                  </a:lnTo>
                  <a:lnTo>
                    <a:pt x="13422" y="14619"/>
                  </a:lnTo>
                  <a:lnTo>
                    <a:pt x="13410" y="14613"/>
                  </a:lnTo>
                  <a:lnTo>
                    <a:pt x="13410" y="14610"/>
                  </a:lnTo>
                  <a:lnTo>
                    <a:pt x="13398" y="14610"/>
                  </a:lnTo>
                  <a:lnTo>
                    <a:pt x="13391" y="14607"/>
                  </a:lnTo>
                  <a:lnTo>
                    <a:pt x="13373" y="14601"/>
                  </a:lnTo>
                  <a:lnTo>
                    <a:pt x="13367" y="14598"/>
                  </a:lnTo>
                  <a:lnTo>
                    <a:pt x="13360" y="14594"/>
                  </a:lnTo>
                  <a:lnTo>
                    <a:pt x="13354" y="14591"/>
                  </a:lnTo>
                  <a:lnTo>
                    <a:pt x="13348" y="14591"/>
                  </a:lnTo>
                  <a:lnTo>
                    <a:pt x="13336" y="14585"/>
                  </a:lnTo>
                  <a:lnTo>
                    <a:pt x="13317" y="14582"/>
                  </a:lnTo>
                  <a:lnTo>
                    <a:pt x="13298" y="14582"/>
                  </a:lnTo>
                  <a:lnTo>
                    <a:pt x="13286" y="14610"/>
                  </a:lnTo>
                  <a:lnTo>
                    <a:pt x="13243" y="14669"/>
                  </a:lnTo>
                  <a:lnTo>
                    <a:pt x="13224" y="14684"/>
                  </a:lnTo>
                  <a:lnTo>
                    <a:pt x="13150" y="14722"/>
                  </a:lnTo>
                  <a:lnTo>
                    <a:pt x="13125" y="14740"/>
                  </a:lnTo>
                  <a:lnTo>
                    <a:pt x="13057" y="14774"/>
                  </a:lnTo>
                  <a:lnTo>
                    <a:pt x="13044" y="14777"/>
                  </a:lnTo>
                  <a:lnTo>
                    <a:pt x="12964" y="14811"/>
                  </a:lnTo>
                  <a:lnTo>
                    <a:pt x="12945" y="14818"/>
                  </a:lnTo>
                  <a:lnTo>
                    <a:pt x="12920" y="14830"/>
                  </a:lnTo>
                  <a:lnTo>
                    <a:pt x="12871" y="14852"/>
                  </a:lnTo>
                  <a:lnTo>
                    <a:pt x="12827" y="14880"/>
                  </a:lnTo>
                  <a:lnTo>
                    <a:pt x="12809" y="14892"/>
                  </a:lnTo>
                  <a:lnTo>
                    <a:pt x="12802" y="14895"/>
                  </a:lnTo>
                  <a:lnTo>
                    <a:pt x="12778" y="14920"/>
                  </a:lnTo>
                  <a:lnTo>
                    <a:pt x="12759" y="14945"/>
                  </a:lnTo>
                  <a:lnTo>
                    <a:pt x="12753" y="14957"/>
                  </a:lnTo>
                  <a:lnTo>
                    <a:pt x="12747" y="14973"/>
                  </a:lnTo>
                  <a:lnTo>
                    <a:pt x="12734" y="15007"/>
                  </a:lnTo>
                  <a:lnTo>
                    <a:pt x="12728" y="15025"/>
                  </a:lnTo>
                  <a:lnTo>
                    <a:pt x="12722" y="15035"/>
                  </a:lnTo>
                  <a:lnTo>
                    <a:pt x="12703" y="15091"/>
                  </a:lnTo>
                  <a:lnTo>
                    <a:pt x="12684" y="15134"/>
                  </a:lnTo>
                  <a:lnTo>
                    <a:pt x="12684" y="15159"/>
                  </a:lnTo>
                  <a:lnTo>
                    <a:pt x="12684" y="15162"/>
                  </a:lnTo>
                  <a:lnTo>
                    <a:pt x="12666" y="15221"/>
                  </a:lnTo>
                  <a:lnTo>
                    <a:pt x="12660" y="15227"/>
                  </a:lnTo>
                  <a:lnTo>
                    <a:pt x="12653" y="15246"/>
                  </a:lnTo>
                  <a:lnTo>
                    <a:pt x="12641" y="15295"/>
                  </a:lnTo>
                  <a:lnTo>
                    <a:pt x="12622" y="15360"/>
                  </a:lnTo>
                  <a:lnTo>
                    <a:pt x="12610" y="15398"/>
                  </a:lnTo>
                  <a:lnTo>
                    <a:pt x="12591" y="15444"/>
                  </a:lnTo>
                  <a:lnTo>
                    <a:pt x="12567" y="15534"/>
                  </a:lnTo>
                  <a:lnTo>
                    <a:pt x="12554" y="15577"/>
                  </a:lnTo>
                  <a:lnTo>
                    <a:pt x="12560" y="15580"/>
                  </a:lnTo>
                  <a:lnTo>
                    <a:pt x="12573" y="15584"/>
                  </a:lnTo>
                  <a:lnTo>
                    <a:pt x="12610" y="15599"/>
                  </a:lnTo>
                  <a:lnTo>
                    <a:pt x="12629" y="15602"/>
                  </a:lnTo>
                  <a:lnTo>
                    <a:pt x="12653" y="15608"/>
                  </a:lnTo>
                  <a:lnTo>
                    <a:pt x="12678" y="15611"/>
                  </a:lnTo>
                  <a:lnTo>
                    <a:pt x="12703" y="15618"/>
                  </a:lnTo>
                  <a:lnTo>
                    <a:pt x="12722" y="15621"/>
                  </a:lnTo>
                  <a:lnTo>
                    <a:pt x="12740" y="15624"/>
                  </a:lnTo>
                  <a:lnTo>
                    <a:pt x="12759" y="15627"/>
                  </a:lnTo>
                  <a:lnTo>
                    <a:pt x="12784" y="15630"/>
                  </a:lnTo>
                  <a:lnTo>
                    <a:pt x="12802" y="15633"/>
                  </a:lnTo>
                  <a:lnTo>
                    <a:pt x="12815" y="15636"/>
                  </a:lnTo>
                  <a:lnTo>
                    <a:pt x="12871" y="15642"/>
                  </a:lnTo>
                  <a:lnTo>
                    <a:pt x="12877" y="15646"/>
                  </a:lnTo>
                  <a:lnTo>
                    <a:pt x="12889" y="15646"/>
                  </a:lnTo>
                  <a:lnTo>
                    <a:pt x="12970" y="15655"/>
                  </a:lnTo>
                  <a:lnTo>
                    <a:pt x="13013" y="15658"/>
                  </a:lnTo>
                  <a:lnTo>
                    <a:pt x="13063" y="15664"/>
                  </a:lnTo>
                  <a:lnTo>
                    <a:pt x="13075" y="15664"/>
                  </a:lnTo>
                  <a:lnTo>
                    <a:pt x="13094" y="15667"/>
                  </a:lnTo>
                  <a:lnTo>
                    <a:pt x="13112" y="15667"/>
                  </a:lnTo>
                  <a:lnTo>
                    <a:pt x="13125" y="15667"/>
                  </a:lnTo>
                  <a:lnTo>
                    <a:pt x="13131" y="15667"/>
                  </a:lnTo>
                  <a:lnTo>
                    <a:pt x="13143" y="15670"/>
                  </a:lnTo>
                  <a:lnTo>
                    <a:pt x="13150" y="15677"/>
                  </a:lnTo>
                  <a:lnTo>
                    <a:pt x="13162" y="15683"/>
                  </a:lnTo>
                  <a:lnTo>
                    <a:pt x="13168" y="15686"/>
                  </a:lnTo>
                  <a:lnTo>
                    <a:pt x="13174" y="15695"/>
                  </a:lnTo>
                  <a:lnTo>
                    <a:pt x="13187" y="15695"/>
                  </a:lnTo>
                  <a:lnTo>
                    <a:pt x="13199" y="15701"/>
                  </a:lnTo>
                  <a:lnTo>
                    <a:pt x="13212" y="15704"/>
                  </a:lnTo>
                  <a:lnTo>
                    <a:pt x="13224" y="15704"/>
                  </a:lnTo>
                  <a:lnTo>
                    <a:pt x="13255" y="15701"/>
                  </a:lnTo>
                  <a:lnTo>
                    <a:pt x="13280" y="15698"/>
                  </a:lnTo>
                  <a:lnTo>
                    <a:pt x="13317" y="15689"/>
                  </a:lnTo>
                  <a:lnTo>
                    <a:pt x="13323" y="15686"/>
                  </a:lnTo>
                  <a:lnTo>
                    <a:pt x="13336" y="15686"/>
                  </a:lnTo>
                  <a:lnTo>
                    <a:pt x="13354" y="15686"/>
                  </a:lnTo>
                  <a:lnTo>
                    <a:pt x="13360" y="15686"/>
                  </a:lnTo>
                  <a:lnTo>
                    <a:pt x="13373" y="15695"/>
                  </a:lnTo>
                  <a:lnTo>
                    <a:pt x="13391" y="15701"/>
                  </a:lnTo>
                  <a:lnTo>
                    <a:pt x="13416" y="15714"/>
                  </a:lnTo>
                  <a:lnTo>
                    <a:pt x="13441" y="15732"/>
                  </a:lnTo>
                  <a:lnTo>
                    <a:pt x="13453" y="15735"/>
                  </a:lnTo>
                  <a:lnTo>
                    <a:pt x="13460" y="15745"/>
                  </a:lnTo>
                  <a:lnTo>
                    <a:pt x="13466" y="15754"/>
                  </a:lnTo>
                  <a:lnTo>
                    <a:pt x="13497" y="15801"/>
                  </a:lnTo>
                  <a:lnTo>
                    <a:pt x="13503" y="15816"/>
                  </a:lnTo>
                  <a:lnTo>
                    <a:pt x="13515" y="15832"/>
                  </a:lnTo>
                  <a:lnTo>
                    <a:pt x="13534" y="15847"/>
                  </a:lnTo>
                  <a:lnTo>
                    <a:pt x="13540" y="15863"/>
                  </a:lnTo>
                  <a:lnTo>
                    <a:pt x="13553" y="15878"/>
                  </a:lnTo>
                  <a:lnTo>
                    <a:pt x="13571" y="15918"/>
                  </a:lnTo>
                  <a:lnTo>
                    <a:pt x="13590" y="15931"/>
                  </a:lnTo>
                  <a:lnTo>
                    <a:pt x="13602" y="15943"/>
                  </a:lnTo>
                  <a:lnTo>
                    <a:pt x="13627" y="15956"/>
                  </a:lnTo>
                  <a:lnTo>
                    <a:pt x="13646" y="15956"/>
                  </a:lnTo>
                  <a:lnTo>
                    <a:pt x="13689" y="15956"/>
                  </a:lnTo>
                  <a:lnTo>
                    <a:pt x="13757" y="15959"/>
                  </a:lnTo>
                  <a:lnTo>
                    <a:pt x="13782" y="15962"/>
                  </a:lnTo>
                  <a:lnTo>
                    <a:pt x="13832" y="15962"/>
                  </a:lnTo>
                  <a:lnTo>
                    <a:pt x="13850" y="15959"/>
                  </a:lnTo>
                  <a:lnTo>
                    <a:pt x="13894" y="15956"/>
                  </a:lnTo>
                  <a:lnTo>
                    <a:pt x="13912" y="15956"/>
                  </a:lnTo>
                  <a:lnTo>
                    <a:pt x="13993" y="15953"/>
                  </a:lnTo>
                  <a:lnTo>
                    <a:pt x="14012" y="15953"/>
                  </a:lnTo>
                  <a:lnTo>
                    <a:pt x="14018" y="15949"/>
                  </a:lnTo>
                  <a:lnTo>
                    <a:pt x="14024" y="15949"/>
                  </a:lnTo>
                  <a:lnTo>
                    <a:pt x="14055" y="15946"/>
                  </a:lnTo>
                  <a:lnTo>
                    <a:pt x="14074" y="15946"/>
                  </a:lnTo>
                  <a:lnTo>
                    <a:pt x="14080" y="15946"/>
                  </a:lnTo>
                  <a:lnTo>
                    <a:pt x="14092" y="15943"/>
                  </a:lnTo>
                  <a:lnTo>
                    <a:pt x="14098" y="15937"/>
                  </a:lnTo>
                  <a:lnTo>
                    <a:pt x="14111" y="15937"/>
                  </a:lnTo>
                  <a:lnTo>
                    <a:pt x="14117" y="15928"/>
                  </a:lnTo>
                  <a:lnTo>
                    <a:pt x="14129" y="15925"/>
                  </a:lnTo>
                  <a:lnTo>
                    <a:pt x="14129" y="15922"/>
                  </a:lnTo>
                  <a:lnTo>
                    <a:pt x="14129" y="15918"/>
                  </a:lnTo>
                  <a:lnTo>
                    <a:pt x="14136" y="15918"/>
                  </a:lnTo>
                  <a:lnTo>
                    <a:pt x="14148" y="15915"/>
                  </a:lnTo>
                  <a:lnTo>
                    <a:pt x="14154" y="15909"/>
                  </a:lnTo>
                  <a:lnTo>
                    <a:pt x="14179" y="15909"/>
                  </a:lnTo>
                  <a:lnTo>
                    <a:pt x="14185" y="15912"/>
                  </a:lnTo>
                  <a:lnTo>
                    <a:pt x="14191" y="15915"/>
                  </a:lnTo>
                  <a:lnTo>
                    <a:pt x="14204" y="15922"/>
                  </a:lnTo>
                  <a:lnTo>
                    <a:pt x="14222" y="15940"/>
                  </a:lnTo>
                  <a:lnTo>
                    <a:pt x="14229" y="15949"/>
                  </a:lnTo>
                  <a:lnTo>
                    <a:pt x="14229" y="15962"/>
                  </a:lnTo>
                  <a:lnTo>
                    <a:pt x="14235" y="15953"/>
                  </a:lnTo>
                  <a:lnTo>
                    <a:pt x="14241" y="15946"/>
                  </a:lnTo>
                  <a:lnTo>
                    <a:pt x="14241" y="15943"/>
                  </a:lnTo>
                  <a:lnTo>
                    <a:pt x="14247" y="15937"/>
                  </a:lnTo>
                  <a:lnTo>
                    <a:pt x="14260" y="15937"/>
                  </a:lnTo>
                  <a:lnTo>
                    <a:pt x="14297" y="15956"/>
                  </a:lnTo>
                  <a:lnTo>
                    <a:pt x="14340" y="15977"/>
                  </a:lnTo>
                  <a:lnTo>
                    <a:pt x="14353" y="15987"/>
                  </a:lnTo>
                  <a:lnTo>
                    <a:pt x="14377" y="15999"/>
                  </a:lnTo>
                  <a:lnTo>
                    <a:pt x="14390" y="16008"/>
                  </a:lnTo>
                  <a:lnTo>
                    <a:pt x="14439" y="16027"/>
                  </a:lnTo>
                  <a:lnTo>
                    <a:pt x="14446" y="16030"/>
                  </a:lnTo>
                  <a:lnTo>
                    <a:pt x="14576" y="16089"/>
                  </a:lnTo>
                  <a:lnTo>
                    <a:pt x="14576" y="16092"/>
                  </a:lnTo>
                  <a:lnTo>
                    <a:pt x="14601" y="16101"/>
                  </a:lnTo>
                  <a:lnTo>
                    <a:pt x="14613" y="16104"/>
                  </a:lnTo>
                  <a:lnTo>
                    <a:pt x="14632" y="16108"/>
                  </a:lnTo>
                  <a:lnTo>
                    <a:pt x="14638" y="16104"/>
                  </a:lnTo>
                  <a:lnTo>
                    <a:pt x="14644" y="16104"/>
                  </a:lnTo>
                  <a:lnTo>
                    <a:pt x="14650" y="16098"/>
                  </a:lnTo>
                  <a:lnTo>
                    <a:pt x="14663" y="16080"/>
                  </a:lnTo>
                  <a:lnTo>
                    <a:pt x="14681" y="16018"/>
                  </a:lnTo>
                  <a:lnTo>
                    <a:pt x="14694" y="15971"/>
                  </a:lnTo>
                  <a:lnTo>
                    <a:pt x="14743" y="15999"/>
                  </a:lnTo>
                  <a:lnTo>
                    <a:pt x="14780" y="16030"/>
                  </a:lnTo>
                  <a:lnTo>
                    <a:pt x="14787" y="16036"/>
                  </a:lnTo>
                  <a:lnTo>
                    <a:pt x="14793" y="16036"/>
                  </a:lnTo>
                  <a:lnTo>
                    <a:pt x="14799" y="16039"/>
                  </a:lnTo>
                  <a:lnTo>
                    <a:pt x="14799" y="16042"/>
                  </a:lnTo>
                  <a:lnTo>
                    <a:pt x="14824" y="16052"/>
                  </a:lnTo>
                  <a:lnTo>
                    <a:pt x="14836" y="16055"/>
                  </a:lnTo>
                  <a:lnTo>
                    <a:pt x="14830" y="16049"/>
                  </a:lnTo>
                  <a:lnTo>
                    <a:pt x="14824" y="16039"/>
                  </a:lnTo>
                  <a:lnTo>
                    <a:pt x="14818" y="15990"/>
                  </a:lnTo>
                  <a:lnTo>
                    <a:pt x="14799" y="15946"/>
                  </a:lnTo>
                  <a:lnTo>
                    <a:pt x="14787" y="15909"/>
                  </a:lnTo>
                  <a:lnTo>
                    <a:pt x="14768" y="15853"/>
                  </a:lnTo>
                  <a:lnTo>
                    <a:pt x="14762" y="15804"/>
                  </a:lnTo>
                  <a:lnTo>
                    <a:pt x="14762" y="15766"/>
                  </a:lnTo>
                  <a:lnTo>
                    <a:pt x="14768" y="15735"/>
                  </a:lnTo>
                  <a:lnTo>
                    <a:pt x="14780" y="15711"/>
                  </a:lnTo>
                  <a:lnTo>
                    <a:pt x="14787" y="15642"/>
                  </a:lnTo>
                  <a:lnTo>
                    <a:pt x="14787" y="15633"/>
                  </a:lnTo>
                  <a:lnTo>
                    <a:pt x="14799" y="15636"/>
                  </a:lnTo>
                  <a:lnTo>
                    <a:pt x="14811" y="15639"/>
                  </a:lnTo>
                  <a:lnTo>
                    <a:pt x="14843" y="15642"/>
                  </a:lnTo>
                  <a:lnTo>
                    <a:pt x="14880" y="15649"/>
                  </a:lnTo>
                  <a:lnTo>
                    <a:pt x="14892" y="15655"/>
                  </a:lnTo>
                  <a:lnTo>
                    <a:pt x="14936" y="15658"/>
                  </a:lnTo>
                  <a:lnTo>
                    <a:pt x="14948" y="15658"/>
                  </a:lnTo>
                  <a:lnTo>
                    <a:pt x="14979" y="15661"/>
                  </a:lnTo>
                  <a:lnTo>
                    <a:pt x="14985" y="15661"/>
                  </a:lnTo>
                  <a:lnTo>
                    <a:pt x="14985" y="15649"/>
                  </a:lnTo>
                  <a:lnTo>
                    <a:pt x="14985" y="15639"/>
                  </a:lnTo>
                  <a:lnTo>
                    <a:pt x="14985" y="15584"/>
                  </a:lnTo>
                  <a:lnTo>
                    <a:pt x="14985" y="15515"/>
                  </a:lnTo>
                  <a:lnTo>
                    <a:pt x="14998" y="15447"/>
                  </a:lnTo>
                  <a:lnTo>
                    <a:pt x="14998" y="15425"/>
                  </a:lnTo>
                  <a:lnTo>
                    <a:pt x="15004" y="15410"/>
                  </a:lnTo>
                  <a:lnTo>
                    <a:pt x="15010" y="15388"/>
                  </a:lnTo>
                  <a:lnTo>
                    <a:pt x="15022" y="15351"/>
                  </a:lnTo>
                  <a:lnTo>
                    <a:pt x="15041" y="15295"/>
                  </a:lnTo>
                  <a:lnTo>
                    <a:pt x="15041" y="15277"/>
                  </a:lnTo>
                  <a:lnTo>
                    <a:pt x="15060" y="15221"/>
                  </a:lnTo>
                  <a:lnTo>
                    <a:pt x="15078" y="15168"/>
                  </a:lnTo>
                  <a:lnTo>
                    <a:pt x="15078" y="15146"/>
                  </a:lnTo>
                  <a:lnTo>
                    <a:pt x="15078" y="15125"/>
                  </a:lnTo>
                  <a:lnTo>
                    <a:pt x="15084" y="15109"/>
                  </a:lnTo>
                  <a:lnTo>
                    <a:pt x="15084" y="15078"/>
                  </a:lnTo>
                  <a:lnTo>
                    <a:pt x="15091" y="15069"/>
                  </a:lnTo>
                  <a:lnTo>
                    <a:pt x="15078" y="15035"/>
                  </a:lnTo>
                  <a:lnTo>
                    <a:pt x="15078" y="15016"/>
                  </a:lnTo>
                  <a:lnTo>
                    <a:pt x="15078" y="14991"/>
                  </a:lnTo>
                  <a:lnTo>
                    <a:pt x="15072" y="14963"/>
                  </a:lnTo>
                  <a:lnTo>
                    <a:pt x="15072" y="14920"/>
                  </a:lnTo>
                  <a:lnTo>
                    <a:pt x="15078" y="14908"/>
                  </a:lnTo>
                  <a:lnTo>
                    <a:pt x="15115" y="14833"/>
                  </a:lnTo>
                  <a:lnTo>
                    <a:pt x="15115" y="14818"/>
                  </a:lnTo>
                  <a:lnTo>
                    <a:pt x="15128" y="14799"/>
                  </a:lnTo>
                  <a:lnTo>
                    <a:pt x="15128" y="14793"/>
                  </a:lnTo>
                  <a:lnTo>
                    <a:pt x="15134" y="14796"/>
                  </a:lnTo>
                  <a:lnTo>
                    <a:pt x="15153" y="14799"/>
                  </a:lnTo>
                  <a:lnTo>
                    <a:pt x="15165" y="14722"/>
                  </a:lnTo>
                  <a:lnTo>
                    <a:pt x="15177" y="14666"/>
                  </a:lnTo>
                  <a:lnTo>
                    <a:pt x="15177" y="14663"/>
                  </a:lnTo>
                  <a:lnTo>
                    <a:pt x="15190" y="14644"/>
                  </a:lnTo>
                  <a:lnTo>
                    <a:pt x="15196" y="14619"/>
                  </a:lnTo>
                  <a:lnTo>
                    <a:pt x="15208" y="14591"/>
                  </a:lnTo>
                  <a:lnTo>
                    <a:pt x="15227" y="14545"/>
                  </a:lnTo>
                  <a:lnTo>
                    <a:pt x="15227" y="14542"/>
                  </a:lnTo>
                  <a:lnTo>
                    <a:pt x="15277" y="14554"/>
                  </a:lnTo>
                  <a:lnTo>
                    <a:pt x="15295" y="14560"/>
                  </a:lnTo>
                  <a:lnTo>
                    <a:pt x="15314" y="14570"/>
                  </a:lnTo>
                  <a:lnTo>
                    <a:pt x="15320" y="14573"/>
                  </a:lnTo>
                  <a:lnTo>
                    <a:pt x="15326" y="14573"/>
                  </a:lnTo>
                  <a:lnTo>
                    <a:pt x="15332" y="14567"/>
                  </a:lnTo>
                  <a:lnTo>
                    <a:pt x="15500" y="14632"/>
                  </a:lnTo>
                  <a:lnTo>
                    <a:pt x="15518" y="14638"/>
                  </a:lnTo>
                  <a:lnTo>
                    <a:pt x="15618" y="14669"/>
                  </a:lnTo>
                  <a:lnTo>
                    <a:pt x="15636" y="14598"/>
                  </a:lnTo>
                  <a:lnTo>
                    <a:pt x="15636" y="14591"/>
                  </a:lnTo>
                  <a:lnTo>
                    <a:pt x="15711" y="14610"/>
                  </a:lnTo>
                  <a:lnTo>
                    <a:pt x="15785" y="14629"/>
                  </a:lnTo>
                  <a:lnTo>
                    <a:pt x="15785" y="14635"/>
                  </a:lnTo>
                  <a:lnTo>
                    <a:pt x="15785" y="14638"/>
                  </a:lnTo>
                  <a:lnTo>
                    <a:pt x="15804" y="14641"/>
                  </a:lnTo>
                  <a:lnTo>
                    <a:pt x="15828" y="14647"/>
                  </a:lnTo>
                  <a:lnTo>
                    <a:pt x="15841" y="14653"/>
                  </a:lnTo>
                  <a:lnTo>
                    <a:pt x="15853" y="14656"/>
                  </a:lnTo>
                  <a:lnTo>
                    <a:pt x="15878" y="14656"/>
                  </a:lnTo>
                  <a:lnTo>
                    <a:pt x="15922" y="14663"/>
                  </a:lnTo>
                  <a:lnTo>
                    <a:pt x="15940" y="14666"/>
                  </a:lnTo>
                  <a:lnTo>
                    <a:pt x="15971" y="14675"/>
                  </a:lnTo>
                  <a:lnTo>
                    <a:pt x="16008" y="14684"/>
                  </a:lnTo>
                  <a:lnTo>
                    <a:pt x="16077" y="14703"/>
                  </a:lnTo>
                  <a:lnTo>
                    <a:pt x="16070" y="14725"/>
                  </a:lnTo>
                  <a:lnTo>
                    <a:pt x="16064" y="14749"/>
                  </a:lnTo>
                  <a:lnTo>
                    <a:pt x="16058" y="14793"/>
                  </a:lnTo>
                  <a:lnTo>
                    <a:pt x="16046" y="14821"/>
                  </a:lnTo>
                  <a:lnTo>
                    <a:pt x="16046" y="14836"/>
                  </a:lnTo>
                  <a:lnTo>
                    <a:pt x="16039" y="14849"/>
                  </a:lnTo>
                  <a:lnTo>
                    <a:pt x="16064" y="14855"/>
                  </a:lnTo>
                  <a:lnTo>
                    <a:pt x="16089" y="14858"/>
                  </a:lnTo>
                  <a:lnTo>
                    <a:pt x="16132" y="14877"/>
                  </a:lnTo>
                  <a:lnTo>
                    <a:pt x="16176" y="14886"/>
                  </a:lnTo>
                  <a:lnTo>
                    <a:pt x="16207" y="14898"/>
                  </a:lnTo>
                  <a:lnTo>
                    <a:pt x="16244" y="14911"/>
                  </a:lnTo>
                  <a:lnTo>
                    <a:pt x="16250" y="14905"/>
                  </a:lnTo>
                  <a:lnTo>
                    <a:pt x="16250" y="14908"/>
                  </a:lnTo>
                  <a:lnTo>
                    <a:pt x="16269" y="14914"/>
                  </a:lnTo>
                  <a:lnTo>
                    <a:pt x="16281" y="14920"/>
                  </a:lnTo>
                  <a:lnTo>
                    <a:pt x="16306" y="14926"/>
                  </a:lnTo>
                  <a:lnTo>
                    <a:pt x="16325" y="14932"/>
                  </a:lnTo>
                  <a:lnTo>
                    <a:pt x="16325" y="14936"/>
                  </a:lnTo>
                  <a:lnTo>
                    <a:pt x="16343" y="14945"/>
                  </a:lnTo>
                  <a:lnTo>
                    <a:pt x="16362" y="14954"/>
                  </a:lnTo>
                  <a:lnTo>
                    <a:pt x="16362" y="14957"/>
                  </a:lnTo>
                  <a:lnTo>
                    <a:pt x="16380" y="14970"/>
                  </a:lnTo>
                  <a:lnTo>
                    <a:pt x="16387" y="14976"/>
                  </a:lnTo>
                  <a:lnTo>
                    <a:pt x="16399" y="14982"/>
                  </a:lnTo>
                  <a:lnTo>
                    <a:pt x="16399" y="14988"/>
                  </a:lnTo>
                  <a:lnTo>
                    <a:pt x="16461" y="14988"/>
                  </a:lnTo>
                  <a:lnTo>
                    <a:pt x="16511" y="14985"/>
                  </a:lnTo>
                  <a:lnTo>
                    <a:pt x="16579" y="14985"/>
                  </a:lnTo>
                  <a:lnTo>
                    <a:pt x="16672" y="14994"/>
                  </a:lnTo>
                  <a:lnTo>
                    <a:pt x="16697" y="14998"/>
                  </a:lnTo>
                  <a:lnTo>
                    <a:pt x="16703" y="14998"/>
                  </a:lnTo>
                  <a:lnTo>
                    <a:pt x="16728" y="15001"/>
                  </a:lnTo>
                  <a:lnTo>
                    <a:pt x="16740" y="15001"/>
                  </a:lnTo>
                  <a:lnTo>
                    <a:pt x="16740" y="14998"/>
                  </a:lnTo>
                  <a:lnTo>
                    <a:pt x="16752" y="14998"/>
                  </a:lnTo>
                  <a:lnTo>
                    <a:pt x="16746" y="15025"/>
                  </a:lnTo>
                  <a:lnTo>
                    <a:pt x="16746" y="15081"/>
                  </a:lnTo>
                  <a:lnTo>
                    <a:pt x="16734" y="15122"/>
                  </a:lnTo>
                  <a:lnTo>
                    <a:pt x="16728" y="15211"/>
                  </a:lnTo>
                  <a:lnTo>
                    <a:pt x="16721" y="15221"/>
                  </a:lnTo>
                  <a:lnTo>
                    <a:pt x="16709" y="15342"/>
                  </a:lnTo>
                  <a:lnTo>
                    <a:pt x="16703" y="15367"/>
                  </a:lnTo>
                  <a:lnTo>
                    <a:pt x="16690" y="15438"/>
                  </a:lnTo>
                  <a:lnTo>
                    <a:pt x="16684" y="15497"/>
                  </a:lnTo>
                  <a:lnTo>
                    <a:pt x="16678" y="15537"/>
                  </a:lnTo>
                  <a:lnTo>
                    <a:pt x="16666" y="15630"/>
                  </a:lnTo>
                  <a:lnTo>
                    <a:pt x="16653" y="15683"/>
                  </a:lnTo>
                  <a:lnTo>
                    <a:pt x="16653" y="15732"/>
                  </a:lnTo>
                  <a:lnTo>
                    <a:pt x="16647" y="15751"/>
                  </a:lnTo>
                  <a:lnTo>
                    <a:pt x="16641" y="15810"/>
                  </a:lnTo>
                  <a:lnTo>
                    <a:pt x="16635" y="15875"/>
                  </a:lnTo>
                  <a:lnTo>
                    <a:pt x="16641" y="15875"/>
                  </a:lnTo>
                  <a:lnTo>
                    <a:pt x="16653" y="15878"/>
                  </a:lnTo>
                  <a:lnTo>
                    <a:pt x="16672" y="15881"/>
                  </a:lnTo>
                  <a:lnTo>
                    <a:pt x="16690" y="15881"/>
                  </a:lnTo>
                  <a:lnTo>
                    <a:pt x="16715" y="15891"/>
                  </a:lnTo>
                  <a:lnTo>
                    <a:pt x="16728" y="15891"/>
                  </a:lnTo>
                  <a:lnTo>
                    <a:pt x="16734" y="15891"/>
                  </a:lnTo>
                  <a:lnTo>
                    <a:pt x="16746" y="15897"/>
                  </a:lnTo>
                  <a:lnTo>
                    <a:pt x="16765" y="15900"/>
                  </a:lnTo>
                  <a:lnTo>
                    <a:pt x="16796" y="15909"/>
                  </a:lnTo>
                  <a:lnTo>
                    <a:pt x="16802" y="15909"/>
                  </a:lnTo>
                  <a:lnTo>
                    <a:pt x="16821" y="15909"/>
                  </a:lnTo>
                  <a:lnTo>
                    <a:pt x="16827" y="15915"/>
                  </a:lnTo>
                  <a:lnTo>
                    <a:pt x="16845" y="15918"/>
                  </a:lnTo>
                  <a:lnTo>
                    <a:pt x="16864" y="15928"/>
                  </a:lnTo>
                  <a:lnTo>
                    <a:pt x="16876" y="15937"/>
                  </a:lnTo>
                  <a:lnTo>
                    <a:pt x="16876" y="15940"/>
                  </a:lnTo>
                  <a:lnTo>
                    <a:pt x="16901" y="15962"/>
                  </a:lnTo>
                  <a:lnTo>
                    <a:pt x="16945" y="15984"/>
                  </a:lnTo>
                  <a:lnTo>
                    <a:pt x="16951" y="15984"/>
                  </a:lnTo>
                  <a:lnTo>
                    <a:pt x="16970" y="15996"/>
                  </a:lnTo>
                  <a:lnTo>
                    <a:pt x="16988" y="16008"/>
                  </a:lnTo>
                  <a:lnTo>
                    <a:pt x="17100" y="16061"/>
                  </a:lnTo>
                  <a:lnTo>
                    <a:pt x="17137" y="16080"/>
                  </a:lnTo>
                  <a:lnTo>
                    <a:pt x="17218" y="16120"/>
                  </a:lnTo>
                  <a:lnTo>
                    <a:pt x="17236" y="16126"/>
                  </a:lnTo>
                  <a:lnTo>
                    <a:pt x="17230" y="16129"/>
                  </a:lnTo>
                  <a:lnTo>
                    <a:pt x="17224" y="16135"/>
                  </a:lnTo>
                  <a:lnTo>
                    <a:pt x="17162" y="16204"/>
                  </a:lnTo>
                  <a:lnTo>
                    <a:pt x="17137" y="16228"/>
                  </a:lnTo>
                  <a:lnTo>
                    <a:pt x="17100" y="16263"/>
                  </a:lnTo>
                  <a:lnTo>
                    <a:pt x="17087" y="16272"/>
                  </a:lnTo>
                  <a:lnTo>
                    <a:pt x="17001" y="16365"/>
                  </a:lnTo>
                  <a:lnTo>
                    <a:pt x="16957" y="16411"/>
                  </a:lnTo>
                  <a:lnTo>
                    <a:pt x="16895" y="16473"/>
                  </a:lnTo>
                  <a:lnTo>
                    <a:pt x="16889" y="16483"/>
                  </a:lnTo>
                  <a:lnTo>
                    <a:pt x="16876" y="16492"/>
                  </a:lnTo>
                  <a:lnTo>
                    <a:pt x="16876" y="16495"/>
                  </a:lnTo>
                  <a:lnTo>
                    <a:pt x="16765" y="16604"/>
                  </a:lnTo>
                  <a:lnTo>
                    <a:pt x="16715" y="16659"/>
                  </a:lnTo>
                  <a:lnTo>
                    <a:pt x="16684" y="16694"/>
                  </a:lnTo>
                  <a:lnTo>
                    <a:pt x="16672" y="16703"/>
                  </a:lnTo>
                  <a:lnTo>
                    <a:pt x="16666" y="16712"/>
                  </a:lnTo>
                  <a:lnTo>
                    <a:pt x="16628" y="16752"/>
                  </a:lnTo>
                  <a:lnTo>
                    <a:pt x="16585" y="16793"/>
                  </a:lnTo>
                  <a:lnTo>
                    <a:pt x="16579" y="16799"/>
                  </a:lnTo>
                  <a:lnTo>
                    <a:pt x="16523" y="16855"/>
                  </a:lnTo>
                  <a:lnTo>
                    <a:pt x="16492" y="16886"/>
                  </a:lnTo>
                  <a:lnTo>
                    <a:pt x="16480" y="16901"/>
                  </a:lnTo>
                  <a:lnTo>
                    <a:pt x="16424" y="16957"/>
                  </a:lnTo>
                  <a:lnTo>
                    <a:pt x="16418" y="16973"/>
                  </a:lnTo>
                  <a:lnTo>
                    <a:pt x="16380" y="17004"/>
                  </a:lnTo>
                  <a:lnTo>
                    <a:pt x="16356" y="17032"/>
                  </a:lnTo>
                  <a:lnTo>
                    <a:pt x="16337" y="17050"/>
                  </a:lnTo>
                  <a:lnTo>
                    <a:pt x="16325" y="17059"/>
                  </a:lnTo>
                  <a:lnTo>
                    <a:pt x="16318" y="17072"/>
                  </a:lnTo>
                  <a:lnTo>
                    <a:pt x="16306" y="17081"/>
                  </a:lnTo>
                  <a:lnTo>
                    <a:pt x="16287" y="17100"/>
                  </a:lnTo>
                  <a:lnTo>
                    <a:pt x="16269" y="17106"/>
                  </a:lnTo>
                  <a:lnTo>
                    <a:pt x="16256" y="17125"/>
                  </a:lnTo>
                  <a:lnTo>
                    <a:pt x="16194" y="17193"/>
                  </a:lnTo>
                  <a:lnTo>
                    <a:pt x="16182" y="17211"/>
                  </a:lnTo>
                  <a:lnTo>
                    <a:pt x="16139" y="17252"/>
                  </a:lnTo>
                  <a:lnTo>
                    <a:pt x="16126" y="17261"/>
                  </a:lnTo>
                  <a:lnTo>
                    <a:pt x="16120" y="17267"/>
                  </a:lnTo>
                  <a:lnTo>
                    <a:pt x="16101" y="17273"/>
                  </a:lnTo>
                  <a:lnTo>
                    <a:pt x="16089" y="17273"/>
                  </a:lnTo>
                  <a:lnTo>
                    <a:pt x="16070" y="17273"/>
                  </a:lnTo>
                  <a:lnTo>
                    <a:pt x="16015" y="17366"/>
                  </a:lnTo>
                  <a:lnTo>
                    <a:pt x="16002" y="17394"/>
                  </a:lnTo>
                  <a:lnTo>
                    <a:pt x="15990" y="17407"/>
                  </a:lnTo>
                  <a:lnTo>
                    <a:pt x="15984" y="17422"/>
                  </a:lnTo>
                  <a:lnTo>
                    <a:pt x="15940" y="17506"/>
                  </a:lnTo>
                  <a:lnTo>
                    <a:pt x="15891" y="17599"/>
                  </a:lnTo>
                  <a:lnTo>
                    <a:pt x="15878" y="17636"/>
                  </a:lnTo>
                  <a:lnTo>
                    <a:pt x="15847" y="17683"/>
                  </a:lnTo>
                  <a:lnTo>
                    <a:pt x="15804" y="17782"/>
                  </a:lnTo>
                  <a:lnTo>
                    <a:pt x="15754" y="17881"/>
                  </a:lnTo>
                  <a:lnTo>
                    <a:pt x="15754" y="17884"/>
                  </a:lnTo>
                  <a:lnTo>
                    <a:pt x="15735" y="17921"/>
                  </a:lnTo>
                  <a:lnTo>
                    <a:pt x="15729" y="17928"/>
                  </a:lnTo>
                  <a:lnTo>
                    <a:pt x="15711" y="17980"/>
                  </a:lnTo>
                  <a:lnTo>
                    <a:pt x="15692" y="18014"/>
                  </a:lnTo>
                  <a:lnTo>
                    <a:pt x="15680" y="18033"/>
                  </a:lnTo>
                  <a:lnTo>
                    <a:pt x="15673" y="18042"/>
                  </a:lnTo>
                  <a:lnTo>
                    <a:pt x="15636" y="18117"/>
                  </a:lnTo>
                  <a:lnTo>
                    <a:pt x="15630" y="18142"/>
                  </a:lnTo>
                  <a:lnTo>
                    <a:pt x="15624" y="18148"/>
                  </a:lnTo>
                  <a:lnTo>
                    <a:pt x="15587" y="18222"/>
                  </a:lnTo>
                  <a:lnTo>
                    <a:pt x="15549" y="18293"/>
                  </a:lnTo>
                  <a:lnTo>
                    <a:pt x="15543" y="18312"/>
                  </a:lnTo>
                  <a:lnTo>
                    <a:pt x="15506" y="18386"/>
                  </a:lnTo>
                  <a:lnTo>
                    <a:pt x="15487" y="18421"/>
                  </a:lnTo>
                  <a:lnTo>
                    <a:pt x="15469" y="18470"/>
                  </a:lnTo>
                  <a:lnTo>
                    <a:pt x="15456" y="18498"/>
                  </a:lnTo>
                  <a:lnTo>
                    <a:pt x="15432" y="18573"/>
                  </a:lnTo>
                  <a:lnTo>
                    <a:pt x="15425" y="18582"/>
                  </a:lnTo>
                  <a:lnTo>
                    <a:pt x="15401" y="18625"/>
                  </a:lnTo>
                  <a:lnTo>
                    <a:pt x="15401" y="18631"/>
                  </a:lnTo>
                  <a:lnTo>
                    <a:pt x="15394" y="18638"/>
                  </a:lnTo>
                  <a:lnTo>
                    <a:pt x="15357" y="18749"/>
                  </a:lnTo>
                  <a:lnTo>
                    <a:pt x="15345" y="18777"/>
                  </a:lnTo>
                  <a:lnTo>
                    <a:pt x="15332" y="18814"/>
                  </a:lnTo>
                  <a:lnTo>
                    <a:pt x="15308" y="18867"/>
                  </a:lnTo>
                  <a:lnTo>
                    <a:pt x="15301" y="18889"/>
                  </a:lnTo>
                  <a:lnTo>
                    <a:pt x="15270" y="18873"/>
                  </a:lnTo>
                  <a:lnTo>
                    <a:pt x="15264" y="18873"/>
                  </a:lnTo>
                  <a:lnTo>
                    <a:pt x="15264" y="18870"/>
                  </a:lnTo>
                  <a:lnTo>
                    <a:pt x="15258" y="18867"/>
                  </a:lnTo>
                  <a:lnTo>
                    <a:pt x="15202" y="18845"/>
                  </a:lnTo>
                  <a:lnTo>
                    <a:pt x="15078" y="18790"/>
                  </a:lnTo>
                  <a:lnTo>
                    <a:pt x="15072" y="18786"/>
                  </a:lnTo>
                  <a:lnTo>
                    <a:pt x="15035" y="18768"/>
                  </a:lnTo>
                  <a:lnTo>
                    <a:pt x="15022" y="18759"/>
                  </a:lnTo>
                  <a:lnTo>
                    <a:pt x="14991" y="18749"/>
                  </a:lnTo>
                  <a:lnTo>
                    <a:pt x="14973" y="18740"/>
                  </a:lnTo>
                  <a:lnTo>
                    <a:pt x="14929" y="18721"/>
                  </a:lnTo>
                  <a:lnTo>
                    <a:pt x="14874" y="18693"/>
                  </a:lnTo>
                  <a:lnTo>
                    <a:pt x="14855" y="18690"/>
                  </a:lnTo>
                  <a:lnTo>
                    <a:pt x="14799" y="18666"/>
                  </a:lnTo>
                  <a:lnTo>
                    <a:pt x="14780" y="18653"/>
                  </a:lnTo>
                  <a:lnTo>
                    <a:pt x="14749" y="18638"/>
                  </a:lnTo>
                  <a:lnTo>
                    <a:pt x="14737" y="18635"/>
                  </a:lnTo>
                  <a:lnTo>
                    <a:pt x="14725" y="18628"/>
                  </a:lnTo>
                  <a:lnTo>
                    <a:pt x="14700" y="18616"/>
                  </a:lnTo>
                  <a:lnTo>
                    <a:pt x="14638" y="18582"/>
                  </a:lnTo>
                  <a:lnTo>
                    <a:pt x="14632" y="18576"/>
                  </a:lnTo>
                  <a:lnTo>
                    <a:pt x="14632" y="18573"/>
                  </a:lnTo>
                  <a:lnTo>
                    <a:pt x="14625" y="18569"/>
                  </a:lnTo>
                  <a:lnTo>
                    <a:pt x="14619" y="18582"/>
                  </a:lnTo>
                  <a:lnTo>
                    <a:pt x="14582" y="18656"/>
                  </a:lnTo>
                  <a:lnTo>
                    <a:pt x="14563" y="18678"/>
                  </a:lnTo>
                  <a:lnTo>
                    <a:pt x="14551" y="18697"/>
                  </a:lnTo>
                  <a:lnTo>
                    <a:pt x="14551" y="18703"/>
                  </a:lnTo>
                  <a:lnTo>
                    <a:pt x="14545" y="18703"/>
                  </a:lnTo>
                  <a:lnTo>
                    <a:pt x="14539" y="18703"/>
                  </a:lnTo>
                  <a:lnTo>
                    <a:pt x="14539" y="18709"/>
                  </a:lnTo>
                  <a:lnTo>
                    <a:pt x="14532" y="18709"/>
                  </a:lnTo>
                  <a:lnTo>
                    <a:pt x="14520" y="18715"/>
                  </a:lnTo>
                  <a:lnTo>
                    <a:pt x="14508" y="18721"/>
                  </a:lnTo>
                  <a:lnTo>
                    <a:pt x="14501" y="18731"/>
                  </a:lnTo>
                  <a:lnTo>
                    <a:pt x="14495" y="18740"/>
                  </a:lnTo>
                  <a:lnTo>
                    <a:pt x="14489" y="18746"/>
                  </a:lnTo>
                  <a:lnTo>
                    <a:pt x="14464" y="18783"/>
                  </a:lnTo>
                  <a:lnTo>
                    <a:pt x="14446" y="18752"/>
                  </a:lnTo>
                  <a:lnTo>
                    <a:pt x="14439" y="18743"/>
                  </a:lnTo>
                  <a:lnTo>
                    <a:pt x="14433" y="18731"/>
                  </a:lnTo>
                  <a:lnTo>
                    <a:pt x="14421" y="18712"/>
                  </a:lnTo>
                  <a:lnTo>
                    <a:pt x="14408" y="18700"/>
                  </a:lnTo>
                  <a:lnTo>
                    <a:pt x="14396" y="18675"/>
                  </a:lnTo>
                  <a:lnTo>
                    <a:pt x="14390" y="18662"/>
                  </a:lnTo>
                  <a:lnTo>
                    <a:pt x="14377" y="18653"/>
                  </a:lnTo>
                  <a:lnTo>
                    <a:pt x="14365" y="18628"/>
                  </a:lnTo>
                  <a:lnTo>
                    <a:pt x="14340" y="18591"/>
                  </a:lnTo>
                  <a:lnTo>
                    <a:pt x="14334" y="18582"/>
                  </a:lnTo>
                  <a:lnTo>
                    <a:pt x="14328" y="18573"/>
                  </a:lnTo>
                  <a:lnTo>
                    <a:pt x="14315" y="18563"/>
                  </a:lnTo>
                  <a:lnTo>
                    <a:pt x="14309" y="18542"/>
                  </a:lnTo>
                  <a:lnTo>
                    <a:pt x="14278" y="18498"/>
                  </a:lnTo>
                  <a:lnTo>
                    <a:pt x="14266" y="18483"/>
                  </a:lnTo>
                  <a:lnTo>
                    <a:pt x="14253" y="18467"/>
                  </a:lnTo>
                  <a:lnTo>
                    <a:pt x="14247" y="18452"/>
                  </a:lnTo>
                  <a:lnTo>
                    <a:pt x="14229" y="18427"/>
                  </a:lnTo>
                  <a:lnTo>
                    <a:pt x="14204" y="18386"/>
                  </a:lnTo>
                  <a:lnTo>
                    <a:pt x="14185" y="18337"/>
                  </a:lnTo>
                  <a:lnTo>
                    <a:pt x="14167" y="18312"/>
                  </a:lnTo>
                  <a:lnTo>
                    <a:pt x="14160" y="18293"/>
                  </a:lnTo>
                  <a:lnTo>
                    <a:pt x="14148" y="18269"/>
                  </a:lnTo>
                  <a:lnTo>
                    <a:pt x="14129" y="18219"/>
                  </a:lnTo>
                  <a:lnTo>
                    <a:pt x="14123" y="18204"/>
                  </a:lnTo>
                  <a:lnTo>
                    <a:pt x="14111" y="18169"/>
                  </a:lnTo>
                  <a:lnTo>
                    <a:pt x="14111" y="18163"/>
                  </a:lnTo>
                  <a:lnTo>
                    <a:pt x="14105" y="18160"/>
                  </a:lnTo>
                  <a:lnTo>
                    <a:pt x="14098" y="18154"/>
                  </a:lnTo>
                  <a:lnTo>
                    <a:pt x="14092" y="18148"/>
                  </a:lnTo>
                  <a:lnTo>
                    <a:pt x="14086" y="18145"/>
                  </a:lnTo>
                  <a:lnTo>
                    <a:pt x="14061" y="18191"/>
                  </a:lnTo>
                  <a:lnTo>
                    <a:pt x="14012" y="18281"/>
                  </a:lnTo>
                  <a:lnTo>
                    <a:pt x="13993" y="18331"/>
                  </a:lnTo>
                  <a:lnTo>
                    <a:pt x="13962" y="18396"/>
                  </a:lnTo>
                  <a:lnTo>
                    <a:pt x="13925" y="18455"/>
                  </a:lnTo>
                  <a:lnTo>
                    <a:pt x="13912" y="18479"/>
                  </a:lnTo>
                  <a:lnTo>
                    <a:pt x="13875" y="18557"/>
                  </a:lnTo>
                  <a:lnTo>
                    <a:pt x="13801" y="18703"/>
                  </a:lnTo>
                  <a:lnTo>
                    <a:pt x="13795" y="18712"/>
                  </a:lnTo>
                  <a:lnTo>
                    <a:pt x="13776" y="18762"/>
                  </a:lnTo>
                  <a:lnTo>
                    <a:pt x="13745" y="18833"/>
                  </a:lnTo>
                  <a:lnTo>
                    <a:pt x="13701" y="18938"/>
                  </a:lnTo>
                  <a:lnTo>
                    <a:pt x="13646" y="19031"/>
                  </a:lnTo>
                  <a:lnTo>
                    <a:pt x="13590" y="19177"/>
                  </a:lnTo>
                  <a:lnTo>
                    <a:pt x="13571" y="19224"/>
                  </a:lnTo>
                  <a:lnTo>
                    <a:pt x="13553" y="19261"/>
                  </a:lnTo>
                  <a:lnTo>
                    <a:pt x="13546" y="19270"/>
                  </a:lnTo>
                  <a:lnTo>
                    <a:pt x="13546" y="19298"/>
                  </a:lnTo>
                  <a:lnTo>
                    <a:pt x="13540" y="19323"/>
                  </a:lnTo>
                  <a:lnTo>
                    <a:pt x="13522" y="19360"/>
                  </a:lnTo>
                  <a:lnTo>
                    <a:pt x="13515" y="19366"/>
                  </a:lnTo>
                  <a:lnTo>
                    <a:pt x="13515" y="19369"/>
                  </a:lnTo>
                  <a:lnTo>
                    <a:pt x="13515" y="19379"/>
                  </a:lnTo>
                  <a:lnTo>
                    <a:pt x="13509" y="19382"/>
                  </a:lnTo>
                  <a:lnTo>
                    <a:pt x="13515" y="19391"/>
                  </a:lnTo>
                  <a:lnTo>
                    <a:pt x="13540" y="19419"/>
                  </a:lnTo>
                  <a:lnTo>
                    <a:pt x="13584" y="19469"/>
                  </a:lnTo>
                  <a:lnTo>
                    <a:pt x="13639" y="19521"/>
                  </a:lnTo>
                  <a:lnTo>
                    <a:pt x="13639" y="19524"/>
                  </a:lnTo>
                  <a:lnTo>
                    <a:pt x="13646" y="19531"/>
                  </a:lnTo>
                  <a:lnTo>
                    <a:pt x="13714" y="19602"/>
                  </a:lnTo>
                  <a:lnTo>
                    <a:pt x="13714" y="19630"/>
                  </a:lnTo>
                  <a:lnTo>
                    <a:pt x="13683" y="19627"/>
                  </a:lnTo>
                  <a:lnTo>
                    <a:pt x="13652" y="19624"/>
                  </a:lnTo>
                  <a:lnTo>
                    <a:pt x="13577" y="19614"/>
                  </a:lnTo>
                  <a:lnTo>
                    <a:pt x="13540" y="19611"/>
                  </a:lnTo>
                  <a:lnTo>
                    <a:pt x="13534" y="19608"/>
                  </a:lnTo>
                  <a:lnTo>
                    <a:pt x="13472" y="19602"/>
                  </a:lnTo>
                  <a:lnTo>
                    <a:pt x="13435" y="19596"/>
                  </a:lnTo>
                  <a:lnTo>
                    <a:pt x="13354" y="19586"/>
                  </a:lnTo>
                  <a:lnTo>
                    <a:pt x="13280" y="19574"/>
                  </a:lnTo>
                  <a:lnTo>
                    <a:pt x="13230" y="19565"/>
                  </a:lnTo>
                  <a:lnTo>
                    <a:pt x="13218" y="19565"/>
                  </a:lnTo>
                  <a:lnTo>
                    <a:pt x="13168" y="19555"/>
                  </a:lnTo>
                  <a:lnTo>
                    <a:pt x="13100" y="19546"/>
                  </a:lnTo>
                  <a:lnTo>
                    <a:pt x="13088" y="19543"/>
                  </a:lnTo>
                  <a:lnTo>
                    <a:pt x="13057" y="19537"/>
                  </a:lnTo>
                  <a:lnTo>
                    <a:pt x="13019" y="19527"/>
                  </a:lnTo>
                  <a:lnTo>
                    <a:pt x="12945" y="19518"/>
                  </a:lnTo>
                  <a:lnTo>
                    <a:pt x="12920" y="19512"/>
                  </a:lnTo>
                  <a:lnTo>
                    <a:pt x="12858" y="19503"/>
                  </a:lnTo>
                  <a:lnTo>
                    <a:pt x="12796" y="19493"/>
                  </a:lnTo>
                  <a:lnTo>
                    <a:pt x="12753" y="19490"/>
                  </a:lnTo>
                  <a:lnTo>
                    <a:pt x="12740" y="19490"/>
                  </a:lnTo>
                  <a:lnTo>
                    <a:pt x="12697" y="19487"/>
                  </a:lnTo>
                  <a:lnTo>
                    <a:pt x="12666" y="19487"/>
                  </a:lnTo>
                  <a:lnTo>
                    <a:pt x="12647" y="19490"/>
                  </a:lnTo>
                  <a:lnTo>
                    <a:pt x="12635" y="19490"/>
                  </a:lnTo>
                  <a:lnTo>
                    <a:pt x="12616" y="19490"/>
                  </a:lnTo>
                  <a:lnTo>
                    <a:pt x="12598" y="19493"/>
                  </a:lnTo>
                  <a:lnTo>
                    <a:pt x="12573" y="19500"/>
                  </a:lnTo>
                  <a:lnTo>
                    <a:pt x="12536" y="19509"/>
                  </a:lnTo>
                  <a:lnTo>
                    <a:pt x="12492" y="19518"/>
                  </a:lnTo>
                  <a:lnTo>
                    <a:pt x="12480" y="19521"/>
                  </a:lnTo>
                  <a:lnTo>
                    <a:pt x="12455" y="19531"/>
                  </a:lnTo>
                  <a:lnTo>
                    <a:pt x="12449" y="19534"/>
                  </a:lnTo>
                  <a:lnTo>
                    <a:pt x="12430" y="19537"/>
                  </a:lnTo>
                  <a:lnTo>
                    <a:pt x="12424" y="19543"/>
                  </a:lnTo>
                  <a:lnTo>
                    <a:pt x="12412" y="19546"/>
                  </a:lnTo>
                  <a:lnTo>
                    <a:pt x="12405" y="19549"/>
                  </a:lnTo>
                  <a:lnTo>
                    <a:pt x="12399" y="19555"/>
                  </a:lnTo>
                  <a:lnTo>
                    <a:pt x="12362" y="19574"/>
                  </a:lnTo>
                  <a:lnTo>
                    <a:pt x="12337" y="19583"/>
                  </a:lnTo>
                  <a:lnTo>
                    <a:pt x="12325" y="19593"/>
                  </a:lnTo>
                  <a:lnTo>
                    <a:pt x="12306" y="19605"/>
                  </a:lnTo>
                  <a:lnTo>
                    <a:pt x="12257" y="19630"/>
                  </a:lnTo>
                  <a:lnTo>
                    <a:pt x="12232" y="19652"/>
                  </a:lnTo>
                  <a:lnTo>
                    <a:pt x="12170" y="19692"/>
                  </a:lnTo>
                  <a:lnTo>
                    <a:pt x="12071" y="19757"/>
                  </a:lnTo>
                  <a:lnTo>
                    <a:pt x="12046" y="19772"/>
                  </a:lnTo>
                  <a:lnTo>
                    <a:pt x="12015" y="19788"/>
                  </a:lnTo>
                  <a:lnTo>
                    <a:pt x="11953" y="19834"/>
                  </a:lnTo>
                  <a:lnTo>
                    <a:pt x="11860" y="19896"/>
                  </a:lnTo>
                  <a:lnTo>
                    <a:pt x="11829" y="19915"/>
                  </a:lnTo>
                  <a:lnTo>
                    <a:pt x="11810" y="19924"/>
                  </a:lnTo>
                  <a:lnTo>
                    <a:pt x="11779" y="19946"/>
                  </a:lnTo>
                  <a:lnTo>
                    <a:pt x="11761" y="19962"/>
                  </a:lnTo>
                  <a:lnTo>
                    <a:pt x="11730" y="19983"/>
                  </a:lnTo>
                  <a:lnTo>
                    <a:pt x="11686" y="20011"/>
                  </a:lnTo>
                  <a:lnTo>
                    <a:pt x="11605" y="20067"/>
                  </a:lnTo>
                  <a:lnTo>
                    <a:pt x="11506" y="20126"/>
                  </a:lnTo>
                  <a:lnTo>
                    <a:pt x="11481" y="20141"/>
                  </a:lnTo>
                  <a:lnTo>
                    <a:pt x="11450" y="20160"/>
                  </a:lnTo>
                  <a:lnTo>
                    <a:pt x="11432" y="20172"/>
                  </a:lnTo>
                  <a:lnTo>
                    <a:pt x="11407" y="20188"/>
                  </a:lnTo>
                  <a:lnTo>
                    <a:pt x="11370" y="20216"/>
                  </a:lnTo>
                  <a:lnTo>
                    <a:pt x="11264" y="20281"/>
                  </a:lnTo>
                  <a:lnTo>
                    <a:pt x="11252" y="20287"/>
                  </a:lnTo>
                  <a:lnTo>
                    <a:pt x="11178" y="20337"/>
                  </a:lnTo>
                  <a:lnTo>
                    <a:pt x="11159" y="20346"/>
                  </a:lnTo>
                  <a:lnTo>
                    <a:pt x="11134" y="20365"/>
                  </a:lnTo>
                  <a:lnTo>
                    <a:pt x="11103" y="20386"/>
                  </a:lnTo>
                  <a:lnTo>
                    <a:pt x="11047" y="20417"/>
                  </a:lnTo>
                  <a:lnTo>
                    <a:pt x="11023" y="20439"/>
                  </a:lnTo>
                  <a:lnTo>
                    <a:pt x="10930" y="20498"/>
                  </a:lnTo>
                  <a:lnTo>
                    <a:pt x="10905" y="20513"/>
                  </a:lnTo>
                  <a:lnTo>
                    <a:pt x="10806" y="20591"/>
                  </a:lnTo>
                  <a:lnTo>
                    <a:pt x="10713" y="20653"/>
                  </a:lnTo>
                  <a:lnTo>
                    <a:pt x="10694" y="20662"/>
                  </a:lnTo>
                  <a:lnTo>
                    <a:pt x="10545" y="20762"/>
                  </a:lnTo>
                  <a:lnTo>
                    <a:pt x="10489" y="20799"/>
                  </a:lnTo>
                  <a:lnTo>
                    <a:pt x="10458" y="20817"/>
                  </a:lnTo>
                  <a:lnTo>
                    <a:pt x="10440" y="20830"/>
                  </a:lnTo>
                  <a:lnTo>
                    <a:pt x="10427" y="20839"/>
                  </a:lnTo>
                  <a:lnTo>
                    <a:pt x="10384" y="20864"/>
                  </a:lnTo>
                  <a:lnTo>
                    <a:pt x="10359" y="20882"/>
                  </a:lnTo>
                  <a:lnTo>
                    <a:pt x="10347" y="20892"/>
                  </a:lnTo>
                  <a:lnTo>
                    <a:pt x="10328" y="20904"/>
                  </a:lnTo>
                  <a:lnTo>
                    <a:pt x="10309" y="20913"/>
                  </a:lnTo>
                  <a:lnTo>
                    <a:pt x="10192" y="20994"/>
                  </a:lnTo>
                  <a:lnTo>
                    <a:pt x="10086" y="21059"/>
                  </a:lnTo>
                  <a:lnTo>
                    <a:pt x="9975" y="21134"/>
                  </a:lnTo>
                  <a:lnTo>
                    <a:pt x="9844" y="21217"/>
                  </a:lnTo>
                  <a:lnTo>
                    <a:pt x="9813" y="21236"/>
                  </a:lnTo>
                  <a:lnTo>
                    <a:pt x="9751" y="21279"/>
                  </a:lnTo>
                  <a:lnTo>
                    <a:pt x="9751" y="21282"/>
                  </a:lnTo>
                  <a:lnTo>
                    <a:pt x="9739" y="21289"/>
                  </a:lnTo>
                  <a:lnTo>
                    <a:pt x="9733" y="21292"/>
                  </a:lnTo>
                  <a:lnTo>
                    <a:pt x="9714" y="21264"/>
                  </a:lnTo>
                  <a:lnTo>
                    <a:pt x="9689" y="21245"/>
                  </a:lnTo>
                  <a:lnTo>
                    <a:pt x="9677" y="21233"/>
                  </a:lnTo>
                  <a:lnTo>
                    <a:pt x="9646" y="21208"/>
                  </a:lnTo>
                  <a:lnTo>
                    <a:pt x="9621" y="21189"/>
                  </a:lnTo>
                  <a:lnTo>
                    <a:pt x="9615" y="21180"/>
                  </a:lnTo>
                  <a:lnTo>
                    <a:pt x="9603" y="21168"/>
                  </a:lnTo>
                  <a:lnTo>
                    <a:pt x="9578" y="21130"/>
                  </a:lnTo>
                  <a:lnTo>
                    <a:pt x="9565" y="21121"/>
                  </a:lnTo>
                  <a:lnTo>
                    <a:pt x="9553" y="21106"/>
                  </a:lnTo>
                  <a:lnTo>
                    <a:pt x="9541" y="21093"/>
                  </a:lnTo>
                  <a:lnTo>
                    <a:pt x="9522" y="21072"/>
                  </a:lnTo>
                  <a:lnTo>
                    <a:pt x="9509" y="21056"/>
                  </a:lnTo>
                  <a:lnTo>
                    <a:pt x="9491" y="21031"/>
                  </a:lnTo>
                  <a:lnTo>
                    <a:pt x="9447" y="20985"/>
                  </a:lnTo>
                  <a:lnTo>
                    <a:pt x="9416" y="20948"/>
                  </a:lnTo>
                  <a:lnTo>
                    <a:pt x="9398" y="20926"/>
                  </a:lnTo>
                  <a:lnTo>
                    <a:pt x="9323" y="20867"/>
                  </a:lnTo>
                  <a:lnTo>
                    <a:pt x="9330" y="20867"/>
                  </a:lnTo>
                  <a:lnTo>
                    <a:pt x="9361" y="20824"/>
                  </a:lnTo>
                  <a:lnTo>
                    <a:pt x="9379" y="20808"/>
                  </a:lnTo>
                  <a:lnTo>
                    <a:pt x="9274" y="20749"/>
                  </a:lnTo>
                  <a:lnTo>
                    <a:pt x="9255" y="20740"/>
                  </a:lnTo>
                  <a:lnTo>
                    <a:pt x="9181" y="20703"/>
                  </a:lnTo>
                  <a:lnTo>
                    <a:pt x="9057" y="20644"/>
                  </a:lnTo>
                  <a:lnTo>
                    <a:pt x="9026" y="20634"/>
                  </a:lnTo>
                  <a:lnTo>
                    <a:pt x="8989" y="20616"/>
                  </a:lnTo>
                  <a:lnTo>
                    <a:pt x="8914" y="20585"/>
                  </a:lnTo>
                  <a:lnTo>
                    <a:pt x="8889" y="20572"/>
                  </a:lnTo>
                  <a:lnTo>
                    <a:pt x="8821" y="20538"/>
                  </a:lnTo>
                  <a:lnTo>
                    <a:pt x="8784" y="20520"/>
                  </a:lnTo>
                  <a:lnTo>
                    <a:pt x="8703" y="20482"/>
                  </a:lnTo>
                  <a:lnTo>
                    <a:pt x="8679" y="20470"/>
                  </a:lnTo>
                  <a:lnTo>
                    <a:pt x="8617" y="20439"/>
                  </a:lnTo>
                  <a:lnTo>
                    <a:pt x="8598" y="20430"/>
                  </a:lnTo>
                  <a:lnTo>
                    <a:pt x="8579" y="20420"/>
                  </a:lnTo>
                  <a:lnTo>
                    <a:pt x="8573" y="20417"/>
                  </a:lnTo>
                  <a:lnTo>
                    <a:pt x="8542" y="20402"/>
                  </a:lnTo>
                  <a:lnTo>
                    <a:pt x="8493" y="20380"/>
                  </a:lnTo>
                  <a:lnTo>
                    <a:pt x="8461" y="20365"/>
                  </a:lnTo>
                  <a:lnTo>
                    <a:pt x="8387" y="20327"/>
                  </a:lnTo>
                  <a:lnTo>
                    <a:pt x="8356" y="20315"/>
                  </a:lnTo>
                  <a:lnTo>
                    <a:pt x="8313" y="20290"/>
                  </a:lnTo>
                  <a:lnTo>
                    <a:pt x="8300" y="20284"/>
                  </a:lnTo>
                  <a:lnTo>
                    <a:pt x="8282" y="20275"/>
                  </a:lnTo>
                  <a:lnTo>
                    <a:pt x="8263" y="20265"/>
                  </a:lnTo>
                  <a:lnTo>
                    <a:pt x="8244" y="20259"/>
                  </a:lnTo>
                  <a:lnTo>
                    <a:pt x="8176" y="20234"/>
                  </a:lnTo>
                  <a:lnTo>
                    <a:pt x="8139" y="20225"/>
                  </a:lnTo>
                  <a:lnTo>
                    <a:pt x="8133" y="20222"/>
                  </a:lnTo>
                  <a:lnTo>
                    <a:pt x="8133" y="20216"/>
                  </a:lnTo>
                  <a:lnTo>
                    <a:pt x="8096" y="20185"/>
                  </a:lnTo>
                  <a:lnTo>
                    <a:pt x="8089" y="20182"/>
                  </a:lnTo>
                  <a:lnTo>
                    <a:pt x="8077" y="20179"/>
                  </a:lnTo>
                  <a:lnTo>
                    <a:pt x="7947" y="20151"/>
                  </a:lnTo>
                  <a:lnTo>
                    <a:pt x="7860" y="20132"/>
                  </a:lnTo>
                  <a:lnTo>
                    <a:pt x="7854" y="20132"/>
                  </a:lnTo>
                  <a:lnTo>
                    <a:pt x="7854" y="20176"/>
                  </a:lnTo>
                  <a:lnTo>
                    <a:pt x="7848" y="20228"/>
                  </a:lnTo>
                  <a:lnTo>
                    <a:pt x="7835" y="20293"/>
                  </a:lnTo>
                  <a:lnTo>
                    <a:pt x="7804" y="20563"/>
                  </a:lnTo>
                  <a:lnTo>
                    <a:pt x="7730" y="21034"/>
                  </a:lnTo>
                  <a:lnTo>
                    <a:pt x="7730" y="21041"/>
                  </a:lnTo>
                  <a:lnTo>
                    <a:pt x="7724" y="21053"/>
                  </a:lnTo>
                  <a:lnTo>
                    <a:pt x="7835" y="21155"/>
                  </a:lnTo>
                  <a:lnTo>
                    <a:pt x="7841" y="21162"/>
                  </a:lnTo>
                  <a:lnTo>
                    <a:pt x="7879" y="21193"/>
                  </a:lnTo>
                  <a:lnTo>
                    <a:pt x="7897" y="21211"/>
                  </a:lnTo>
                  <a:lnTo>
                    <a:pt x="7916" y="21227"/>
                  </a:lnTo>
                  <a:lnTo>
                    <a:pt x="7928" y="21233"/>
                  </a:lnTo>
                  <a:lnTo>
                    <a:pt x="7947" y="21251"/>
                  </a:lnTo>
                  <a:lnTo>
                    <a:pt x="8127" y="21391"/>
                  </a:lnTo>
                  <a:lnTo>
                    <a:pt x="8207" y="21506"/>
                  </a:lnTo>
                  <a:lnTo>
                    <a:pt x="8207" y="21515"/>
                  </a:lnTo>
                  <a:lnTo>
                    <a:pt x="8244" y="21571"/>
                  </a:lnTo>
                  <a:lnTo>
                    <a:pt x="8412" y="21806"/>
                  </a:lnTo>
                  <a:lnTo>
                    <a:pt x="8555" y="21980"/>
                  </a:lnTo>
                  <a:lnTo>
                    <a:pt x="8555" y="21986"/>
                  </a:lnTo>
                  <a:lnTo>
                    <a:pt x="8561" y="21992"/>
                  </a:lnTo>
                  <a:lnTo>
                    <a:pt x="8579" y="22014"/>
                  </a:lnTo>
                  <a:lnTo>
                    <a:pt x="8579" y="22020"/>
                  </a:lnTo>
                  <a:lnTo>
                    <a:pt x="8586" y="22030"/>
                  </a:lnTo>
                  <a:lnTo>
                    <a:pt x="8604" y="22045"/>
                  </a:lnTo>
                  <a:lnTo>
                    <a:pt x="8604" y="22051"/>
                  </a:lnTo>
                  <a:lnTo>
                    <a:pt x="8610" y="22058"/>
                  </a:lnTo>
                  <a:lnTo>
                    <a:pt x="8623" y="22073"/>
                  </a:lnTo>
                  <a:lnTo>
                    <a:pt x="8635" y="22092"/>
                  </a:lnTo>
                  <a:lnTo>
                    <a:pt x="8654" y="22110"/>
                  </a:lnTo>
                  <a:lnTo>
                    <a:pt x="8666" y="22126"/>
                  </a:lnTo>
                  <a:lnTo>
                    <a:pt x="8685" y="22157"/>
                  </a:lnTo>
                  <a:lnTo>
                    <a:pt x="8703" y="22175"/>
                  </a:lnTo>
                  <a:lnTo>
                    <a:pt x="8710" y="22182"/>
                  </a:lnTo>
                  <a:lnTo>
                    <a:pt x="8784" y="22281"/>
                  </a:lnTo>
                  <a:lnTo>
                    <a:pt x="8796" y="22296"/>
                  </a:lnTo>
                  <a:lnTo>
                    <a:pt x="8796" y="22299"/>
                  </a:lnTo>
                  <a:lnTo>
                    <a:pt x="8803" y="22303"/>
                  </a:lnTo>
                  <a:lnTo>
                    <a:pt x="8809" y="22315"/>
                  </a:lnTo>
                  <a:lnTo>
                    <a:pt x="8883" y="22470"/>
                  </a:lnTo>
                  <a:lnTo>
                    <a:pt x="8896" y="22498"/>
                  </a:lnTo>
                  <a:lnTo>
                    <a:pt x="8908" y="22526"/>
                  </a:lnTo>
                  <a:lnTo>
                    <a:pt x="8927" y="22563"/>
                  </a:lnTo>
                  <a:lnTo>
                    <a:pt x="9001" y="22684"/>
                  </a:lnTo>
                  <a:lnTo>
                    <a:pt x="9007" y="22684"/>
                  </a:lnTo>
                  <a:lnTo>
                    <a:pt x="9013" y="22699"/>
                  </a:lnTo>
                  <a:lnTo>
                    <a:pt x="9082" y="22814"/>
                  </a:lnTo>
                  <a:lnTo>
                    <a:pt x="9268" y="23171"/>
                  </a:lnTo>
                  <a:lnTo>
                    <a:pt x="9336" y="23301"/>
                  </a:lnTo>
                  <a:lnTo>
                    <a:pt x="9336" y="23316"/>
                  </a:lnTo>
                  <a:lnTo>
                    <a:pt x="9392" y="23440"/>
                  </a:lnTo>
                  <a:lnTo>
                    <a:pt x="9478" y="23661"/>
                  </a:lnTo>
                  <a:lnTo>
                    <a:pt x="9503" y="23726"/>
                  </a:lnTo>
                  <a:lnTo>
                    <a:pt x="9621" y="23992"/>
                  </a:lnTo>
                  <a:lnTo>
                    <a:pt x="9627" y="24002"/>
                  </a:lnTo>
                  <a:lnTo>
                    <a:pt x="9665" y="24088"/>
                  </a:lnTo>
                  <a:lnTo>
                    <a:pt x="9677" y="24110"/>
                  </a:lnTo>
                  <a:lnTo>
                    <a:pt x="9677" y="24113"/>
                  </a:lnTo>
                  <a:lnTo>
                    <a:pt x="9770" y="24327"/>
                  </a:lnTo>
                  <a:lnTo>
                    <a:pt x="9776" y="24337"/>
                  </a:lnTo>
                  <a:lnTo>
                    <a:pt x="9776" y="24346"/>
                  </a:lnTo>
                  <a:lnTo>
                    <a:pt x="9789" y="24364"/>
                  </a:lnTo>
                  <a:lnTo>
                    <a:pt x="9795" y="24389"/>
                  </a:lnTo>
                  <a:lnTo>
                    <a:pt x="9801" y="24395"/>
                  </a:lnTo>
                  <a:lnTo>
                    <a:pt x="9925" y="24730"/>
                  </a:lnTo>
                  <a:lnTo>
                    <a:pt x="9925" y="24736"/>
                  </a:lnTo>
                  <a:lnTo>
                    <a:pt x="9962" y="24842"/>
                  </a:lnTo>
                  <a:lnTo>
                    <a:pt x="9968" y="24851"/>
                  </a:lnTo>
                  <a:lnTo>
                    <a:pt x="9975" y="24857"/>
                  </a:lnTo>
                  <a:lnTo>
                    <a:pt x="9975" y="24873"/>
                  </a:lnTo>
                  <a:lnTo>
                    <a:pt x="9981" y="24892"/>
                  </a:lnTo>
                  <a:lnTo>
                    <a:pt x="9981" y="24895"/>
                  </a:lnTo>
                  <a:lnTo>
                    <a:pt x="10018" y="24991"/>
                  </a:lnTo>
                  <a:lnTo>
                    <a:pt x="10030" y="25034"/>
                  </a:lnTo>
                  <a:lnTo>
                    <a:pt x="10043" y="25059"/>
                  </a:lnTo>
                  <a:lnTo>
                    <a:pt x="10049" y="25087"/>
                  </a:lnTo>
                  <a:lnTo>
                    <a:pt x="10055" y="25093"/>
                  </a:lnTo>
                  <a:lnTo>
                    <a:pt x="10061" y="25109"/>
                  </a:lnTo>
                  <a:lnTo>
                    <a:pt x="10068" y="25146"/>
                  </a:lnTo>
                  <a:lnTo>
                    <a:pt x="10105" y="25242"/>
                  </a:lnTo>
                  <a:lnTo>
                    <a:pt x="10105" y="25254"/>
                  </a:lnTo>
                  <a:lnTo>
                    <a:pt x="10123" y="25282"/>
                  </a:lnTo>
                  <a:lnTo>
                    <a:pt x="10123" y="25285"/>
                  </a:lnTo>
                  <a:lnTo>
                    <a:pt x="10136" y="25313"/>
                  </a:lnTo>
                  <a:lnTo>
                    <a:pt x="10179" y="25384"/>
                  </a:lnTo>
                  <a:lnTo>
                    <a:pt x="10179" y="25391"/>
                  </a:lnTo>
                  <a:lnTo>
                    <a:pt x="10192" y="25422"/>
                  </a:lnTo>
                  <a:lnTo>
                    <a:pt x="10198" y="25502"/>
                  </a:lnTo>
                  <a:lnTo>
                    <a:pt x="10216" y="25602"/>
                  </a:lnTo>
                  <a:lnTo>
                    <a:pt x="10223" y="25626"/>
                  </a:lnTo>
                  <a:lnTo>
                    <a:pt x="10223" y="25629"/>
                  </a:lnTo>
                  <a:lnTo>
                    <a:pt x="10247" y="25763"/>
                  </a:lnTo>
                  <a:lnTo>
                    <a:pt x="10266" y="25862"/>
                  </a:lnTo>
                  <a:lnTo>
                    <a:pt x="10266" y="25868"/>
                  </a:lnTo>
                  <a:lnTo>
                    <a:pt x="10272" y="25896"/>
                  </a:lnTo>
                  <a:lnTo>
                    <a:pt x="10272" y="25899"/>
                  </a:lnTo>
                  <a:lnTo>
                    <a:pt x="10278" y="25943"/>
                  </a:lnTo>
                  <a:lnTo>
                    <a:pt x="10340" y="26132"/>
                  </a:lnTo>
                  <a:lnTo>
                    <a:pt x="10371" y="26250"/>
                  </a:lnTo>
                  <a:lnTo>
                    <a:pt x="10371" y="26253"/>
                  </a:lnTo>
                  <a:lnTo>
                    <a:pt x="10384" y="26277"/>
                  </a:lnTo>
                  <a:lnTo>
                    <a:pt x="10415" y="26377"/>
                  </a:lnTo>
                  <a:lnTo>
                    <a:pt x="10421" y="26405"/>
                  </a:lnTo>
                  <a:lnTo>
                    <a:pt x="10421" y="26417"/>
                  </a:lnTo>
                  <a:lnTo>
                    <a:pt x="10440" y="26473"/>
                  </a:lnTo>
                  <a:lnTo>
                    <a:pt x="10446" y="26510"/>
                  </a:lnTo>
                  <a:lnTo>
                    <a:pt x="10477" y="26575"/>
                  </a:lnTo>
                  <a:lnTo>
                    <a:pt x="10502" y="26646"/>
                  </a:lnTo>
                  <a:lnTo>
                    <a:pt x="10526" y="26718"/>
                  </a:lnTo>
                  <a:lnTo>
                    <a:pt x="10582" y="26851"/>
                  </a:lnTo>
                  <a:lnTo>
                    <a:pt x="10582" y="26867"/>
                  </a:lnTo>
                  <a:lnTo>
                    <a:pt x="10582" y="26873"/>
                  </a:lnTo>
                  <a:lnTo>
                    <a:pt x="10644" y="27028"/>
                  </a:lnTo>
                  <a:lnTo>
                    <a:pt x="10644" y="27034"/>
                  </a:lnTo>
                  <a:lnTo>
                    <a:pt x="10657" y="27056"/>
                  </a:lnTo>
                  <a:lnTo>
                    <a:pt x="10657" y="27062"/>
                  </a:lnTo>
                  <a:lnTo>
                    <a:pt x="10657" y="27065"/>
                  </a:lnTo>
                  <a:lnTo>
                    <a:pt x="10688" y="27143"/>
                  </a:lnTo>
                  <a:lnTo>
                    <a:pt x="10719" y="27214"/>
                  </a:lnTo>
                  <a:lnTo>
                    <a:pt x="10719" y="27220"/>
                  </a:lnTo>
                  <a:lnTo>
                    <a:pt x="10768" y="27325"/>
                  </a:lnTo>
                  <a:lnTo>
                    <a:pt x="10768" y="27329"/>
                  </a:lnTo>
                  <a:lnTo>
                    <a:pt x="10806" y="27415"/>
                  </a:lnTo>
                  <a:lnTo>
                    <a:pt x="10818" y="27453"/>
                  </a:lnTo>
                  <a:lnTo>
                    <a:pt x="10868" y="27577"/>
                  </a:lnTo>
                  <a:lnTo>
                    <a:pt x="10880" y="27595"/>
                  </a:lnTo>
                  <a:lnTo>
                    <a:pt x="10892" y="27632"/>
                  </a:lnTo>
                  <a:lnTo>
                    <a:pt x="10961" y="27806"/>
                  </a:lnTo>
                  <a:lnTo>
                    <a:pt x="10979" y="27853"/>
                  </a:lnTo>
                  <a:lnTo>
                    <a:pt x="10985" y="27865"/>
                  </a:lnTo>
                  <a:lnTo>
                    <a:pt x="11029" y="27995"/>
                  </a:lnTo>
                  <a:lnTo>
                    <a:pt x="11085" y="28147"/>
                  </a:lnTo>
                  <a:lnTo>
                    <a:pt x="11109" y="28228"/>
                  </a:lnTo>
                  <a:lnTo>
                    <a:pt x="11109" y="28237"/>
                  </a:lnTo>
                  <a:lnTo>
                    <a:pt x="11140" y="28327"/>
                  </a:lnTo>
                  <a:lnTo>
                    <a:pt x="11277" y="28566"/>
                  </a:lnTo>
                  <a:lnTo>
                    <a:pt x="11283" y="28572"/>
                  </a:lnTo>
                  <a:lnTo>
                    <a:pt x="11283" y="28578"/>
                  </a:lnTo>
                  <a:lnTo>
                    <a:pt x="11289" y="28587"/>
                  </a:lnTo>
                  <a:lnTo>
                    <a:pt x="11289" y="28591"/>
                  </a:lnTo>
                  <a:lnTo>
                    <a:pt x="11302" y="28606"/>
                  </a:lnTo>
                  <a:lnTo>
                    <a:pt x="11351" y="28702"/>
                  </a:lnTo>
                  <a:lnTo>
                    <a:pt x="11364" y="28715"/>
                  </a:lnTo>
                  <a:lnTo>
                    <a:pt x="11376" y="28783"/>
                  </a:lnTo>
                  <a:lnTo>
                    <a:pt x="11382" y="28789"/>
                  </a:lnTo>
                  <a:lnTo>
                    <a:pt x="11401" y="28857"/>
                  </a:lnTo>
                  <a:lnTo>
                    <a:pt x="11401" y="28863"/>
                  </a:lnTo>
                  <a:lnTo>
                    <a:pt x="11432" y="28978"/>
                  </a:lnTo>
                  <a:lnTo>
                    <a:pt x="11469" y="29115"/>
                  </a:lnTo>
                  <a:lnTo>
                    <a:pt x="11469" y="29121"/>
                  </a:lnTo>
                  <a:lnTo>
                    <a:pt x="11475" y="29146"/>
                  </a:lnTo>
                  <a:lnTo>
                    <a:pt x="11475" y="29152"/>
                  </a:lnTo>
                  <a:lnTo>
                    <a:pt x="11500" y="29201"/>
                  </a:lnTo>
                  <a:lnTo>
                    <a:pt x="11512" y="29223"/>
                  </a:lnTo>
                  <a:lnTo>
                    <a:pt x="11525" y="29257"/>
                  </a:lnTo>
                  <a:lnTo>
                    <a:pt x="11531" y="29263"/>
                  </a:lnTo>
                  <a:lnTo>
                    <a:pt x="11531" y="29266"/>
                  </a:lnTo>
                  <a:lnTo>
                    <a:pt x="11531" y="29273"/>
                  </a:lnTo>
                  <a:lnTo>
                    <a:pt x="11537" y="29288"/>
                  </a:lnTo>
                  <a:lnTo>
                    <a:pt x="11537" y="29294"/>
                  </a:lnTo>
                  <a:lnTo>
                    <a:pt x="11543" y="29304"/>
                  </a:lnTo>
                  <a:lnTo>
                    <a:pt x="11550" y="29310"/>
                  </a:lnTo>
                  <a:lnTo>
                    <a:pt x="11550" y="29319"/>
                  </a:lnTo>
                  <a:lnTo>
                    <a:pt x="11562" y="29335"/>
                  </a:lnTo>
                  <a:lnTo>
                    <a:pt x="11568" y="29350"/>
                  </a:lnTo>
                  <a:lnTo>
                    <a:pt x="11568" y="29359"/>
                  </a:lnTo>
                  <a:lnTo>
                    <a:pt x="11587" y="29387"/>
                  </a:lnTo>
                  <a:lnTo>
                    <a:pt x="11630" y="29459"/>
                  </a:lnTo>
                  <a:lnTo>
                    <a:pt x="11649" y="29493"/>
                  </a:lnTo>
                  <a:lnTo>
                    <a:pt x="11680" y="29533"/>
                  </a:lnTo>
                  <a:lnTo>
                    <a:pt x="11736" y="29629"/>
                  </a:lnTo>
                  <a:lnTo>
                    <a:pt x="11785" y="29660"/>
                  </a:lnTo>
                  <a:lnTo>
                    <a:pt x="11792" y="29670"/>
                  </a:lnTo>
                  <a:lnTo>
                    <a:pt x="11816" y="29682"/>
                  </a:lnTo>
                  <a:lnTo>
                    <a:pt x="11829" y="29688"/>
                  </a:lnTo>
                  <a:lnTo>
                    <a:pt x="11835" y="29697"/>
                  </a:lnTo>
                  <a:lnTo>
                    <a:pt x="11903" y="29741"/>
                  </a:lnTo>
                  <a:lnTo>
                    <a:pt x="11940" y="29766"/>
                  </a:lnTo>
                  <a:lnTo>
                    <a:pt x="11953" y="29772"/>
                  </a:lnTo>
                  <a:lnTo>
                    <a:pt x="11996" y="29803"/>
                  </a:lnTo>
                  <a:lnTo>
                    <a:pt x="12009" y="29809"/>
                  </a:lnTo>
                  <a:lnTo>
                    <a:pt x="12015" y="29812"/>
                  </a:lnTo>
                  <a:lnTo>
                    <a:pt x="12027" y="29821"/>
                  </a:lnTo>
                  <a:lnTo>
                    <a:pt x="12077" y="29852"/>
                  </a:lnTo>
                  <a:lnTo>
                    <a:pt x="12108" y="29868"/>
                  </a:lnTo>
                  <a:lnTo>
                    <a:pt x="12114" y="29871"/>
                  </a:lnTo>
                  <a:lnTo>
                    <a:pt x="12170" y="29902"/>
                  </a:lnTo>
                  <a:lnTo>
                    <a:pt x="12176" y="29905"/>
                  </a:lnTo>
                  <a:lnTo>
                    <a:pt x="12201" y="29918"/>
                  </a:lnTo>
                  <a:lnTo>
                    <a:pt x="12207" y="29927"/>
                  </a:lnTo>
                  <a:lnTo>
                    <a:pt x="12219" y="29930"/>
                  </a:lnTo>
                  <a:lnTo>
                    <a:pt x="12368" y="30017"/>
                  </a:lnTo>
                  <a:lnTo>
                    <a:pt x="12393" y="30032"/>
                  </a:lnTo>
                  <a:lnTo>
                    <a:pt x="12399" y="30035"/>
                  </a:lnTo>
                  <a:lnTo>
                    <a:pt x="12399" y="30038"/>
                  </a:lnTo>
                  <a:lnTo>
                    <a:pt x="12424" y="30057"/>
                  </a:lnTo>
                  <a:lnTo>
                    <a:pt x="12436" y="30073"/>
                  </a:lnTo>
                  <a:lnTo>
                    <a:pt x="12443" y="30082"/>
                  </a:lnTo>
                  <a:lnTo>
                    <a:pt x="12461" y="30094"/>
                  </a:lnTo>
                  <a:lnTo>
                    <a:pt x="12480" y="30119"/>
                  </a:lnTo>
                  <a:lnTo>
                    <a:pt x="12498" y="30138"/>
                  </a:lnTo>
                  <a:lnTo>
                    <a:pt x="12517" y="30156"/>
                  </a:lnTo>
                  <a:lnTo>
                    <a:pt x="12548" y="30184"/>
                  </a:lnTo>
                  <a:lnTo>
                    <a:pt x="12610" y="30249"/>
                  </a:lnTo>
                  <a:lnTo>
                    <a:pt x="12622" y="30262"/>
                  </a:lnTo>
                  <a:lnTo>
                    <a:pt x="12666" y="30327"/>
                  </a:lnTo>
                  <a:lnTo>
                    <a:pt x="12716" y="30398"/>
                  </a:lnTo>
                  <a:lnTo>
                    <a:pt x="12740" y="30442"/>
                  </a:lnTo>
                  <a:lnTo>
                    <a:pt x="12747" y="30445"/>
                  </a:lnTo>
                  <a:lnTo>
                    <a:pt x="12765" y="30473"/>
                  </a:lnTo>
                  <a:lnTo>
                    <a:pt x="12889" y="30615"/>
                  </a:lnTo>
                  <a:lnTo>
                    <a:pt x="12889" y="30618"/>
                  </a:lnTo>
                  <a:lnTo>
                    <a:pt x="12895" y="30621"/>
                  </a:lnTo>
                  <a:lnTo>
                    <a:pt x="12926" y="30662"/>
                  </a:lnTo>
                  <a:lnTo>
                    <a:pt x="12933" y="30668"/>
                  </a:lnTo>
                  <a:lnTo>
                    <a:pt x="12945" y="30677"/>
                  </a:lnTo>
                  <a:lnTo>
                    <a:pt x="12982" y="30718"/>
                  </a:lnTo>
                  <a:lnTo>
                    <a:pt x="13019" y="30826"/>
                  </a:lnTo>
                  <a:lnTo>
                    <a:pt x="13019" y="30829"/>
                  </a:lnTo>
                  <a:lnTo>
                    <a:pt x="13100" y="31068"/>
                  </a:lnTo>
                  <a:lnTo>
                    <a:pt x="13106" y="31071"/>
                  </a:lnTo>
                  <a:lnTo>
                    <a:pt x="13112" y="31096"/>
                  </a:lnTo>
                  <a:lnTo>
                    <a:pt x="13143" y="31167"/>
                  </a:lnTo>
                  <a:lnTo>
                    <a:pt x="13150" y="31189"/>
                  </a:lnTo>
                  <a:lnTo>
                    <a:pt x="13193" y="31285"/>
                  </a:lnTo>
                  <a:lnTo>
                    <a:pt x="13205" y="31285"/>
                  </a:lnTo>
                  <a:lnTo>
                    <a:pt x="13224" y="31322"/>
                  </a:lnTo>
                  <a:lnTo>
                    <a:pt x="13218" y="31325"/>
                  </a:lnTo>
                  <a:lnTo>
                    <a:pt x="13224" y="31353"/>
                  </a:lnTo>
                  <a:lnTo>
                    <a:pt x="13243" y="31381"/>
                  </a:lnTo>
                  <a:lnTo>
                    <a:pt x="13243" y="31390"/>
                  </a:lnTo>
                  <a:lnTo>
                    <a:pt x="13280" y="31431"/>
                  </a:lnTo>
                  <a:lnTo>
                    <a:pt x="13298" y="31455"/>
                  </a:lnTo>
                  <a:lnTo>
                    <a:pt x="13336" y="31502"/>
                  </a:lnTo>
                  <a:lnTo>
                    <a:pt x="13354" y="31524"/>
                  </a:lnTo>
                  <a:lnTo>
                    <a:pt x="13367" y="31542"/>
                  </a:lnTo>
                  <a:lnTo>
                    <a:pt x="13441" y="31641"/>
                  </a:lnTo>
                  <a:lnTo>
                    <a:pt x="13447" y="31654"/>
                  </a:lnTo>
                  <a:lnTo>
                    <a:pt x="13466" y="31679"/>
                  </a:lnTo>
                  <a:lnTo>
                    <a:pt x="13534" y="31762"/>
                  </a:lnTo>
                  <a:lnTo>
                    <a:pt x="13540" y="31775"/>
                  </a:lnTo>
                  <a:lnTo>
                    <a:pt x="13546" y="31778"/>
                  </a:lnTo>
                  <a:lnTo>
                    <a:pt x="13546" y="31781"/>
                  </a:lnTo>
                  <a:lnTo>
                    <a:pt x="13553" y="31790"/>
                  </a:lnTo>
                  <a:lnTo>
                    <a:pt x="13664" y="31921"/>
                  </a:lnTo>
                  <a:lnTo>
                    <a:pt x="13670" y="31930"/>
                  </a:lnTo>
                  <a:lnTo>
                    <a:pt x="13813" y="32097"/>
                  </a:lnTo>
                  <a:lnTo>
                    <a:pt x="13912" y="32209"/>
                  </a:lnTo>
                  <a:lnTo>
                    <a:pt x="13937" y="32237"/>
                  </a:lnTo>
                  <a:lnTo>
                    <a:pt x="13962" y="32262"/>
                  </a:lnTo>
                  <a:lnTo>
                    <a:pt x="13962" y="32265"/>
                  </a:lnTo>
                  <a:lnTo>
                    <a:pt x="13981" y="32293"/>
                  </a:lnTo>
                  <a:lnTo>
                    <a:pt x="14030" y="32345"/>
                  </a:lnTo>
                  <a:lnTo>
                    <a:pt x="14117" y="32451"/>
                  </a:lnTo>
                  <a:lnTo>
                    <a:pt x="14123" y="32451"/>
                  </a:lnTo>
                  <a:lnTo>
                    <a:pt x="14371" y="32733"/>
                  </a:lnTo>
                  <a:lnTo>
                    <a:pt x="14371" y="32739"/>
                  </a:lnTo>
                  <a:lnTo>
                    <a:pt x="14421" y="32798"/>
                  </a:lnTo>
                  <a:lnTo>
                    <a:pt x="14427" y="32798"/>
                  </a:lnTo>
                  <a:lnTo>
                    <a:pt x="14464" y="32845"/>
                  </a:lnTo>
                  <a:lnTo>
                    <a:pt x="14501" y="32891"/>
                  </a:lnTo>
                  <a:lnTo>
                    <a:pt x="14669" y="33096"/>
                  </a:lnTo>
                  <a:lnTo>
                    <a:pt x="14669" y="33099"/>
                  </a:lnTo>
                  <a:lnTo>
                    <a:pt x="14675" y="33105"/>
                  </a:lnTo>
                  <a:lnTo>
                    <a:pt x="14762" y="33204"/>
                  </a:lnTo>
                  <a:lnTo>
                    <a:pt x="14799" y="33254"/>
                  </a:lnTo>
                  <a:lnTo>
                    <a:pt x="14892" y="33365"/>
                  </a:lnTo>
                  <a:lnTo>
                    <a:pt x="14985" y="33480"/>
                  </a:lnTo>
                  <a:lnTo>
                    <a:pt x="15146" y="33685"/>
                  </a:lnTo>
                  <a:lnTo>
                    <a:pt x="15171" y="33703"/>
                  </a:lnTo>
                  <a:lnTo>
                    <a:pt x="15202" y="33750"/>
                  </a:lnTo>
                  <a:lnTo>
                    <a:pt x="15233" y="33787"/>
                  </a:lnTo>
                  <a:lnTo>
                    <a:pt x="15301" y="33874"/>
                  </a:lnTo>
                  <a:lnTo>
                    <a:pt x="15766" y="34327"/>
                  </a:lnTo>
                  <a:lnTo>
                    <a:pt x="15785" y="34339"/>
                  </a:lnTo>
                  <a:lnTo>
                    <a:pt x="15866" y="34420"/>
                  </a:lnTo>
                  <a:lnTo>
                    <a:pt x="16337" y="34751"/>
                  </a:lnTo>
                  <a:lnTo>
                    <a:pt x="16765" y="35102"/>
                  </a:lnTo>
                  <a:lnTo>
                    <a:pt x="16839" y="35161"/>
                  </a:lnTo>
                  <a:lnTo>
                    <a:pt x="17087" y="35384"/>
                  </a:lnTo>
                  <a:lnTo>
                    <a:pt x="17156" y="35446"/>
                  </a:lnTo>
                  <a:lnTo>
                    <a:pt x="17174" y="35458"/>
                  </a:lnTo>
                  <a:lnTo>
                    <a:pt x="17180" y="35468"/>
                  </a:lnTo>
                  <a:lnTo>
                    <a:pt x="17230" y="35508"/>
                  </a:lnTo>
                  <a:lnTo>
                    <a:pt x="17267" y="35551"/>
                  </a:lnTo>
                  <a:lnTo>
                    <a:pt x="17273" y="35554"/>
                  </a:lnTo>
                  <a:lnTo>
                    <a:pt x="17280" y="35558"/>
                  </a:lnTo>
                  <a:lnTo>
                    <a:pt x="17404" y="35706"/>
                  </a:lnTo>
                  <a:lnTo>
                    <a:pt x="17410" y="35713"/>
                  </a:lnTo>
                  <a:lnTo>
                    <a:pt x="17416" y="35722"/>
                  </a:lnTo>
                  <a:lnTo>
                    <a:pt x="17428" y="35737"/>
                  </a:lnTo>
                  <a:lnTo>
                    <a:pt x="17447" y="35753"/>
                  </a:lnTo>
                  <a:lnTo>
                    <a:pt x="17528" y="35849"/>
                  </a:lnTo>
                  <a:lnTo>
                    <a:pt x="17596" y="35936"/>
                  </a:lnTo>
                  <a:lnTo>
                    <a:pt x="17596" y="35942"/>
                  </a:lnTo>
                  <a:lnTo>
                    <a:pt x="17695" y="36066"/>
                  </a:lnTo>
                  <a:lnTo>
                    <a:pt x="17707" y="36091"/>
                  </a:lnTo>
                  <a:lnTo>
                    <a:pt x="17738" y="36134"/>
                  </a:lnTo>
                  <a:lnTo>
                    <a:pt x="17757" y="36162"/>
                  </a:lnTo>
                  <a:lnTo>
                    <a:pt x="17763" y="36165"/>
                  </a:lnTo>
                  <a:lnTo>
                    <a:pt x="17800" y="36218"/>
                  </a:lnTo>
                  <a:lnTo>
                    <a:pt x="17906" y="36342"/>
                  </a:lnTo>
                  <a:lnTo>
                    <a:pt x="17912" y="36348"/>
                  </a:lnTo>
                  <a:lnTo>
                    <a:pt x="18166" y="36652"/>
                  </a:lnTo>
                  <a:lnTo>
                    <a:pt x="18290" y="36807"/>
                  </a:lnTo>
                  <a:lnTo>
                    <a:pt x="18290" y="36813"/>
                  </a:lnTo>
                  <a:lnTo>
                    <a:pt x="18303" y="36826"/>
                  </a:lnTo>
                  <a:lnTo>
                    <a:pt x="18458" y="37027"/>
                  </a:lnTo>
                  <a:lnTo>
                    <a:pt x="18520" y="37130"/>
                  </a:lnTo>
                  <a:lnTo>
                    <a:pt x="18619" y="37309"/>
                  </a:lnTo>
                  <a:lnTo>
                    <a:pt x="18625" y="37316"/>
                  </a:lnTo>
                  <a:lnTo>
                    <a:pt x="18625" y="37322"/>
                  </a:lnTo>
                  <a:lnTo>
                    <a:pt x="18669" y="37393"/>
                  </a:lnTo>
                  <a:lnTo>
                    <a:pt x="18700" y="37427"/>
                  </a:lnTo>
                  <a:lnTo>
                    <a:pt x="18712" y="37436"/>
                  </a:lnTo>
                  <a:lnTo>
                    <a:pt x="18712" y="37443"/>
                  </a:lnTo>
                  <a:lnTo>
                    <a:pt x="18724" y="37455"/>
                  </a:lnTo>
                  <a:lnTo>
                    <a:pt x="18737" y="37464"/>
                  </a:lnTo>
                  <a:lnTo>
                    <a:pt x="18768" y="37495"/>
                  </a:lnTo>
                  <a:lnTo>
                    <a:pt x="18774" y="37502"/>
                  </a:lnTo>
                  <a:lnTo>
                    <a:pt x="18799" y="37529"/>
                  </a:lnTo>
                  <a:lnTo>
                    <a:pt x="18848" y="37579"/>
                  </a:lnTo>
                  <a:lnTo>
                    <a:pt x="18867" y="37598"/>
                  </a:lnTo>
                  <a:lnTo>
                    <a:pt x="18867" y="37601"/>
                  </a:lnTo>
                  <a:lnTo>
                    <a:pt x="18929" y="37685"/>
                  </a:lnTo>
                  <a:lnTo>
                    <a:pt x="18960" y="37719"/>
                  </a:lnTo>
                  <a:lnTo>
                    <a:pt x="18910" y="37737"/>
                  </a:lnTo>
                  <a:lnTo>
                    <a:pt x="18879" y="37750"/>
                  </a:lnTo>
                  <a:lnTo>
                    <a:pt x="18867" y="37759"/>
                  </a:lnTo>
                  <a:lnTo>
                    <a:pt x="18755" y="37799"/>
                  </a:lnTo>
                  <a:lnTo>
                    <a:pt x="18755" y="37802"/>
                  </a:lnTo>
                  <a:lnTo>
                    <a:pt x="18731" y="37815"/>
                  </a:lnTo>
                  <a:lnTo>
                    <a:pt x="18669" y="37840"/>
                  </a:lnTo>
                  <a:lnTo>
                    <a:pt x="18644" y="37846"/>
                  </a:lnTo>
                  <a:lnTo>
                    <a:pt x="18644" y="37849"/>
                  </a:lnTo>
                  <a:lnTo>
                    <a:pt x="18638" y="37849"/>
                  </a:lnTo>
                  <a:lnTo>
                    <a:pt x="18625" y="37852"/>
                  </a:lnTo>
                  <a:lnTo>
                    <a:pt x="18613" y="37852"/>
                  </a:lnTo>
                  <a:lnTo>
                    <a:pt x="18607" y="37846"/>
                  </a:lnTo>
                  <a:lnTo>
                    <a:pt x="18594" y="37843"/>
                  </a:lnTo>
                  <a:lnTo>
                    <a:pt x="18588" y="37836"/>
                  </a:lnTo>
                  <a:lnTo>
                    <a:pt x="18588" y="37824"/>
                  </a:lnTo>
                  <a:lnTo>
                    <a:pt x="18576" y="37805"/>
                  </a:lnTo>
                  <a:lnTo>
                    <a:pt x="18551" y="37740"/>
                  </a:lnTo>
                  <a:lnTo>
                    <a:pt x="18545" y="37728"/>
                  </a:lnTo>
                  <a:lnTo>
                    <a:pt x="18501" y="37623"/>
                  </a:lnTo>
                  <a:lnTo>
                    <a:pt x="18495" y="37601"/>
                  </a:lnTo>
                  <a:lnTo>
                    <a:pt x="18476" y="37585"/>
                  </a:lnTo>
                  <a:lnTo>
                    <a:pt x="18470" y="37576"/>
                  </a:lnTo>
                  <a:lnTo>
                    <a:pt x="18458" y="37573"/>
                  </a:lnTo>
                  <a:lnTo>
                    <a:pt x="18439" y="37570"/>
                  </a:lnTo>
                  <a:lnTo>
                    <a:pt x="18427" y="37570"/>
                  </a:lnTo>
                  <a:lnTo>
                    <a:pt x="18421" y="37573"/>
                  </a:lnTo>
                  <a:lnTo>
                    <a:pt x="18402" y="37579"/>
                  </a:lnTo>
                  <a:lnTo>
                    <a:pt x="18309" y="37619"/>
                  </a:lnTo>
                  <a:lnTo>
                    <a:pt x="18303" y="37623"/>
                  </a:lnTo>
                  <a:lnTo>
                    <a:pt x="18272" y="37635"/>
                  </a:lnTo>
                  <a:lnTo>
                    <a:pt x="18253" y="37638"/>
                  </a:lnTo>
                  <a:lnTo>
                    <a:pt x="18241" y="37641"/>
                  </a:lnTo>
                  <a:lnTo>
                    <a:pt x="18222" y="37644"/>
                  </a:lnTo>
                  <a:lnTo>
                    <a:pt x="18204" y="37644"/>
                  </a:lnTo>
                  <a:lnTo>
                    <a:pt x="18179" y="37638"/>
                  </a:lnTo>
                  <a:lnTo>
                    <a:pt x="18160" y="37629"/>
                  </a:lnTo>
                  <a:lnTo>
                    <a:pt x="18098" y="37613"/>
                  </a:lnTo>
                  <a:lnTo>
                    <a:pt x="18092" y="37610"/>
                  </a:lnTo>
                  <a:lnTo>
                    <a:pt x="18024" y="37595"/>
                  </a:lnTo>
                  <a:lnTo>
                    <a:pt x="18018" y="37595"/>
                  </a:lnTo>
                  <a:lnTo>
                    <a:pt x="17912" y="37573"/>
                  </a:lnTo>
                  <a:lnTo>
                    <a:pt x="17875" y="37564"/>
                  </a:lnTo>
                  <a:lnTo>
                    <a:pt x="17726" y="37536"/>
                  </a:lnTo>
                  <a:lnTo>
                    <a:pt x="17596" y="37511"/>
                  </a:lnTo>
                  <a:lnTo>
                    <a:pt x="17546" y="37508"/>
                  </a:lnTo>
                  <a:lnTo>
                    <a:pt x="17521" y="37511"/>
                  </a:lnTo>
                  <a:lnTo>
                    <a:pt x="17509" y="37511"/>
                  </a:lnTo>
                  <a:lnTo>
                    <a:pt x="17416" y="37529"/>
                  </a:lnTo>
                  <a:lnTo>
                    <a:pt x="17373" y="37539"/>
                  </a:lnTo>
                  <a:lnTo>
                    <a:pt x="17329" y="37545"/>
                  </a:lnTo>
                  <a:lnTo>
                    <a:pt x="17304" y="37542"/>
                  </a:lnTo>
                  <a:lnTo>
                    <a:pt x="17267" y="37539"/>
                  </a:lnTo>
                  <a:lnTo>
                    <a:pt x="17236" y="37536"/>
                  </a:lnTo>
                  <a:lnTo>
                    <a:pt x="17174" y="37520"/>
                  </a:lnTo>
                  <a:lnTo>
                    <a:pt x="16932" y="37443"/>
                  </a:lnTo>
                  <a:lnTo>
                    <a:pt x="16839" y="37418"/>
                  </a:lnTo>
                  <a:lnTo>
                    <a:pt x="16821" y="37412"/>
                  </a:lnTo>
                  <a:lnTo>
                    <a:pt x="16808" y="37409"/>
                  </a:lnTo>
                  <a:lnTo>
                    <a:pt x="16771" y="37409"/>
                  </a:lnTo>
                  <a:lnTo>
                    <a:pt x="16759" y="37412"/>
                  </a:lnTo>
                  <a:lnTo>
                    <a:pt x="16746" y="37418"/>
                  </a:lnTo>
                  <a:lnTo>
                    <a:pt x="16721" y="37427"/>
                  </a:lnTo>
                  <a:lnTo>
                    <a:pt x="16684" y="37449"/>
                  </a:lnTo>
                  <a:lnTo>
                    <a:pt x="16678" y="37455"/>
                  </a:lnTo>
                  <a:lnTo>
                    <a:pt x="16653" y="37474"/>
                  </a:lnTo>
                  <a:lnTo>
                    <a:pt x="16635" y="37477"/>
                  </a:lnTo>
                  <a:lnTo>
                    <a:pt x="16628" y="37483"/>
                  </a:lnTo>
                  <a:lnTo>
                    <a:pt x="16616" y="37483"/>
                  </a:lnTo>
                  <a:lnTo>
                    <a:pt x="16604" y="37483"/>
                  </a:lnTo>
                  <a:lnTo>
                    <a:pt x="16597" y="37480"/>
                  </a:lnTo>
                  <a:lnTo>
                    <a:pt x="16275" y="37399"/>
                  </a:lnTo>
                  <a:lnTo>
                    <a:pt x="15990" y="37331"/>
                  </a:lnTo>
                  <a:lnTo>
                    <a:pt x="15686" y="37254"/>
                  </a:lnTo>
                  <a:lnTo>
                    <a:pt x="15425" y="37188"/>
                  </a:lnTo>
                  <a:lnTo>
                    <a:pt x="15345" y="37170"/>
                  </a:lnTo>
                  <a:lnTo>
                    <a:pt x="15078" y="37102"/>
                  </a:lnTo>
                  <a:lnTo>
                    <a:pt x="14892" y="37055"/>
                  </a:lnTo>
                  <a:lnTo>
                    <a:pt x="14830" y="37040"/>
                  </a:lnTo>
                  <a:lnTo>
                    <a:pt x="14588" y="36981"/>
                  </a:lnTo>
                  <a:lnTo>
                    <a:pt x="14297" y="36909"/>
                  </a:lnTo>
                  <a:lnTo>
                    <a:pt x="14278" y="36906"/>
                  </a:lnTo>
                  <a:lnTo>
                    <a:pt x="14241" y="37037"/>
                  </a:lnTo>
                  <a:lnTo>
                    <a:pt x="14235" y="37061"/>
                  </a:lnTo>
                  <a:lnTo>
                    <a:pt x="14216" y="37111"/>
                  </a:lnTo>
                  <a:lnTo>
                    <a:pt x="14210" y="37123"/>
                  </a:lnTo>
                  <a:lnTo>
                    <a:pt x="14198" y="37142"/>
                  </a:lnTo>
                  <a:lnTo>
                    <a:pt x="14198" y="37176"/>
                  </a:lnTo>
                  <a:lnTo>
                    <a:pt x="14222" y="37263"/>
                  </a:lnTo>
                  <a:lnTo>
                    <a:pt x="14229" y="37297"/>
                  </a:lnTo>
                  <a:lnTo>
                    <a:pt x="14247" y="37381"/>
                  </a:lnTo>
                  <a:lnTo>
                    <a:pt x="14315" y="37548"/>
                  </a:lnTo>
                  <a:lnTo>
                    <a:pt x="14346" y="37635"/>
                  </a:lnTo>
                  <a:lnTo>
                    <a:pt x="14353" y="37647"/>
                  </a:lnTo>
                  <a:lnTo>
                    <a:pt x="14371" y="37722"/>
                  </a:lnTo>
                  <a:lnTo>
                    <a:pt x="14390" y="37768"/>
                  </a:lnTo>
                  <a:lnTo>
                    <a:pt x="14396" y="37805"/>
                  </a:lnTo>
                  <a:lnTo>
                    <a:pt x="14433" y="37917"/>
                  </a:lnTo>
                  <a:lnTo>
                    <a:pt x="14439" y="37929"/>
                  </a:lnTo>
                  <a:lnTo>
                    <a:pt x="14458" y="38001"/>
                  </a:lnTo>
                  <a:lnTo>
                    <a:pt x="14464" y="38013"/>
                  </a:lnTo>
                  <a:lnTo>
                    <a:pt x="14464" y="38053"/>
                  </a:lnTo>
                  <a:lnTo>
                    <a:pt x="14452" y="38066"/>
                  </a:lnTo>
                  <a:lnTo>
                    <a:pt x="14446" y="38084"/>
                  </a:lnTo>
                  <a:lnTo>
                    <a:pt x="14408" y="38125"/>
                  </a:lnTo>
                  <a:lnTo>
                    <a:pt x="14353" y="38178"/>
                  </a:lnTo>
                  <a:lnTo>
                    <a:pt x="14334" y="38205"/>
                  </a:lnTo>
                  <a:lnTo>
                    <a:pt x="14322" y="38215"/>
                  </a:lnTo>
                  <a:lnTo>
                    <a:pt x="14266" y="38283"/>
                  </a:lnTo>
                  <a:lnTo>
                    <a:pt x="14179" y="38364"/>
                  </a:lnTo>
                  <a:lnTo>
                    <a:pt x="14129" y="38410"/>
                  </a:lnTo>
                  <a:lnTo>
                    <a:pt x="14123" y="38416"/>
                  </a:lnTo>
                  <a:lnTo>
                    <a:pt x="14086" y="38453"/>
                  </a:lnTo>
                  <a:lnTo>
                    <a:pt x="14049" y="38494"/>
                  </a:lnTo>
                  <a:lnTo>
                    <a:pt x="14018" y="38525"/>
                  </a:lnTo>
                  <a:lnTo>
                    <a:pt x="14018" y="38528"/>
                  </a:lnTo>
                  <a:lnTo>
                    <a:pt x="14005" y="38537"/>
                  </a:lnTo>
                  <a:lnTo>
                    <a:pt x="13993" y="38546"/>
                  </a:lnTo>
                  <a:lnTo>
                    <a:pt x="13906" y="38633"/>
                  </a:lnTo>
                  <a:lnTo>
                    <a:pt x="13906" y="38636"/>
                  </a:lnTo>
                  <a:lnTo>
                    <a:pt x="13894" y="38646"/>
                  </a:lnTo>
                  <a:lnTo>
                    <a:pt x="13881" y="38661"/>
                  </a:lnTo>
                  <a:lnTo>
                    <a:pt x="13863" y="38680"/>
                  </a:lnTo>
                  <a:lnTo>
                    <a:pt x="13813" y="38733"/>
                  </a:lnTo>
                  <a:lnTo>
                    <a:pt x="13795" y="38754"/>
                  </a:lnTo>
                  <a:lnTo>
                    <a:pt x="13757" y="38791"/>
                  </a:lnTo>
                  <a:lnTo>
                    <a:pt x="13745" y="38801"/>
                  </a:lnTo>
                  <a:lnTo>
                    <a:pt x="13720" y="38819"/>
                  </a:lnTo>
                  <a:lnTo>
                    <a:pt x="13714" y="38829"/>
                  </a:lnTo>
                  <a:lnTo>
                    <a:pt x="13689" y="38853"/>
                  </a:lnTo>
                  <a:lnTo>
                    <a:pt x="13683" y="38860"/>
                  </a:lnTo>
                  <a:lnTo>
                    <a:pt x="13584" y="38968"/>
                  </a:lnTo>
                  <a:lnTo>
                    <a:pt x="13559" y="38990"/>
                  </a:lnTo>
                  <a:lnTo>
                    <a:pt x="13540" y="39012"/>
                  </a:lnTo>
                  <a:lnTo>
                    <a:pt x="13522" y="39030"/>
                  </a:lnTo>
                  <a:lnTo>
                    <a:pt x="13453" y="39095"/>
                  </a:lnTo>
                  <a:lnTo>
                    <a:pt x="13441" y="39114"/>
                  </a:lnTo>
                  <a:lnTo>
                    <a:pt x="13422" y="39129"/>
                  </a:lnTo>
                  <a:lnTo>
                    <a:pt x="13336" y="39222"/>
                  </a:lnTo>
                  <a:lnTo>
                    <a:pt x="13329" y="39226"/>
                  </a:lnTo>
                  <a:lnTo>
                    <a:pt x="13323" y="39229"/>
                  </a:lnTo>
                  <a:lnTo>
                    <a:pt x="13317" y="39238"/>
                  </a:lnTo>
                  <a:lnTo>
                    <a:pt x="13261" y="39291"/>
                  </a:lnTo>
                  <a:lnTo>
                    <a:pt x="13255" y="39300"/>
                  </a:lnTo>
                  <a:lnTo>
                    <a:pt x="13243" y="39309"/>
                  </a:lnTo>
                  <a:lnTo>
                    <a:pt x="13224" y="39334"/>
                  </a:lnTo>
                  <a:lnTo>
                    <a:pt x="13187" y="39374"/>
                  </a:lnTo>
                  <a:lnTo>
                    <a:pt x="13137" y="39415"/>
                  </a:lnTo>
                  <a:lnTo>
                    <a:pt x="13106" y="39455"/>
                  </a:lnTo>
                  <a:lnTo>
                    <a:pt x="13094" y="39467"/>
                  </a:lnTo>
                  <a:lnTo>
                    <a:pt x="13075" y="39486"/>
                  </a:lnTo>
                  <a:lnTo>
                    <a:pt x="13063" y="39495"/>
                  </a:lnTo>
                  <a:lnTo>
                    <a:pt x="13044" y="39520"/>
                  </a:lnTo>
                  <a:lnTo>
                    <a:pt x="13032" y="39532"/>
                  </a:lnTo>
                  <a:lnTo>
                    <a:pt x="13001" y="39560"/>
                  </a:lnTo>
                  <a:lnTo>
                    <a:pt x="12970" y="39598"/>
                  </a:lnTo>
                  <a:lnTo>
                    <a:pt x="12939" y="39632"/>
                  </a:lnTo>
                  <a:lnTo>
                    <a:pt x="12908" y="39660"/>
                  </a:lnTo>
                  <a:lnTo>
                    <a:pt x="12846" y="39719"/>
                  </a:lnTo>
                  <a:lnTo>
                    <a:pt x="12771" y="39796"/>
                  </a:lnTo>
                  <a:lnTo>
                    <a:pt x="12703" y="39867"/>
                  </a:lnTo>
                  <a:lnTo>
                    <a:pt x="12629" y="39936"/>
                  </a:lnTo>
                  <a:lnTo>
                    <a:pt x="12548" y="40029"/>
                  </a:lnTo>
                  <a:lnTo>
                    <a:pt x="12542" y="40035"/>
                  </a:lnTo>
                  <a:lnTo>
                    <a:pt x="12486" y="40091"/>
                  </a:lnTo>
                  <a:lnTo>
                    <a:pt x="12467" y="40109"/>
                  </a:lnTo>
                  <a:lnTo>
                    <a:pt x="12455" y="40125"/>
                  </a:lnTo>
                  <a:lnTo>
                    <a:pt x="12424" y="40156"/>
                  </a:lnTo>
                  <a:lnTo>
                    <a:pt x="12418" y="40162"/>
                  </a:lnTo>
                  <a:lnTo>
                    <a:pt x="12399" y="40180"/>
                  </a:lnTo>
                  <a:lnTo>
                    <a:pt x="12393" y="40187"/>
                  </a:lnTo>
                  <a:lnTo>
                    <a:pt x="12331" y="40239"/>
                  </a:lnTo>
                  <a:lnTo>
                    <a:pt x="12325" y="40249"/>
                  </a:lnTo>
                  <a:lnTo>
                    <a:pt x="12238" y="40342"/>
                  </a:lnTo>
                  <a:lnTo>
                    <a:pt x="12182" y="40398"/>
                  </a:lnTo>
                  <a:lnTo>
                    <a:pt x="12114" y="40469"/>
                  </a:lnTo>
                  <a:lnTo>
                    <a:pt x="12058" y="40531"/>
                  </a:lnTo>
                  <a:lnTo>
                    <a:pt x="11996" y="40608"/>
                  </a:lnTo>
                  <a:lnTo>
                    <a:pt x="11953" y="40646"/>
                  </a:lnTo>
                  <a:lnTo>
                    <a:pt x="11922" y="40686"/>
                  </a:lnTo>
                  <a:lnTo>
                    <a:pt x="11909" y="40701"/>
                  </a:lnTo>
                  <a:lnTo>
                    <a:pt x="11885" y="40729"/>
                  </a:lnTo>
                  <a:lnTo>
                    <a:pt x="11866" y="40748"/>
                  </a:lnTo>
                  <a:lnTo>
                    <a:pt x="11829" y="40785"/>
                  </a:lnTo>
                  <a:lnTo>
                    <a:pt x="11810" y="40813"/>
                  </a:lnTo>
                  <a:lnTo>
                    <a:pt x="11804" y="40822"/>
                  </a:lnTo>
                  <a:lnTo>
                    <a:pt x="11748" y="40884"/>
                  </a:lnTo>
                  <a:lnTo>
                    <a:pt x="11742" y="40891"/>
                  </a:lnTo>
                  <a:lnTo>
                    <a:pt x="11736" y="40897"/>
                  </a:lnTo>
                  <a:lnTo>
                    <a:pt x="11711" y="40925"/>
                  </a:lnTo>
                  <a:lnTo>
                    <a:pt x="11699" y="40934"/>
                  </a:lnTo>
                  <a:lnTo>
                    <a:pt x="11680" y="40953"/>
                  </a:lnTo>
                  <a:lnTo>
                    <a:pt x="11668" y="40962"/>
                  </a:lnTo>
                  <a:lnTo>
                    <a:pt x="11661" y="40980"/>
                  </a:lnTo>
                  <a:lnTo>
                    <a:pt x="11599" y="41036"/>
                  </a:lnTo>
                  <a:lnTo>
                    <a:pt x="11556" y="41083"/>
                  </a:lnTo>
                  <a:lnTo>
                    <a:pt x="11568" y="41092"/>
                  </a:lnTo>
                  <a:lnTo>
                    <a:pt x="11599" y="41111"/>
                  </a:lnTo>
                  <a:lnTo>
                    <a:pt x="11605" y="41120"/>
                  </a:lnTo>
                  <a:lnTo>
                    <a:pt x="11624" y="41129"/>
                  </a:lnTo>
                  <a:lnTo>
                    <a:pt x="11661" y="41148"/>
                  </a:lnTo>
                  <a:lnTo>
                    <a:pt x="11754" y="41197"/>
                  </a:lnTo>
                  <a:lnTo>
                    <a:pt x="11754" y="41201"/>
                  </a:lnTo>
                  <a:lnTo>
                    <a:pt x="11761" y="41204"/>
                  </a:lnTo>
                  <a:lnTo>
                    <a:pt x="11816" y="41232"/>
                  </a:lnTo>
                  <a:lnTo>
                    <a:pt x="11816" y="41235"/>
                  </a:lnTo>
                  <a:lnTo>
                    <a:pt x="11866" y="41287"/>
                  </a:lnTo>
                  <a:lnTo>
                    <a:pt x="11909" y="41343"/>
                  </a:lnTo>
                  <a:lnTo>
                    <a:pt x="11934" y="41368"/>
                  </a:lnTo>
                  <a:lnTo>
                    <a:pt x="11922" y="41399"/>
                  </a:lnTo>
                  <a:lnTo>
                    <a:pt x="11903" y="41436"/>
                  </a:lnTo>
                  <a:lnTo>
                    <a:pt x="11891" y="41467"/>
                  </a:lnTo>
                  <a:lnTo>
                    <a:pt x="11885" y="41508"/>
                  </a:lnTo>
                  <a:lnTo>
                    <a:pt x="11860" y="41622"/>
                  </a:lnTo>
                  <a:lnTo>
                    <a:pt x="11866" y="41628"/>
                  </a:lnTo>
                  <a:lnTo>
                    <a:pt x="11866" y="41632"/>
                  </a:lnTo>
                  <a:lnTo>
                    <a:pt x="11878" y="41641"/>
                  </a:lnTo>
                  <a:lnTo>
                    <a:pt x="11885" y="41644"/>
                  </a:lnTo>
                  <a:lnTo>
                    <a:pt x="12089" y="41687"/>
                  </a:lnTo>
                  <a:lnTo>
                    <a:pt x="12120" y="41706"/>
                  </a:lnTo>
                  <a:lnTo>
                    <a:pt x="12145" y="41718"/>
                  </a:lnTo>
                  <a:lnTo>
                    <a:pt x="12350" y="41852"/>
                  </a:lnTo>
                  <a:lnTo>
                    <a:pt x="12610" y="42152"/>
                  </a:lnTo>
                  <a:lnTo>
                    <a:pt x="12871" y="42388"/>
                  </a:lnTo>
                  <a:lnTo>
                    <a:pt x="12858" y="42428"/>
                  </a:lnTo>
                  <a:lnTo>
                    <a:pt x="12852" y="42490"/>
                  </a:lnTo>
                  <a:lnTo>
                    <a:pt x="12883" y="42475"/>
                  </a:lnTo>
                  <a:lnTo>
                    <a:pt x="12970" y="42435"/>
                  </a:lnTo>
                  <a:lnTo>
                    <a:pt x="13075" y="42531"/>
                  </a:lnTo>
                  <a:lnTo>
                    <a:pt x="13044" y="42751"/>
                  </a:lnTo>
                  <a:lnTo>
                    <a:pt x="12982" y="42918"/>
                  </a:lnTo>
                  <a:lnTo>
                    <a:pt x="12908" y="42977"/>
                  </a:lnTo>
                  <a:lnTo>
                    <a:pt x="12902" y="42977"/>
                  </a:lnTo>
                  <a:lnTo>
                    <a:pt x="12889" y="43024"/>
                  </a:lnTo>
                  <a:lnTo>
                    <a:pt x="12883" y="43076"/>
                  </a:lnTo>
                  <a:lnTo>
                    <a:pt x="12871" y="43145"/>
                  </a:lnTo>
                  <a:lnTo>
                    <a:pt x="12871" y="43163"/>
                  </a:lnTo>
                  <a:lnTo>
                    <a:pt x="12864" y="43222"/>
                  </a:lnTo>
                  <a:lnTo>
                    <a:pt x="12852" y="43290"/>
                  </a:lnTo>
                  <a:lnTo>
                    <a:pt x="12852" y="43297"/>
                  </a:lnTo>
                  <a:lnTo>
                    <a:pt x="12877" y="43297"/>
                  </a:lnTo>
                  <a:lnTo>
                    <a:pt x="12889" y="43300"/>
                  </a:lnTo>
                  <a:lnTo>
                    <a:pt x="12895" y="43306"/>
                  </a:lnTo>
                  <a:lnTo>
                    <a:pt x="12957" y="43371"/>
                  </a:lnTo>
                  <a:lnTo>
                    <a:pt x="12988" y="43405"/>
                  </a:lnTo>
                  <a:lnTo>
                    <a:pt x="13026" y="43442"/>
                  </a:lnTo>
                  <a:lnTo>
                    <a:pt x="13038" y="43452"/>
                  </a:lnTo>
                  <a:lnTo>
                    <a:pt x="13057" y="43470"/>
                  </a:lnTo>
                  <a:lnTo>
                    <a:pt x="13088" y="43498"/>
                  </a:lnTo>
                  <a:lnTo>
                    <a:pt x="13094" y="43504"/>
                  </a:lnTo>
                  <a:lnTo>
                    <a:pt x="13100" y="43511"/>
                  </a:lnTo>
                  <a:lnTo>
                    <a:pt x="13125" y="43535"/>
                  </a:lnTo>
                  <a:lnTo>
                    <a:pt x="13137" y="43551"/>
                  </a:lnTo>
                  <a:lnTo>
                    <a:pt x="13162" y="43573"/>
                  </a:lnTo>
                  <a:lnTo>
                    <a:pt x="13174" y="43585"/>
                  </a:lnTo>
                  <a:lnTo>
                    <a:pt x="13187" y="43594"/>
                  </a:lnTo>
                  <a:lnTo>
                    <a:pt x="13261" y="43662"/>
                  </a:lnTo>
                  <a:lnTo>
                    <a:pt x="13274" y="43672"/>
                  </a:lnTo>
                  <a:lnTo>
                    <a:pt x="13280" y="43675"/>
                  </a:lnTo>
                  <a:lnTo>
                    <a:pt x="13367" y="43703"/>
                  </a:lnTo>
                  <a:lnTo>
                    <a:pt x="13416" y="43718"/>
                  </a:lnTo>
                  <a:lnTo>
                    <a:pt x="13447" y="43731"/>
                  </a:lnTo>
                  <a:lnTo>
                    <a:pt x="13472" y="43737"/>
                  </a:lnTo>
                  <a:lnTo>
                    <a:pt x="13497" y="43749"/>
                  </a:lnTo>
                  <a:lnTo>
                    <a:pt x="13515" y="43759"/>
                  </a:lnTo>
                  <a:lnTo>
                    <a:pt x="13528" y="43765"/>
                  </a:lnTo>
                  <a:lnTo>
                    <a:pt x="13540" y="43771"/>
                  </a:lnTo>
                  <a:lnTo>
                    <a:pt x="13546" y="43771"/>
                  </a:lnTo>
                  <a:lnTo>
                    <a:pt x="13553" y="43777"/>
                  </a:lnTo>
                  <a:lnTo>
                    <a:pt x="13559" y="43786"/>
                  </a:lnTo>
                  <a:lnTo>
                    <a:pt x="13565" y="43786"/>
                  </a:lnTo>
                  <a:lnTo>
                    <a:pt x="13571" y="43796"/>
                  </a:lnTo>
                  <a:lnTo>
                    <a:pt x="13577" y="43802"/>
                  </a:lnTo>
                  <a:lnTo>
                    <a:pt x="13590" y="43808"/>
                  </a:lnTo>
                  <a:lnTo>
                    <a:pt x="13664" y="43833"/>
                  </a:lnTo>
                  <a:lnTo>
                    <a:pt x="13813" y="43870"/>
                  </a:lnTo>
                  <a:lnTo>
                    <a:pt x="13857" y="43886"/>
                  </a:lnTo>
                  <a:lnTo>
                    <a:pt x="13875" y="43892"/>
                  </a:lnTo>
                  <a:lnTo>
                    <a:pt x="13900" y="43929"/>
                  </a:lnTo>
                  <a:lnTo>
                    <a:pt x="13925" y="43932"/>
                  </a:lnTo>
                  <a:lnTo>
                    <a:pt x="14018" y="43945"/>
                  </a:lnTo>
                  <a:lnTo>
                    <a:pt x="14067" y="43914"/>
                  </a:lnTo>
                  <a:lnTo>
                    <a:pt x="14179" y="43842"/>
                  </a:lnTo>
                  <a:lnTo>
                    <a:pt x="14198" y="43830"/>
                  </a:lnTo>
                  <a:lnTo>
                    <a:pt x="14309" y="43786"/>
                  </a:lnTo>
                  <a:lnTo>
                    <a:pt x="14334" y="43765"/>
                  </a:lnTo>
                  <a:lnTo>
                    <a:pt x="14346" y="43746"/>
                  </a:lnTo>
                  <a:lnTo>
                    <a:pt x="14371" y="43734"/>
                  </a:lnTo>
                  <a:lnTo>
                    <a:pt x="14427" y="43728"/>
                  </a:lnTo>
                  <a:lnTo>
                    <a:pt x="14501" y="43737"/>
                  </a:lnTo>
                  <a:lnTo>
                    <a:pt x="14619" y="43737"/>
                  </a:lnTo>
                  <a:lnTo>
                    <a:pt x="14650" y="43743"/>
                  </a:lnTo>
                  <a:lnTo>
                    <a:pt x="14656" y="43746"/>
                  </a:lnTo>
                  <a:lnTo>
                    <a:pt x="14663" y="43746"/>
                  </a:lnTo>
                  <a:lnTo>
                    <a:pt x="14669" y="43737"/>
                  </a:lnTo>
                  <a:lnTo>
                    <a:pt x="14706" y="43647"/>
                  </a:lnTo>
                  <a:lnTo>
                    <a:pt x="14706" y="43585"/>
                  </a:lnTo>
                  <a:lnTo>
                    <a:pt x="14712" y="43560"/>
                  </a:lnTo>
                  <a:lnTo>
                    <a:pt x="14737" y="43473"/>
                  </a:lnTo>
                  <a:lnTo>
                    <a:pt x="14749" y="43377"/>
                  </a:lnTo>
                  <a:lnTo>
                    <a:pt x="14762" y="43284"/>
                  </a:lnTo>
                  <a:lnTo>
                    <a:pt x="14799" y="43185"/>
                  </a:lnTo>
                  <a:lnTo>
                    <a:pt x="14855" y="43061"/>
                  </a:lnTo>
                  <a:lnTo>
                    <a:pt x="14929" y="42996"/>
                  </a:lnTo>
                  <a:lnTo>
                    <a:pt x="15246" y="43142"/>
                  </a:lnTo>
                  <a:lnTo>
                    <a:pt x="15450" y="43123"/>
                  </a:lnTo>
                  <a:lnTo>
                    <a:pt x="14985" y="42912"/>
                  </a:lnTo>
                  <a:lnTo>
                    <a:pt x="14985" y="42903"/>
                  </a:lnTo>
                  <a:lnTo>
                    <a:pt x="15010" y="42863"/>
                  </a:lnTo>
                  <a:lnTo>
                    <a:pt x="15029" y="42810"/>
                  </a:lnTo>
                  <a:lnTo>
                    <a:pt x="15053" y="42754"/>
                  </a:lnTo>
                  <a:lnTo>
                    <a:pt x="15053" y="42745"/>
                  </a:lnTo>
                  <a:lnTo>
                    <a:pt x="15060" y="42735"/>
                  </a:lnTo>
                  <a:lnTo>
                    <a:pt x="15078" y="42652"/>
                  </a:lnTo>
                  <a:lnTo>
                    <a:pt x="15084" y="42568"/>
                  </a:lnTo>
                  <a:lnTo>
                    <a:pt x="15078" y="42531"/>
                  </a:lnTo>
                  <a:lnTo>
                    <a:pt x="15060" y="42478"/>
                  </a:lnTo>
                  <a:lnTo>
                    <a:pt x="15047" y="42444"/>
                  </a:lnTo>
                  <a:lnTo>
                    <a:pt x="15047" y="42441"/>
                  </a:lnTo>
                  <a:lnTo>
                    <a:pt x="15053" y="42435"/>
                  </a:lnTo>
                  <a:lnTo>
                    <a:pt x="15047" y="42428"/>
                  </a:lnTo>
                  <a:lnTo>
                    <a:pt x="15041" y="42413"/>
                  </a:lnTo>
                  <a:lnTo>
                    <a:pt x="15041" y="42317"/>
                  </a:lnTo>
                  <a:lnTo>
                    <a:pt x="15047" y="42261"/>
                  </a:lnTo>
                  <a:lnTo>
                    <a:pt x="15066" y="42193"/>
                  </a:lnTo>
                  <a:lnTo>
                    <a:pt x="15128" y="42090"/>
                  </a:lnTo>
                  <a:lnTo>
                    <a:pt x="15159" y="42050"/>
                  </a:lnTo>
                  <a:lnTo>
                    <a:pt x="15208" y="41985"/>
                  </a:lnTo>
                  <a:lnTo>
                    <a:pt x="15277" y="41929"/>
                  </a:lnTo>
                  <a:lnTo>
                    <a:pt x="15283" y="41920"/>
                  </a:lnTo>
                  <a:lnTo>
                    <a:pt x="15345" y="41883"/>
                  </a:lnTo>
                  <a:lnTo>
                    <a:pt x="15401" y="41873"/>
                  </a:lnTo>
                  <a:lnTo>
                    <a:pt x="15469" y="41883"/>
                  </a:lnTo>
                  <a:lnTo>
                    <a:pt x="15543" y="41898"/>
                  </a:lnTo>
                  <a:lnTo>
                    <a:pt x="15642" y="41892"/>
                  </a:lnTo>
                  <a:lnTo>
                    <a:pt x="15711" y="41880"/>
                  </a:lnTo>
                  <a:lnTo>
                    <a:pt x="15748" y="41864"/>
                  </a:lnTo>
                  <a:lnTo>
                    <a:pt x="15804" y="41821"/>
                  </a:lnTo>
                  <a:lnTo>
                    <a:pt x="15835" y="41811"/>
                  </a:lnTo>
                  <a:lnTo>
                    <a:pt x="15859" y="41799"/>
                  </a:lnTo>
                  <a:lnTo>
                    <a:pt x="15866" y="41796"/>
                  </a:lnTo>
                  <a:lnTo>
                    <a:pt x="15866" y="41790"/>
                  </a:lnTo>
                  <a:lnTo>
                    <a:pt x="15884" y="41771"/>
                  </a:lnTo>
                  <a:lnTo>
                    <a:pt x="16033" y="41650"/>
                  </a:lnTo>
                  <a:lnTo>
                    <a:pt x="16101" y="41594"/>
                  </a:lnTo>
                  <a:lnTo>
                    <a:pt x="16145" y="41539"/>
                  </a:lnTo>
                  <a:lnTo>
                    <a:pt x="16207" y="41582"/>
                  </a:lnTo>
                  <a:lnTo>
                    <a:pt x="16188" y="41790"/>
                  </a:lnTo>
                  <a:lnTo>
                    <a:pt x="16529" y="42156"/>
                  </a:lnTo>
                  <a:lnTo>
                    <a:pt x="16635" y="42252"/>
                  </a:lnTo>
                  <a:lnTo>
                    <a:pt x="16790" y="42382"/>
                  </a:lnTo>
                  <a:lnTo>
                    <a:pt x="16802" y="42397"/>
                  </a:lnTo>
                  <a:lnTo>
                    <a:pt x="16827" y="42428"/>
                  </a:lnTo>
                  <a:lnTo>
                    <a:pt x="17044" y="42683"/>
                  </a:lnTo>
                  <a:lnTo>
                    <a:pt x="17044" y="42698"/>
                  </a:lnTo>
                  <a:lnTo>
                    <a:pt x="17050" y="42704"/>
                  </a:lnTo>
                  <a:lnTo>
                    <a:pt x="17050" y="42707"/>
                  </a:lnTo>
                  <a:lnTo>
                    <a:pt x="17106" y="42838"/>
                  </a:lnTo>
                  <a:lnTo>
                    <a:pt x="17106" y="42847"/>
                  </a:lnTo>
                  <a:lnTo>
                    <a:pt x="17118" y="42872"/>
                  </a:lnTo>
                  <a:lnTo>
                    <a:pt x="17125" y="42956"/>
                  </a:lnTo>
                  <a:lnTo>
                    <a:pt x="17125" y="42977"/>
                  </a:lnTo>
                  <a:lnTo>
                    <a:pt x="17118" y="42977"/>
                  </a:lnTo>
                  <a:lnTo>
                    <a:pt x="17100" y="42977"/>
                  </a:lnTo>
                  <a:lnTo>
                    <a:pt x="17081" y="42987"/>
                  </a:lnTo>
                  <a:lnTo>
                    <a:pt x="17063" y="43005"/>
                  </a:lnTo>
                  <a:lnTo>
                    <a:pt x="17038" y="43024"/>
                  </a:lnTo>
                  <a:lnTo>
                    <a:pt x="17001" y="43042"/>
                  </a:lnTo>
                  <a:lnTo>
                    <a:pt x="16970" y="43052"/>
                  </a:lnTo>
                  <a:lnTo>
                    <a:pt x="16939" y="43055"/>
                  </a:lnTo>
                  <a:lnTo>
                    <a:pt x="16895" y="43055"/>
                  </a:lnTo>
                  <a:lnTo>
                    <a:pt x="16765" y="43470"/>
                  </a:lnTo>
                  <a:lnTo>
                    <a:pt x="16740" y="43728"/>
                  </a:lnTo>
                  <a:lnTo>
                    <a:pt x="16709" y="43786"/>
                  </a:lnTo>
                  <a:lnTo>
                    <a:pt x="16486" y="44270"/>
                  </a:lnTo>
                  <a:lnTo>
                    <a:pt x="16542" y="44416"/>
                  </a:lnTo>
                  <a:lnTo>
                    <a:pt x="16548" y="44447"/>
                  </a:lnTo>
                  <a:lnTo>
                    <a:pt x="16542" y="44472"/>
                  </a:lnTo>
                  <a:lnTo>
                    <a:pt x="16380" y="44695"/>
                  </a:lnTo>
                  <a:lnTo>
                    <a:pt x="16337" y="44760"/>
                  </a:lnTo>
                  <a:lnTo>
                    <a:pt x="16306" y="44813"/>
                  </a:lnTo>
                  <a:lnTo>
                    <a:pt x="16294" y="44856"/>
                  </a:lnTo>
                  <a:lnTo>
                    <a:pt x="16287" y="44937"/>
                  </a:lnTo>
                  <a:lnTo>
                    <a:pt x="16250" y="45061"/>
                  </a:lnTo>
                  <a:lnTo>
                    <a:pt x="16232" y="45104"/>
                  </a:lnTo>
                  <a:lnTo>
                    <a:pt x="16232" y="45117"/>
                  </a:lnTo>
                  <a:lnTo>
                    <a:pt x="16275" y="45117"/>
                  </a:lnTo>
                  <a:lnTo>
                    <a:pt x="16281" y="45135"/>
                  </a:lnTo>
                  <a:lnTo>
                    <a:pt x="16281" y="45148"/>
                  </a:lnTo>
                  <a:lnTo>
                    <a:pt x="16263" y="45148"/>
                  </a:lnTo>
                  <a:lnTo>
                    <a:pt x="16256" y="45157"/>
                  </a:lnTo>
                  <a:lnTo>
                    <a:pt x="16256" y="45166"/>
                  </a:lnTo>
                  <a:lnTo>
                    <a:pt x="16250" y="45172"/>
                  </a:lnTo>
                  <a:lnTo>
                    <a:pt x="16244" y="45169"/>
                  </a:lnTo>
                  <a:lnTo>
                    <a:pt x="16232" y="45166"/>
                  </a:lnTo>
                  <a:lnTo>
                    <a:pt x="16225" y="45163"/>
                  </a:lnTo>
                  <a:lnTo>
                    <a:pt x="16213" y="45166"/>
                  </a:lnTo>
                  <a:lnTo>
                    <a:pt x="16207" y="45166"/>
                  </a:lnTo>
                  <a:lnTo>
                    <a:pt x="16207" y="45176"/>
                  </a:lnTo>
                  <a:lnTo>
                    <a:pt x="16201" y="45179"/>
                  </a:lnTo>
                  <a:lnTo>
                    <a:pt x="16188" y="45176"/>
                  </a:lnTo>
                  <a:lnTo>
                    <a:pt x="16176" y="45176"/>
                  </a:lnTo>
                  <a:lnTo>
                    <a:pt x="16170" y="45182"/>
                  </a:lnTo>
                  <a:lnTo>
                    <a:pt x="16151" y="45191"/>
                  </a:lnTo>
                  <a:lnTo>
                    <a:pt x="16120" y="45194"/>
                  </a:lnTo>
                  <a:lnTo>
                    <a:pt x="16089" y="45197"/>
                  </a:lnTo>
                  <a:lnTo>
                    <a:pt x="16052" y="45203"/>
                  </a:lnTo>
                  <a:lnTo>
                    <a:pt x="16033" y="45216"/>
                  </a:lnTo>
                  <a:lnTo>
                    <a:pt x="16039" y="45231"/>
                  </a:lnTo>
                  <a:lnTo>
                    <a:pt x="16046" y="45241"/>
                  </a:lnTo>
                  <a:lnTo>
                    <a:pt x="16064" y="45250"/>
                  </a:lnTo>
                  <a:lnTo>
                    <a:pt x="16070" y="45250"/>
                  </a:lnTo>
                  <a:lnTo>
                    <a:pt x="16077" y="45247"/>
                  </a:lnTo>
                  <a:lnTo>
                    <a:pt x="16120" y="45241"/>
                  </a:lnTo>
                  <a:lnTo>
                    <a:pt x="16132" y="45244"/>
                  </a:lnTo>
                  <a:lnTo>
                    <a:pt x="16120" y="45269"/>
                  </a:lnTo>
                  <a:lnTo>
                    <a:pt x="16108" y="45275"/>
                  </a:lnTo>
                  <a:lnTo>
                    <a:pt x="16083" y="45275"/>
                  </a:lnTo>
                  <a:lnTo>
                    <a:pt x="16070" y="45284"/>
                  </a:lnTo>
                  <a:lnTo>
                    <a:pt x="16064" y="45287"/>
                  </a:lnTo>
                  <a:lnTo>
                    <a:pt x="16064" y="45293"/>
                  </a:lnTo>
                  <a:lnTo>
                    <a:pt x="16064" y="45306"/>
                  </a:lnTo>
                  <a:lnTo>
                    <a:pt x="16070" y="45374"/>
                  </a:lnTo>
                  <a:lnTo>
                    <a:pt x="16101" y="45548"/>
                  </a:lnTo>
                  <a:lnTo>
                    <a:pt x="16114" y="45669"/>
                  </a:lnTo>
                  <a:lnTo>
                    <a:pt x="16126" y="45774"/>
                  </a:lnTo>
                  <a:lnTo>
                    <a:pt x="16151" y="45842"/>
                  </a:lnTo>
                  <a:lnTo>
                    <a:pt x="16182" y="45957"/>
                  </a:lnTo>
                  <a:lnTo>
                    <a:pt x="16194" y="46003"/>
                  </a:lnTo>
                  <a:lnTo>
                    <a:pt x="16194" y="46022"/>
                  </a:lnTo>
                  <a:lnTo>
                    <a:pt x="16188" y="46031"/>
                  </a:lnTo>
                  <a:lnTo>
                    <a:pt x="16256" y="46251"/>
                  </a:lnTo>
                  <a:lnTo>
                    <a:pt x="16331" y="46543"/>
                  </a:lnTo>
                  <a:lnTo>
                    <a:pt x="16331" y="46552"/>
                  </a:lnTo>
                  <a:lnTo>
                    <a:pt x="16343" y="46552"/>
                  </a:lnTo>
                  <a:lnTo>
                    <a:pt x="16343" y="46568"/>
                  </a:lnTo>
                  <a:lnTo>
                    <a:pt x="16343" y="46586"/>
                  </a:lnTo>
                  <a:lnTo>
                    <a:pt x="16343" y="46608"/>
                  </a:lnTo>
                  <a:lnTo>
                    <a:pt x="16337" y="46627"/>
                  </a:lnTo>
                  <a:lnTo>
                    <a:pt x="16331" y="46645"/>
                  </a:lnTo>
                  <a:lnTo>
                    <a:pt x="16325" y="46661"/>
                  </a:lnTo>
                  <a:lnTo>
                    <a:pt x="16306" y="46673"/>
                  </a:lnTo>
                  <a:lnTo>
                    <a:pt x="16287" y="46673"/>
                  </a:lnTo>
                  <a:lnTo>
                    <a:pt x="16188" y="46679"/>
                  </a:lnTo>
                  <a:lnTo>
                    <a:pt x="16064" y="46723"/>
                  </a:lnTo>
                  <a:lnTo>
                    <a:pt x="15946" y="46782"/>
                  </a:lnTo>
                  <a:lnTo>
                    <a:pt x="15934" y="46797"/>
                  </a:lnTo>
                  <a:lnTo>
                    <a:pt x="15922" y="46806"/>
                  </a:lnTo>
                  <a:lnTo>
                    <a:pt x="15934" y="46813"/>
                  </a:lnTo>
                  <a:lnTo>
                    <a:pt x="15953" y="46831"/>
                  </a:lnTo>
                  <a:lnTo>
                    <a:pt x="15990" y="46890"/>
                  </a:lnTo>
                  <a:lnTo>
                    <a:pt x="16027" y="46952"/>
                  </a:lnTo>
                  <a:lnTo>
                    <a:pt x="16064" y="47033"/>
                  </a:lnTo>
                  <a:lnTo>
                    <a:pt x="16083" y="47039"/>
                  </a:lnTo>
                  <a:lnTo>
                    <a:pt x="16089" y="47039"/>
                  </a:lnTo>
                  <a:lnTo>
                    <a:pt x="16101" y="47033"/>
                  </a:lnTo>
                  <a:lnTo>
                    <a:pt x="16120" y="47027"/>
                  </a:lnTo>
                  <a:lnTo>
                    <a:pt x="16132" y="47023"/>
                  </a:lnTo>
                  <a:lnTo>
                    <a:pt x="16132" y="47005"/>
                  </a:lnTo>
                  <a:lnTo>
                    <a:pt x="16101" y="46949"/>
                  </a:lnTo>
                  <a:lnTo>
                    <a:pt x="16101" y="46943"/>
                  </a:lnTo>
                  <a:lnTo>
                    <a:pt x="16114" y="46940"/>
                  </a:lnTo>
                  <a:lnTo>
                    <a:pt x="16126" y="46930"/>
                  </a:lnTo>
                  <a:lnTo>
                    <a:pt x="16219" y="46921"/>
                  </a:lnTo>
                  <a:lnTo>
                    <a:pt x="16232" y="46924"/>
                  </a:lnTo>
                  <a:lnTo>
                    <a:pt x="16232" y="46983"/>
                  </a:lnTo>
                  <a:lnTo>
                    <a:pt x="16232" y="46999"/>
                  </a:lnTo>
                  <a:lnTo>
                    <a:pt x="16244" y="47005"/>
                  </a:lnTo>
                  <a:lnTo>
                    <a:pt x="16256" y="47005"/>
                  </a:lnTo>
                  <a:lnTo>
                    <a:pt x="16281" y="47008"/>
                  </a:lnTo>
                  <a:lnTo>
                    <a:pt x="16287" y="47008"/>
                  </a:lnTo>
                  <a:lnTo>
                    <a:pt x="16306" y="46996"/>
                  </a:lnTo>
                  <a:lnTo>
                    <a:pt x="16306" y="46927"/>
                  </a:lnTo>
                  <a:lnTo>
                    <a:pt x="16312" y="46930"/>
                  </a:lnTo>
                  <a:lnTo>
                    <a:pt x="16325" y="46946"/>
                  </a:lnTo>
                  <a:lnTo>
                    <a:pt x="16325" y="46958"/>
                  </a:lnTo>
                  <a:lnTo>
                    <a:pt x="16331" y="46986"/>
                  </a:lnTo>
                  <a:lnTo>
                    <a:pt x="16356" y="47045"/>
                  </a:lnTo>
                  <a:lnTo>
                    <a:pt x="16380" y="47117"/>
                  </a:lnTo>
                  <a:lnTo>
                    <a:pt x="16380" y="47191"/>
                  </a:lnTo>
                  <a:lnTo>
                    <a:pt x="16374" y="47259"/>
                  </a:lnTo>
                  <a:lnTo>
                    <a:pt x="16380" y="47321"/>
                  </a:lnTo>
                  <a:lnTo>
                    <a:pt x="16418" y="47464"/>
                  </a:lnTo>
                  <a:lnTo>
                    <a:pt x="16436" y="47582"/>
                  </a:lnTo>
                  <a:lnTo>
                    <a:pt x="16442" y="47591"/>
                  </a:lnTo>
                  <a:lnTo>
                    <a:pt x="16449" y="47597"/>
                  </a:lnTo>
                  <a:lnTo>
                    <a:pt x="16455" y="47603"/>
                  </a:lnTo>
                  <a:lnTo>
                    <a:pt x="16467" y="47616"/>
                  </a:lnTo>
                  <a:lnTo>
                    <a:pt x="16467" y="47628"/>
                  </a:lnTo>
                  <a:lnTo>
                    <a:pt x="16473" y="47644"/>
                  </a:lnTo>
                  <a:lnTo>
                    <a:pt x="16467" y="47653"/>
                  </a:lnTo>
                  <a:lnTo>
                    <a:pt x="16455" y="47665"/>
                  </a:lnTo>
                  <a:lnTo>
                    <a:pt x="16436" y="47665"/>
                  </a:lnTo>
                  <a:lnTo>
                    <a:pt x="16430" y="47684"/>
                  </a:lnTo>
                  <a:lnTo>
                    <a:pt x="16436" y="47693"/>
                  </a:lnTo>
                  <a:lnTo>
                    <a:pt x="16455" y="47706"/>
                  </a:lnTo>
                  <a:lnTo>
                    <a:pt x="16461" y="47712"/>
                  </a:lnTo>
                  <a:lnTo>
                    <a:pt x="16455" y="47718"/>
                  </a:lnTo>
                  <a:lnTo>
                    <a:pt x="16449" y="47730"/>
                  </a:lnTo>
                  <a:lnTo>
                    <a:pt x="16449" y="47765"/>
                  </a:lnTo>
                  <a:lnTo>
                    <a:pt x="16418" y="47777"/>
                  </a:lnTo>
                  <a:lnTo>
                    <a:pt x="16399" y="47811"/>
                  </a:lnTo>
                  <a:lnTo>
                    <a:pt x="16399" y="47836"/>
                  </a:lnTo>
                  <a:lnTo>
                    <a:pt x="16387" y="47854"/>
                  </a:lnTo>
                  <a:lnTo>
                    <a:pt x="16380" y="47873"/>
                  </a:lnTo>
                  <a:lnTo>
                    <a:pt x="16380" y="47889"/>
                  </a:lnTo>
                  <a:lnTo>
                    <a:pt x="16374" y="47898"/>
                  </a:lnTo>
                  <a:lnTo>
                    <a:pt x="16368" y="47910"/>
                  </a:lnTo>
                  <a:lnTo>
                    <a:pt x="16356" y="47926"/>
                  </a:lnTo>
                  <a:lnTo>
                    <a:pt x="16356" y="47929"/>
                  </a:lnTo>
                  <a:lnTo>
                    <a:pt x="16343" y="47941"/>
                  </a:lnTo>
                  <a:lnTo>
                    <a:pt x="16331" y="47954"/>
                  </a:lnTo>
                  <a:lnTo>
                    <a:pt x="16312" y="47969"/>
                  </a:lnTo>
                  <a:lnTo>
                    <a:pt x="16300" y="47975"/>
                  </a:lnTo>
                  <a:lnTo>
                    <a:pt x="16287" y="47985"/>
                  </a:lnTo>
                  <a:lnTo>
                    <a:pt x="16263" y="48000"/>
                  </a:lnTo>
                  <a:lnTo>
                    <a:pt x="16232" y="48016"/>
                  </a:lnTo>
                  <a:lnTo>
                    <a:pt x="16207" y="48034"/>
                  </a:lnTo>
                  <a:lnTo>
                    <a:pt x="16225" y="48047"/>
                  </a:lnTo>
                  <a:lnTo>
                    <a:pt x="16232" y="48056"/>
                  </a:lnTo>
                  <a:lnTo>
                    <a:pt x="16250" y="48065"/>
                  </a:lnTo>
                  <a:lnTo>
                    <a:pt x="16269" y="48075"/>
                  </a:lnTo>
                  <a:lnTo>
                    <a:pt x="16275" y="48078"/>
                  </a:lnTo>
                  <a:lnTo>
                    <a:pt x="16287" y="48084"/>
                  </a:lnTo>
                  <a:lnTo>
                    <a:pt x="16356" y="48093"/>
                  </a:lnTo>
                  <a:lnTo>
                    <a:pt x="16362" y="48084"/>
                  </a:lnTo>
                  <a:lnTo>
                    <a:pt x="16411" y="48093"/>
                  </a:lnTo>
                  <a:lnTo>
                    <a:pt x="16418" y="48099"/>
                  </a:lnTo>
                  <a:lnTo>
                    <a:pt x="16430" y="48102"/>
                  </a:lnTo>
                  <a:lnTo>
                    <a:pt x="16436" y="48102"/>
                  </a:lnTo>
                  <a:lnTo>
                    <a:pt x="16449" y="48102"/>
                  </a:lnTo>
                  <a:lnTo>
                    <a:pt x="16455" y="48093"/>
                  </a:lnTo>
                  <a:lnTo>
                    <a:pt x="16467" y="48087"/>
                  </a:lnTo>
                  <a:lnTo>
                    <a:pt x="16486" y="48090"/>
                  </a:lnTo>
                  <a:lnTo>
                    <a:pt x="16486" y="48102"/>
                  </a:lnTo>
                  <a:lnTo>
                    <a:pt x="16498" y="48106"/>
                  </a:lnTo>
                  <a:lnTo>
                    <a:pt x="16523" y="48124"/>
                  </a:lnTo>
                  <a:lnTo>
                    <a:pt x="16529" y="48130"/>
                  </a:lnTo>
                  <a:lnTo>
                    <a:pt x="16542" y="48137"/>
                  </a:lnTo>
                  <a:lnTo>
                    <a:pt x="16560" y="48140"/>
                  </a:lnTo>
                  <a:lnTo>
                    <a:pt x="16566" y="48140"/>
                  </a:lnTo>
                  <a:lnTo>
                    <a:pt x="16573" y="48137"/>
                  </a:lnTo>
                  <a:lnTo>
                    <a:pt x="16579" y="48130"/>
                  </a:lnTo>
                  <a:lnTo>
                    <a:pt x="16591" y="48115"/>
                  </a:lnTo>
                  <a:lnTo>
                    <a:pt x="16597" y="48106"/>
                  </a:lnTo>
                  <a:lnTo>
                    <a:pt x="16597" y="48102"/>
                  </a:lnTo>
                  <a:lnTo>
                    <a:pt x="16604" y="48102"/>
                  </a:lnTo>
                  <a:lnTo>
                    <a:pt x="16635" y="48106"/>
                  </a:lnTo>
                  <a:lnTo>
                    <a:pt x="16666" y="48109"/>
                  </a:lnTo>
                  <a:lnTo>
                    <a:pt x="16697" y="48112"/>
                  </a:lnTo>
                  <a:lnTo>
                    <a:pt x="16746" y="48112"/>
                  </a:lnTo>
                  <a:lnTo>
                    <a:pt x="16821" y="48115"/>
                  </a:lnTo>
                  <a:lnTo>
                    <a:pt x="16821" y="48146"/>
                  </a:lnTo>
                  <a:lnTo>
                    <a:pt x="16821" y="48186"/>
                  </a:lnTo>
                  <a:lnTo>
                    <a:pt x="16814" y="48199"/>
                  </a:lnTo>
                  <a:lnTo>
                    <a:pt x="16814" y="48227"/>
                  </a:lnTo>
                  <a:lnTo>
                    <a:pt x="16802" y="48270"/>
                  </a:lnTo>
                  <a:lnTo>
                    <a:pt x="16796" y="48313"/>
                  </a:lnTo>
                  <a:lnTo>
                    <a:pt x="16796" y="48326"/>
                  </a:lnTo>
                  <a:lnTo>
                    <a:pt x="16783" y="48360"/>
                  </a:lnTo>
                  <a:lnTo>
                    <a:pt x="16777" y="48375"/>
                  </a:lnTo>
                  <a:lnTo>
                    <a:pt x="16771" y="48385"/>
                  </a:lnTo>
                  <a:lnTo>
                    <a:pt x="16771" y="48388"/>
                  </a:lnTo>
                  <a:lnTo>
                    <a:pt x="16765" y="48406"/>
                  </a:lnTo>
                  <a:lnTo>
                    <a:pt x="16765" y="48413"/>
                  </a:lnTo>
                  <a:lnTo>
                    <a:pt x="16759" y="48431"/>
                  </a:lnTo>
                  <a:lnTo>
                    <a:pt x="16759" y="48453"/>
                  </a:lnTo>
                  <a:lnTo>
                    <a:pt x="16752" y="48475"/>
                  </a:lnTo>
                  <a:lnTo>
                    <a:pt x="16746" y="48537"/>
                  </a:lnTo>
                  <a:lnTo>
                    <a:pt x="16746" y="48636"/>
                  </a:lnTo>
                  <a:lnTo>
                    <a:pt x="16752" y="48657"/>
                  </a:lnTo>
                  <a:lnTo>
                    <a:pt x="16752" y="48667"/>
                  </a:lnTo>
                  <a:lnTo>
                    <a:pt x="16746" y="48704"/>
                  </a:lnTo>
                  <a:lnTo>
                    <a:pt x="16746" y="48800"/>
                  </a:lnTo>
                  <a:lnTo>
                    <a:pt x="16740" y="48837"/>
                  </a:lnTo>
                  <a:lnTo>
                    <a:pt x="16728" y="48930"/>
                  </a:lnTo>
                  <a:lnTo>
                    <a:pt x="16728" y="48937"/>
                  </a:lnTo>
                  <a:lnTo>
                    <a:pt x="16728" y="48952"/>
                  </a:lnTo>
                  <a:lnTo>
                    <a:pt x="16721" y="48974"/>
                  </a:lnTo>
                  <a:lnTo>
                    <a:pt x="16715" y="49008"/>
                  </a:lnTo>
                  <a:lnTo>
                    <a:pt x="16709" y="49039"/>
                  </a:lnTo>
                  <a:lnTo>
                    <a:pt x="16709" y="49098"/>
                  </a:lnTo>
                  <a:lnTo>
                    <a:pt x="16709" y="49110"/>
                  </a:lnTo>
                  <a:lnTo>
                    <a:pt x="16709" y="49141"/>
                  </a:lnTo>
                  <a:lnTo>
                    <a:pt x="16703" y="49188"/>
                  </a:lnTo>
                  <a:lnTo>
                    <a:pt x="16703" y="49225"/>
                  </a:lnTo>
                  <a:lnTo>
                    <a:pt x="16690" y="49278"/>
                  </a:lnTo>
                  <a:lnTo>
                    <a:pt x="16690" y="49299"/>
                  </a:lnTo>
                  <a:lnTo>
                    <a:pt x="16684" y="49324"/>
                  </a:lnTo>
                  <a:lnTo>
                    <a:pt x="16678" y="49346"/>
                  </a:lnTo>
                  <a:lnTo>
                    <a:pt x="16672" y="49414"/>
                  </a:lnTo>
                  <a:lnTo>
                    <a:pt x="16672" y="49442"/>
                  </a:lnTo>
                  <a:lnTo>
                    <a:pt x="16672" y="49485"/>
                  </a:lnTo>
                  <a:lnTo>
                    <a:pt x="16653" y="49516"/>
                  </a:lnTo>
                  <a:lnTo>
                    <a:pt x="16653" y="49529"/>
                  </a:lnTo>
                  <a:lnTo>
                    <a:pt x="16653" y="49541"/>
                  </a:lnTo>
                  <a:lnTo>
                    <a:pt x="16647" y="49557"/>
                  </a:lnTo>
                  <a:lnTo>
                    <a:pt x="16647" y="49569"/>
                  </a:lnTo>
                  <a:lnTo>
                    <a:pt x="16641" y="49575"/>
                  </a:lnTo>
                  <a:lnTo>
                    <a:pt x="16641" y="49643"/>
                  </a:lnTo>
                  <a:lnTo>
                    <a:pt x="16647" y="49653"/>
                  </a:lnTo>
                  <a:lnTo>
                    <a:pt x="16653" y="49665"/>
                  </a:lnTo>
                  <a:lnTo>
                    <a:pt x="16653" y="49687"/>
                  </a:lnTo>
                  <a:lnTo>
                    <a:pt x="16672" y="49721"/>
                  </a:lnTo>
                  <a:lnTo>
                    <a:pt x="16672" y="49743"/>
                  </a:lnTo>
                  <a:lnTo>
                    <a:pt x="16672" y="49882"/>
                  </a:lnTo>
                  <a:lnTo>
                    <a:pt x="16678" y="49913"/>
                  </a:lnTo>
                  <a:lnTo>
                    <a:pt x="16678" y="49929"/>
                  </a:lnTo>
                  <a:lnTo>
                    <a:pt x="16684" y="49938"/>
                  </a:lnTo>
                  <a:lnTo>
                    <a:pt x="16690" y="49950"/>
                  </a:lnTo>
                  <a:lnTo>
                    <a:pt x="16690" y="49957"/>
                  </a:lnTo>
                  <a:lnTo>
                    <a:pt x="16697" y="49966"/>
                  </a:lnTo>
                  <a:lnTo>
                    <a:pt x="16703" y="49975"/>
                  </a:lnTo>
                  <a:lnTo>
                    <a:pt x="16709" y="49985"/>
                  </a:lnTo>
                  <a:lnTo>
                    <a:pt x="16715" y="49994"/>
                  </a:lnTo>
                  <a:lnTo>
                    <a:pt x="16734" y="50019"/>
                  </a:lnTo>
                  <a:lnTo>
                    <a:pt x="16746" y="50031"/>
                  </a:lnTo>
                  <a:lnTo>
                    <a:pt x="16759" y="50059"/>
                  </a:lnTo>
                  <a:lnTo>
                    <a:pt x="16765" y="50078"/>
                  </a:lnTo>
                  <a:lnTo>
                    <a:pt x="16765" y="50099"/>
                  </a:lnTo>
                  <a:lnTo>
                    <a:pt x="16765" y="50127"/>
                  </a:lnTo>
                  <a:lnTo>
                    <a:pt x="16765" y="50130"/>
                  </a:lnTo>
                  <a:lnTo>
                    <a:pt x="16759" y="50133"/>
                  </a:lnTo>
                  <a:lnTo>
                    <a:pt x="16678" y="50146"/>
                  </a:lnTo>
                  <a:lnTo>
                    <a:pt x="16672" y="50149"/>
                  </a:lnTo>
                  <a:lnTo>
                    <a:pt x="16666" y="50152"/>
                  </a:lnTo>
                  <a:lnTo>
                    <a:pt x="16666" y="50171"/>
                  </a:lnTo>
                  <a:lnTo>
                    <a:pt x="16672" y="50226"/>
                  </a:lnTo>
                  <a:lnTo>
                    <a:pt x="16672" y="50264"/>
                  </a:lnTo>
                  <a:lnTo>
                    <a:pt x="16672" y="50285"/>
                  </a:lnTo>
                  <a:lnTo>
                    <a:pt x="16684" y="50319"/>
                  </a:lnTo>
                  <a:lnTo>
                    <a:pt x="16690" y="50329"/>
                  </a:lnTo>
                  <a:lnTo>
                    <a:pt x="16684" y="50347"/>
                  </a:lnTo>
                  <a:lnTo>
                    <a:pt x="16684" y="50403"/>
                  </a:lnTo>
                  <a:lnTo>
                    <a:pt x="16672" y="50406"/>
                  </a:lnTo>
                  <a:lnTo>
                    <a:pt x="16690" y="50416"/>
                  </a:lnTo>
                  <a:lnTo>
                    <a:pt x="16690" y="50431"/>
                  </a:lnTo>
                  <a:lnTo>
                    <a:pt x="16703" y="50468"/>
                  </a:lnTo>
                  <a:lnTo>
                    <a:pt x="16715" y="50462"/>
                  </a:lnTo>
                  <a:lnTo>
                    <a:pt x="16759" y="50453"/>
                  </a:lnTo>
                  <a:lnTo>
                    <a:pt x="16895" y="50412"/>
                  </a:lnTo>
                  <a:lnTo>
                    <a:pt x="17044" y="50412"/>
                  </a:lnTo>
                  <a:lnTo>
                    <a:pt x="17056" y="50419"/>
                  </a:lnTo>
                  <a:lnTo>
                    <a:pt x="17230" y="50496"/>
                  </a:lnTo>
                  <a:lnTo>
                    <a:pt x="17472" y="50589"/>
                  </a:lnTo>
                  <a:lnTo>
                    <a:pt x="17689" y="50598"/>
                  </a:lnTo>
                  <a:lnTo>
                    <a:pt x="17807" y="50558"/>
                  </a:lnTo>
                  <a:lnTo>
                    <a:pt x="17906" y="50574"/>
                  </a:lnTo>
                  <a:lnTo>
                    <a:pt x="17918" y="50577"/>
                  </a:lnTo>
                  <a:lnTo>
                    <a:pt x="17924" y="50574"/>
                  </a:lnTo>
                  <a:lnTo>
                    <a:pt x="17955" y="50577"/>
                  </a:lnTo>
                  <a:lnTo>
                    <a:pt x="17993" y="50589"/>
                  </a:lnTo>
                  <a:lnTo>
                    <a:pt x="18024" y="50602"/>
                  </a:lnTo>
                  <a:lnTo>
                    <a:pt x="18073" y="50617"/>
                  </a:lnTo>
                  <a:lnTo>
                    <a:pt x="18123" y="50633"/>
                  </a:lnTo>
                  <a:lnTo>
                    <a:pt x="18123" y="50636"/>
                  </a:lnTo>
                  <a:lnTo>
                    <a:pt x="18179" y="50654"/>
                  </a:lnTo>
                  <a:lnTo>
                    <a:pt x="18259" y="50707"/>
                  </a:lnTo>
                  <a:lnTo>
                    <a:pt x="18272" y="50719"/>
                  </a:lnTo>
                  <a:lnTo>
                    <a:pt x="18303" y="50750"/>
                  </a:lnTo>
                  <a:lnTo>
                    <a:pt x="18315" y="50766"/>
                  </a:lnTo>
                  <a:lnTo>
                    <a:pt x="18328" y="50778"/>
                  </a:lnTo>
                  <a:lnTo>
                    <a:pt x="18328" y="50784"/>
                  </a:lnTo>
                  <a:lnTo>
                    <a:pt x="18390" y="50859"/>
                  </a:lnTo>
                  <a:lnTo>
                    <a:pt x="18458" y="50961"/>
                  </a:lnTo>
                  <a:lnTo>
                    <a:pt x="18464" y="50980"/>
                  </a:lnTo>
                  <a:lnTo>
                    <a:pt x="18470" y="50995"/>
                  </a:lnTo>
                  <a:lnTo>
                    <a:pt x="18470" y="51042"/>
                  </a:lnTo>
                  <a:lnTo>
                    <a:pt x="18476" y="51036"/>
                  </a:lnTo>
                  <a:lnTo>
                    <a:pt x="18495" y="51017"/>
                  </a:lnTo>
                  <a:lnTo>
                    <a:pt x="18551" y="50955"/>
                  </a:lnTo>
                  <a:lnTo>
                    <a:pt x="18613" y="50890"/>
                  </a:lnTo>
                  <a:lnTo>
                    <a:pt x="18625" y="50899"/>
                  </a:lnTo>
                  <a:lnTo>
                    <a:pt x="18638" y="50924"/>
                  </a:lnTo>
                  <a:lnTo>
                    <a:pt x="18650" y="50943"/>
                  </a:lnTo>
                  <a:lnTo>
                    <a:pt x="18706" y="51036"/>
                  </a:lnTo>
                  <a:lnTo>
                    <a:pt x="18724" y="51070"/>
                  </a:lnTo>
                  <a:lnTo>
                    <a:pt x="18731" y="51076"/>
                  </a:lnTo>
                  <a:lnTo>
                    <a:pt x="18737" y="51085"/>
                  </a:lnTo>
                  <a:lnTo>
                    <a:pt x="18755" y="51119"/>
                  </a:lnTo>
                  <a:lnTo>
                    <a:pt x="18755" y="51122"/>
                  </a:lnTo>
                  <a:lnTo>
                    <a:pt x="18755" y="51129"/>
                  </a:lnTo>
                  <a:lnTo>
                    <a:pt x="18762" y="51129"/>
                  </a:lnTo>
                  <a:lnTo>
                    <a:pt x="18768" y="51132"/>
                  </a:lnTo>
                  <a:lnTo>
                    <a:pt x="18774" y="51144"/>
                  </a:lnTo>
                  <a:lnTo>
                    <a:pt x="18805" y="51157"/>
                  </a:lnTo>
                  <a:lnTo>
                    <a:pt x="18842" y="51172"/>
                  </a:lnTo>
                  <a:lnTo>
                    <a:pt x="18848" y="51175"/>
                  </a:lnTo>
                  <a:lnTo>
                    <a:pt x="18867" y="51181"/>
                  </a:lnTo>
                  <a:lnTo>
                    <a:pt x="18879" y="51194"/>
                  </a:lnTo>
                  <a:lnTo>
                    <a:pt x="18886" y="51194"/>
                  </a:lnTo>
                  <a:lnTo>
                    <a:pt x="18910" y="51209"/>
                  </a:lnTo>
                  <a:lnTo>
                    <a:pt x="18941" y="51219"/>
                  </a:lnTo>
                  <a:lnTo>
                    <a:pt x="18954" y="51225"/>
                  </a:lnTo>
                  <a:lnTo>
                    <a:pt x="18960" y="51225"/>
                  </a:lnTo>
                  <a:lnTo>
                    <a:pt x="18997" y="51228"/>
                  </a:lnTo>
                  <a:lnTo>
                    <a:pt x="18997" y="51225"/>
                  </a:lnTo>
                  <a:lnTo>
                    <a:pt x="19016" y="51228"/>
                  </a:lnTo>
                  <a:lnTo>
                    <a:pt x="19053" y="51231"/>
                  </a:lnTo>
                  <a:lnTo>
                    <a:pt x="19084" y="51237"/>
                  </a:lnTo>
                  <a:lnTo>
                    <a:pt x="19103" y="51237"/>
                  </a:lnTo>
                  <a:lnTo>
                    <a:pt x="19121" y="51243"/>
                  </a:lnTo>
                  <a:lnTo>
                    <a:pt x="19128" y="51246"/>
                  </a:lnTo>
                  <a:lnTo>
                    <a:pt x="19134" y="51250"/>
                  </a:lnTo>
                  <a:lnTo>
                    <a:pt x="19165" y="51262"/>
                  </a:lnTo>
                  <a:lnTo>
                    <a:pt x="19264" y="51312"/>
                  </a:lnTo>
                  <a:lnTo>
                    <a:pt x="19307" y="51330"/>
                  </a:lnTo>
                  <a:lnTo>
                    <a:pt x="19295" y="51349"/>
                  </a:lnTo>
                  <a:lnTo>
                    <a:pt x="19295" y="51355"/>
                  </a:lnTo>
                  <a:lnTo>
                    <a:pt x="19314" y="51371"/>
                  </a:lnTo>
                  <a:lnTo>
                    <a:pt x="19369" y="51377"/>
                  </a:lnTo>
                  <a:lnTo>
                    <a:pt x="19351" y="51392"/>
                  </a:lnTo>
                  <a:lnTo>
                    <a:pt x="19332" y="51408"/>
                  </a:lnTo>
                  <a:lnTo>
                    <a:pt x="19320" y="51414"/>
                  </a:lnTo>
                  <a:lnTo>
                    <a:pt x="19314" y="51423"/>
                  </a:lnTo>
                  <a:lnTo>
                    <a:pt x="19307" y="51426"/>
                  </a:lnTo>
                  <a:lnTo>
                    <a:pt x="19314" y="51429"/>
                  </a:lnTo>
                  <a:lnTo>
                    <a:pt x="19376" y="51445"/>
                  </a:lnTo>
                  <a:lnTo>
                    <a:pt x="19388" y="51448"/>
                  </a:lnTo>
                  <a:lnTo>
                    <a:pt x="19425" y="51457"/>
                  </a:lnTo>
                  <a:lnTo>
                    <a:pt x="19469" y="51467"/>
                  </a:lnTo>
                  <a:lnTo>
                    <a:pt x="19524" y="51473"/>
                  </a:lnTo>
                  <a:lnTo>
                    <a:pt x="19574" y="51473"/>
                  </a:lnTo>
                  <a:lnTo>
                    <a:pt x="19586" y="51476"/>
                  </a:lnTo>
                  <a:lnTo>
                    <a:pt x="19692" y="51479"/>
                  </a:lnTo>
                  <a:lnTo>
                    <a:pt x="19760" y="51479"/>
                  </a:lnTo>
                  <a:lnTo>
                    <a:pt x="19803" y="51479"/>
                  </a:lnTo>
                  <a:lnTo>
                    <a:pt x="19822" y="51479"/>
                  </a:lnTo>
                  <a:lnTo>
                    <a:pt x="19834" y="51482"/>
                  </a:lnTo>
                  <a:lnTo>
                    <a:pt x="19903" y="51498"/>
                  </a:lnTo>
                  <a:lnTo>
                    <a:pt x="19927" y="51501"/>
                  </a:lnTo>
                  <a:lnTo>
                    <a:pt x="19958" y="51507"/>
                  </a:lnTo>
                  <a:lnTo>
                    <a:pt x="19965" y="51507"/>
                  </a:lnTo>
                  <a:lnTo>
                    <a:pt x="20014" y="51516"/>
                  </a:lnTo>
                  <a:lnTo>
                    <a:pt x="20033" y="51522"/>
                  </a:lnTo>
                  <a:lnTo>
                    <a:pt x="20151" y="51544"/>
                  </a:lnTo>
                  <a:lnTo>
                    <a:pt x="20188" y="51550"/>
                  </a:lnTo>
                  <a:lnTo>
                    <a:pt x="20219" y="51557"/>
                  </a:lnTo>
                  <a:lnTo>
                    <a:pt x="20244" y="51563"/>
                  </a:lnTo>
                  <a:lnTo>
                    <a:pt x="20262" y="51563"/>
                  </a:lnTo>
                  <a:lnTo>
                    <a:pt x="20281" y="51569"/>
                  </a:lnTo>
                  <a:lnTo>
                    <a:pt x="20331" y="51578"/>
                  </a:lnTo>
                  <a:lnTo>
                    <a:pt x="20405" y="51591"/>
                  </a:lnTo>
                  <a:lnTo>
                    <a:pt x="20442" y="51600"/>
                  </a:lnTo>
                  <a:lnTo>
                    <a:pt x="20510" y="51606"/>
                  </a:lnTo>
                  <a:lnTo>
                    <a:pt x="20523" y="51606"/>
                  </a:lnTo>
                  <a:lnTo>
                    <a:pt x="20591" y="51612"/>
                  </a:lnTo>
                  <a:lnTo>
                    <a:pt x="20628" y="51677"/>
                  </a:lnTo>
                  <a:lnTo>
                    <a:pt x="20647" y="51724"/>
                  </a:lnTo>
                  <a:lnTo>
                    <a:pt x="20659" y="51814"/>
                  </a:lnTo>
                  <a:lnTo>
                    <a:pt x="20659" y="51879"/>
                  </a:lnTo>
                  <a:lnTo>
                    <a:pt x="20672" y="51916"/>
                  </a:lnTo>
                  <a:lnTo>
                    <a:pt x="20696" y="51950"/>
                  </a:lnTo>
                  <a:lnTo>
                    <a:pt x="20752" y="51972"/>
                  </a:lnTo>
                  <a:lnTo>
                    <a:pt x="20758" y="51997"/>
                  </a:lnTo>
                  <a:lnTo>
                    <a:pt x="20765" y="52130"/>
                  </a:lnTo>
                  <a:lnTo>
                    <a:pt x="20796" y="52164"/>
                  </a:lnTo>
                  <a:lnTo>
                    <a:pt x="20814" y="52192"/>
                  </a:lnTo>
                  <a:lnTo>
                    <a:pt x="20827" y="52223"/>
                  </a:lnTo>
                  <a:lnTo>
                    <a:pt x="20851" y="52285"/>
                  </a:lnTo>
                  <a:lnTo>
                    <a:pt x="20814" y="52381"/>
                  </a:lnTo>
                  <a:lnTo>
                    <a:pt x="20814" y="52508"/>
                  </a:lnTo>
                  <a:lnTo>
                    <a:pt x="20783" y="52605"/>
                  </a:lnTo>
                  <a:lnTo>
                    <a:pt x="20783" y="52636"/>
                  </a:lnTo>
                  <a:lnTo>
                    <a:pt x="20746" y="52716"/>
                  </a:lnTo>
                  <a:lnTo>
                    <a:pt x="20455" y="53147"/>
                  </a:lnTo>
                  <a:lnTo>
                    <a:pt x="20405" y="53218"/>
                  </a:lnTo>
                  <a:lnTo>
                    <a:pt x="20349" y="53324"/>
                  </a:lnTo>
                  <a:lnTo>
                    <a:pt x="20244" y="53541"/>
                  </a:lnTo>
                  <a:lnTo>
                    <a:pt x="20101" y="53904"/>
                  </a:lnTo>
                  <a:lnTo>
                    <a:pt x="20070" y="53981"/>
                  </a:lnTo>
                  <a:lnTo>
                    <a:pt x="19952" y="54003"/>
                  </a:lnTo>
                  <a:lnTo>
                    <a:pt x="19890" y="54025"/>
                  </a:lnTo>
                  <a:lnTo>
                    <a:pt x="19872" y="54090"/>
                  </a:lnTo>
                  <a:lnTo>
                    <a:pt x="19865" y="54118"/>
                  </a:lnTo>
                  <a:lnTo>
                    <a:pt x="19847" y="54180"/>
                  </a:lnTo>
                  <a:lnTo>
                    <a:pt x="19834" y="54208"/>
                  </a:lnTo>
                  <a:lnTo>
                    <a:pt x="19828" y="54242"/>
                  </a:lnTo>
                  <a:lnTo>
                    <a:pt x="19822" y="54254"/>
                  </a:lnTo>
                  <a:lnTo>
                    <a:pt x="19791" y="54332"/>
                  </a:lnTo>
                  <a:lnTo>
                    <a:pt x="19779" y="54366"/>
                  </a:lnTo>
                  <a:lnTo>
                    <a:pt x="19772" y="54384"/>
                  </a:lnTo>
                  <a:lnTo>
                    <a:pt x="19766" y="54403"/>
                  </a:lnTo>
                  <a:lnTo>
                    <a:pt x="19766" y="54412"/>
                  </a:lnTo>
                  <a:lnTo>
                    <a:pt x="19754" y="54465"/>
                  </a:lnTo>
                  <a:lnTo>
                    <a:pt x="19741" y="54505"/>
                  </a:lnTo>
                  <a:lnTo>
                    <a:pt x="19735" y="54524"/>
                  </a:lnTo>
                  <a:lnTo>
                    <a:pt x="19723" y="54539"/>
                  </a:lnTo>
                  <a:lnTo>
                    <a:pt x="19717" y="54552"/>
                  </a:lnTo>
                  <a:lnTo>
                    <a:pt x="19698" y="54567"/>
                  </a:lnTo>
                  <a:lnTo>
                    <a:pt x="19692" y="54580"/>
                  </a:lnTo>
                  <a:lnTo>
                    <a:pt x="19679" y="54592"/>
                  </a:lnTo>
                  <a:lnTo>
                    <a:pt x="19673" y="54608"/>
                  </a:lnTo>
                  <a:lnTo>
                    <a:pt x="19667" y="54635"/>
                  </a:lnTo>
                  <a:lnTo>
                    <a:pt x="19661" y="54666"/>
                  </a:lnTo>
                  <a:lnTo>
                    <a:pt x="19661" y="54685"/>
                  </a:lnTo>
                  <a:lnTo>
                    <a:pt x="19648" y="54716"/>
                  </a:lnTo>
                  <a:lnTo>
                    <a:pt x="19648" y="54728"/>
                  </a:lnTo>
                  <a:lnTo>
                    <a:pt x="19642" y="54756"/>
                  </a:lnTo>
                  <a:lnTo>
                    <a:pt x="19636" y="54794"/>
                  </a:lnTo>
                  <a:lnTo>
                    <a:pt x="19630" y="54812"/>
                  </a:lnTo>
                  <a:lnTo>
                    <a:pt x="19624" y="54828"/>
                  </a:lnTo>
                  <a:lnTo>
                    <a:pt x="19624" y="54852"/>
                  </a:lnTo>
                  <a:lnTo>
                    <a:pt x="19617" y="54874"/>
                  </a:lnTo>
                  <a:lnTo>
                    <a:pt x="19611" y="54896"/>
                  </a:lnTo>
                  <a:lnTo>
                    <a:pt x="19611" y="54914"/>
                  </a:lnTo>
                  <a:lnTo>
                    <a:pt x="19605" y="54927"/>
                  </a:lnTo>
                  <a:lnTo>
                    <a:pt x="19593" y="54955"/>
                  </a:lnTo>
                  <a:lnTo>
                    <a:pt x="19568" y="54998"/>
                  </a:lnTo>
                  <a:lnTo>
                    <a:pt x="19568" y="55014"/>
                  </a:lnTo>
                  <a:lnTo>
                    <a:pt x="19555" y="55039"/>
                  </a:lnTo>
                  <a:lnTo>
                    <a:pt x="19549" y="55060"/>
                  </a:lnTo>
                  <a:lnTo>
                    <a:pt x="19531" y="55125"/>
                  </a:lnTo>
                  <a:lnTo>
                    <a:pt x="19518" y="55184"/>
                  </a:lnTo>
                  <a:lnTo>
                    <a:pt x="19512" y="55225"/>
                  </a:lnTo>
                  <a:lnTo>
                    <a:pt x="19500" y="55249"/>
                  </a:lnTo>
                  <a:lnTo>
                    <a:pt x="19493" y="55280"/>
                  </a:lnTo>
                  <a:lnTo>
                    <a:pt x="19425" y="55206"/>
                  </a:lnTo>
                  <a:lnTo>
                    <a:pt x="19407" y="55175"/>
                  </a:lnTo>
                  <a:lnTo>
                    <a:pt x="19295" y="55073"/>
                  </a:lnTo>
                  <a:lnTo>
                    <a:pt x="19258" y="55026"/>
                  </a:lnTo>
                  <a:lnTo>
                    <a:pt x="19196" y="54955"/>
                  </a:lnTo>
                  <a:lnTo>
                    <a:pt x="19165" y="54924"/>
                  </a:lnTo>
                  <a:lnTo>
                    <a:pt x="19146" y="54902"/>
                  </a:lnTo>
                  <a:lnTo>
                    <a:pt x="19128" y="54883"/>
                  </a:lnTo>
                  <a:lnTo>
                    <a:pt x="19090" y="54834"/>
                  </a:lnTo>
                  <a:lnTo>
                    <a:pt x="19047" y="54787"/>
                  </a:lnTo>
                  <a:lnTo>
                    <a:pt x="18979" y="54710"/>
                  </a:lnTo>
                  <a:lnTo>
                    <a:pt x="18935" y="54663"/>
                  </a:lnTo>
                  <a:lnTo>
                    <a:pt x="18904" y="54635"/>
                  </a:lnTo>
                  <a:lnTo>
                    <a:pt x="18867" y="54598"/>
                  </a:lnTo>
                  <a:lnTo>
                    <a:pt x="18830" y="54561"/>
                  </a:lnTo>
                  <a:lnTo>
                    <a:pt x="18774" y="54493"/>
                  </a:lnTo>
                  <a:lnTo>
                    <a:pt x="18718" y="54431"/>
                  </a:lnTo>
                  <a:lnTo>
                    <a:pt x="18681" y="54384"/>
                  </a:lnTo>
                  <a:lnTo>
                    <a:pt x="18644" y="54356"/>
                  </a:lnTo>
                  <a:lnTo>
                    <a:pt x="18613" y="54319"/>
                  </a:lnTo>
                  <a:lnTo>
                    <a:pt x="18576" y="54276"/>
                  </a:lnTo>
                  <a:lnTo>
                    <a:pt x="18532" y="54229"/>
                  </a:lnTo>
                  <a:lnTo>
                    <a:pt x="18507" y="54201"/>
                  </a:lnTo>
                  <a:lnTo>
                    <a:pt x="18495" y="54186"/>
                  </a:lnTo>
                  <a:lnTo>
                    <a:pt x="18464" y="54155"/>
                  </a:lnTo>
                  <a:lnTo>
                    <a:pt x="18458" y="54146"/>
                  </a:lnTo>
                  <a:lnTo>
                    <a:pt x="18445" y="54136"/>
                  </a:lnTo>
                  <a:lnTo>
                    <a:pt x="18439" y="54124"/>
                  </a:lnTo>
                  <a:lnTo>
                    <a:pt x="18414" y="54099"/>
                  </a:lnTo>
                  <a:lnTo>
                    <a:pt x="18402" y="54090"/>
                  </a:lnTo>
                  <a:lnTo>
                    <a:pt x="18371" y="54062"/>
                  </a:lnTo>
                  <a:lnTo>
                    <a:pt x="18346" y="54043"/>
                  </a:lnTo>
                  <a:lnTo>
                    <a:pt x="18309" y="54006"/>
                  </a:lnTo>
                  <a:lnTo>
                    <a:pt x="18303" y="54003"/>
                  </a:lnTo>
                  <a:lnTo>
                    <a:pt x="18259" y="53972"/>
                  </a:lnTo>
                  <a:lnTo>
                    <a:pt x="18210" y="53941"/>
                  </a:lnTo>
                  <a:lnTo>
                    <a:pt x="18197" y="53928"/>
                  </a:lnTo>
                  <a:lnTo>
                    <a:pt x="18191" y="53922"/>
                  </a:lnTo>
                  <a:lnTo>
                    <a:pt x="18185" y="53922"/>
                  </a:lnTo>
                  <a:lnTo>
                    <a:pt x="18179" y="53916"/>
                  </a:lnTo>
                  <a:lnTo>
                    <a:pt x="18179" y="53913"/>
                  </a:lnTo>
                  <a:lnTo>
                    <a:pt x="18173" y="53913"/>
                  </a:lnTo>
                  <a:lnTo>
                    <a:pt x="18160" y="53910"/>
                  </a:lnTo>
                  <a:lnTo>
                    <a:pt x="18154" y="53907"/>
                  </a:lnTo>
                  <a:lnTo>
                    <a:pt x="18098" y="53873"/>
                  </a:lnTo>
                  <a:lnTo>
                    <a:pt x="18073" y="53857"/>
                  </a:lnTo>
                  <a:lnTo>
                    <a:pt x="18024" y="53826"/>
                  </a:lnTo>
                  <a:lnTo>
                    <a:pt x="18011" y="53820"/>
                  </a:lnTo>
                  <a:lnTo>
                    <a:pt x="17949" y="53777"/>
                  </a:lnTo>
                  <a:lnTo>
                    <a:pt x="17912" y="53749"/>
                  </a:lnTo>
                  <a:lnTo>
                    <a:pt x="17707" y="53618"/>
                  </a:lnTo>
                  <a:lnTo>
                    <a:pt x="17695" y="53612"/>
                  </a:lnTo>
                  <a:lnTo>
                    <a:pt x="17583" y="53538"/>
                  </a:lnTo>
                  <a:lnTo>
                    <a:pt x="17528" y="53504"/>
                  </a:lnTo>
                  <a:lnTo>
                    <a:pt x="17459" y="53457"/>
                  </a:lnTo>
                  <a:lnTo>
                    <a:pt x="17441" y="53448"/>
                  </a:lnTo>
                  <a:lnTo>
                    <a:pt x="17410" y="53426"/>
                  </a:lnTo>
                  <a:lnTo>
                    <a:pt x="17379" y="53401"/>
                  </a:lnTo>
                  <a:lnTo>
                    <a:pt x="17354" y="53386"/>
                  </a:lnTo>
                  <a:lnTo>
                    <a:pt x="17298" y="53352"/>
                  </a:lnTo>
                  <a:lnTo>
                    <a:pt x="17267" y="53330"/>
                  </a:lnTo>
                  <a:lnTo>
                    <a:pt x="17242" y="53311"/>
                  </a:lnTo>
                  <a:lnTo>
                    <a:pt x="17211" y="53280"/>
                  </a:lnTo>
                  <a:lnTo>
                    <a:pt x="17156" y="53246"/>
                  </a:lnTo>
                  <a:lnTo>
                    <a:pt x="17087" y="53203"/>
                  </a:lnTo>
                  <a:lnTo>
                    <a:pt x="17025" y="53166"/>
                  </a:lnTo>
                  <a:lnTo>
                    <a:pt x="17007" y="53153"/>
                  </a:lnTo>
                  <a:lnTo>
                    <a:pt x="16976" y="53135"/>
                  </a:lnTo>
                  <a:lnTo>
                    <a:pt x="16914" y="53094"/>
                  </a:lnTo>
                  <a:lnTo>
                    <a:pt x="16889" y="53076"/>
                  </a:lnTo>
                  <a:lnTo>
                    <a:pt x="16876" y="53067"/>
                  </a:lnTo>
                  <a:lnTo>
                    <a:pt x="16852" y="53051"/>
                  </a:lnTo>
                  <a:lnTo>
                    <a:pt x="16814" y="53029"/>
                  </a:lnTo>
                  <a:lnTo>
                    <a:pt x="16715" y="52970"/>
                  </a:lnTo>
                  <a:lnTo>
                    <a:pt x="16690" y="52955"/>
                  </a:lnTo>
                  <a:lnTo>
                    <a:pt x="16622" y="52905"/>
                  </a:lnTo>
                  <a:lnTo>
                    <a:pt x="16597" y="52893"/>
                  </a:lnTo>
                  <a:lnTo>
                    <a:pt x="16585" y="52890"/>
                  </a:lnTo>
                  <a:lnTo>
                    <a:pt x="16566" y="52871"/>
                  </a:lnTo>
                  <a:lnTo>
                    <a:pt x="16542" y="52859"/>
                  </a:lnTo>
                  <a:lnTo>
                    <a:pt x="16523" y="52843"/>
                  </a:lnTo>
                  <a:lnTo>
                    <a:pt x="16498" y="52822"/>
                  </a:lnTo>
                  <a:lnTo>
                    <a:pt x="16492" y="52815"/>
                  </a:lnTo>
                  <a:lnTo>
                    <a:pt x="16486" y="52812"/>
                  </a:lnTo>
                  <a:lnTo>
                    <a:pt x="16486" y="52809"/>
                  </a:lnTo>
                  <a:lnTo>
                    <a:pt x="16480" y="52806"/>
                  </a:lnTo>
                  <a:lnTo>
                    <a:pt x="16473" y="52806"/>
                  </a:lnTo>
                  <a:lnTo>
                    <a:pt x="16461" y="52797"/>
                  </a:lnTo>
                  <a:lnTo>
                    <a:pt x="16436" y="52787"/>
                  </a:lnTo>
                  <a:lnTo>
                    <a:pt x="16380" y="52756"/>
                  </a:lnTo>
                  <a:lnTo>
                    <a:pt x="16380" y="52750"/>
                  </a:lnTo>
                  <a:lnTo>
                    <a:pt x="16362" y="52735"/>
                  </a:lnTo>
                  <a:lnTo>
                    <a:pt x="16269" y="52676"/>
                  </a:lnTo>
                  <a:lnTo>
                    <a:pt x="16263" y="52670"/>
                  </a:lnTo>
                  <a:lnTo>
                    <a:pt x="16213" y="52642"/>
                  </a:lnTo>
                  <a:lnTo>
                    <a:pt x="16194" y="52629"/>
                  </a:lnTo>
                  <a:lnTo>
                    <a:pt x="16188" y="52623"/>
                  </a:lnTo>
                  <a:lnTo>
                    <a:pt x="16170" y="52617"/>
                  </a:lnTo>
                  <a:lnTo>
                    <a:pt x="16157" y="52611"/>
                  </a:lnTo>
                  <a:lnTo>
                    <a:pt x="16114" y="52601"/>
                  </a:lnTo>
                  <a:lnTo>
                    <a:pt x="15922" y="52558"/>
                  </a:lnTo>
                  <a:lnTo>
                    <a:pt x="15872" y="52546"/>
                  </a:lnTo>
                  <a:lnTo>
                    <a:pt x="15791" y="52530"/>
                  </a:lnTo>
                  <a:lnTo>
                    <a:pt x="15785" y="52536"/>
                  </a:lnTo>
                  <a:lnTo>
                    <a:pt x="15785" y="52552"/>
                  </a:lnTo>
                  <a:lnTo>
                    <a:pt x="15773" y="52577"/>
                  </a:lnTo>
                  <a:lnTo>
                    <a:pt x="15766" y="52586"/>
                  </a:lnTo>
                  <a:lnTo>
                    <a:pt x="15754" y="52614"/>
                  </a:lnTo>
                  <a:lnTo>
                    <a:pt x="15742" y="52636"/>
                  </a:lnTo>
                  <a:lnTo>
                    <a:pt x="15704" y="52698"/>
                  </a:lnTo>
                  <a:lnTo>
                    <a:pt x="15698" y="52704"/>
                  </a:lnTo>
                  <a:lnTo>
                    <a:pt x="15692" y="52710"/>
                  </a:lnTo>
                  <a:lnTo>
                    <a:pt x="15680" y="52716"/>
                  </a:lnTo>
                  <a:lnTo>
                    <a:pt x="15673" y="52722"/>
                  </a:lnTo>
                  <a:lnTo>
                    <a:pt x="15661" y="52732"/>
                  </a:lnTo>
                  <a:lnTo>
                    <a:pt x="15636" y="52763"/>
                  </a:lnTo>
                  <a:lnTo>
                    <a:pt x="15593" y="52791"/>
                  </a:lnTo>
                  <a:lnTo>
                    <a:pt x="15549" y="52815"/>
                  </a:lnTo>
                  <a:lnTo>
                    <a:pt x="15543" y="52818"/>
                  </a:lnTo>
                  <a:lnTo>
                    <a:pt x="15525" y="52825"/>
                  </a:lnTo>
                  <a:lnTo>
                    <a:pt x="15518" y="52834"/>
                  </a:lnTo>
                  <a:lnTo>
                    <a:pt x="15469" y="52843"/>
                  </a:lnTo>
                  <a:lnTo>
                    <a:pt x="15463" y="52846"/>
                  </a:lnTo>
                  <a:lnTo>
                    <a:pt x="15456" y="52846"/>
                  </a:lnTo>
                  <a:lnTo>
                    <a:pt x="15450" y="52849"/>
                  </a:lnTo>
                  <a:lnTo>
                    <a:pt x="15444" y="52849"/>
                  </a:lnTo>
                  <a:lnTo>
                    <a:pt x="15407" y="52846"/>
                  </a:lnTo>
                  <a:lnTo>
                    <a:pt x="15363" y="52840"/>
                  </a:lnTo>
                  <a:lnTo>
                    <a:pt x="15357" y="52843"/>
                  </a:lnTo>
                  <a:lnTo>
                    <a:pt x="15345" y="52843"/>
                  </a:lnTo>
                  <a:lnTo>
                    <a:pt x="15295" y="52843"/>
                  </a:lnTo>
                  <a:lnTo>
                    <a:pt x="15252" y="52840"/>
                  </a:lnTo>
                  <a:lnTo>
                    <a:pt x="15227" y="52840"/>
                  </a:lnTo>
                  <a:lnTo>
                    <a:pt x="15177" y="52834"/>
                  </a:lnTo>
                  <a:lnTo>
                    <a:pt x="15159" y="52837"/>
                  </a:lnTo>
                  <a:lnTo>
                    <a:pt x="15153" y="52837"/>
                  </a:lnTo>
                  <a:lnTo>
                    <a:pt x="15128" y="52843"/>
                  </a:lnTo>
                  <a:lnTo>
                    <a:pt x="15047" y="52843"/>
                  </a:lnTo>
                  <a:lnTo>
                    <a:pt x="15041" y="52843"/>
                  </a:lnTo>
                  <a:lnTo>
                    <a:pt x="15022" y="52849"/>
                  </a:lnTo>
                  <a:lnTo>
                    <a:pt x="15004" y="52862"/>
                  </a:lnTo>
                  <a:lnTo>
                    <a:pt x="14942" y="52890"/>
                  </a:lnTo>
                  <a:lnTo>
                    <a:pt x="14923" y="52899"/>
                  </a:lnTo>
                  <a:lnTo>
                    <a:pt x="14911" y="52905"/>
                  </a:lnTo>
                  <a:lnTo>
                    <a:pt x="14905" y="52915"/>
                  </a:lnTo>
                  <a:lnTo>
                    <a:pt x="14880" y="52939"/>
                  </a:lnTo>
                  <a:lnTo>
                    <a:pt x="14855" y="52967"/>
                  </a:lnTo>
                  <a:lnTo>
                    <a:pt x="14843" y="52983"/>
                  </a:lnTo>
                  <a:lnTo>
                    <a:pt x="14818" y="53011"/>
                  </a:lnTo>
                  <a:lnTo>
                    <a:pt x="14780" y="53051"/>
                  </a:lnTo>
                  <a:lnTo>
                    <a:pt x="14762" y="53063"/>
                  </a:lnTo>
                  <a:lnTo>
                    <a:pt x="14743" y="53085"/>
                  </a:lnTo>
                  <a:lnTo>
                    <a:pt x="14706" y="53132"/>
                  </a:lnTo>
                  <a:lnTo>
                    <a:pt x="14675" y="53163"/>
                  </a:lnTo>
                  <a:lnTo>
                    <a:pt x="14669" y="53175"/>
                  </a:lnTo>
                  <a:lnTo>
                    <a:pt x="14669" y="53181"/>
                  </a:lnTo>
                  <a:lnTo>
                    <a:pt x="14619" y="53259"/>
                  </a:lnTo>
                  <a:lnTo>
                    <a:pt x="14594" y="53293"/>
                  </a:lnTo>
                  <a:lnTo>
                    <a:pt x="14576" y="53318"/>
                  </a:lnTo>
                  <a:lnTo>
                    <a:pt x="14557" y="53358"/>
                  </a:lnTo>
                  <a:lnTo>
                    <a:pt x="14520" y="53445"/>
                  </a:lnTo>
                  <a:lnTo>
                    <a:pt x="14464" y="53572"/>
                  </a:lnTo>
                  <a:lnTo>
                    <a:pt x="14452" y="53606"/>
                  </a:lnTo>
                  <a:lnTo>
                    <a:pt x="14433" y="53649"/>
                  </a:lnTo>
                  <a:lnTo>
                    <a:pt x="14408" y="53702"/>
                  </a:lnTo>
                  <a:lnTo>
                    <a:pt x="14384" y="53736"/>
                  </a:lnTo>
                  <a:lnTo>
                    <a:pt x="14365" y="53767"/>
                  </a:lnTo>
                  <a:lnTo>
                    <a:pt x="14346" y="53792"/>
                  </a:lnTo>
                  <a:lnTo>
                    <a:pt x="14334" y="53808"/>
                  </a:lnTo>
                  <a:lnTo>
                    <a:pt x="14334" y="53814"/>
                  </a:lnTo>
                  <a:lnTo>
                    <a:pt x="14315" y="53829"/>
                  </a:lnTo>
                  <a:lnTo>
                    <a:pt x="14315" y="53848"/>
                  </a:lnTo>
                  <a:lnTo>
                    <a:pt x="14309" y="53857"/>
                  </a:lnTo>
                  <a:lnTo>
                    <a:pt x="14297" y="53894"/>
                  </a:lnTo>
                  <a:lnTo>
                    <a:pt x="14278" y="53969"/>
                  </a:lnTo>
                  <a:lnTo>
                    <a:pt x="14278" y="54003"/>
                  </a:lnTo>
                  <a:lnTo>
                    <a:pt x="14266" y="54043"/>
                  </a:lnTo>
                  <a:lnTo>
                    <a:pt x="14260" y="54090"/>
                  </a:lnTo>
                  <a:lnTo>
                    <a:pt x="14253" y="54096"/>
                  </a:lnTo>
                  <a:lnTo>
                    <a:pt x="14253" y="54111"/>
                  </a:lnTo>
                  <a:lnTo>
                    <a:pt x="14241" y="54142"/>
                  </a:lnTo>
                  <a:lnTo>
                    <a:pt x="14241" y="54164"/>
                  </a:lnTo>
                  <a:lnTo>
                    <a:pt x="14229" y="54235"/>
                  </a:lnTo>
                  <a:lnTo>
                    <a:pt x="14222" y="54263"/>
                  </a:lnTo>
                  <a:lnTo>
                    <a:pt x="14222" y="54279"/>
                  </a:lnTo>
                  <a:lnTo>
                    <a:pt x="14222" y="54282"/>
                  </a:lnTo>
                  <a:lnTo>
                    <a:pt x="14216" y="54288"/>
                  </a:lnTo>
                  <a:lnTo>
                    <a:pt x="14204" y="54316"/>
                  </a:lnTo>
                  <a:lnTo>
                    <a:pt x="14198" y="54332"/>
                  </a:lnTo>
                  <a:lnTo>
                    <a:pt x="14191" y="54347"/>
                  </a:lnTo>
                  <a:lnTo>
                    <a:pt x="14167" y="54384"/>
                  </a:lnTo>
                  <a:lnTo>
                    <a:pt x="14154" y="54403"/>
                  </a:lnTo>
                  <a:lnTo>
                    <a:pt x="14129" y="54437"/>
                  </a:lnTo>
                  <a:lnTo>
                    <a:pt x="14117" y="54456"/>
                  </a:lnTo>
                  <a:lnTo>
                    <a:pt x="14086" y="54499"/>
                  </a:lnTo>
                  <a:lnTo>
                    <a:pt x="14067" y="54524"/>
                  </a:lnTo>
                  <a:lnTo>
                    <a:pt x="14055" y="54533"/>
                  </a:lnTo>
                  <a:lnTo>
                    <a:pt x="13999" y="54552"/>
                  </a:lnTo>
                  <a:lnTo>
                    <a:pt x="13943" y="54546"/>
                  </a:lnTo>
                  <a:lnTo>
                    <a:pt x="13931" y="54542"/>
                  </a:lnTo>
                  <a:lnTo>
                    <a:pt x="13925" y="54592"/>
                  </a:lnTo>
                  <a:lnTo>
                    <a:pt x="13925" y="54608"/>
                  </a:lnTo>
                  <a:lnTo>
                    <a:pt x="13919" y="54635"/>
                  </a:lnTo>
                  <a:lnTo>
                    <a:pt x="13912" y="54654"/>
                  </a:lnTo>
                  <a:lnTo>
                    <a:pt x="13906" y="54666"/>
                  </a:lnTo>
                  <a:lnTo>
                    <a:pt x="13906" y="54679"/>
                  </a:lnTo>
                  <a:lnTo>
                    <a:pt x="13906" y="54688"/>
                  </a:lnTo>
                  <a:lnTo>
                    <a:pt x="13894" y="54697"/>
                  </a:lnTo>
                  <a:lnTo>
                    <a:pt x="13888" y="54704"/>
                  </a:lnTo>
                  <a:lnTo>
                    <a:pt x="13881" y="54713"/>
                  </a:lnTo>
                  <a:lnTo>
                    <a:pt x="13863" y="54728"/>
                  </a:lnTo>
                  <a:lnTo>
                    <a:pt x="13850" y="54728"/>
                  </a:lnTo>
                  <a:lnTo>
                    <a:pt x="13826" y="54710"/>
                  </a:lnTo>
                  <a:lnTo>
                    <a:pt x="13832" y="54756"/>
                  </a:lnTo>
                  <a:lnTo>
                    <a:pt x="13776" y="54697"/>
                  </a:lnTo>
                  <a:lnTo>
                    <a:pt x="13658" y="54586"/>
                  </a:lnTo>
                  <a:lnTo>
                    <a:pt x="13540" y="54471"/>
                  </a:lnTo>
                  <a:lnTo>
                    <a:pt x="13522" y="54452"/>
                  </a:lnTo>
                  <a:lnTo>
                    <a:pt x="13453" y="54384"/>
                  </a:lnTo>
                  <a:lnTo>
                    <a:pt x="13354" y="54285"/>
                  </a:lnTo>
                  <a:lnTo>
                    <a:pt x="13218" y="54146"/>
                  </a:lnTo>
                  <a:lnTo>
                    <a:pt x="13168" y="54093"/>
                  </a:lnTo>
                  <a:lnTo>
                    <a:pt x="13162" y="54090"/>
                  </a:lnTo>
                  <a:lnTo>
                    <a:pt x="13044" y="53978"/>
                  </a:lnTo>
                  <a:lnTo>
                    <a:pt x="12951" y="53894"/>
                  </a:lnTo>
                  <a:lnTo>
                    <a:pt x="12945" y="53925"/>
                  </a:lnTo>
                  <a:lnTo>
                    <a:pt x="12933" y="53947"/>
                  </a:lnTo>
                  <a:lnTo>
                    <a:pt x="12926" y="53956"/>
                  </a:lnTo>
                  <a:lnTo>
                    <a:pt x="12926" y="53963"/>
                  </a:lnTo>
                  <a:lnTo>
                    <a:pt x="12926" y="53972"/>
                  </a:lnTo>
                  <a:lnTo>
                    <a:pt x="12926" y="53981"/>
                  </a:lnTo>
                  <a:lnTo>
                    <a:pt x="12945" y="53994"/>
                  </a:lnTo>
                  <a:lnTo>
                    <a:pt x="12945" y="54043"/>
                  </a:lnTo>
                  <a:lnTo>
                    <a:pt x="12939" y="54065"/>
                  </a:lnTo>
                  <a:lnTo>
                    <a:pt x="12939" y="54080"/>
                  </a:lnTo>
                  <a:lnTo>
                    <a:pt x="12933" y="54090"/>
                  </a:lnTo>
                  <a:lnTo>
                    <a:pt x="12926" y="54108"/>
                  </a:lnTo>
                  <a:lnTo>
                    <a:pt x="12920" y="54108"/>
                  </a:lnTo>
                  <a:lnTo>
                    <a:pt x="12914" y="54118"/>
                  </a:lnTo>
                  <a:lnTo>
                    <a:pt x="12908" y="54130"/>
                  </a:lnTo>
                  <a:lnTo>
                    <a:pt x="12908" y="54139"/>
                  </a:lnTo>
                  <a:lnTo>
                    <a:pt x="12902" y="54155"/>
                  </a:lnTo>
                  <a:lnTo>
                    <a:pt x="12895" y="54164"/>
                  </a:lnTo>
                  <a:lnTo>
                    <a:pt x="12889" y="54173"/>
                  </a:lnTo>
                  <a:lnTo>
                    <a:pt x="12889" y="54186"/>
                  </a:lnTo>
                  <a:lnTo>
                    <a:pt x="12883" y="54192"/>
                  </a:lnTo>
                  <a:lnTo>
                    <a:pt x="12883" y="54195"/>
                  </a:lnTo>
                  <a:lnTo>
                    <a:pt x="12871" y="54195"/>
                  </a:lnTo>
                  <a:lnTo>
                    <a:pt x="12840" y="54192"/>
                  </a:lnTo>
                  <a:lnTo>
                    <a:pt x="12833" y="54192"/>
                  </a:lnTo>
                  <a:lnTo>
                    <a:pt x="12833" y="54195"/>
                  </a:lnTo>
                  <a:lnTo>
                    <a:pt x="12833" y="54201"/>
                  </a:lnTo>
                  <a:lnTo>
                    <a:pt x="12827" y="54211"/>
                  </a:lnTo>
                  <a:lnTo>
                    <a:pt x="12821" y="54257"/>
                  </a:lnTo>
                  <a:lnTo>
                    <a:pt x="12790" y="54245"/>
                  </a:lnTo>
                  <a:lnTo>
                    <a:pt x="12778" y="54239"/>
                  </a:lnTo>
                  <a:lnTo>
                    <a:pt x="12765" y="54235"/>
                  </a:lnTo>
                  <a:lnTo>
                    <a:pt x="12740" y="54226"/>
                  </a:lnTo>
                  <a:lnTo>
                    <a:pt x="12709" y="54217"/>
                  </a:lnTo>
                  <a:lnTo>
                    <a:pt x="12691" y="54211"/>
                  </a:lnTo>
                  <a:lnTo>
                    <a:pt x="12666" y="54211"/>
                  </a:lnTo>
                  <a:lnTo>
                    <a:pt x="12616" y="54195"/>
                  </a:lnTo>
                  <a:lnTo>
                    <a:pt x="12554" y="54180"/>
                  </a:lnTo>
                  <a:lnTo>
                    <a:pt x="12536" y="54173"/>
                  </a:lnTo>
                  <a:lnTo>
                    <a:pt x="12505" y="54164"/>
                  </a:lnTo>
                  <a:lnTo>
                    <a:pt x="12498" y="54164"/>
                  </a:lnTo>
                  <a:lnTo>
                    <a:pt x="12467" y="54155"/>
                  </a:lnTo>
                  <a:lnTo>
                    <a:pt x="12412" y="54146"/>
                  </a:lnTo>
                  <a:lnTo>
                    <a:pt x="12405" y="54142"/>
                  </a:lnTo>
                  <a:lnTo>
                    <a:pt x="12387" y="54136"/>
                  </a:lnTo>
                  <a:lnTo>
                    <a:pt x="12356" y="54130"/>
                  </a:lnTo>
                  <a:lnTo>
                    <a:pt x="12312" y="54124"/>
                  </a:lnTo>
                  <a:lnTo>
                    <a:pt x="12306" y="54124"/>
                  </a:lnTo>
                  <a:lnTo>
                    <a:pt x="12257" y="54115"/>
                  </a:lnTo>
                  <a:lnTo>
                    <a:pt x="12238" y="54108"/>
                  </a:lnTo>
                  <a:lnTo>
                    <a:pt x="12213" y="54102"/>
                  </a:lnTo>
                  <a:lnTo>
                    <a:pt x="12201" y="54099"/>
                  </a:lnTo>
                  <a:lnTo>
                    <a:pt x="12188" y="54096"/>
                  </a:lnTo>
                  <a:lnTo>
                    <a:pt x="12182" y="54093"/>
                  </a:lnTo>
                  <a:lnTo>
                    <a:pt x="12164" y="54096"/>
                  </a:lnTo>
                  <a:lnTo>
                    <a:pt x="12157" y="54096"/>
                  </a:lnTo>
                  <a:lnTo>
                    <a:pt x="12145" y="54102"/>
                  </a:lnTo>
                  <a:lnTo>
                    <a:pt x="12126" y="54108"/>
                  </a:lnTo>
                  <a:lnTo>
                    <a:pt x="12120" y="54111"/>
                  </a:lnTo>
                  <a:lnTo>
                    <a:pt x="12108" y="54115"/>
                  </a:lnTo>
                  <a:lnTo>
                    <a:pt x="12089" y="54115"/>
                  </a:lnTo>
                  <a:lnTo>
                    <a:pt x="12071" y="54118"/>
                  </a:lnTo>
                  <a:lnTo>
                    <a:pt x="12064" y="54118"/>
                  </a:lnTo>
                  <a:lnTo>
                    <a:pt x="12058" y="54121"/>
                  </a:lnTo>
                  <a:lnTo>
                    <a:pt x="12052" y="54127"/>
                  </a:lnTo>
                  <a:lnTo>
                    <a:pt x="12046" y="54133"/>
                  </a:lnTo>
                  <a:lnTo>
                    <a:pt x="12046" y="54136"/>
                  </a:lnTo>
                  <a:lnTo>
                    <a:pt x="12040" y="54136"/>
                  </a:lnTo>
                  <a:lnTo>
                    <a:pt x="12021" y="54136"/>
                  </a:lnTo>
                  <a:lnTo>
                    <a:pt x="11971" y="54133"/>
                  </a:lnTo>
                  <a:lnTo>
                    <a:pt x="11885" y="54130"/>
                  </a:lnTo>
                  <a:lnTo>
                    <a:pt x="11810" y="54130"/>
                  </a:lnTo>
                  <a:lnTo>
                    <a:pt x="11798" y="54133"/>
                  </a:lnTo>
                  <a:lnTo>
                    <a:pt x="11785" y="54136"/>
                  </a:lnTo>
                  <a:lnTo>
                    <a:pt x="11779" y="54136"/>
                  </a:lnTo>
                  <a:lnTo>
                    <a:pt x="11767" y="54142"/>
                  </a:lnTo>
                  <a:lnTo>
                    <a:pt x="11754" y="54146"/>
                  </a:lnTo>
                  <a:lnTo>
                    <a:pt x="11736" y="54146"/>
                  </a:lnTo>
                  <a:lnTo>
                    <a:pt x="11692" y="54142"/>
                  </a:lnTo>
                  <a:lnTo>
                    <a:pt x="11668" y="54139"/>
                  </a:lnTo>
                  <a:lnTo>
                    <a:pt x="11630" y="54136"/>
                  </a:lnTo>
                  <a:lnTo>
                    <a:pt x="11624" y="54133"/>
                  </a:lnTo>
                  <a:lnTo>
                    <a:pt x="11531" y="54136"/>
                  </a:lnTo>
                  <a:lnTo>
                    <a:pt x="11519" y="54136"/>
                  </a:lnTo>
                  <a:lnTo>
                    <a:pt x="11494" y="54146"/>
                  </a:lnTo>
                  <a:lnTo>
                    <a:pt x="11457" y="54164"/>
                  </a:lnTo>
                  <a:lnTo>
                    <a:pt x="11438" y="54167"/>
                  </a:lnTo>
                  <a:lnTo>
                    <a:pt x="11438" y="54170"/>
                  </a:lnTo>
                  <a:lnTo>
                    <a:pt x="11413" y="54173"/>
                  </a:lnTo>
                  <a:lnTo>
                    <a:pt x="11401" y="54173"/>
                  </a:lnTo>
                  <a:lnTo>
                    <a:pt x="11388" y="54177"/>
                  </a:lnTo>
                  <a:lnTo>
                    <a:pt x="11376" y="54177"/>
                  </a:lnTo>
                  <a:lnTo>
                    <a:pt x="11364" y="54173"/>
                  </a:lnTo>
                  <a:lnTo>
                    <a:pt x="11351" y="54167"/>
                  </a:lnTo>
                  <a:lnTo>
                    <a:pt x="11345" y="54164"/>
                  </a:lnTo>
                  <a:lnTo>
                    <a:pt x="11333" y="54139"/>
                  </a:lnTo>
                  <a:lnTo>
                    <a:pt x="11326" y="54118"/>
                  </a:lnTo>
                  <a:lnTo>
                    <a:pt x="11326" y="54108"/>
                  </a:lnTo>
                  <a:lnTo>
                    <a:pt x="11320" y="54099"/>
                  </a:lnTo>
                  <a:lnTo>
                    <a:pt x="11308" y="54090"/>
                  </a:lnTo>
                  <a:lnTo>
                    <a:pt x="11302" y="54080"/>
                  </a:lnTo>
                  <a:lnTo>
                    <a:pt x="11295" y="54080"/>
                  </a:lnTo>
                  <a:lnTo>
                    <a:pt x="11271" y="54080"/>
                  </a:lnTo>
                  <a:lnTo>
                    <a:pt x="11264" y="54080"/>
                  </a:lnTo>
                  <a:lnTo>
                    <a:pt x="11258" y="54080"/>
                  </a:lnTo>
                  <a:lnTo>
                    <a:pt x="11252" y="54087"/>
                  </a:lnTo>
                  <a:lnTo>
                    <a:pt x="11246" y="54090"/>
                  </a:lnTo>
                  <a:lnTo>
                    <a:pt x="11233" y="54099"/>
                  </a:lnTo>
                  <a:lnTo>
                    <a:pt x="11221" y="54108"/>
                  </a:lnTo>
                  <a:lnTo>
                    <a:pt x="11215" y="54111"/>
                  </a:lnTo>
                  <a:lnTo>
                    <a:pt x="11209" y="54118"/>
                  </a:lnTo>
                  <a:lnTo>
                    <a:pt x="11190" y="54127"/>
                  </a:lnTo>
                  <a:lnTo>
                    <a:pt x="11140" y="54146"/>
                  </a:lnTo>
                  <a:lnTo>
                    <a:pt x="11085" y="54173"/>
                  </a:lnTo>
                  <a:lnTo>
                    <a:pt x="11047" y="54189"/>
                  </a:lnTo>
                  <a:lnTo>
                    <a:pt x="10992" y="54208"/>
                  </a:lnTo>
                  <a:lnTo>
                    <a:pt x="10973" y="54211"/>
                  </a:lnTo>
                  <a:lnTo>
                    <a:pt x="10936" y="54220"/>
                  </a:lnTo>
                  <a:lnTo>
                    <a:pt x="10930" y="54223"/>
                  </a:lnTo>
                  <a:lnTo>
                    <a:pt x="10923" y="54229"/>
                  </a:lnTo>
                  <a:lnTo>
                    <a:pt x="10905" y="54239"/>
                  </a:lnTo>
                  <a:lnTo>
                    <a:pt x="10899" y="54242"/>
                  </a:lnTo>
                  <a:lnTo>
                    <a:pt x="10886" y="54245"/>
                  </a:lnTo>
                  <a:lnTo>
                    <a:pt x="10880" y="54245"/>
                  </a:lnTo>
                  <a:lnTo>
                    <a:pt x="10861" y="54248"/>
                  </a:lnTo>
                  <a:lnTo>
                    <a:pt x="10843" y="54251"/>
                  </a:lnTo>
                  <a:lnTo>
                    <a:pt x="10818" y="54251"/>
                  </a:lnTo>
                  <a:lnTo>
                    <a:pt x="10756" y="54254"/>
                  </a:lnTo>
                  <a:lnTo>
                    <a:pt x="10731" y="54254"/>
                  </a:lnTo>
                  <a:lnTo>
                    <a:pt x="10706" y="54254"/>
                  </a:lnTo>
                  <a:lnTo>
                    <a:pt x="10706" y="54266"/>
                  </a:lnTo>
                  <a:lnTo>
                    <a:pt x="10713" y="54282"/>
                  </a:lnTo>
                  <a:lnTo>
                    <a:pt x="10737" y="54310"/>
                  </a:lnTo>
                  <a:lnTo>
                    <a:pt x="10737" y="54316"/>
                  </a:lnTo>
                  <a:lnTo>
                    <a:pt x="10744" y="54319"/>
                  </a:lnTo>
                  <a:lnTo>
                    <a:pt x="10744" y="54434"/>
                  </a:lnTo>
                  <a:lnTo>
                    <a:pt x="10737" y="54446"/>
                  </a:lnTo>
                  <a:lnTo>
                    <a:pt x="10737" y="54459"/>
                  </a:lnTo>
                  <a:lnTo>
                    <a:pt x="10713" y="54471"/>
                  </a:lnTo>
                  <a:lnTo>
                    <a:pt x="10663" y="54493"/>
                  </a:lnTo>
                  <a:lnTo>
                    <a:pt x="10657" y="54496"/>
                  </a:lnTo>
                  <a:lnTo>
                    <a:pt x="10651" y="54499"/>
                  </a:lnTo>
                  <a:lnTo>
                    <a:pt x="10651" y="54502"/>
                  </a:lnTo>
                  <a:lnTo>
                    <a:pt x="10644" y="54505"/>
                  </a:lnTo>
                  <a:lnTo>
                    <a:pt x="10564" y="54505"/>
                  </a:lnTo>
                  <a:lnTo>
                    <a:pt x="10551" y="54505"/>
                  </a:lnTo>
                  <a:lnTo>
                    <a:pt x="10508" y="54505"/>
                  </a:lnTo>
                  <a:lnTo>
                    <a:pt x="10489" y="54496"/>
                  </a:lnTo>
                  <a:lnTo>
                    <a:pt x="10477" y="54493"/>
                  </a:lnTo>
                  <a:lnTo>
                    <a:pt x="10471" y="54490"/>
                  </a:lnTo>
                  <a:lnTo>
                    <a:pt x="10328" y="54452"/>
                  </a:lnTo>
                  <a:lnTo>
                    <a:pt x="10328" y="54456"/>
                  </a:lnTo>
                  <a:lnTo>
                    <a:pt x="10309" y="54459"/>
                  </a:lnTo>
                  <a:lnTo>
                    <a:pt x="10297" y="54465"/>
                  </a:lnTo>
                  <a:lnTo>
                    <a:pt x="10272" y="54477"/>
                  </a:lnTo>
                  <a:lnTo>
                    <a:pt x="10266" y="54487"/>
                  </a:lnTo>
                  <a:lnTo>
                    <a:pt x="10254" y="54490"/>
                  </a:lnTo>
                  <a:lnTo>
                    <a:pt x="10229" y="54490"/>
                  </a:lnTo>
                  <a:lnTo>
                    <a:pt x="10216" y="54483"/>
                  </a:lnTo>
                  <a:lnTo>
                    <a:pt x="10198" y="54480"/>
                  </a:lnTo>
                  <a:lnTo>
                    <a:pt x="10192" y="54477"/>
                  </a:lnTo>
                  <a:lnTo>
                    <a:pt x="10179" y="54462"/>
                  </a:lnTo>
                  <a:lnTo>
                    <a:pt x="10161" y="54459"/>
                  </a:lnTo>
                  <a:lnTo>
                    <a:pt x="10142" y="54443"/>
                  </a:lnTo>
                  <a:lnTo>
                    <a:pt x="10136" y="54437"/>
                  </a:lnTo>
                  <a:lnTo>
                    <a:pt x="10123" y="54428"/>
                  </a:lnTo>
                  <a:lnTo>
                    <a:pt x="10105" y="54421"/>
                  </a:lnTo>
                  <a:lnTo>
                    <a:pt x="10092" y="54400"/>
                  </a:lnTo>
                  <a:lnTo>
                    <a:pt x="10074" y="54381"/>
                  </a:lnTo>
                  <a:lnTo>
                    <a:pt x="10043" y="54366"/>
                  </a:lnTo>
                  <a:lnTo>
                    <a:pt x="10030" y="54363"/>
                  </a:lnTo>
                  <a:lnTo>
                    <a:pt x="10018" y="54353"/>
                  </a:lnTo>
                  <a:lnTo>
                    <a:pt x="10012" y="54341"/>
                  </a:lnTo>
                  <a:lnTo>
                    <a:pt x="10006" y="54328"/>
                  </a:lnTo>
                  <a:lnTo>
                    <a:pt x="9993" y="54322"/>
                  </a:lnTo>
                  <a:lnTo>
                    <a:pt x="9981" y="54316"/>
                  </a:lnTo>
                  <a:lnTo>
                    <a:pt x="9962" y="54313"/>
                  </a:lnTo>
                  <a:lnTo>
                    <a:pt x="9919" y="54313"/>
                  </a:lnTo>
                  <a:lnTo>
                    <a:pt x="9919" y="54328"/>
                  </a:lnTo>
                  <a:lnTo>
                    <a:pt x="9931" y="54350"/>
                  </a:lnTo>
                  <a:lnTo>
                    <a:pt x="9931" y="54390"/>
                  </a:lnTo>
                  <a:lnTo>
                    <a:pt x="9913" y="54397"/>
                  </a:lnTo>
                  <a:lnTo>
                    <a:pt x="9894" y="54394"/>
                  </a:lnTo>
                  <a:lnTo>
                    <a:pt x="9882" y="54390"/>
                  </a:lnTo>
                  <a:lnTo>
                    <a:pt x="9863" y="54384"/>
                  </a:lnTo>
                  <a:lnTo>
                    <a:pt x="9851" y="54400"/>
                  </a:lnTo>
                  <a:lnTo>
                    <a:pt x="9838" y="54406"/>
                  </a:lnTo>
                  <a:lnTo>
                    <a:pt x="9826" y="54409"/>
                  </a:lnTo>
                  <a:lnTo>
                    <a:pt x="9807" y="54412"/>
                  </a:lnTo>
                  <a:lnTo>
                    <a:pt x="9789" y="54418"/>
                  </a:lnTo>
                  <a:lnTo>
                    <a:pt x="9782" y="54428"/>
                  </a:lnTo>
                  <a:lnTo>
                    <a:pt x="9782" y="54434"/>
                  </a:lnTo>
                  <a:lnTo>
                    <a:pt x="9776" y="54449"/>
                  </a:lnTo>
                  <a:lnTo>
                    <a:pt x="9776" y="54465"/>
                  </a:lnTo>
                  <a:lnTo>
                    <a:pt x="9770" y="54483"/>
                  </a:lnTo>
                  <a:lnTo>
                    <a:pt x="9677" y="54474"/>
                  </a:lnTo>
                  <a:lnTo>
                    <a:pt x="9565" y="54440"/>
                  </a:lnTo>
                  <a:lnTo>
                    <a:pt x="9491" y="54480"/>
                  </a:lnTo>
                  <a:lnTo>
                    <a:pt x="9460" y="54490"/>
                  </a:lnTo>
                  <a:lnTo>
                    <a:pt x="9435" y="54515"/>
                  </a:lnTo>
                  <a:lnTo>
                    <a:pt x="9379" y="54530"/>
                  </a:lnTo>
                  <a:lnTo>
                    <a:pt x="9354" y="54530"/>
                  </a:lnTo>
                  <a:lnTo>
                    <a:pt x="9323" y="54521"/>
                  </a:lnTo>
                  <a:lnTo>
                    <a:pt x="9311" y="54428"/>
                  </a:lnTo>
                  <a:lnTo>
                    <a:pt x="9305" y="54394"/>
                  </a:lnTo>
                  <a:lnTo>
                    <a:pt x="9305" y="54341"/>
                  </a:lnTo>
                  <a:lnTo>
                    <a:pt x="9230" y="54332"/>
                  </a:lnTo>
                  <a:lnTo>
                    <a:pt x="9224" y="54375"/>
                  </a:lnTo>
                  <a:lnTo>
                    <a:pt x="9224" y="54384"/>
                  </a:lnTo>
                  <a:lnTo>
                    <a:pt x="9218" y="54387"/>
                  </a:lnTo>
                  <a:lnTo>
                    <a:pt x="9268" y="54428"/>
                  </a:lnTo>
                  <a:lnTo>
                    <a:pt x="9237" y="54477"/>
                  </a:lnTo>
                  <a:lnTo>
                    <a:pt x="9137" y="54493"/>
                  </a:lnTo>
                  <a:lnTo>
                    <a:pt x="9150" y="54555"/>
                  </a:lnTo>
                  <a:lnTo>
                    <a:pt x="9156" y="54617"/>
                  </a:lnTo>
                  <a:lnTo>
                    <a:pt x="9156" y="54682"/>
                  </a:lnTo>
                  <a:lnTo>
                    <a:pt x="9137" y="54682"/>
                  </a:lnTo>
                  <a:lnTo>
                    <a:pt x="9131" y="54682"/>
                  </a:lnTo>
                  <a:lnTo>
                    <a:pt x="9125" y="54679"/>
                  </a:lnTo>
                  <a:lnTo>
                    <a:pt x="9106" y="54663"/>
                  </a:lnTo>
                  <a:lnTo>
                    <a:pt x="9094" y="54657"/>
                  </a:lnTo>
                  <a:lnTo>
                    <a:pt x="9069" y="54657"/>
                  </a:lnTo>
                  <a:lnTo>
                    <a:pt x="9013" y="54673"/>
                  </a:lnTo>
                  <a:lnTo>
                    <a:pt x="8970" y="54685"/>
                  </a:lnTo>
                  <a:lnTo>
                    <a:pt x="8951" y="54688"/>
                  </a:lnTo>
                  <a:lnTo>
                    <a:pt x="8914" y="54691"/>
                  </a:lnTo>
                  <a:lnTo>
                    <a:pt x="8896" y="54691"/>
                  </a:lnTo>
                  <a:lnTo>
                    <a:pt x="8858" y="54691"/>
                  </a:lnTo>
                  <a:lnTo>
                    <a:pt x="8784" y="54691"/>
                  </a:lnTo>
                  <a:lnTo>
                    <a:pt x="8765" y="54691"/>
                  </a:lnTo>
                  <a:lnTo>
                    <a:pt x="8734" y="54685"/>
                  </a:lnTo>
                  <a:lnTo>
                    <a:pt x="8710" y="54679"/>
                  </a:lnTo>
                  <a:lnTo>
                    <a:pt x="8691" y="54673"/>
                  </a:lnTo>
                  <a:lnTo>
                    <a:pt x="8654" y="54663"/>
                  </a:lnTo>
                  <a:lnTo>
                    <a:pt x="8617" y="54654"/>
                  </a:lnTo>
                  <a:lnTo>
                    <a:pt x="8598" y="54654"/>
                  </a:lnTo>
                  <a:lnTo>
                    <a:pt x="8573" y="54651"/>
                  </a:lnTo>
                  <a:lnTo>
                    <a:pt x="8524" y="54657"/>
                  </a:lnTo>
                  <a:lnTo>
                    <a:pt x="8486" y="54663"/>
                  </a:lnTo>
                  <a:lnTo>
                    <a:pt x="8486" y="54679"/>
                  </a:lnTo>
                  <a:lnTo>
                    <a:pt x="8455" y="54725"/>
                  </a:lnTo>
                  <a:lnTo>
                    <a:pt x="8412" y="54800"/>
                  </a:lnTo>
                  <a:lnTo>
                    <a:pt x="8350" y="54902"/>
                  </a:lnTo>
                  <a:lnTo>
                    <a:pt x="8337" y="54914"/>
                  </a:lnTo>
                  <a:lnTo>
                    <a:pt x="8213" y="55119"/>
                  </a:lnTo>
                  <a:lnTo>
                    <a:pt x="8189" y="55159"/>
                  </a:lnTo>
                  <a:lnTo>
                    <a:pt x="8176" y="55181"/>
                  </a:lnTo>
                  <a:lnTo>
                    <a:pt x="8170" y="55194"/>
                  </a:lnTo>
                  <a:lnTo>
                    <a:pt x="8151" y="55212"/>
                  </a:lnTo>
                  <a:lnTo>
                    <a:pt x="8127" y="55246"/>
                  </a:lnTo>
                  <a:lnTo>
                    <a:pt x="8102" y="55280"/>
                  </a:lnTo>
                  <a:lnTo>
                    <a:pt x="8040" y="55389"/>
                  </a:lnTo>
                  <a:lnTo>
                    <a:pt x="8015" y="55414"/>
                  </a:lnTo>
                  <a:lnTo>
                    <a:pt x="7990" y="55445"/>
                  </a:lnTo>
                  <a:lnTo>
                    <a:pt x="7965" y="55463"/>
                  </a:lnTo>
                  <a:lnTo>
                    <a:pt x="7941" y="55482"/>
                  </a:lnTo>
                  <a:lnTo>
                    <a:pt x="7928" y="55491"/>
                  </a:lnTo>
                  <a:lnTo>
                    <a:pt x="7910" y="55504"/>
                  </a:lnTo>
                  <a:lnTo>
                    <a:pt x="7879" y="55519"/>
                  </a:lnTo>
                  <a:lnTo>
                    <a:pt x="7854" y="55528"/>
                  </a:lnTo>
                  <a:lnTo>
                    <a:pt x="7835" y="55538"/>
                  </a:lnTo>
                  <a:lnTo>
                    <a:pt x="7829" y="55544"/>
                  </a:lnTo>
                  <a:lnTo>
                    <a:pt x="7804" y="55553"/>
                  </a:lnTo>
                  <a:lnTo>
                    <a:pt x="7804" y="55556"/>
                  </a:lnTo>
                  <a:lnTo>
                    <a:pt x="7779" y="55572"/>
                  </a:lnTo>
                  <a:lnTo>
                    <a:pt x="7748" y="55594"/>
                  </a:lnTo>
                  <a:lnTo>
                    <a:pt x="7736" y="55603"/>
                  </a:lnTo>
                  <a:lnTo>
                    <a:pt x="7717" y="55615"/>
                  </a:lnTo>
                  <a:lnTo>
                    <a:pt x="7705" y="55628"/>
                  </a:lnTo>
                  <a:lnTo>
                    <a:pt x="7699" y="55631"/>
                  </a:lnTo>
                  <a:lnTo>
                    <a:pt x="7686" y="55643"/>
                  </a:lnTo>
                  <a:lnTo>
                    <a:pt x="7686" y="55649"/>
                  </a:lnTo>
                  <a:lnTo>
                    <a:pt x="7686" y="55652"/>
                  </a:lnTo>
                  <a:lnTo>
                    <a:pt x="7668" y="55662"/>
                  </a:lnTo>
                  <a:lnTo>
                    <a:pt x="7674" y="55680"/>
                  </a:lnTo>
                  <a:lnTo>
                    <a:pt x="7680" y="55687"/>
                  </a:lnTo>
                  <a:lnTo>
                    <a:pt x="7705" y="55721"/>
                  </a:lnTo>
                  <a:lnTo>
                    <a:pt x="7705" y="55724"/>
                  </a:lnTo>
                  <a:lnTo>
                    <a:pt x="7742" y="55786"/>
                  </a:lnTo>
                  <a:lnTo>
                    <a:pt x="7748" y="55795"/>
                  </a:lnTo>
                  <a:lnTo>
                    <a:pt x="7761" y="55817"/>
                  </a:lnTo>
                  <a:lnTo>
                    <a:pt x="7767" y="55826"/>
                  </a:lnTo>
                  <a:lnTo>
                    <a:pt x="7798" y="55888"/>
                  </a:lnTo>
                  <a:lnTo>
                    <a:pt x="7823" y="55944"/>
                  </a:lnTo>
                  <a:lnTo>
                    <a:pt x="7835" y="55966"/>
                  </a:lnTo>
                  <a:lnTo>
                    <a:pt x="7835" y="55972"/>
                  </a:lnTo>
                  <a:lnTo>
                    <a:pt x="7866" y="56040"/>
                  </a:lnTo>
                  <a:lnTo>
                    <a:pt x="7879" y="56083"/>
                  </a:lnTo>
                  <a:lnTo>
                    <a:pt x="7897" y="56130"/>
                  </a:lnTo>
                  <a:lnTo>
                    <a:pt x="7872" y="56136"/>
                  </a:lnTo>
                  <a:lnTo>
                    <a:pt x="7860" y="56139"/>
                  </a:lnTo>
                  <a:lnTo>
                    <a:pt x="7854" y="56149"/>
                  </a:lnTo>
                  <a:lnTo>
                    <a:pt x="7848" y="56149"/>
                  </a:lnTo>
                  <a:lnTo>
                    <a:pt x="7835" y="56204"/>
                  </a:lnTo>
                  <a:lnTo>
                    <a:pt x="7829" y="56211"/>
                  </a:lnTo>
                  <a:lnTo>
                    <a:pt x="7823" y="56214"/>
                  </a:lnTo>
                  <a:lnTo>
                    <a:pt x="7779" y="56232"/>
                  </a:lnTo>
                  <a:lnTo>
                    <a:pt x="7755" y="56242"/>
                  </a:lnTo>
                  <a:lnTo>
                    <a:pt x="7742" y="56242"/>
                  </a:lnTo>
                  <a:lnTo>
                    <a:pt x="7736" y="56242"/>
                  </a:lnTo>
                  <a:lnTo>
                    <a:pt x="7724" y="56242"/>
                  </a:lnTo>
                  <a:lnTo>
                    <a:pt x="7717" y="56242"/>
                  </a:lnTo>
                  <a:lnTo>
                    <a:pt x="7705" y="56242"/>
                  </a:lnTo>
                  <a:lnTo>
                    <a:pt x="7693" y="56235"/>
                  </a:lnTo>
                  <a:lnTo>
                    <a:pt x="7686" y="56232"/>
                  </a:lnTo>
                  <a:lnTo>
                    <a:pt x="7674" y="56226"/>
                  </a:lnTo>
                  <a:lnTo>
                    <a:pt x="7668" y="56223"/>
                  </a:lnTo>
                  <a:lnTo>
                    <a:pt x="7655" y="56223"/>
                  </a:lnTo>
                  <a:lnTo>
                    <a:pt x="7618" y="56223"/>
                  </a:lnTo>
                  <a:lnTo>
                    <a:pt x="7600" y="56232"/>
                  </a:lnTo>
                  <a:lnTo>
                    <a:pt x="7550" y="56260"/>
                  </a:lnTo>
                  <a:lnTo>
                    <a:pt x="7500" y="56288"/>
                  </a:lnTo>
                  <a:lnTo>
                    <a:pt x="7463" y="56310"/>
                  </a:lnTo>
                  <a:lnTo>
                    <a:pt x="7438" y="56316"/>
                  </a:lnTo>
                  <a:lnTo>
                    <a:pt x="7426" y="56325"/>
                  </a:lnTo>
                  <a:lnTo>
                    <a:pt x="7382" y="56344"/>
                  </a:lnTo>
                  <a:lnTo>
                    <a:pt x="7407" y="56387"/>
                  </a:lnTo>
                  <a:lnTo>
                    <a:pt x="7407" y="56390"/>
                  </a:lnTo>
                  <a:lnTo>
                    <a:pt x="7426" y="56437"/>
                  </a:lnTo>
                  <a:lnTo>
                    <a:pt x="7420" y="56437"/>
                  </a:lnTo>
                  <a:lnTo>
                    <a:pt x="7414" y="56437"/>
                  </a:lnTo>
                  <a:lnTo>
                    <a:pt x="7320" y="56471"/>
                  </a:lnTo>
                  <a:lnTo>
                    <a:pt x="7289" y="56480"/>
                  </a:lnTo>
                  <a:lnTo>
                    <a:pt x="7277" y="56483"/>
                  </a:lnTo>
                  <a:lnTo>
                    <a:pt x="7271" y="56486"/>
                  </a:lnTo>
                  <a:lnTo>
                    <a:pt x="7265" y="56493"/>
                  </a:lnTo>
                  <a:lnTo>
                    <a:pt x="7240" y="56508"/>
                  </a:lnTo>
                  <a:lnTo>
                    <a:pt x="7234" y="56511"/>
                  </a:lnTo>
                  <a:lnTo>
                    <a:pt x="7227" y="56514"/>
                  </a:lnTo>
                  <a:lnTo>
                    <a:pt x="7209" y="56521"/>
                  </a:lnTo>
                  <a:lnTo>
                    <a:pt x="7128" y="56552"/>
                  </a:lnTo>
                  <a:lnTo>
                    <a:pt x="7060" y="56573"/>
                  </a:lnTo>
                  <a:lnTo>
                    <a:pt x="7041" y="56576"/>
                  </a:lnTo>
                  <a:lnTo>
                    <a:pt x="7029" y="56583"/>
                  </a:lnTo>
                  <a:lnTo>
                    <a:pt x="7023" y="56586"/>
                  </a:lnTo>
                  <a:lnTo>
                    <a:pt x="7023" y="56592"/>
                  </a:lnTo>
                  <a:lnTo>
                    <a:pt x="7023" y="56654"/>
                  </a:lnTo>
                  <a:lnTo>
                    <a:pt x="7017" y="56657"/>
                  </a:lnTo>
                  <a:lnTo>
                    <a:pt x="7017" y="56660"/>
                  </a:lnTo>
                  <a:lnTo>
                    <a:pt x="7010" y="56663"/>
                  </a:lnTo>
                  <a:lnTo>
                    <a:pt x="7004" y="56666"/>
                  </a:lnTo>
                  <a:lnTo>
                    <a:pt x="6992" y="56679"/>
                  </a:lnTo>
                  <a:lnTo>
                    <a:pt x="6955" y="56694"/>
                  </a:lnTo>
                  <a:lnTo>
                    <a:pt x="6924" y="56707"/>
                  </a:lnTo>
                  <a:lnTo>
                    <a:pt x="6893" y="56719"/>
                  </a:lnTo>
                  <a:lnTo>
                    <a:pt x="6831" y="56744"/>
                  </a:lnTo>
                  <a:lnTo>
                    <a:pt x="6793" y="56762"/>
                  </a:lnTo>
                  <a:lnTo>
                    <a:pt x="6731" y="56784"/>
                  </a:lnTo>
                  <a:lnTo>
                    <a:pt x="6632" y="56821"/>
                  </a:lnTo>
                  <a:lnTo>
                    <a:pt x="6595" y="56837"/>
                  </a:lnTo>
                  <a:lnTo>
                    <a:pt x="6589" y="56840"/>
                  </a:lnTo>
                  <a:lnTo>
                    <a:pt x="6576" y="56843"/>
                  </a:lnTo>
                  <a:lnTo>
                    <a:pt x="6533" y="56859"/>
                  </a:lnTo>
                  <a:lnTo>
                    <a:pt x="6409" y="56905"/>
                  </a:lnTo>
                  <a:lnTo>
                    <a:pt x="6409" y="56886"/>
                  </a:lnTo>
                  <a:lnTo>
                    <a:pt x="6328" y="56939"/>
                  </a:lnTo>
                  <a:lnTo>
                    <a:pt x="6279" y="56973"/>
                  </a:lnTo>
                  <a:lnTo>
                    <a:pt x="6198" y="57020"/>
                  </a:lnTo>
                  <a:lnTo>
                    <a:pt x="6186" y="57023"/>
                  </a:lnTo>
                  <a:lnTo>
                    <a:pt x="6161" y="57026"/>
                  </a:lnTo>
                  <a:lnTo>
                    <a:pt x="6111" y="57035"/>
                  </a:lnTo>
                  <a:lnTo>
                    <a:pt x="6086" y="57041"/>
                  </a:lnTo>
                  <a:lnTo>
                    <a:pt x="6055" y="57051"/>
                  </a:lnTo>
                  <a:lnTo>
                    <a:pt x="5962" y="57085"/>
                  </a:lnTo>
                  <a:lnTo>
                    <a:pt x="5975" y="57107"/>
                  </a:lnTo>
                  <a:lnTo>
                    <a:pt x="5900" y="57119"/>
                  </a:lnTo>
                  <a:lnTo>
                    <a:pt x="5801" y="57131"/>
                  </a:lnTo>
                  <a:lnTo>
                    <a:pt x="5739" y="57138"/>
                  </a:lnTo>
                  <a:lnTo>
                    <a:pt x="5677" y="57144"/>
                  </a:lnTo>
                  <a:lnTo>
                    <a:pt x="5615" y="57144"/>
                  </a:lnTo>
                  <a:lnTo>
                    <a:pt x="5603" y="57141"/>
                  </a:lnTo>
                  <a:lnTo>
                    <a:pt x="5590" y="57141"/>
                  </a:lnTo>
                  <a:lnTo>
                    <a:pt x="5572" y="57138"/>
                  </a:lnTo>
                  <a:lnTo>
                    <a:pt x="5566" y="57134"/>
                  </a:lnTo>
                  <a:lnTo>
                    <a:pt x="5547" y="57134"/>
                  </a:lnTo>
                  <a:lnTo>
                    <a:pt x="5541" y="57131"/>
                  </a:lnTo>
                  <a:lnTo>
                    <a:pt x="5516" y="57237"/>
                  </a:lnTo>
                  <a:lnTo>
                    <a:pt x="5516" y="57246"/>
                  </a:lnTo>
                  <a:lnTo>
                    <a:pt x="5516" y="57255"/>
                  </a:lnTo>
                  <a:lnTo>
                    <a:pt x="5497" y="57305"/>
                  </a:lnTo>
                  <a:lnTo>
                    <a:pt x="5479" y="57376"/>
                  </a:lnTo>
                  <a:lnTo>
                    <a:pt x="5479" y="57392"/>
                  </a:lnTo>
                  <a:lnTo>
                    <a:pt x="5466" y="57423"/>
                  </a:lnTo>
                  <a:lnTo>
                    <a:pt x="5460" y="57429"/>
                  </a:lnTo>
                  <a:lnTo>
                    <a:pt x="5460" y="57451"/>
                  </a:lnTo>
                  <a:lnTo>
                    <a:pt x="5460" y="57476"/>
                  </a:lnTo>
                  <a:lnTo>
                    <a:pt x="5454" y="57528"/>
                  </a:lnTo>
                  <a:lnTo>
                    <a:pt x="5454" y="57575"/>
                  </a:lnTo>
                  <a:lnTo>
                    <a:pt x="5448" y="57600"/>
                  </a:lnTo>
                  <a:lnTo>
                    <a:pt x="5448" y="57631"/>
                  </a:lnTo>
                  <a:lnTo>
                    <a:pt x="5442" y="57686"/>
                  </a:lnTo>
                  <a:lnTo>
                    <a:pt x="5442" y="57736"/>
                  </a:lnTo>
                  <a:lnTo>
                    <a:pt x="5448" y="57736"/>
                  </a:lnTo>
                  <a:lnTo>
                    <a:pt x="5454" y="57739"/>
                  </a:lnTo>
                  <a:lnTo>
                    <a:pt x="5609" y="57739"/>
                  </a:lnTo>
                  <a:lnTo>
                    <a:pt x="5609" y="57742"/>
                  </a:lnTo>
                  <a:lnTo>
                    <a:pt x="5609" y="57748"/>
                  </a:lnTo>
                  <a:lnTo>
                    <a:pt x="5615" y="57758"/>
                  </a:lnTo>
                  <a:lnTo>
                    <a:pt x="5615" y="57848"/>
                  </a:lnTo>
                  <a:lnTo>
                    <a:pt x="5609" y="57950"/>
                  </a:lnTo>
                  <a:lnTo>
                    <a:pt x="5609" y="58086"/>
                  </a:lnTo>
                  <a:lnTo>
                    <a:pt x="5609" y="58114"/>
                  </a:lnTo>
                  <a:lnTo>
                    <a:pt x="5590" y="58114"/>
                  </a:lnTo>
                  <a:lnTo>
                    <a:pt x="5572" y="58111"/>
                  </a:lnTo>
                  <a:lnTo>
                    <a:pt x="5553" y="58114"/>
                  </a:lnTo>
                  <a:lnTo>
                    <a:pt x="5541" y="58117"/>
                  </a:lnTo>
                  <a:lnTo>
                    <a:pt x="5516" y="58120"/>
                  </a:lnTo>
                  <a:lnTo>
                    <a:pt x="5479" y="58136"/>
                  </a:lnTo>
                  <a:lnTo>
                    <a:pt x="5460" y="58136"/>
                  </a:lnTo>
                  <a:lnTo>
                    <a:pt x="5454" y="58139"/>
                  </a:lnTo>
                  <a:lnTo>
                    <a:pt x="5442" y="58139"/>
                  </a:lnTo>
                  <a:lnTo>
                    <a:pt x="5404" y="58182"/>
                  </a:lnTo>
                  <a:lnTo>
                    <a:pt x="5398" y="58186"/>
                  </a:lnTo>
                  <a:lnTo>
                    <a:pt x="5386" y="58186"/>
                  </a:lnTo>
                  <a:lnTo>
                    <a:pt x="5386" y="58189"/>
                  </a:lnTo>
                  <a:lnTo>
                    <a:pt x="5311" y="58189"/>
                  </a:lnTo>
                  <a:lnTo>
                    <a:pt x="5305" y="58186"/>
                  </a:lnTo>
                  <a:lnTo>
                    <a:pt x="5293" y="58182"/>
                  </a:lnTo>
                  <a:lnTo>
                    <a:pt x="5274" y="58173"/>
                  </a:lnTo>
                  <a:lnTo>
                    <a:pt x="5255" y="58158"/>
                  </a:lnTo>
                  <a:lnTo>
                    <a:pt x="5243" y="58151"/>
                  </a:lnTo>
                  <a:lnTo>
                    <a:pt x="5218" y="58117"/>
                  </a:lnTo>
                  <a:lnTo>
                    <a:pt x="5150" y="58114"/>
                  </a:lnTo>
                  <a:lnTo>
                    <a:pt x="5051" y="58114"/>
                  </a:lnTo>
                  <a:lnTo>
                    <a:pt x="5032" y="58111"/>
                  </a:lnTo>
                  <a:lnTo>
                    <a:pt x="5026" y="58108"/>
                  </a:lnTo>
                  <a:lnTo>
                    <a:pt x="5014" y="58099"/>
                  </a:lnTo>
                  <a:lnTo>
                    <a:pt x="5001" y="58093"/>
                  </a:lnTo>
                  <a:lnTo>
                    <a:pt x="4976" y="58077"/>
                  </a:lnTo>
                  <a:lnTo>
                    <a:pt x="4970" y="58071"/>
                  </a:lnTo>
                  <a:lnTo>
                    <a:pt x="4958" y="58065"/>
                  </a:lnTo>
                  <a:lnTo>
                    <a:pt x="4921" y="58031"/>
                  </a:lnTo>
                  <a:lnTo>
                    <a:pt x="4846" y="57959"/>
                  </a:lnTo>
                  <a:lnTo>
                    <a:pt x="4840" y="57969"/>
                  </a:lnTo>
                  <a:lnTo>
                    <a:pt x="4834" y="57978"/>
                  </a:lnTo>
                  <a:lnTo>
                    <a:pt x="4815" y="57996"/>
                  </a:lnTo>
                  <a:lnTo>
                    <a:pt x="4809" y="58009"/>
                  </a:lnTo>
                  <a:lnTo>
                    <a:pt x="4797" y="58024"/>
                  </a:lnTo>
                  <a:lnTo>
                    <a:pt x="4790" y="58040"/>
                  </a:lnTo>
                  <a:lnTo>
                    <a:pt x="4790" y="58046"/>
                  </a:lnTo>
                  <a:lnTo>
                    <a:pt x="4784" y="58043"/>
                  </a:lnTo>
                  <a:lnTo>
                    <a:pt x="4772" y="58037"/>
                  </a:lnTo>
                  <a:lnTo>
                    <a:pt x="4741" y="58031"/>
                  </a:lnTo>
                  <a:lnTo>
                    <a:pt x="4710" y="58024"/>
                  </a:lnTo>
                  <a:lnTo>
                    <a:pt x="4691" y="58024"/>
                  </a:lnTo>
                  <a:lnTo>
                    <a:pt x="4648" y="58015"/>
                  </a:lnTo>
                  <a:lnTo>
                    <a:pt x="4611" y="58012"/>
                  </a:lnTo>
                  <a:lnTo>
                    <a:pt x="4604" y="58012"/>
                  </a:lnTo>
                  <a:lnTo>
                    <a:pt x="4573" y="58009"/>
                  </a:lnTo>
                  <a:lnTo>
                    <a:pt x="4524" y="58009"/>
                  </a:lnTo>
                  <a:lnTo>
                    <a:pt x="4505" y="58012"/>
                  </a:lnTo>
                  <a:lnTo>
                    <a:pt x="4493" y="58015"/>
                  </a:lnTo>
                  <a:lnTo>
                    <a:pt x="4487" y="58015"/>
                  </a:lnTo>
                  <a:lnTo>
                    <a:pt x="4480" y="58024"/>
                  </a:lnTo>
                  <a:lnTo>
                    <a:pt x="4474" y="58034"/>
                  </a:lnTo>
                  <a:lnTo>
                    <a:pt x="4468" y="58040"/>
                  </a:lnTo>
                  <a:lnTo>
                    <a:pt x="4456" y="58043"/>
                  </a:lnTo>
                  <a:lnTo>
                    <a:pt x="4456" y="58046"/>
                  </a:lnTo>
                  <a:lnTo>
                    <a:pt x="4449" y="58046"/>
                  </a:lnTo>
                  <a:lnTo>
                    <a:pt x="4437" y="58043"/>
                  </a:lnTo>
                  <a:lnTo>
                    <a:pt x="4418" y="58037"/>
                  </a:lnTo>
                  <a:lnTo>
                    <a:pt x="4387" y="58027"/>
                  </a:lnTo>
                  <a:lnTo>
                    <a:pt x="4363" y="58021"/>
                  </a:lnTo>
                  <a:lnTo>
                    <a:pt x="4363" y="58018"/>
                  </a:lnTo>
                  <a:lnTo>
                    <a:pt x="4356" y="58018"/>
                  </a:lnTo>
                  <a:lnTo>
                    <a:pt x="4325" y="58015"/>
                  </a:lnTo>
                  <a:lnTo>
                    <a:pt x="4332" y="57981"/>
                  </a:lnTo>
                  <a:lnTo>
                    <a:pt x="4332" y="57941"/>
                  </a:lnTo>
                  <a:lnTo>
                    <a:pt x="4325" y="57913"/>
                  </a:lnTo>
                  <a:lnTo>
                    <a:pt x="4319" y="57863"/>
                  </a:lnTo>
                  <a:lnTo>
                    <a:pt x="4319" y="57838"/>
                  </a:lnTo>
                  <a:lnTo>
                    <a:pt x="4332" y="57770"/>
                  </a:lnTo>
                  <a:lnTo>
                    <a:pt x="4344" y="57739"/>
                  </a:lnTo>
                  <a:lnTo>
                    <a:pt x="4344" y="57733"/>
                  </a:lnTo>
                  <a:lnTo>
                    <a:pt x="4338" y="57724"/>
                  </a:lnTo>
                  <a:lnTo>
                    <a:pt x="4332" y="57708"/>
                  </a:lnTo>
                  <a:lnTo>
                    <a:pt x="4332" y="57702"/>
                  </a:lnTo>
                  <a:lnTo>
                    <a:pt x="4332" y="57699"/>
                  </a:lnTo>
                  <a:lnTo>
                    <a:pt x="4313" y="57693"/>
                  </a:lnTo>
                  <a:lnTo>
                    <a:pt x="4294" y="57690"/>
                  </a:lnTo>
                  <a:lnTo>
                    <a:pt x="4245" y="57674"/>
                  </a:lnTo>
                  <a:lnTo>
                    <a:pt x="4232" y="57671"/>
                  </a:lnTo>
                  <a:lnTo>
                    <a:pt x="4220" y="57662"/>
                  </a:lnTo>
                  <a:lnTo>
                    <a:pt x="4195" y="57643"/>
                  </a:lnTo>
                  <a:lnTo>
                    <a:pt x="4176" y="57631"/>
                  </a:lnTo>
                  <a:lnTo>
                    <a:pt x="4121" y="57606"/>
                  </a:lnTo>
                  <a:lnTo>
                    <a:pt x="4108" y="57603"/>
                  </a:lnTo>
                  <a:lnTo>
                    <a:pt x="4108" y="57596"/>
                  </a:lnTo>
                  <a:lnTo>
                    <a:pt x="4108" y="57451"/>
                  </a:lnTo>
                  <a:lnTo>
                    <a:pt x="4108" y="57383"/>
                  </a:lnTo>
                  <a:lnTo>
                    <a:pt x="4114" y="57361"/>
                  </a:lnTo>
                  <a:lnTo>
                    <a:pt x="4121" y="57311"/>
                  </a:lnTo>
                  <a:lnTo>
                    <a:pt x="4121" y="57286"/>
                  </a:lnTo>
                  <a:lnTo>
                    <a:pt x="4127" y="57246"/>
                  </a:lnTo>
                  <a:lnTo>
                    <a:pt x="4133" y="57237"/>
                  </a:lnTo>
                  <a:lnTo>
                    <a:pt x="4145" y="57218"/>
                  </a:lnTo>
                  <a:lnTo>
                    <a:pt x="4158" y="57209"/>
                  </a:lnTo>
                  <a:lnTo>
                    <a:pt x="4164" y="57193"/>
                  </a:lnTo>
                  <a:lnTo>
                    <a:pt x="4201" y="57125"/>
                  </a:lnTo>
                  <a:lnTo>
                    <a:pt x="4201" y="57122"/>
                  </a:lnTo>
                  <a:lnTo>
                    <a:pt x="4201" y="57116"/>
                  </a:lnTo>
                  <a:lnTo>
                    <a:pt x="4207" y="57107"/>
                  </a:lnTo>
                  <a:lnTo>
                    <a:pt x="4226" y="57094"/>
                  </a:lnTo>
                  <a:lnTo>
                    <a:pt x="4232" y="57088"/>
                  </a:lnTo>
                  <a:lnTo>
                    <a:pt x="4239" y="57079"/>
                  </a:lnTo>
                  <a:lnTo>
                    <a:pt x="4251" y="57066"/>
                  </a:lnTo>
                  <a:lnTo>
                    <a:pt x="4257" y="57054"/>
                  </a:lnTo>
                  <a:lnTo>
                    <a:pt x="4257" y="57041"/>
                  </a:lnTo>
                  <a:lnTo>
                    <a:pt x="4270" y="56992"/>
                  </a:lnTo>
                  <a:lnTo>
                    <a:pt x="4276" y="56893"/>
                  </a:lnTo>
                  <a:lnTo>
                    <a:pt x="4282" y="56877"/>
                  </a:lnTo>
                  <a:lnTo>
                    <a:pt x="4276" y="56855"/>
                  </a:lnTo>
                  <a:lnTo>
                    <a:pt x="4276" y="56781"/>
                  </a:lnTo>
                  <a:lnTo>
                    <a:pt x="4189" y="56781"/>
                  </a:lnTo>
                  <a:lnTo>
                    <a:pt x="4164" y="56781"/>
                  </a:lnTo>
                  <a:lnTo>
                    <a:pt x="4121" y="56775"/>
                  </a:lnTo>
                  <a:lnTo>
                    <a:pt x="4021" y="56759"/>
                  </a:lnTo>
                  <a:lnTo>
                    <a:pt x="3997" y="56753"/>
                  </a:lnTo>
                  <a:lnTo>
                    <a:pt x="3959" y="56747"/>
                  </a:lnTo>
                  <a:lnTo>
                    <a:pt x="3916" y="56735"/>
                  </a:lnTo>
                  <a:lnTo>
                    <a:pt x="3811" y="56697"/>
                  </a:lnTo>
                  <a:lnTo>
                    <a:pt x="3804" y="56697"/>
                  </a:lnTo>
                  <a:lnTo>
                    <a:pt x="3798" y="56704"/>
                  </a:lnTo>
                  <a:lnTo>
                    <a:pt x="3792" y="56741"/>
                  </a:lnTo>
                  <a:lnTo>
                    <a:pt x="3780" y="56772"/>
                  </a:lnTo>
                  <a:lnTo>
                    <a:pt x="3773" y="56840"/>
                  </a:lnTo>
                  <a:lnTo>
                    <a:pt x="3767" y="56846"/>
                  </a:lnTo>
                  <a:lnTo>
                    <a:pt x="3773" y="56849"/>
                  </a:lnTo>
                  <a:lnTo>
                    <a:pt x="3773" y="56855"/>
                  </a:lnTo>
                  <a:lnTo>
                    <a:pt x="3823" y="56877"/>
                  </a:lnTo>
                  <a:lnTo>
                    <a:pt x="3829" y="56880"/>
                  </a:lnTo>
                  <a:lnTo>
                    <a:pt x="3829" y="56883"/>
                  </a:lnTo>
                  <a:lnTo>
                    <a:pt x="3817" y="56933"/>
                  </a:lnTo>
                  <a:lnTo>
                    <a:pt x="3811" y="56948"/>
                  </a:lnTo>
                  <a:lnTo>
                    <a:pt x="3811" y="56961"/>
                  </a:lnTo>
                  <a:lnTo>
                    <a:pt x="3798" y="56989"/>
                  </a:lnTo>
                  <a:lnTo>
                    <a:pt x="3792" y="57004"/>
                  </a:lnTo>
                  <a:lnTo>
                    <a:pt x="3780" y="57035"/>
                  </a:lnTo>
                  <a:lnTo>
                    <a:pt x="3767" y="57054"/>
                  </a:lnTo>
                  <a:lnTo>
                    <a:pt x="3600" y="57017"/>
                  </a:lnTo>
                  <a:lnTo>
                    <a:pt x="3594" y="57014"/>
                  </a:lnTo>
                  <a:lnTo>
                    <a:pt x="3587" y="57014"/>
                  </a:lnTo>
                  <a:lnTo>
                    <a:pt x="3587" y="56995"/>
                  </a:lnTo>
                  <a:lnTo>
                    <a:pt x="3587" y="56989"/>
                  </a:lnTo>
                  <a:lnTo>
                    <a:pt x="3581" y="56986"/>
                  </a:lnTo>
                  <a:lnTo>
                    <a:pt x="3581" y="56983"/>
                  </a:lnTo>
                  <a:lnTo>
                    <a:pt x="3569" y="56976"/>
                  </a:lnTo>
                  <a:lnTo>
                    <a:pt x="3556" y="56973"/>
                  </a:lnTo>
                  <a:lnTo>
                    <a:pt x="3550" y="56973"/>
                  </a:lnTo>
                  <a:lnTo>
                    <a:pt x="3494" y="56983"/>
                  </a:lnTo>
                  <a:lnTo>
                    <a:pt x="3494" y="56986"/>
                  </a:lnTo>
                  <a:lnTo>
                    <a:pt x="3488" y="56995"/>
                  </a:lnTo>
                  <a:lnTo>
                    <a:pt x="3482" y="57007"/>
                  </a:lnTo>
                  <a:lnTo>
                    <a:pt x="3482" y="57048"/>
                  </a:lnTo>
                  <a:lnTo>
                    <a:pt x="3470" y="57107"/>
                  </a:lnTo>
                  <a:lnTo>
                    <a:pt x="3457" y="57156"/>
                  </a:lnTo>
                  <a:lnTo>
                    <a:pt x="3451" y="57153"/>
                  </a:lnTo>
                  <a:lnTo>
                    <a:pt x="3439" y="57147"/>
                  </a:lnTo>
                  <a:lnTo>
                    <a:pt x="3439" y="57144"/>
                  </a:lnTo>
                  <a:lnTo>
                    <a:pt x="3420" y="57144"/>
                  </a:lnTo>
                  <a:lnTo>
                    <a:pt x="3377" y="57141"/>
                  </a:lnTo>
                  <a:lnTo>
                    <a:pt x="3339" y="57134"/>
                  </a:lnTo>
                  <a:lnTo>
                    <a:pt x="3308" y="57128"/>
                  </a:lnTo>
                  <a:lnTo>
                    <a:pt x="3308" y="57119"/>
                  </a:lnTo>
                  <a:lnTo>
                    <a:pt x="3315" y="57097"/>
                  </a:lnTo>
                  <a:lnTo>
                    <a:pt x="3321" y="57082"/>
                  </a:lnTo>
                  <a:lnTo>
                    <a:pt x="3327" y="57060"/>
                  </a:lnTo>
                  <a:lnTo>
                    <a:pt x="3321" y="57041"/>
                  </a:lnTo>
                  <a:lnTo>
                    <a:pt x="3321" y="57017"/>
                  </a:lnTo>
                  <a:lnTo>
                    <a:pt x="3327" y="57007"/>
                  </a:lnTo>
                  <a:lnTo>
                    <a:pt x="3346" y="56976"/>
                  </a:lnTo>
                  <a:lnTo>
                    <a:pt x="3346" y="56908"/>
                  </a:lnTo>
                  <a:lnTo>
                    <a:pt x="3271" y="56883"/>
                  </a:lnTo>
                  <a:lnTo>
                    <a:pt x="3259" y="56877"/>
                  </a:lnTo>
                  <a:lnTo>
                    <a:pt x="3234" y="56877"/>
                  </a:lnTo>
                  <a:lnTo>
                    <a:pt x="3222" y="56874"/>
                  </a:lnTo>
                  <a:lnTo>
                    <a:pt x="3178" y="56852"/>
                  </a:lnTo>
                  <a:lnTo>
                    <a:pt x="3166" y="56890"/>
                  </a:lnTo>
                  <a:lnTo>
                    <a:pt x="3159" y="56921"/>
                  </a:lnTo>
                  <a:lnTo>
                    <a:pt x="3147" y="56933"/>
                  </a:lnTo>
                  <a:lnTo>
                    <a:pt x="3128" y="56964"/>
                  </a:lnTo>
                  <a:lnTo>
                    <a:pt x="3116" y="57004"/>
                  </a:lnTo>
                  <a:lnTo>
                    <a:pt x="3104" y="57038"/>
                  </a:lnTo>
                  <a:lnTo>
                    <a:pt x="3097" y="57041"/>
                  </a:lnTo>
                  <a:lnTo>
                    <a:pt x="3097" y="57045"/>
                  </a:lnTo>
                  <a:lnTo>
                    <a:pt x="3091" y="57051"/>
                  </a:lnTo>
                  <a:lnTo>
                    <a:pt x="3085" y="57054"/>
                  </a:lnTo>
                  <a:lnTo>
                    <a:pt x="3085" y="57060"/>
                  </a:lnTo>
                  <a:lnTo>
                    <a:pt x="3073" y="57060"/>
                  </a:lnTo>
                  <a:lnTo>
                    <a:pt x="3054" y="57069"/>
                  </a:lnTo>
                  <a:lnTo>
                    <a:pt x="3048" y="57069"/>
                  </a:lnTo>
                  <a:lnTo>
                    <a:pt x="2992" y="57079"/>
                  </a:lnTo>
                  <a:lnTo>
                    <a:pt x="2986" y="57082"/>
                  </a:lnTo>
                  <a:lnTo>
                    <a:pt x="2986" y="57088"/>
                  </a:lnTo>
                  <a:lnTo>
                    <a:pt x="2980" y="57100"/>
                  </a:lnTo>
                  <a:lnTo>
                    <a:pt x="2955" y="57169"/>
                  </a:lnTo>
                  <a:lnTo>
                    <a:pt x="2955" y="57172"/>
                  </a:lnTo>
                  <a:lnTo>
                    <a:pt x="2949" y="57181"/>
                  </a:lnTo>
                  <a:lnTo>
                    <a:pt x="2936" y="57184"/>
                  </a:lnTo>
                  <a:lnTo>
                    <a:pt x="2936" y="57190"/>
                  </a:lnTo>
                  <a:lnTo>
                    <a:pt x="2918" y="57193"/>
                  </a:lnTo>
                  <a:lnTo>
                    <a:pt x="2880" y="57200"/>
                  </a:lnTo>
                  <a:lnTo>
                    <a:pt x="2868" y="57184"/>
                  </a:lnTo>
                  <a:lnTo>
                    <a:pt x="2862" y="57181"/>
                  </a:lnTo>
                  <a:lnTo>
                    <a:pt x="2862" y="57175"/>
                  </a:lnTo>
                  <a:lnTo>
                    <a:pt x="2856" y="57172"/>
                  </a:lnTo>
                  <a:lnTo>
                    <a:pt x="2843" y="57166"/>
                  </a:lnTo>
                  <a:lnTo>
                    <a:pt x="2831" y="57162"/>
                  </a:lnTo>
                  <a:lnTo>
                    <a:pt x="2812" y="57156"/>
                  </a:lnTo>
                  <a:lnTo>
                    <a:pt x="2787" y="57147"/>
                  </a:lnTo>
                  <a:lnTo>
                    <a:pt x="2763" y="57141"/>
                  </a:lnTo>
                  <a:lnTo>
                    <a:pt x="2732" y="57128"/>
                  </a:lnTo>
                  <a:lnTo>
                    <a:pt x="2707" y="57122"/>
                  </a:lnTo>
                  <a:lnTo>
                    <a:pt x="2694" y="57116"/>
                  </a:lnTo>
                  <a:lnTo>
                    <a:pt x="2663" y="57113"/>
                  </a:lnTo>
                  <a:lnTo>
                    <a:pt x="2595" y="57097"/>
                  </a:lnTo>
                  <a:lnTo>
                    <a:pt x="2527" y="57085"/>
                  </a:lnTo>
                  <a:lnTo>
                    <a:pt x="2521" y="57082"/>
                  </a:lnTo>
                  <a:lnTo>
                    <a:pt x="2502" y="57079"/>
                  </a:lnTo>
                  <a:lnTo>
                    <a:pt x="2477" y="57069"/>
                  </a:lnTo>
                  <a:lnTo>
                    <a:pt x="2471" y="57066"/>
                  </a:lnTo>
                  <a:lnTo>
                    <a:pt x="2465" y="57063"/>
                  </a:lnTo>
                  <a:lnTo>
                    <a:pt x="2453" y="57051"/>
                  </a:lnTo>
                  <a:lnTo>
                    <a:pt x="2446" y="57038"/>
                  </a:lnTo>
                  <a:lnTo>
                    <a:pt x="2434" y="57032"/>
                  </a:lnTo>
                  <a:lnTo>
                    <a:pt x="2415" y="57023"/>
                  </a:lnTo>
                  <a:lnTo>
                    <a:pt x="2403" y="57014"/>
                  </a:lnTo>
                  <a:lnTo>
                    <a:pt x="2397" y="57014"/>
                  </a:lnTo>
                  <a:lnTo>
                    <a:pt x="2378" y="57014"/>
                  </a:lnTo>
                  <a:lnTo>
                    <a:pt x="2372" y="57014"/>
                  </a:lnTo>
                  <a:lnTo>
                    <a:pt x="2360" y="57017"/>
                  </a:lnTo>
                  <a:lnTo>
                    <a:pt x="2353" y="57020"/>
                  </a:lnTo>
                  <a:lnTo>
                    <a:pt x="2353" y="57023"/>
                  </a:lnTo>
                  <a:lnTo>
                    <a:pt x="2360" y="57032"/>
                  </a:lnTo>
                  <a:lnTo>
                    <a:pt x="2360" y="57277"/>
                  </a:lnTo>
                  <a:lnTo>
                    <a:pt x="2353" y="57345"/>
                  </a:lnTo>
                  <a:lnTo>
                    <a:pt x="2347" y="57358"/>
                  </a:lnTo>
                  <a:lnTo>
                    <a:pt x="2347" y="57383"/>
                  </a:lnTo>
                  <a:lnTo>
                    <a:pt x="2341" y="57417"/>
                  </a:lnTo>
                  <a:lnTo>
                    <a:pt x="2341" y="57435"/>
                  </a:lnTo>
                  <a:lnTo>
                    <a:pt x="2347" y="57463"/>
                  </a:lnTo>
                  <a:lnTo>
                    <a:pt x="2353" y="57485"/>
                  </a:lnTo>
                  <a:lnTo>
                    <a:pt x="2353" y="57600"/>
                  </a:lnTo>
                  <a:lnTo>
                    <a:pt x="2341" y="57677"/>
                  </a:lnTo>
                  <a:lnTo>
                    <a:pt x="2341" y="57711"/>
                  </a:lnTo>
                  <a:lnTo>
                    <a:pt x="2341" y="57745"/>
                  </a:lnTo>
                  <a:lnTo>
                    <a:pt x="2341" y="57789"/>
                  </a:lnTo>
                  <a:lnTo>
                    <a:pt x="2316" y="57789"/>
                  </a:lnTo>
                  <a:lnTo>
                    <a:pt x="2304" y="57792"/>
                  </a:lnTo>
                  <a:lnTo>
                    <a:pt x="2285" y="57795"/>
                  </a:lnTo>
                  <a:lnTo>
                    <a:pt x="2273" y="57795"/>
                  </a:lnTo>
                  <a:lnTo>
                    <a:pt x="2260" y="57789"/>
                  </a:lnTo>
                  <a:lnTo>
                    <a:pt x="2248" y="57776"/>
                  </a:lnTo>
                  <a:lnTo>
                    <a:pt x="2205" y="57798"/>
                  </a:lnTo>
                  <a:lnTo>
                    <a:pt x="2174" y="57804"/>
                  </a:lnTo>
                  <a:lnTo>
                    <a:pt x="2105" y="57795"/>
                  </a:lnTo>
                  <a:lnTo>
                    <a:pt x="2062" y="57758"/>
                  </a:lnTo>
                  <a:lnTo>
                    <a:pt x="2043" y="57730"/>
                  </a:lnTo>
                  <a:lnTo>
                    <a:pt x="2006" y="57717"/>
                  </a:lnTo>
                  <a:lnTo>
                    <a:pt x="1987" y="57690"/>
                  </a:lnTo>
                  <a:lnTo>
                    <a:pt x="1969" y="57652"/>
                  </a:lnTo>
                  <a:lnTo>
                    <a:pt x="1963" y="57634"/>
                  </a:lnTo>
                  <a:lnTo>
                    <a:pt x="1956" y="57609"/>
                  </a:lnTo>
                  <a:lnTo>
                    <a:pt x="1950" y="57590"/>
                  </a:lnTo>
                  <a:lnTo>
                    <a:pt x="1950" y="57581"/>
                  </a:lnTo>
                  <a:lnTo>
                    <a:pt x="1950" y="57556"/>
                  </a:lnTo>
                  <a:lnTo>
                    <a:pt x="1944" y="57541"/>
                  </a:lnTo>
                  <a:lnTo>
                    <a:pt x="1938" y="57531"/>
                  </a:lnTo>
                  <a:lnTo>
                    <a:pt x="1938" y="57525"/>
                  </a:lnTo>
                  <a:lnTo>
                    <a:pt x="1919" y="57513"/>
                  </a:lnTo>
                  <a:lnTo>
                    <a:pt x="1919" y="57516"/>
                  </a:lnTo>
                  <a:lnTo>
                    <a:pt x="1913" y="57522"/>
                  </a:lnTo>
                  <a:lnTo>
                    <a:pt x="1907" y="57525"/>
                  </a:lnTo>
                  <a:lnTo>
                    <a:pt x="1894" y="57531"/>
                  </a:lnTo>
                  <a:lnTo>
                    <a:pt x="1882" y="57541"/>
                  </a:lnTo>
                  <a:lnTo>
                    <a:pt x="1876" y="57550"/>
                  </a:lnTo>
                  <a:lnTo>
                    <a:pt x="1857" y="57575"/>
                  </a:lnTo>
                  <a:lnTo>
                    <a:pt x="1839" y="57600"/>
                  </a:lnTo>
                  <a:lnTo>
                    <a:pt x="1839" y="57606"/>
                  </a:lnTo>
                  <a:lnTo>
                    <a:pt x="1808" y="57634"/>
                  </a:lnTo>
                  <a:lnTo>
                    <a:pt x="1801" y="57643"/>
                  </a:lnTo>
                  <a:lnTo>
                    <a:pt x="1789" y="57655"/>
                  </a:lnTo>
                  <a:lnTo>
                    <a:pt x="1783" y="57668"/>
                  </a:lnTo>
                  <a:lnTo>
                    <a:pt x="1770" y="57677"/>
                  </a:lnTo>
                  <a:lnTo>
                    <a:pt x="1764" y="57683"/>
                  </a:lnTo>
                  <a:lnTo>
                    <a:pt x="1764" y="57686"/>
                  </a:lnTo>
                  <a:lnTo>
                    <a:pt x="1758" y="57690"/>
                  </a:lnTo>
                  <a:lnTo>
                    <a:pt x="1752" y="57699"/>
                  </a:lnTo>
                  <a:lnTo>
                    <a:pt x="1746" y="57733"/>
                  </a:lnTo>
                  <a:lnTo>
                    <a:pt x="1727" y="57786"/>
                  </a:lnTo>
                  <a:lnTo>
                    <a:pt x="1727" y="57801"/>
                  </a:lnTo>
                  <a:lnTo>
                    <a:pt x="1715" y="57848"/>
                  </a:lnTo>
                  <a:lnTo>
                    <a:pt x="1708" y="57860"/>
                  </a:lnTo>
                  <a:lnTo>
                    <a:pt x="1708" y="57876"/>
                  </a:lnTo>
                  <a:lnTo>
                    <a:pt x="1708" y="57885"/>
                  </a:lnTo>
                  <a:lnTo>
                    <a:pt x="1702" y="57885"/>
                  </a:lnTo>
                  <a:lnTo>
                    <a:pt x="1702" y="57894"/>
                  </a:lnTo>
                  <a:lnTo>
                    <a:pt x="1690" y="57907"/>
                  </a:lnTo>
                  <a:lnTo>
                    <a:pt x="1684" y="57922"/>
                  </a:lnTo>
                  <a:lnTo>
                    <a:pt x="1671" y="57941"/>
                  </a:lnTo>
                  <a:lnTo>
                    <a:pt x="1646" y="57978"/>
                  </a:lnTo>
                  <a:lnTo>
                    <a:pt x="1640" y="57987"/>
                  </a:lnTo>
                  <a:lnTo>
                    <a:pt x="1634" y="58012"/>
                  </a:lnTo>
                  <a:lnTo>
                    <a:pt x="1609" y="58127"/>
                  </a:lnTo>
                  <a:lnTo>
                    <a:pt x="1591" y="58186"/>
                  </a:lnTo>
                  <a:lnTo>
                    <a:pt x="1584" y="58207"/>
                  </a:lnTo>
                  <a:lnTo>
                    <a:pt x="1566" y="58232"/>
                  </a:lnTo>
                  <a:lnTo>
                    <a:pt x="1560" y="58245"/>
                  </a:lnTo>
                  <a:lnTo>
                    <a:pt x="1553" y="58251"/>
                  </a:lnTo>
                  <a:lnTo>
                    <a:pt x="1547" y="58257"/>
                  </a:lnTo>
                  <a:lnTo>
                    <a:pt x="1535" y="58269"/>
                  </a:lnTo>
                  <a:lnTo>
                    <a:pt x="1522" y="58276"/>
                  </a:lnTo>
                  <a:lnTo>
                    <a:pt x="1522" y="58279"/>
                  </a:lnTo>
                  <a:lnTo>
                    <a:pt x="1504" y="58285"/>
                  </a:lnTo>
                  <a:lnTo>
                    <a:pt x="1491" y="58294"/>
                  </a:lnTo>
                  <a:lnTo>
                    <a:pt x="1467" y="58307"/>
                  </a:lnTo>
                  <a:lnTo>
                    <a:pt x="1448" y="58322"/>
                  </a:lnTo>
                  <a:lnTo>
                    <a:pt x="1411" y="58356"/>
                  </a:lnTo>
                  <a:lnTo>
                    <a:pt x="1392" y="58369"/>
                  </a:lnTo>
                  <a:lnTo>
                    <a:pt x="1386" y="58381"/>
                  </a:lnTo>
                  <a:lnTo>
                    <a:pt x="1380" y="58381"/>
                  </a:lnTo>
                  <a:lnTo>
                    <a:pt x="1355" y="58421"/>
                  </a:lnTo>
                  <a:lnTo>
                    <a:pt x="1349" y="58431"/>
                  </a:lnTo>
                  <a:lnTo>
                    <a:pt x="1305" y="58489"/>
                  </a:lnTo>
                  <a:lnTo>
                    <a:pt x="1293" y="58499"/>
                  </a:lnTo>
                  <a:lnTo>
                    <a:pt x="1293" y="58502"/>
                  </a:lnTo>
                  <a:lnTo>
                    <a:pt x="1281" y="58511"/>
                  </a:lnTo>
                  <a:lnTo>
                    <a:pt x="1268" y="58527"/>
                  </a:lnTo>
                  <a:lnTo>
                    <a:pt x="1243" y="58545"/>
                  </a:lnTo>
                  <a:lnTo>
                    <a:pt x="1219" y="58573"/>
                  </a:lnTo>
                  <a:lnTo>
                    <a:pt x="1212" y="58576"/>
                  </a:lnTo>
                  <a:lnTo>
                    <a:pt x="1212" y="58582"/>
                  </a:lnTo>
                  <a:lnTo>
                    <a:pt x="1200" y="58601"/>
                  </a:lnTo>
                  <a:lnTo>
                    <a:pt x="1200" y="58620"/>
                  </a:lnTo>
                  <a:lnTo>
                    <a:pt x="1194" y="58648"/>
                  </a:lnTo>
                  <a:lnTo>
                    <a:pt x="1194" y="58660"/>
                  </a:lnTo>
                  <a:lnTo>
                    <a:pt x="1194" y="58675"/>
                  </a:lnTo>
                  <a:lnTo>
                    <a:pt x="1188" y="58713"/>
                  </a:lnTo>
                  <a:lnTo>
                    <a:pt x="1113" y="58694"/>
                  </a:lnTo>
                  <a:lnTo>
                    <a:pt x="1076" y="58688"/>
                  </a:lnTo>
                  <a:lnTo>
                    <a:pt x="1001" y="58675"/>
                  </a:lnTo>
                  <a:lnTo>
                    <a:pt x="958" y="58685"/>
                  </a:lnTo>
                  <a:lnTo>
                    <a:pt x="946" y="58685"/>
                  </a:lnTo>
                  <a:lnTo>
                    <a:pt x="933" y="58685"/>
                  </a:lnTo>
                  <a:lnTo>
                    <a:pt x="921" y="58688"/>
                  </a:lnTo>
                  <a:lnTo>
                    <a:pt x="902" y="58691"/>
                  </a:lnTo>
                  <a:lnTo>
                    <a:pt x="884" y="58688"/>
                  </a:lnTo>
                  <a:lnTo>
                    <a:pt x="853" y="58685"/>
                  </a:lnTo>
                  <a:lnTo>
                    <a:pt x="803" y="58679"/>
                  </a:lnTo>
                  <a:lnTo>
                    <a:pt x="784" y="58675"/>
                  </a:lnTo>
                  <a:lnTo>
                    <a:pt x="760" y="58666"/>
                  </a:lnTo>
                  <a:lnTo>
                    <a:pt x="741" y="58660"/>
                  </a:lnTo>
                  <a:lnTo>
                    <a:pt x="716" y="58641"/>
                  </a:lnTo>
                  <a:lnTo>
                    <a:pt x="685" y="58617"/>
                  </a:lnTo>
                  <a:lnTo>
                    <a:pt x="673" y="58604"/>
                  </a:lnTo>
                  <a:lnTo>
                    <a:pt x="660" y="58579"/>
                  </a:lnTo>
                  <a:lnTo>
                    <a:pt x="629" y="58536"/>
                  </a:lnTo>
                  <a:lnTo>
                    <a:pt x="623" y="58520"/>
                  </a:lnTo>
                  <a:lnTo>
                    <a:pt x="617" y="58517"/>
                  </a:lnTo>
                  <a:lnTo>
                    <a:pt x="605" y="58502"/>
                  </a:lnTo>
                  <a:lnTo>
                    <a:pt x="592" y="58493"/>
                  </a:lnTo>
                  <a:lnTo>
                    <a:pt x="580" y="58489"/>
                  </a:lnTo>
                  <a:lnTo>
                    <a:pt x="530" y="58483"/>
                  </a:lnTo>
                  <a:lnTo>
                    <a:pt x="505" y="58480"/>
                  </a:lnTo>
                  <a:lnTo>
                    <a:pt x="474" y="58477"/>
                  </a:lnTo>
                  <a:lnTo>
                    <a:pt x="456" y="58477"/>
                  </a:lnTo>
                  <a:lnTo>
                    <a:pt x="437" y="58480"/>
                  </a:lnTo>
                  <a:lnTo>
                    <a:pt x="419" y="58483"/>
                  </a:lnTo>
                  <a:lnTo>
                    <a:pt x="394" y="58499"/>
                  </a:lnTo>
                  <a:lnTo>
                    <a:pt x="375" y="58514"/>
                  </a:lnTo>
                  <a:lnTo>
                    <a:pt x="357" y="58527"/>
                  </a:lnTo>
                  <a:lnTo>
                    <a:pt x="338" y="58542"/>
                  </a:lnTo>
                  <a:lnTo>
                    <a:pt x="319" y="58558"/>
                  </a:lnTo>
                  <a:lnTo>
                    <a:pt x="301" y="58576"/>
                  </a:lnTo>
                  <a:lnTo>
                    <a:pt x="282" y="58595"/>
                  </a:lnTo>
                  <a:lnTo>
                    <a:pt x="276" y="58613"/>
                  </a:lnTo>
                  <a:lnTo>
                    <a:pt x="264" y="58638"/>
                  </a:lnTo>
                  <a:lnTo>
                    <a:pt x="257" y="58641"/>
                  </a:lnTo>
                  <a:lnTo>
                    <a:pt x="245" y="58672"/>
                  </a:lnTo>
                  <a:lnTo>
                    <a:pt x="226" y="58747"/>
                  </a:lnTo>
                  <a:lnTo>
                    <a:pt x="220" y="58769"/>
                  </a:lnTo>
                  <a:lnTo>
                    <a:pt x="214" y="58778"/>
                  </a:lnTo>
                  <a:lnTo>
                    <a:pt x="208" y="58787"/>
                  </a:lnTo>
                  <a:lnTo>
                    <a:pt x="208" y="58793"/>
                  </a:lnTo>
                  <a:lnTo>
                    <a:pt x="195" y="58803"/>
                  </a:lnTo>
                  <a:lnTo>
                    <a:pt x="183" y="58809"/>
                  </a:lnTo>
                  <a:lnTo>
                    <a:pt x="171" y="58815"/>
                  </a:lnTo>
                  <a:lnTo>
                    <a:pt x="140" y="58831"/>
                  </a:lnTo>
                  <a:lnTo>
                    <a:pt x="90" y="58855"/>
                  </a:lnTo>
                  <a:lnTo>
                    <a:pt x="84" y="58858"/>
                  </a:lnTo>
                  <a:lnTo>
                    <a:pt x="59" y="58871"/>
                  </a:lnTo>
                  <a:lnTo>
                    <a:pt x="22" y="58880"/>
                  </a:lnTo>
                  <a:lnTo>
                    <a:pt x="0" y="58886"/>
                  </a:lnTo>
                  <a:lnTo>
                    <a:pt x="0" y="50706"/>
                  </a:lnTo>
                  <a:lnTo>
                    <a:pt x="9" y="50710"/>
                  </a:lnTo>
                  <a:lnTo>
                    <a:pt x="22" y="50716"/>
                  </a:lnTo>
                  <a:lnTo>
                    <a:pt x="59" y="50729"/>
                  </a:lnTo>
                  <a:lnTo>
                    <a:pt x="78" y="50735"/>
                  </a:lnTo>
                  <a:lnTo>
                    <a:pt x="133" y="50753"/>
                  </a:lnTo>
                  <a:lnTo>
                    <a:pt x="146" y="50757"/>
                  </a:lnTo>
                  <a:lnTo>
                    <a:pt x="177" y="50769"/>
                  </a:lnTo>
                  <a:lnTo>
                    <a:pt x="208" y="50778"/>
                  </a:lnTo>
                  <a:lnTo>
                    <a:pt x="214" y="50784"/>
                  </a:lnTo>
                  <a:lnTo>
                    <a:pt x="257" y="50794"/>
                  </a:lnTo>
                  <a:lnTo>
                    <a:pt x="264" y="50794"/>
                  </a:lnTo>
                  <a:lnTo>
                    <a:pt x="251" y="50853"/>
                  </a:lnTo>
                  <a:lnTo>
                    <a:pt x="251" y="50915"/>
                  </a:lnTo>
                  <a:lnTo>
                    <a:pt x="245" y="50933"/>
                  </a:lnTo>
                  <a:lnTo>
                    <a:pt x="245" y="50971"/>
                  </a:lnTo>
                  <a:lnTo>
                    <a:pt x="239" y="50980"/>
                  </a:lnTo>
                  <a:lnTo>
                    <a:pt x="226" y="51036"/>
                  </a:lnTo>
                  <a:lnTo>
                    <a:pt x="226" y="51039"/>
                  </a:lnTo>
                  <a:lnTo>
                    <a:pt x="208" y="51101"/>
                  </a:lnTo>
                  <a:lnTo>
                    <a:pt x="245" y="51119"/>
                  </a:lnTo>
                  <a:lnTo>
                    <a:pt x="264" y="51129"/>
                  </a:lnTo>
                  <a:lnTo>
                    <a:pt x="307" y="51147"/>
                  </a:lnTo>
                  <a:lnTo>
                    <a:pt x="313" y="51153"/>
                  </a:lnTo>
                  <a:lnTo>
                    <a:pt x="301" y="51212"/>
                  </a:lnTo>
                  <a:lnTo>
                    <a:pt x="288" y="51237"/>
                  </a:lnTo>
                  <a:lnTo>
                    <a:pt x="282" y="51253"/>
                  </a:lnTo>
                  <a:lnTo>
                    <a:pt x="282" y="51256"/>
                  </a:lnTo>
                  <a:lnTo>
                    <a:pt x="270" y="51277"/>
                  </a:lnTo>
                  <a:lnTo>
                    <a:pt x="264" y="51293"/>
                  </a:lnTo>
                  <a:lnTo>
                    <a:pt x="251" y="51305"/>
                  </a:lnTo>
                  <a:lnTo>
                    <a:pt x="245" y="51321"/>
                  </a:lnTo>
                  <a:lnTo>
                    <a:pt x="226" y="51346"/>
                  </a:lnTo>
                  <a:lnTo>
                    <a:pt x="214" y="51361"/>
                  </a:lnTo>
                  <a:lnTo>
                    <a:pt x="208" y="51377"/>
                  </a:lnTo>
                  <a:lnTo>
                    <a:pt x="202" y="51386"/>
                  </a:lnTo>
                  <a:lnTo>
                    <a:pt x="195" y="51392"/>
                  </a:lnTo>
                  <a:lnTo>
                    <a:pt x="189" y="51405"/>
                  </a:lnTo>
                  <a:lnTo>
                    <a:pt x="189" y="51417"/>
                  </a:lnTo>
                  <a:lnTo>
                    <a:pt x="183" y="51488"/>
                  </a:lnTo>
                  <a:lnTo>
                    <a:pt x="183" y="51516"/>
                  </a:lnTo>
                  <a:lnTo>
                    <a:pt x="251" y="51513"/>
                  </a:lnTo>
                  <a:lnTo>
                    <a:pt x="270" y="51513"/>
                  </a:lnTo>
                  <a:lnTo>
                    <a:pt x="301" y="51519"/>
                  </a:lnTo>
                  <a:lnTo>
                    <a:pt x="338" y="51519"/>
                  </a:lnTo>
                  <a:lnTo>
                    <a:pt x="357" y="51516"/>
                  </a:lnTo>
                  <a:lnTo>
                    <a:pt x="363" y="51516"/>
                  </a:lnTo>
                  <a:lnTo>
                    <a:pt x="369" y="51516"/>
                  </a:lnTo>
                  <a:lnTo>
                    <a:pt x="375" y="51513"/>
                  </a:lnTo>
                  <a:lnTo>
                    <a:pt x="406" y="51491"/>
                  </a:lnTo>
                  <a:lnTo>
                    <a:pt x="425" y="51479"/>
                  </a:lnTo>
                  <a:lnTo>
                    <a:pt x="437" y="51470"/>
                  </a:lnTo>
                  <a:lnTo>
                    <a:pt x="468" y="51433"/>
                  </a:lnTo>
                  <a:lnTo>
                    <a:pt x="499" y="51389"/>
                  </a:lnTo>
                  <a:lnTo>
                    <a:pt x="518" y="51364"/>
                  </a:lnTo>
                  <a:lnTo>
                    <a:pt x="524" y="51358"/>
                  </a:lnTo>
                  <a:lnTo>
                    <a:pt x="524" y="51355"/>
                  </a:lnTo>
                  <a:lnTo>
                    <a:pt x="536" y="51352"/>
                  </a:lnTo>
                  <a:lnTo>
                    <a:pt x="574" y="51352"/>
                  </a:lnTo>
                  <a:lnTo>
                    <a:pt x="605" y="51361"/>
                  </a:lnTo>
                  <a:lnTo>
                    <a:pt x="654" y="51377"/>
                  </a:lnTo>
                  <a:lnTo>
                    <a:pt x="679" y="51386"/>
                  </a:lnTo>
                  <a:lnTo>
                    <a:pt x="698" y="51389"/>
                  </a:lnTo>
                  <a:lnTo>
                    <a:pt x="753" y="51405"/>
                  </a:lnTo>
                  <a:lnTo>
                    <a:pt x="760" y="51408"/>
                  </a:lnTo>
                  <a:lnTo>
                    <a:pt x="772" y="51411"/>
                  </a:lnTo>
                  <a:lnTo>
                    <a:pt x="778" y="51414"/>
                  </a:lnTo>
                  <a:lnTo>
                    <a:pt x="803" y="51426"/>
                  </a:lnTo>
                  <a:lnTo>
                    <a:pt x="815" y="51433"/>
                  </a:lnTo>
                  <a:lnTo>
                    <a:pt x="822" y="51436"/>
                  </a:lnTo>
                  <a:lnTo>
                    <a:pt x="822" y="51439"/>
                  </a:lnTo>
                  <a:lnTo>
                    <a:pt x="834" y="51442"/>
                  </a:lnTo>
                  <a:lnTo>
                    <a:pt x="865" y="51448"/>
                  </a:lnTo>
                  <a:lnTo>
                    <a:pt x="877" y="51451"/>
                  </a:lnTo>
                  <a:lnTo>
                    <a:pt x="896" y="51460"/>
                  </a:lnTo>
                  <a:lnTo>
                    <a:pt x="902" y="51464"/>
                  </a:lnTo>
                  <a:lnTo>
                    <a:pt x="915" y="51457"/>
                  </a:lnTo>
                  <a:lnTo>
                    <a:pt x="915" y="51426"/>
                  </a:lnTo>
                  <a:lnTo>
                    <a:pt x="921" y="51405"/>
                  </a:lnTo>
                  <a:lnTo>
                    <a:pt x="927" y="51380"/>
                  </a:lnTo>
                  <a:lnTo>
                    <a:pt x="933" y="51346"/>
                  </a:lnTo>
                  <a:lnTo>
                    <a:pt x="933" y="51330"/>
                  </a:lnTo>
                  <a:lnTo>
                    <a:pt x="933" y="51305"/>
                  </a:lnTo>
                  <a:lnTo>
                    <a:pt x="927" y="51302"/>
                  </a:lnTo>
                  <a:lnTo>
                    <a:pt x="927" y="51299"/>
                  </a:lnTo>
                  <a:lnTo>
                    <a:pt x="933" y="51293"/>
                  </a:lnTo>
                  <a:lnTo>
                    <a:pt x="946" y="51271"/>
                  </a:lnTo>
                  <a:lnTo>
                    <a:pt x="952" y="51262"/>
                  </a:lnTo>
                  <a:lnTo>
                    <a:pt x="977" y="51237"/>
                  </a:lnTo>
                  <a:lnTo>
                    <a:pt x="995" y="51222"/>
                  </a:lnTo>
                  <a:lnTo>
                    <a:pt x="1001" y="51219"/>
                  </a:lnTo>
                  <a:lnTo>
                    <a:pt x="1020" y="51194"/>
                  </a:lnTo>
                  <a:lnTo>
                    <a:pt x="1026" y="51188"/>
                  </a:lnTo>
                  <a:lnTo>
                    <a:pt x="1032" y="51178"/>
                  </a:lnTo>
                  <a:lnTo>
                    <a:pt x="1032" y="51166"/>
                  </a:lnTo>
                  <a:lnTo>
                    <a:pt x="1039" y="51144"/>
                  </a:lnTo>
                  <a:lnTo>
                    <a:pt x="1039" y="51126"/>
                  </a:lnTo>
                  <a:lnTo>
                    <a:pt x="1045" y="51110"/>
                  </a:lnTo>
                  <a:lnTo>
                    <a:pt x="1045" y="51098"/>
                  </a:lnTo>
                  <a:lnTo>
                    <a:pt x="1045" y="51085"/>
                  </a:lnTo>
                  <a:lnTo>
                    <a:pt x="1070" y="51033"/>
                  </a:lnTo>
                  <a:lnTo>
                    <a:pt x="1070" y="51026"/>
                  </a:lnTo>
                  <a:lnTo>
                    <a:pt x="1076" y="51014"/>
                  </a:lnTo>
                  <a:lnTo>
                    <a:pt x="1076" y="50971"/>
                  </a:lnTo>
                  <a:lnTo>
                    <a:pt x="1045" y="50943"/>
                  </a:lnTo>
                  <a:lnTo>
                    <a:pt x="1026" y="50905"/>
                  </a:lnTo>
                  <a:lnTo>
                    <a:pt x="1020" y="50887"/>
                  </a:lnTo>
                  <a:lnTo>
                    <a:pt x="1020" y="50871"/>
                  </a:lnTo>
                  <a:lnTo>
                    <a:pt x="1014" y="50862"/>
                  </a:lnTo>
                  <a:lnTo>
                    <a:pt x="1020" y="50856"/>
                  </a:lnTo>
                  <a:lnTo>
                    <a:pt x="1026" y="50825"/>
                  </a:lnTo>
                  <a:lnTo>
                    <a:pt x="1026" y="50822"/>
                  </a:lnTo>
                  <a:lnTo>
                    <a:pt x="1039" y="50766"/>
                  </a:lnTo>
                  <a:lnTo>
                    <a:pt x="1039" y="50760"/>
                  </a:lnTo>
                  <a:lnTo>
                    <a:pt x="1026" y="50757"/>
                  </a:lnTo>
                  <a:lnTo>
                    <a:pt x="1026" y="50750"/>
                  </a:lnTo>
                  <a:lnTo>
                    <a:pt x="1008" y="50719"/>
                  </a:lnTo>
                  <a:lnTo>
                    <a:pt x="1001" y="50719"/>
                  </a:lnTo>
                  <a:lnTo>
                    <a:pt x="1026" y="50685"/>
                  </a:lnTo>
                  <a:lnTo>
                    <a:pt x="1032" y="50673"/>
                  </a:lnTo>
                  <a:lnTo>
                    <a:pt x="1064" y="50633"/>
                  </a:lnTo>
                  <a:lnTo>
                    <a:pt x="1070" y="50617"/>
                  </a:lnTo>
                  <a:lnTo>
                    <a:pt x="1082" y="50602"/>
                  </a:lnTo>
                  <a:lnTo>
                    <a:pt x="1082" y="50589"/>
                  </a:lnTo>
                  <a:lnTo>
                    <a:pt x="1101" y="50558"/>
                  </a:lnTo>
                  <a:lnTo>
                    <a:pt x="1107" y="50533"/>
                  </a:lnTo>
                  <a:lnTo>
                    <a:pt x="1113" y="50524"/>
                  </a:lnTo>
                  <a:lnTo>
                    <a:pt x="1113" y="50518"/>
                  </a:lnTo>
                  <a:lnTo>
                    <a:pt x="1119" y="50490"/>
                  </a:lnTo>
                  <a:lnTo>
                    <a:pt x="1138" y="50443"/>
                  </a:lnTo>
                  <a:lnTo>
                    <a:pt x="1132" y="50440"/>
                  </a:lnTo>
                  <a:lnTo>
                    <a:pt x="1101" y="50412"/>
                  </a:lnTo>
                  <a:lnTo>
                    <a:pt x="1070" y="50385"/>
                  </a:lnTo>
                  <a:lnTo>
                    <a:pt x="1064" y="50375"/>
                  </a:lnTo>
                  <a:lnTo>
                    <a:pt x="1051" y="50366"/>
                  </a:lnTo>
                  <a:lnTo>
                    <a:pt x="1026" y="50347"/>
                  </a:lnTo>
                  <a:lnTo>
                    <a:pt x="1008" y="50332"/>
                  </a:lnTo>
                  <a:lnTo>
                    <a:pt x="1001" y="50326"/>
                  </a:lnTo>
                  <a:lnTo>
                    <a:pt x="995" y="50323"/>
                  </a:lnTo>
                  <a:lnTo>
                    <a:pt x="983" y="50310"/>
                  </a:lnTo>
                  <a:lnTo>
                    <a:pt x="977" y="50301"/>
                  </a:lnTo>
                  <a:lnTo>
                    <a:pt x="970" y="50298"/>
                  </a:lnTo>
                  <a:lnTo>
                    <a:pt x="989" y="50254"/>
                  </a:lnTo>
                  <a:lnTo>
                    <a:pt x="995" y="50248"/>
                  </a:lnTo>
                  <a:lnTo>
                    <a:pt x="995" y="50245"/>
                  </a:lnTo>
                  <a:lnTo>
                    <a:pt x="989" y="50236"/>
                  </a:lnTo>
                  <a:lnTo>
                    <a:pt x="983" y="50202"/>
                  </a:lnTo>
                  <a:lnTo>
                    <a:pt x="983" y="50198"/>
                  </a:lnTo>
                  <a:lnTo>
                    <a:pt x="977" y="50180"/>
                  </a:lnTo>
                  <a:lnTo>
                    <a:pt x="977" y="50177"/>
                  </a:lnTo>
                  <a:lnTo>
                    <a:pt x="964" y="50164"/>
                  </a:lnTo>
                  <a:lnTo>
                    <a:pt x="933" y="50143"/>
                  </a:lnTo>
                  <a:lnTo>
                    <a:pt x="933" y="50136"/>
                  </a:lnTo>
                  <a:lnTo>
                    <a:pt x="896" y="50109"/>
                  </a:lnTo>
                  <a:lnTo>
                    <a:pt x="884" y="50096"/>
                  </a:lnTo>
                  <a:lnTo>
                    <a:pt x="859" y="50068"/>
                  </a:lnTo>
                  <a:lnTo>
                    <a:pt x="853" y="50062"/>
                  </a:lnTo>
                  <a:lnTo>
                    <a:pt x="846" y="50062"/>
                  </a:lnTo>
                  <a:lnTo>
                    <a:pt x="846" y="50059"/>
                  </a:lnTo>
                  <a:lnTo>
                    <a:pt x="828" y="50034"/>
                  </a:lnTo>
                  <a:lnTo>
                    <a:pt x="822" y="50022"/>
                  </a:lnTo>
                  <a:lnTo>
                    <a:pt x="809" y="50006"/>
                  </a:lnTo>
                  <a:lnTo>
                    <a:pt x="809" y="50003"/>
                  </a:lnTo>
                  <a:lnTo>
                    <a:pt x="784" y="49966"/>
                  </a:lnTo>
                  <a:lnTo>
                    <a:pt x="784" y="49957"/>
                  </a:lnTo>
                  <a:lnTo>
                    <a:pt x="772" y="49954"/>
                  </a:lnTo>
                  <a:lnTo>
                    <a:pt x="766" y="49960"/>
                  </a:lnTo>
                  <a:lnTo>
                    <a:pt x="753" y="49966"/>
                  </a:lnTo>
                  <a:lnTo>
                    <a:pt x="747" y="49969"/>
                  </a:lnTo>
                  <a:lnTo>
                    <a:pt x="735" y="49972"/>
                  </a:lnTo>
                  <a:lnTo>
                    <a:pt x="729" y="49972"/>
                  </a:lnTo>
                  <a:lnTo>
                    <a:pt x="716" y="49969"/>
                  </a:lnTo>
                  <a:lnTo>
                    <a:pt x="710" y="49966"/>
                  </a:lnTo>
                  <a:lnTo>
                    <a:pt x="667" y="49947"/>
                  </a:lnTo>
                  <a:lnTo>
                    <a:pt x="654" y="49938"/>
                  </a:lnTo>
                  <a:lnTo>
                    <a:pt x="636" y="49929"/>
                  </a:lnTo>
                  <a:lnTo>
                    <a:pt x="598" y="49907"/>
                  </a:lnTo>
                  <a:lnTo>
                    <a:pt x="580" y="49898"/>
                  </a:lnTo>
                  <a:lnTo>
                    <a:pt x="505" y="49864"/>
                  </a:lnTo>
                  <a:lnTo>
                    <a:pt x="505" y="49861"/>
                  </a:lnTo>
                  <a:lnTo>
                    <a:pt x="468" y="49845"/>
                  </a:lnTo>
                  <a:lnTo>
                    <a:pt x="450" y="49830"/>
                  </a:lnTo>
                  <a:lnTo>
                    <a:pt x="443" y="49826"/>
                  </a:lnTo>
                  <a:lnTo>
                    <a:pt x="412" y="49811"/>
                  </a:lnTo>
                  <a:lnTo>
                    <a:pt x="406" y="49808"/>
                  </a:lnTo>
                  <a:lnTo>
                    <a:pt x="357" y="49780"/>
                  </a:lnTo>
                  <a:lnTo>
                    <a:pt x="338" y="49771"/>
                  </a:lnTo>
                  <a:lnTo>
                    <a:pt x="313" y="49758"/>
                  </a:lnTo>
                  <a:lnTo>
                    <a:pt x="264" y="49730"/>
                  </a:lnTo>
                  <a:lnTo>
                    <a:pt x="226" y="49705"/>
                  </a:lnTo>
                  <a:lnTo>
                    <a:pt x="189" y="49690"/>
                  </a:lnTo>
                  <a:lnTo>
                    <a:pt x="171" y="49674"/>
                  </a:lnTo>
                  <a:lnTo>
                    <a:pt x="140" y="49656"/>
                  </a:lnTo>
                  <a:lnTo>
                    <a:pt x="127" y="49653"/>
                  </a:lnTo>
                  <a:lnTo>
                    <a:pt x="121" y="49647"/>
                  </a:lnTo>
                  <a:lnTo>
                    <a:pt x="115" y="49643"/>
                  </a:lnTo>
                  <a:lnTo>
                    <a:pt x="102" y="49640"/>
                  </a:lnTo>
                  <a:lnTo>
                    <a:pt x="96" y="49634"/>
                  </a:lnTo>
                  <a:lnTo>
                    <a:pt x="78" y="49619"/>
                  </a:lnTo>
                  <a:lnTo>
                    <a:pt x="65" y="49612"/>
                  </a:lnTo>
                  <a:lnTo>
                    <a:pt x="59" y="49606"/>
                  </a:lnTo>
                  <a:lnTo>
                    <a:pt x="53" y="49600"/>
                  </a:lnTo>
                  <a:lnTo>
                    <a:pt x="40" y="49591"/>
                  </a:lnTo>
                  <a:lnTo>
                    <a:pt x="40" y="49588"/>
                  </a:lnTo>
                  <a:lnTo>
                    <a:pt x="16" y="49575"/>
                  </a:lnTo>
                  <a:lnTo>
                    <a:pt x="0" y="49566"/>
                  </a:lnTo>
                  <a:lnTo>
                    <a:pt x="0" y="18848"/>
                  </a:lnTo>
                  <a:lnTo>
                    <a:pt x="121" y="18678"/>
                  </a:lnTo>
                  <a:lnTo>
                    <a:pt x="313" y="18470"/>
                  </a:lnTo>
                  <a:lnTo>
                    <a:pt x="412" y="18321"/>
                  </a:lnTo>
                  <a:lnTo>
                    <a:pt x="474" y="18014"/>
                  </a:lnTo>
                  <a:lnTo>
                    <a:pt x="487" y="17977"/>
                  </a:lnTo>
                  <a:lnTo>
                    <a:pt x="505" y="17931"/>
                  </a:lnTo>
                  <a:lnTo>
                    <a:pt x="561" y="17804"/>
                  </a:lnTo>
                  <a:lnTo>
                    <a:pt x="567" y="17779"/>
                  </a:lnTo>
                  <a:lnTo>
                    <a:pt x="623" y="17556"/>
                  </a:lnTo>
                  <a:lnTo>
                    <a:pt x="691" y="17394"/>
                  </a:lnTo>
                  <a:lnTo>
                    <a:pt x="741" y="17351"/>
                  </a:lnTo>
                  <a:lnTo>
                    <a:pt x="877" y="16957"/>
                  </a:lnTo>
                  <a:lnTo>
                    <a:pt x="1045" y="16495"/>
                  </a:lnTo>
                  <a:lnTo>
                    <a:pt x="1107" y="16334"/>
                  </a:lnTo>
                  <a:lnTo>
                    <a:pt x="1157" y="16086"/>
                  </a:lnTo>
                  <a:lnTo>
                    <a:pt x="1268" y="15866"/>
                  </a:lnTo>
                  <a:lnTo>
                    <a:pt x="1287" y="15708"/>
                  </a:lnTo>
                  <a:lnTo>
                    <a:pt x="1287" y="15704"/>
                  </a:lnTo>
                  <a:lnTo>
                    <a:pt x="1287" y="15686"/>
                  </a:lnTo>
                  <a:lnTo>
                    <a:pt x="1293" y="15621"/>
                  </a:lnTo>
                  <a:lnTo>
                    <a:pt x="1330" y="15258"/>
                  </a:lnTo>
                  <a:lnTo>
                    <a:pt x="1330" y="15242"/>
                  </a:lnTo>
                  <a:lnTo>
                    <a:pt x="1355" y="14967"/>
                  </a:lnTo>
                  <a:lnTo>
                    <a:pt x="1250" y="14784"/>
                  </a:lnTo>
                  <a:lnTo>
                    <a:pt x="1188" y="14672"/>
                  </a:lnTo>
                  <a:lnTo>
                    <a:pt x="877" y="13925"/>
                  </a:lnTo>
                  <a:lnTo>
                    <a:pt x="877" y="13903"/>
                  </a:lnTo>
                  <a:lnTo>
                    <a:pt x="859" y="13869"/>
                  </a:lnTo>
                  <a:lnTo>
                    <a:pt x="859" y="13863"/>
                  </a:lnTo>
                  <a:lnTo>
                    <a:pt x="989" y="13252"/>
                  </a:lnTo>
                  <a:lnTo>
                    <a:pt x="989" y="13246"/>
                  </a:lnTo>
                  <a:lnTo>
                    <a:pt x="1057" y="12951"/>
                  </a:lnTo>
                  <a:lnTo>
                    <a:pt x="840" y="12858"/>
                  </a:lnTo>
                  <a:lnTo>
                    <a:pt x="574" y="12743"/>
                  </a:lnTo>
                  <a:lnTo>
                    <a:pt x="406" y="12672"/>
                  </a:lnTo>
                  <a:lnTo>
                    <a:pt x="375" y="12660"/>
                  </a:lnTo>
                  <a:lnTo>
                    <a:pt x="270" y="12430"/>
                  </a:lnTo>
                  <a:lnTo>
                    <a:pt x="239" y="12365"/>
                  </a:lnTo>
                  <a:lnTo>
                    <a:pt x="239" y="12362"/>
                  </a:lnTo>
                  <a:lnTo>
                    <a:pt x="65" y="11996"/>
                  </a:lnTo>
                  <a:lnTo>
                    <a:pt x="53" y="11956"/>
                  </a:lnTo>
                  <a:lnTo>
                    <a:pt x="40" y="11934"/>
                  </a:lnTo>
                  <a:lnTo>
                    <a:pt x="40" y="11928"/>
                  </a:lnTo>
                  <a:lnTo>
                    <a:pt x="0" y="11831"/>
                  </a:lnTo>
                  <a:lnTo>
                    <a:pt x="0" y="1507"/>
                  </a:lnTo>
                  <a:lnTo>
                    <a:pt x="22" y="1429"/>
                  </a:lnTo>
                  <a:lnTo>
                    <a:pt x="84" y="1203"/>
                  </a:lnTo>
                  <a:lnTo>
                    <a:pt x="319" y="846"/>
                  </a:lnTo>
                  <a:lnTo>
                    <a:pt x="1417" y="1343"/>
                  </a:lnTo>
                  <a:lnTo>
                    <a:pt x="2006" y="1606"/>
                  </a:lnTo>
                  <a:lnTo>
                    <a:pt x="2025" y="1550"/>
                  </a:lnTo>
                  <a:lnTo>
                    <a:pt x="2062" y="1423"/>
                  </a:lnTo>
                  <a:lnTo>
                    <a:pt x="2080" y="1370"/>
                  </a:lnTo>
                  <a:lnTo>
                    <a:pt x="2087" y="1352"/>
                  </a:lnTo>
                  <a:lnTo>
                    <a:pt x="2087" y="1346"/>
                  </a:lnTo>
                  <a:lnTo>
                    <a:pt x="2093" y="1333"/>
                  </a:lnTo>
                  <a:lnTo>
                    <a:pt x="2118" y="1281"/>
                  </a:lnTo>
                  <a:lnTo>
                    <a:pt x="2130" y="1253"/>
                  </a:lnTo>
                  <a:lnTo>
                    <a:pt x="2155" y="1172"/>
                  </a:lnTo>
                  <a:lnTo>
                    <a:pt x="2192" y="1101"/>
                  </a:lnTo>
                  <a:lnTo>
                    <a:pt x="2223" y="1026"/>
                  </a:lnTo>
                  <a:lnTo>
                    <a:pt x="2242" y="967"/>
                  </a:lnTo>
                  <a:lnTo>
                    <a:pt x="2260" y="881"/>
                  </a:lnTo>
                  <a:lnTo>
                    <a:pt x="2273" y="815"/>
                  </a:lnTo>
                  <a:lnTo>
                    <a:pt x="2279" y="766"/>
                  </a:lnTo>
                  <a:lnTo>
                    <a:pt x="2285" y="747"/>
                  </a:lnTo>
                  <a:lnTo>
                    <a:pt x="2291" y="651"/>
                  </a:lnTo>
                  <a:lnTo>
                    <a:pt x="2310" y="602"/>
                  </a:lnTo>
                  <a:lnTo>
                    <a:pt x="2310" y="564"/>
                  </a:lnTo>
                  <a:lnTo>
                    <a:pt x="2316" y="546"/>
                  </a:lnTo>
                  <a:lnTo>
                    <a:pt x="2316" y="502"/>
                  </a:lnTo>
                  <a:lnTo>
                    <a:pt x="2322" y="431"/>
                  </a:lnTo>
                  <a:lnTo>
                    <a:pt x="2341" y="357"/>
                  </a:lnTo>
                  <a:lnTo>
                    <a:pt x="2353" y="279"/>
                  </a:lnTo>
                  <a:lnTo>
                    <a:pt x="2347" y="167"/>
                  </a:lnTo>
                  <a:lnTo>
                    <a:pt x="2341" y="152"/>
                  </a:lnTo>
                  <a:lnTo>
                    <a:pt x="2341" y="146"/>
                  </a:lnTo>
                  <a:lnTo>
                    <a:pt x="2378" y="155"/>
                  </a:lnTo>
                  <a:lnTo>
                    <a:pt x="2397" y="155"/>
                  </a:lnTo>
                  <a:lnTo>
                    <a:pt x="2459" y="158"/>
                  </a:lnTo>
                  <a:lnTo>
                    <a:pt x="2502" y="164"/>
                  </a:lnTo>
                  <a:lnTo>
                    <a:pt x="2564" y="164"/>
                  </a:lnTo>
                  <a:lnTo>
                    <a:pt x="2583" y="164"/>
                  </a:lnTo>
                  <a:lnTo>
                    <a:pt x="2614" y="155"/>
                  </a:lnTo>
                  <a:lnTo>
                    <a:pt x="2639" y="149"/>
                  </a:lnTo>
                  <a:lnTo>
                    <a:pt x="2663" y="149"/>
                  </a:lnTo>
                  <a:lnTo>
                    <a:pt x="2676" y="146"/>
                  </a:lnTo>
                  <a:lnTo>
                    <a:pt x="2719" y="155"/>
                  </a:lnTo>
                  <a:lnTo>
                    <a:pt x="2744" y="155"/>
                  </a:lnTo>
                  <a:lnTo>
                    <a:pt x="2775" y="164"/>
                  </a:lnTo>
                  <a:lnTo>
                    <a:pt x="2831" y="180"/>
                  </a:lnTo>
                  <a:lnTo>
                    <a:pt x="2862" y="183"/>
                  </a:lnTo>
                  <a:lnTo>
                    <a:pt x="2918" y="183"/>
                  </a:lnTo>
                  <a:lnTo>
                    <a:pt x="2936" y="183"/>
                  </a:lnTo>
                  <a:lnTo>
                    <a:pt x="2955" y="177"/>
                  </a:lnTo>
                  <a:lnTo>
                    <a:pt x="2992" y="174"/>
                  </a:lnTo>
                  <a:lnTo>
                    <a:pt x="3023" y="171"/>
                  </a:lnTo>
                  <a:lnTo>
                    <a:pt x="3060" y="164"/>
                  </a:lnTo>
                  <a:lnTo>
                    <a:pt x="3116" y="155"/>
                  </a:lnTo>
                  <a:lnTo>
                    <a:pt x="3178" y="149"/>
                  </a:lnTo>
                  <a:lnTo>
                    <a:pt x="3178" y="121"/>
                  </a:lnTo>
                  <a:lnTo>
                    <a:pt x="3191" y="84"/>
                  </a:lnTo>
                  <a:lnTo>
                    <a:pt x="3197" y="65"/>
                  </a:lnTo>
                  <a:lnTo>
                    <a:pt x="3203" y="53"/>
                  </a:lnTo>
                  <a:lnTo>
                    <a:pt x="3215" y="34"/>
                  </a:lnTo>
                  <a:lnTo>
                    <a:pt x="3234" y="34"/>
                  </a:lnTo>
                  <a:lnTo>
                    <a:pt x="3265" y="31"/>
                  </a:lnTo>
                  <a:lnTo>
                    <a:pt x="3271" y="25"/>
                  </a:lnTo>
                  <a:lnTo>
                    <a:pt x="3277" y="25"/>
                  </a:lnTo>
                  <a:lnTo>
                    <a:pt x="3284" y="22"/>
                  </a:lnTo>
                  <a:lnTo>
                    <a:pt x="33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18DFF">
                <a:alpha val="6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5130">
              <a:extLst>
                <a:ext uri="{FF2B5EF4-FFF2-40B4-BE49-F238E27FC236}">
                  <a16:creationId xmlns:a16="http://schemas.microsoft.com/office/drawing/2014/main" id="{552007B6-D3DF-2C1C-50D7-A56D4B1AF765}"/>
                </a:ext>
              </a:extLst>
            </p:cNvPr>
            <p:cNvSpPr/>
            <p:nvPr/>
          </p:nvSpPr>
          <p:spPr>
            <a:xfrm>
              <a:off x="4122074" y="3693411"/>
              <a:ext cx="20327" cy="36627"/>
            </a:xfrm>
            <a:custGeom>
              <a:avLst/>
              <a:gdLst/>
              <a:ahLst/>
              <a:cxnLst/>
              <a:rect l="0" t="0" r="0" b="0"/>
              <a:pathLst>
                <a:path w="20327" h="36627">
                  <a:moveTo>
                    <a:pt x="15553" y="0"/>
                  </a:moveTo>
                  <a:lnTo>
                    <a:pt x="15311" y="56"/>
                  </a:lnTo>
                  <a:lnTo>
                    <a:pt x="15056" y="428"/>
                  </a:lnTo>
                  <a:lnTo>
                    <a:pt x="15162" y="502"/>
                  </a:lnTo>
                  <a:lnTo>
                    <a:pt x="15280" y="381"/>
                  </a:lnTo>
                  <a:lnTo>
                    <a:pt x="15447" y="273"/>
                  </a:lnTo>
                  <a:lnTo>
                    <a:pt x="15708" y="205"/>
                  </a:lnTo>
                  <a:lnTo>
                    <a:pt x="15726" y="214"/>
                  </a:lnTo>
                  <a:lnTo>
                    <a:pt x="15732" y="214"/>
                  </a:lnTo>
                  <a:lnTo>
                    <a:pt x="15751" y="211"/>
                  </a:lnTo>
                  <a:lnTo>
                    <a:pt x="15776" y="211"/>
                  </a:lnTo>
                  <a:lnTo>
                    <a:pt x="15856" y="214"/>
                  </a:lnTo>
                  <a:lnTo>
                    <a:pt x="15925" y="226"/>
                  </a:lnTo>
                  <a:lnTo>
                    <a:pt x="15949" y="233"/>
                  </a:lnTo>
                  <a:lnTo>
                    <a:pt x="15993" y="242"/>
                  </a:lnTo>
                  <a:lnTo>
                    <a:pt x="16005" y="248"/>
                  </a:lnTo>
                  <a:lnTo>
                    <a:pt x="16030" y="251"/>
                  </a:lnTo>
                  <a:lnTo>
                    <a:pt x="16055" y="260"/>
                  </a:lnTo>
                  <a:lnTo>
                    <a:pt x="16334" y="78"/>
                  </a:lnTo>
                  <a:lnTo>
                    <a:pt x="16408" y="22"/>
                  </a:lnTo>
                  <a:lnTo>
                    <a:pt x="16427" y="53"/>
                  </a:lnTo>
                  <a:lnTo>
                    <a:pt x="16433" y="62"/>
                  </a:lnTo>
                  <a:lnTo>
                    <a:pt x="16439" y="65"/>
                  </a:lnTo>
                  <a:lnTo>
                    <a:pt x="16458" y="68"/>
                  </a:lnTo>
                  <a:lnTo>
                    <a:pt x="16762" y="257"/>
                  </a:lnTo>
                  <a:lnTo>
                    <a:pt x="16762" y="260"/>
                  </a:lnTo>
                  <a:lnTo>
                    <a:pt x="16855" y="313"/>
                  </a:lnTo>
                  <a:lnTo>
                    <a:pt x="16911" y="220"/>
                  </a:lnTo>
                  <a:lnTo>
                    <a:pt x="16979" y="112"/>
                  </a:lnTo>
                  <a:lnTo>
                    <a:pt x="16985" y="96"/>
                  </a:lnTo>
                  <a:lnTo>
                    <a:pt x="17134" y="161"/>
                  </a:lnTo>
                  <a:lnTo>
                    <a:pt x="17159" y="171"/>
                  </a:lnTo>
                  <a:lnTo>
                    <a:pt x="17208" y="214"/>
                  </a:lnTo>
                  <a:lnTo>
                    <a:pt x="17252" y="214"/>
                  </a:lnTo>
                  <a:lnTo>
                    <a:pt x="17301" y="233"/>
                  </a:lnTo>
                  <a:lnTo>
                    <a:pt x="17314" y="239"/>
                  </a:lnTo>
                  <a:lnTo>
                    <a:pt x="17320" y="242"/>
                  </a:lnTo>
                  <a:lnTo>
                    <a:pt x="17357" y="260"/>
                  </a:lnTo>
                  <a:lnTo>
                    <a:pt x="17400" y="279"/>
                  </a:lnTo>
                  <a:lnTo>
                    <a:pt x="17444" y="295"/>
                  </a:lnTo>
                  <a:lnTo>
                    <a:pt x="17481" y="313"/>
                  </a:lnTo>
                  <a:lnTo>
                    <a:pt x="17562" y="347"/>
                  </a:lnTo>
                  <a:lnTo>
                    <a:pt x="17661" y="400"/>
                  </a:lnTo>
                  <a:lnTo>
                    <a:pt x="17711" y="428"/>
                  </a:lnTo>
                  <a:lnTo>
                    <a:pt x="18287" y="614"/>
                  </a:lnTo>
                  <a:lnTo>
                    <a:pt x="18324" y="626"/>
                  </a:lnTo>
                  <a:lnTo>
                    <a:pt x="18362" y="639"/>
                  </a:lnTo>
                  <a:lnTo>
                    <a:pt x="18455" y="670"/>
                  </a:lnTo>
                  <a:lnTo>
                    <a:pt x="18461" y="670"/>
                  </a:lnTo>
                  <a:lnTo>
                    <a:pt x="18486" y="676"/>
                  </a:lnTo>
                  <a:lnTo>
                    <a:pt x="18517" y="685"/>
                  </a:lnTo>
                  <a:lnTo>
                    <a:pt x="18542" y="691"/>
                  </a:lnTo>
                  <a:lnTo>
                    <a:pt x="18579" y="704"/>
                  </a:lnTo>
                  <a:lnTo>
                    <a:pt x="18635" y="722"/>
                  </a:lnTo>
                  <a:lnTo>
                    <a:pt x="18647" y="726"/>
                  </a:lnTo>
                  <a:lnTo>
                    <a:pt x="18653" y="726"/>
                  </a:lnTo>
                  <a:lnTo>
                    <a:pt x="18684" y="738"/>
                  </a:lnTo>
                  <a:lnTo>
                    <a:pt x="18746" y="753"/>
                  </a:lnTo>
                  <a:lnTo>
                    <a:pt x="18802" y="772"/>
                  </a:lnTo>
                  <a:lnTo>
                    <a:pt x="18833" y="781"/>
                  </a:lnTo>
                  <a:lnTo>
                    <a:pt x="18901" y="797"/>
                  </a:lnTo>
                  <a:lnTo>
                    <a:pt x="18926" y="794"/>
                  </a:lnTo>
                  <a:lnTo>
                    <a:pt x="19236" y="986"/>
                  </a:lnTo>
                  <a:lnTo>
                    <a:pt x="19416" y="1101"/>
                  </a:lnTo>
                  <a:lnTo>
                    <a:pt x="19577" y="1172"/>
                  </a:lnTo>
                  <a:lnTo>
                    <a:pt x="19590" y="1178"/>
                  </a:lnTo>
                  <a:lnTo>
                    <a:pt x="19602" y="1184"/>
                  </a:lnTo>
                  <a:lnTo>
                    <a:pt x="19614" y="1172"/>
                  </a:lnTo>
                  <a:lnTo>
                    <a:pt x="19627" y="1157"/>
                  </a:lnTo>
                  <a:lnTo>
                    <a:pt x="19627" y="1153"/>
                  </a:lnTo>
                  <a:lnTo>
                    <a:pt x="19645" y="1126"/>
                  </a:lnTo>
                  <a:lnTo>
                    <a:pt x="19658" y="1141"/>
                  </a:lnTo>
                  <a:lnTo>
                    <a:pt x="19658" y="1144"/>
                  </a:lnTo>
                  <a:lnTo>
                    <a:pt x="19658" y="1157"/>
                  </a:lnTo>
                  <a:lnTo>
                    <a:pt x="19670" y="1172"/>
                  </a:lnTo>
                  <a:lnTo>
                    <a:pt x="19676" y="1181"/>
                  </a:lnTo>
                  <a:lnTo>
                    <a:pt x="19683" y="1181"/>
                  </a:lnTo>
                  <a:lnTo>
                    <a:pt x="19695" y="1181"/>
                  </a:lnTo>
                  <a:lnTo>
                    <a:pt x="19707" y="1181"/>
                  </a:lnTo>
                  <a:lnTo>
                    <a:pt x="19714" y="1175"/>
                  </a:lnTo>
                  <a:lnTo>
                    <a:pt x="19714" y="1172"/>
                  </a:lnTo>
                  <a:lnTo>
                    <a:pt x="19720" y="1157"/>
                  </a:lnTo>
                  <a:lnTo>
                    <a:pt x="19726" y="1144"/>
                  </a:lnTo>
                  <a:lnTo>
                    <a:pt x="19732" y="1135"/>
                  </a:lnTo>
                  <a:lnTo>
                    <a:pt x="19745" y="1129"/>
                  </a:lnTo>
                  <a:lnTo>
                    <a:pt x="19763" y="1122"/>
                  </a:lnTo>
                  <a:lnTo>
                    <a:pt x="19776" y="1119"/>
                  </a:lnTo>
                  <a:lnTo>
                    <a:pt x="19800" y="1119"/>
                  </a:lnTo>
                  <a:lnTo>
                    <a:pt x="19813" y="1122"/>
                  </a:lnTo>
                  <a:lnTo>
                    <a:pt x="19831" y="1129"/>
                  </a:lnTo>
                  <a:lnTo>
                    <a:pt x="19844" y="1135"/>
                  </a:lnTo>
                  <a:lnTo>
                    <a:pt x="19862" y="1144"/>
                  </a:lnTo>
                  <a:lnTo>
                    <a:pt x="19887" y="1169"/>
                  </a:lnTo>
                  <a:lnTo>
                    <a:pt x="19900" y="1184"/>
                  </a:lnTo>
                  <a:lnTo>
                    <a:pt x="19918" y="1200"/>
                  </a:lnTo>
                  <a:lnTo>
                    <a:pt x="19937" y="1231"/>
                  </a:lnTo>
                  <a:lnTo>
                    <a:pt x="19974" y="1281"/>
                  </a:lnTo>
                  <a:lnTo>
                    <a:pt x="20030" y="1377"/>
                  </a:lnTo>
                  <a:lnTo>
                    <a:pt x="20048" y="1398"/>
                  </a:lnTo>
                  <a:lnTo>
                    <a:pt x="20048" y="1408"/>
                  </a:lnTo>
                  <a:lnTo>
                    <a:pt x="20048" y="1432"/>
                  </a:lnTo>
                  <a:lnTo>
                    <a:pt x="20030" y="1525"/>
                  </a:lnTo>
                  <a:lnTo>
                    <a:pt x="20011" y="1643"/>
                  </a:lnTo>
                  <a:lnTo>
                    <a:pt x="20011" y="1646"/>
                  </a:lnTo>
                  <a:lnTo>
                    <a:pt x="20005" y="1668"/>
                  </a:lnTo>
                  <a:lnTo>
                    <a:pt x="20005" y="1684"/>
                  </a:lnTo>
                  <a:lnTo>
                    <a:pt x="19999" y="1702"/>
                  </a:lnTo>
                  <a:lnTo>
                    <a:pt x="19999" y="1712"/>
                  </a:lnTo>
                  <a:lnTo>
                    <a:pt x="20005" y="1730"/>
                  </a:lnTo>
                  <a:lnTo>
                    <a:pt x="20011" y="1755"/>
                  </a:lnTo>
                  <a:lnTo>
                    <a:pt x="20024" y="1829"/>
                  </a:lnTo>
                  <a:lnTo>
                    <a:pt x="20030" y="1863"/>
                  </a:lnTo>
                  <a:lnTo>
                    <a:pt x="20036" y="1876"/>
                  </a:lnTo>
                  <a:lnTo>
                    <a:pt x="20048" y="1894"/>
                  </a:lnTo>
                  <a:lnTo>
                    <a:pt x="20067" y="1935"/>
                  </a:lnTo>
                  <a:lnTo>
                    <a:pt x="20067" y="1947"/>
                  </a:lnTo>
                  <a:lnTo>
                    <a:pt x="20073" y="1953"/>
                  </a:lnTo>
                  <a:lnTo>
                    <a:pt x="20086" y="1987"/>
                  </a:lnTo>
                  <a:lnTo>
                    <a:pt x="20104" y="2043"/>
                  </a:lnTo>
                  <a:lnTo>
                    <a:pt x="20123" y="2074"/>
                  </a:lnTo>
                  <a:lnTo>
                    <a:pt x="20123" y="2096"/>
                  </a:lnTo>
                  <a:lnTo>
                    <a:pt x="20141" y="2167"/>
                  </a:lnTo>
                  <a:lnTo>
                    <a:pt x="20148" y="2211"/>
                  </a:lnTo>
                  <a:lnTo>
                    <a:pt x="20166" y="2267"/>
                  </a:lnTo>
                  <a:lnTo>
                    <a:pt x="20166" y="2270"/>
                  </a:lnTo>
                  <a:lnTo>
                    <a:pt x="20179" y="2319"/>
                  </a:lnTo>
                  <a:lnTo>
                    <a:pt x="20179" y="2360"/>
                  </a:lnTo>
                  <a:lnTo>
                    <a:pt x="20210" y="2347"/>
                  </a:lnTo>
                  <a:lnTo>
                    <a:pt x="20259" y="2319"/>
                  </a:lnTo>
                  <a:lnTo>
                    <a:pt x="20265" y="2325"/>
                  </a:lnTo>
                  <a:lnTo>
                    <a:pt x="20272" y="2335"/>
                  </a:lnTo>
                  <a:lnTo>
                    <a:pt x="20216" y="2353"/>
                  </a:lnTo>
                  <a:lnTo>
                    <a:pt x="20210" y="2356"/>
                  </a:lnTo>
                  <a:lnTo>
                    <a:pt x="20160" y="2372"/>
                  </a:lnTo>
                  <a:lnTo>
                    <a:pt x="20129" y="2384"/>
                  </a:lnTo>
                  <a:lnTo>
                    <a:pt x="20123" y="2387"/>
                  </a:lnTo>
                  <a:lnTo>
                    <a:pt x="20104" y="2387"/>
                  </a:lnTo>
                  <a:lnTo>
                    <a:pt x="20110" y="2400"/>
                  </a:lnTo>
                  <a:lnTo>
                    <a:pt x="20148" y="2732"/>
                  </a:lnTo>
                  <a:lnTo>
                    <a:pt x="20228" y="3184"/>
                  </a:lnTo>
                  <a:lnTo>
                    <a:pt x="20303" y="3454"/>
                  </a:lnTo>
                  <a:lnTo>
                    <a:pt x="20327" y="3621"/>
                  </a:lnTo>
                  <a:lnTo>
                    <a:pt x="20309" y="3724"/>
                  </a:lnTo>
                  <a:lnTo>
                    <a:pt x="20216" y="4155"/>
                  </a:lnTo>
                  <a:lnTo>
                    <a:pt x="20104" y="4425"/>
                  </a:lnTo>
                  <a:lnTo>
                    <a:pt x="20005" y="4623"/>
                  </a:lnTo>
                  <a:lnTo>
                    <a:pt x="20030" y="4635"/>
                  </a:lnTo>
                  <a:lnTo>
                    <a:pt x="20067" y="4651"/>
                  </a:lnTo>
                  <a:lnTo>
                    <a:pt x="20079" y="4654"/>
                  </a:lnTo>
                  <a:lnTo>
                    <a:pt x="20073" y="4663"/>
                  </a:lnTo>
                  <a:lnTo>
                    <a:pt x="20030" y="4753"/>
                  </a:lnTo>
                  <a:lnTo>
                    <a:pt x="19937" y="4911"/>
                  </a:lnTo>
                  <a:lnTo>
                    <a:pt x="19862" y="5014"/>
                  </a:lnTo>
                  <a:lnTo>
                    <a:pt x="19844" y="5051"/>
                  </a:lnTo>
                  <a:lnTo>
                    <a:pt x="19831" y="5079"/>
                  </a:lnTo>
                  <a:lnTo>
                    <a:pt x="19825" y="5100"/>
                  </a:lnTo>
                  <a:lnTo>
                    <a:pt x="19825" y="5135"/>
                  </a:lnTo>
                  <a:lnTo>
                    <a:pt x="19831" y="5172"/>
                  </a:lnTo>
                  <a:lnTo>
                    <a:pt x="19838" y="5190"/>
                  </a:lnTo>
                  <a:lnTo>
                    <a:pt x="19831" y="5218"/>
                  </a:lnTo>
                  <a:lnTo>
                    <a:pt x="19825" y="5252"/>
                  </a:lnTo>
                  <a:lnTo>
                    <a:pt x="19800" y="5339"/>
                  </a:lnTo>
                  <a:lnTo>
                    <a:pt x="19745" y="5507"/>
                  </a:lnTo>
                  <a:lnTo>
                    <a:pt x="19695" y="5649"/>
                  </a:lnTo>
                  <a:lnTo>
                    <a:pt x="19676" y="5677"/>
                  </a:lnTo>
                  <a:lnTo>
                    <a:pt x="19658" y="5730"/>
                  </a:lnTo>
                  <a:lnTo>
                    <a:pt x="19639" y="5817"/>
                  </a:lnTo>
                  <a:lnTo>
                    <a:pt x="19627" y="5866"/>
                  </a:lnTo>
                  <a:lnTo>
                    <a:pt x="19621" y="5928"/>
                  </a:lnTo>
                  <a:lnTo>
                    <a:pt x="19602" y="6012"/>
                  </a:lnTo>
                  <a:lnTo>
                    <a:pt x="19596" y="6068"/>
                  </a:lnTo>
                  <a:lnTo>
                    <a:pt x="19571" y="6189"/>
                  </a:lnTo>
                  <a:lnTo>
                    <a:pt x="19509" y="6403"/>
                  </a:lnTo>
                  <a:lnTo>
                    <a:pt x="19490" y="6446"/>
                  </a:lnTo>
                  <a:lnTo>
                    <a:pt x="19490" y="6462"/>
                  </a:lnTo>
                  <a:lnTo>
                    <a:pt x="19484" y="6480"/>
                  </a:lnTo>
                  <a:lnTo>
                    <a:pt x="19478" y="6508"/>
                  </a:lnTo>
                  <a:lnTo>
                    <a:pt x="19478" y="6542"/>
                  </a:lnTo>
                  <a:lnTo>
                    <a:pt x="19490" y="6632"/>
                  </a:lnTo>
                  <a:lnTo>
                    <a:pt x="19490" y="6648"/>
                  </a:lnTo>
                  <a:lnTo>
                    <a:pt x="19490" y="6703"/>
                  </a:lnTo>
                  <a:lnTo>
                    <a:pt x="19496" y="6713"/>
                  </a:lnTo>
                  <a:lnTo>
                    <a:pt x="19503" y="6738"/>
                  </a:lnTo>
                  <a:lnTo>
                    <a:pt x="19509" y="6756"/>
                  </a:lnTo>
                  <a:lnTo>
                    <a:pt x="19515" y="6778"/>
                  </a:lnTo>
                  <a:lnTo>
                    <a:pt x="19521" y="6790"/>
                  </a:lnTo>
                  <a:lnTo>
                    <a:pt x="19472" y="6827"/>
                  </a:lnTo>
                  <a:lnTo>
                    <a:pt x="19453" y="6852"/>
                  </a:lnTo>
                  <a:lnTo>
                    <a:pt x="19410" y="6871"/>
                  </a:lnTo>
                  <a:lnTo>
                    <a:pt x="19403" y="6890"/>
                  </a:lnTo>
                  <a:lnTo>
                    <a:pt x="19397" y="6902"/>
                  </a:lnTo>
                  <a:lnTo>
                    <a:pt x="19255" y="7023"/>
                  </a:lnTo>
                  <a:lnTo>
                    <a:pt x="19230" y="7045"/>
                  </a:lnTo>
                  <a:lnTo>
                    <a:pt x="19205" y="7066"/>
                  </a:lnTo>
                  <a:lnTo>
                    <a:pt x="19186" y="7085"/>
                  </a:lnTo>
                  <a:lnTo>
                    <a:pt x="19174" y="7103"/>
                  </a:lnTo>
                  <a:lnTo>
                    <a:pt x="19143" y="7159"/>
                  </a:lnTo>
                  <a:lnTo>
                    <a:pt x="19093" y="7246"/>
                  </a:lnTo>
                  <a:lnTo>
                    <a:pt x="19050" y="7324"/>
                  </a:lnTo>
                  <a:lnTo>
                    <a:pt x="19038" y="7333"/>
                  </a:lnTo>
                  <a:lnTo>
                    <a:pt x="19050" y="7339"/>
                  </a:lnTo>
                  <a:lnTo>
                    <a:pt x="19205" y="7407"/>
                  </a:lnTo>
                  <a:lnTo>
                    <a:pt x="19162" y="7569"/>
                  </a:lnTo>
                  <a:lnTo>
                    <a:pt x="19124" y="7652"/>
                  </a:lnTo>
                  <a:lnTo>
                    <a:pt x="19118" y="7674"/>
                  </a:lnTo>
                  <a:lnTo>
                    <a:pt x="18938" y="7606"/>
                  </a:lnTo>
                  <a:lnTo>
                    <a:pt x="18914" y="7593"/>
                  </a:lnTo>
                  <a:lnTo>
                    <a:pt x="18883" y="7584"/>
                  </a:lnTo>
                  <a:lnTo>
                    <a:pt x="18883" y="7593"/>
                  </a:lnTo>
                  <a:lnTo>
                    <a:pt x="18845" y="7658"/>
                  </a:lnTo>
                  <a:lnTo>
                    <a:pt x="18808" y="7730"/>
                  </a:lnTo>
                  <a:lnTo>
                    <a:pt x="18827" y="7745"/>
                  </a:lnTo>
                  <a:lnTo>
                    <a:pt x="19087" y="8037"/>
                  </a:lnTo>
                  <a:lnTo>
                    <a:pt x="19131" y="8068"/>
                  </a:lnTo>
                  <a:lnTo>
                    <a:pt x="19025" y="8127"/>
                  </a:lnTo>
                  <a:lnTo>
                    <a:pt x="18666" y="8638"/>
                  </a:lnTo>
                  <a:lnTo>
                    <a:pt x="18635" y="8657"/>
                  </a:lnTo>
                  <a:lnTo>
                    <a:pt x="18610" y="8635"/>
                  </a:lnTo>
                  <a:lnTo>
                    <a:pt x="18597" y="8626"/>
                  </a:lnTo>
                  <a:lnTo>
                    <a:pt x="18585" y="8617"/>
                  </a:lnTo>
                  <a:lnTo>
                    <a:pt x="18579" y="8607"/>
                  </a:lnTo>
                  <a:lnTo>
                    <a:pt x="18393" y="8480"/>
                  </a:lnTo>
                  <a:lnTo>
                    <a:pt x="18362" y="8530"/>
                  </a:lnTo>
                  <a:lnTo>
                    <a:pt x="18343" y="8570"/>
                  </a:lnTo>
                  <a:lnTo>
                    <a:pt x="18324" y="8601"/>
                  </a:lnTo>
                  <a:lnTo>
                    <a:pt x="18269" y="8694"/>
                  </a:lnTo>
                  <a:lnTo>
                    <a:pt x="18250" y="8737"/>
                  </a:lnTo>
                  <a:lnTo>
                    <a:pt x="18238" y="8812"/>
                  </a:lnTo>
                  <a:lnTo>
                    <a:pt x="18207" y="8958"/>
                  </a:lnTo>
                  <a:lnTo>
                    <a:pt x="18182" y="9063"/>
                  </a:lnTo>
                  <a:lnTo>
                    <a:pt x="18176" y="9075"/>
                  </a:lnTo>
                  <a:lnTo>
                    <a:pt x="18157" y="9137"/>
                  </a:lnTo>
                  <a:lnTo>
                    <a:pt x="18132" y="9203"/>
                  </a:lnTo>
                  <a:lnTo>
                    <a:pt x="18107" y="9243"/>
                  </a:lnTo>
                  <a:lnTo>
                    <a:pt x="18095" y="9271"/>
                  </a:lnTo>
                  <a:lnTo>
                    <a:pt x="18070" y="9305"/>
                  </a:lnTo>
                  <a:lnTo>
                    <a:pt x="18052" y="9330"/>
                  </a:lnTo>
                  <a:lnTo>
                    <a:pt x="17996" y="9364"/>
                  </a:lnTo>
                  <a:lnTo>
                    <a:pt x="17562" y="9634"/>
                  </a:lnTo>
                  <a:lnTo>
                    <a:pt x="17494" y="9646"/>
                  </a:lnTo>
                  <a:lnTo>
                    <a:pt x="17276" y="9646"/>
                  </a:lnTo>
                  <a:lnTo>
                    <a:pt x="17258" y="9643"/>
                  </a:lnTo>
                  <a:lnTo>
                    <a:pt x="17190" y="9634"/>
                  </a:lnTo>
                  <a:lnTo>
                    <a:pt x="17103" y="9618"/>
                  </a:lnTo>
                  <a:lnTo>
                    <a:pt x="17041" y="9612"/>
                  </a:lnTo>
                  <a:lnTo>
                    <a:pt x="16997" y="9612"/>
                  </a:lnTo>
                  <a:lnTo>
                    <a:pt x="16979" y="9615"/>
                  </a:lnTo>
                  <a:lnTo>
                    <a:pt x="16966" y="9621"/>
                  </a:lnTo>
                  <a:lnTo>
                    <a:pt x="16942" y="9634"/>
                  </a:lnTo>
                  <a:lnTo>
                    <a:pt x="16929" y="9637"/>
                  </a:lnTo>
                  <a:lnTo>
                    <a:pt x="16873" y="9671"/>
                  </a:lnTo>
                  <a:lnTo>
                    <a:pt x="16725" y="9730"/>
                  </a:lnTo>
                  <a:lnTo>
                    <a:pt x="16706" y="9739"/>
                  </a:lnTo>
                  <a:lnTo>
                    <a:pt x="16632" y="9779"/>
                  </a:lnTo>
                  <a:lnTo>
                    <a:pt x="16576" y="9810"/>
                  </a:lnTo>
                  <a:lnTo>
                    <a:pt x="16470" y="9866"/>
                  </a:lnTo>
                  <a:lnTo>
                    <a:pt x="16427" y="9906"/>
                  </a:lnTo>
                  <a:lnTo>
                    <a:pt x="16390" y="9922"/>
                  </a:lnTo>
                  <a:lnTo>
                    <a:pt x="16204" y="9999"/>
                  </a:lnTo>
                  <a:lnTo>
                    <a:pt x="16204" y="10055"/>
                  </a:lnTo>
                  <a:lnTo>
                    <a:pt x="16228" y="10114"/>
                  </a:lnTo>
                  <a:lnTo>
                    <a:pt x="16266" y="10198"/>
                  </a:lnTo>
                  <a:lnTo>
                    <a:pt x="16259" y="10210"/>
                  </a:lnTo>
                  <a:lnTo>
                    <a:pt x="16241" y="10226"/>
                  </a:lnTo>
                  <a:lnTo>
                    <a:pt x="16228" y="10241"/>
                  </a:lnTo>
                  <a:lnTo>
                    <a:pt x="16222" y="10260"/>
                  </a:lnTo>
                  <a:lnTo>
                    <a:pt x="16204" y="10278"/>
                  </a:lnTo>
                  <a:lnTo>
                    <a:pt x="16185" y="10297"/>
                  </a:lnTo>
                  <a:lnTo>
                    <a:pt x="16179" y="10313"/>
                  </a:lnTo>
                  <a:lnTo>
                    <a:pt x="16166" y="10331"/>
                  </a:lnTo>
                  <a:lnTo>
                    <a:pt x="16160" y="10353"/>
                  </a:lnTo>
                  <a:lnTo>
                    <a:pt x="16154" y="10371"/>
                  </a:lnTo>
                  <a:lnTo>
                    <a:pt x="16154" y="10393"/>
                  </a:lnTo>
                  <a:lnTo>
                    <a:pt x="16142" y="10418"/>
                  </a:lnTo>
                  <a:lnTo>
                    <a:pt x="16135" y="10437"/>
                  </a:lnTo>
                  <a:lnTo>
                    <a:pt x="16135" y="10461"/>
                  </a:lnTo>
                  <a:lnTo>
                    <a:pt x="16129" y="10483"/>
                  </a:lnTo>
                  <a:lnTo>
                    <a:pt x="16117" y="10502"/>
                  </a:lnTo>
                  <a:lnTo>
                    <a:pt x="16111" y="10520"/>
                  </a:lnTo>
                  <a:lnTo>
                    <a:pt x="16086" y="10557"/>
                  </a:lnTo>
                  <a:lnTo>
                    <a:pt x="16080" y="10579"/>
                  </a:lnTo>
                  <a:lnTo>
                    <a:pt x="16061" y="10616"/>
                  </a:lnTo>
                  <a:lnTo>
                    <a:pt x="16042" y="10638"/>
                  </a:lnTo>
                  <a:lnTo>
                    <a:pt x="16036" y="10657"/>
                  </a:lnTo>
                  <a:lnTo>
                    <a:pt x="16024" y="10678"/>
                  </a:lnTo>
                  <a:lnTo>
                    <a:pt x="16024" y="10685"/>
                  </a:lnTo>
                  <a:lnTo>
                    <a:pt x="16018" y="10697"/>
                  </a:lnTo>
                  <a:lnTo>
                    <a:pt x="16005" y="10716"/>
                  </a:lnTo>
                  <a:lnTo>
                    <a:pt x="15999" y="10734"/>
                  </a:lnTo>
                  <a:lnTo>
                    <a:pt x="15993" y="10740"/>
                  </a:lnTo>
                  <a:lnTo>
                    <a:pt x="15987" y="10756"/>
                  </a:lnTo>
                  <a:lnTo>
                    <a:pt x="15980" y="10771"/>
                  </a:lnTo>
                  <a:lnTo>
                    <a:pt x="15993" y="10892"/>
                  </a:lnTo>
                  <a:lnTo>
                    <a:pt x="15925" y="11010"/>
                  </a:lnTo>
                  <a:lnTo>
                    <a:pt x="15925" y="11047"/>
                  </a:lnTo>
                  <a:lnTo>
                    <a:pt x="15918" y="11075"/>
                  </a:lnTo>
                  <a:lnTo>
                    <a:pt x="15918" y="11097"/>
                  </a:lnTo>
                  <a:lnTo>
                    <a:pt x="15912" y="11122"/>
                  </a:lnTo>
                  <a:lnTo>
                    <a:pt x="15931" y="11131"/>
                  </a:lnTo>
                  <a:lnTo>
                    <a:pt x="15949" y="11144"/>
                  </a:lnTo>
                  <a:lnTo>
                    <a:pt x="15968" y="11156"/>
                  </a:lnTo>
                  <a:lnTo>
                    <a:pt x="15987" y="11168"/>
                  </a:lnTo>
                  <a:lnTo>
                    <a:pt x="15993" y="11171"/>
                  </a:lnTo>
                  <a:lnTo>
                    <a:pt x="16005" y="11178"/>
                  </a:lnTo>
                  <a:lnTo>
                    <a:pt x="16024" y="11187"/>
                  </a:lnTo>
                  <a:lnTo>
                    <a:pt x="16042" y="11199"/>
                  </a:lnTo>
                  <a:lnTo>
                    <a:pt x="16061" y="11212"/>
                  </a:lnTo>
                  <a:lnTo>
                    <a:pt x="16073" y="11224"/>
                  </a:lnTo>
                  <a:lnTo>
                    <a:pt x="16086" y="11233"/>
                  </a:lnTo>
                  <a:lnTo>
                    <a:pt x="16086" y="11246"/>
                  </a:lnTo>
                  <a:lnTo>
                    <a:pt x="16080" y="11438"/>
                  </a:lnTo>
                  <a:lnTo>
                    <a:pt x="15993" y="11438"/>
                  </a:lnTo>
                  <a:lnTo>
                    <a:pt x="15956" y="11438"/>
                  </a:lnTo>
                  <a:lnTo>
                    <a:pt x="15801" y="11432"/>
                  </a:lnTo>
                  <a:lnTo>
                    <a:pt x="15801" y="11454"/>
                  </a:lnTo>
                  <a:lnTo>
                    <a:pt x="15763" y="11705"/>
                  </a:lnTo>
                  <a:lnTo>
                    <a:pt x="15757" y="11733"/>
                  </a:lnTo>
                  <a:lnTo>
                    <a:pt x="15453" y="12074"/>
                  </a:lnTo>
                  <a:lnTo>
                    <a:pt x="15280" y="12269"/>
                  </a:lnTo>
                  <a:lnTo>
                    <a:pt x="15187" y="12322"/>
                  </a:lnTo>
                  <a:lnTo>
                    <a:pt x="15032" y="12421"/>
                  </a:lnTo>
                  <a:lnTo>
                    <a:pt x="15087" y="12554"/>
                  </a:lnTo>
                  <a:lnTo>
                    <a:pt x="15125" y="12638"/>
                  </a:lnTo>
                  <a:lnTo>
                    <a:pt x="15075" y="12653"/>
                  </a:lnTo>
                  <a:lnTo>
                    <a:pt x="14976" y="12697"/>
                  </a:lnTo>
                  <a:lnTo>
                    <a:pt x="14877" y="12737"/>
                  </a:lnTo>
                  <a:lnTo>
                    <a:pt x="14777" y="12781"/>
                  </a:lnTo>
                  <a:lnTo>
                    <a:pt x="14672" y="12821"/>
                  </a:lnTo>
                  <a:lnTo>
                    <a:pt x="14610" y="12849"/>
                  </a:lnTo>
                  <a:lnTo>
                    <a:pt x="14591" y="12852"/>
                  </a:lnTo>
                  <a:lnTo>
                    <a:pt x="14554" y="12867"/>
                  </a:lnTo>
                  <a:lnTo>
                    <a:pt x="14511" y="12883"/>
                  </a:lnTo>
                  <a:lnTo>
                    <a:pt x="14498" y="12889"/>
                  </a:lnTo>
                  <a:lnTo>
                    <a:pt x="14480" y="12902"/>
                  </a:lnTo>
                  <a:lnTo>
                    <a:pt x="14474" y="12914"/>
                  </a:lnTo>
                  <a:lnTo>
                    <a:pt x="14449" y="12942"/>
                  </a:lnTo>
                  <a:lnTo>
                    <a:pt x="14424" y="12979"/>
                  </a:lnTo>
                  <a:lnTo>
                    <a:pt x="14412" y="12998"/>
                  </a:lnTo>
                  <a:lnTo>
                    <a:pt x="14405" y="13010"/>
                  </a:lnTo>
                  <a:lnTo>
                    <a:pt x="14412" y="13029"/>
                  </a:lnTo>
                  <a:lnTo>
                    <a:pt x="14430" y="13084"/>
                  </a:lnTo>
                  <a:lnTo>
                    <a:pt x="14436" y="13081"/>
                  </a:lnTo>
                  <a:lnTo>
                    <a:pt x="14474" y="13193"/>
                  </a:lnTo>
                  <a:lnTo>
                    <a:pt x="14474" y="13196"/>
                  </a:lnTo>
                  <a:lnTo>
                    <a:pt x="14480" y="13221"/>
                  </a:lnTo>
                  <a:lnTo>
                    <a:pt x="14511" y="13283"/>
                  </a:lnTo>
                  <a:lnTo>
                    <a:pt x="14517" y="13280"/>
                  </a:lnTo>
                  <a:lnTo>
                    <a:pt x="14529" y="13280"/>
                  </a:lnTo>
                  <a:lnTo>
                    <a:pt x="14536" y="13277"/>
                  </a:lnTo>
                  <a:lnTo>
                    <a:pt x="14542" y="13277"/>
                  </a:lnTo>
                  <a:lnTo>
                    <a:pt x="14548" y="13274"/>
                  </a:lnTo>
                  <a:lnTo>
                    <a:pt x="14554" y="13271"/>
                  </a:lnTo>
                  <a:lnTo>
                    <a:pt x="14573" y="13264"/>
                  </a:lnTo>
                  <a:lnTo>
                    <a:pt x="14573" y="13271"/>
                  </a:lnTo>
                  <a:lnTo>
                    <a:pt x="14591" y="13267"/>
                  </a:lnTo>
                  <a:lnTo>
                    <a:pt x="14598" y="13258"/>
                  </a:lnTo>
                  <a:lnTo>
                    <a:pt x="14635" y="13348"/>
                  </a:lnTo>
                  <a:lnTo>
                    <a:pt x="14678" y="13441"/>
                  </a:lnTo>
                  <a:lnTo>
                    <a:pt x="14684" y="13460"/>
                  </a:lnTo>
                  <a:lnTo>
                    <a:pt x="14684" y="13478"/>
                  </a:lnTo>
                  <a:lnTo>
                    <a:pt x="14691" y="13500"/>
                  </a:lnTo>
                  <a:lnTo>
                    <a:pt x="14697" y="13519"/>
                  </a:lnTo>
                  <a:lnTo>
                    <a:pt x="14703" y="13540"/>
                  </a:lnTo>
                  <a:lnTo>
                    <a:pt x="14703" y="13562"/>
                  </a:lnTo>
                  <a:lnTo>
                    <a:pt x="14709" y="13584"/>
                  </a:lnTo>
                  <a:lnTo>
                    <a:pt x="14715" y="13602"/>
                  </a:lnTo>
                  <a:lnTo>
                    <a:pt x="14722" y="13621"/>
                  </a:lnTo>
                  <a:lnTo>
                    <a:pt x="14728" y="13639"/>
                  </a:lnTo>
                  <a:lnTo>
                    <a:pt x="14740" y="13661"/>
                  </a:lnTo>
                  <a:lnTo>
                    <a:pt x="14740" y="13683"/>
                  </a:lnTo>
                  <a:lnTo>
                    <a:pt x="14753" y="13695"/>
                  </a:lnTo>
                  <a:lnTo>
                    <a:pt x="14753" y="13701"/>
                  </a:lnTo>
                  <a:lnTo>
                    <a:pt x="14759" y="13723"/>
                  </a:lnTo>
                  <a:lnTo>
                    <a:pt x="14765" y="13742"/>
                  </a:lnTo>
                  <a:lnTo>
                    <a:pt x="14771" y="13754"/>
                  </a:lnTo>
                  <a:lnTo>
                    <a:pt x="14790" y="13770"/>
                  </a:lnTo>
                  <a:lnTo>
                    <a:pt x="14784" y="13798"/>
                  </a:lnTo>
                  <a:lnTo>
                    <a:pt x="14790" y="13801"/>
                  </a:lnTo>
                  <a:lnTo>
                    <a:pt x="14796" y="13819"/>
                  </a:lnTo>
                  <a:lnTo>
                    <a:pt x="14808" y="13863"/>
                  </a:lnTo>
                  <a:lnTo>
                    <a:pt x="14815" y="13881"/>
                  </a:lnTo>
                  <a:lnTo>
                    <a:pt x="14833" y="13915"/>
                  </a:lnTo>
                  <a:lnTo>
                    <a:pt x="14833" y="13937"/>
                  </a:lnTo>
                  <a:lnTo>
                    <a:pt x="14846" y="13959"/>
                  </a:lnTo>
                  <a:lnTo>
                    <a:pt x="14852" y="13977"/>
                  </a:lnTo>
                  <a:lnTo>
                    <a:pt x="14858" y="13999"/>
                  </a:lnTo>
                  <a:lnTo>
                    <a:pt x="14864" y="14018"/>
                  </a:lnTo>
                  <a:lnTo>
                    <a:pt x="14870" y="14036"/>
                  </a:lnTo>
                  <a:lnTo>
                    <a:pt x="14883" y="14058"/>
                  </a:lnTo>
                  <a:lnTo>
                    <a:pt x="14889" y="14077"/>
                  </a:lnTo>
                  <a:lnTo>
                    <a:pt x="14889" y="14095"/>
                  </a:lnTo>
                  <a:lnTo>
                    <a:pt x="14901" y="14117"/>
                  </a:lnTo>
                  <a:lnTo>
                    <a:pt x="14908" y="14139"/>
                  </a:lnTo>
                  <a:lnTo>
                    <a:pt x="14926" y="14173"/>
                  </a:lnTo>
                  <a:lnTo>
                    <a:pt x="14939" y="14191"/>
                  </a:lnTo>
                  <a:lnTo>
                    <a:pt x="14945" y="14210"/>
                  </a:lnTo>
                  <a:lnTo>
                    <a:pt x="14957" y="14229"/>
                  </a:lnTo>
                  <a:lnTo>
                    <a:pt x="14970" y="14244"/>
                  </a:lnTo>
                  <a:lnTo>
                    <a:pt x="14982" y="14263"/>
                  </a:lnTo>
                  <a:lnTo>
                    <a:pt x="14988" y="14281"/>
                  </a:lnTo>
                  <a:lnTo>
                    <a:pt x="15001" y="14300"/>
                  </a:lnTo>
                  <a:lnTo>
                    <a:pt x="15013" y="14319"/>
                  </a:lnTo>
                  <a:lnTo>
                    <a:pt x="15019" y="14337"/>
                  </a:lnTo>
                  <a:lnTo>
                    <a:pt x="15032" y="14353"/>
                  </a:lnTo>
                  <a:lnTo>
                    <a:pt x="15038" y="14371"/>
                  </a:lnTo>
                  <a:lnTo>
                    <a:pt x="15050" y="14390"/>
                  </a:lnTo>
                  <a:lnTo>
                    <a:pt x="15056" y="14408"/>
                  </a:lnTo>
                  <a:lnTo>
                    <a:pt x="15069" y="14427"/>
                  </a:lnTo>
                  <a:lnTo>
                    <a:pt x="15075" y="14449"/>
                  </a:lnTo>
                  <a:lnTo>
                    <a:pt x="15081" y="14470"/>
                  </a:lnTo>
                  <a:lnTo>
                    <a:pt x="15094" y="14489"/>
                  </a:lnTo>
                  <a:lnTo>
                    <a:pt x="15100" y="14511"/>
                  </a:lnTo>
                  <a:lnTo>
                    <a:pt x="15106" y="14529"/>
                  </a:lnTo>
                  <a:lnTo>
                    <a:pt x="15112" y="14548"/>
                  </a:lnTo>
                  <a:lnTo>
                    <a:pt x="15125" y="14567"/>
                  </a:lnTo>
                  <a:lnTo>
                    <a:pt x="15131" y="14585"/>
                  </a:lnTo>
                  <a:lnTo>
                    <a:pt x="15143" y="14604"/>
                  </a:lnTo>
                  <a:lnTo>
                    <a:pt x="15149" y="14625"/>
                  </a:lnTo>
                  <a:lnTo>
                    <a:pt x="15156" y="14647"/>
                  </a:lnTo>
                  <a:lnTo>
                    <a:pt x="15168" y="14666"/>
                  </a:lnTo>
                  <a:lnTo>
                    <a:pt x="15174" y="14687"/>
                  </a:lnTo>
                  <a:lnTo>
                    <a:pt x="15187" y="14706"/>
                  </a:lnTo>
                  <a:lnTo>
                    <a:pt x="15187" y="14725"/>
                  </a:lnTo>
                  <a:lnTo>
                    <a:pt x="15199" y="14743"/>
                  </a:lnTo>
                  <a:lnTo>
                    <a:pt x="15205" y="14762"/>
                  </a:lnTo>
                  <a:lnTo>
                    <a:pt x="15218" y="14784"/>
                  </a:lnTo>
                  <a:lnTo>
                    <a:pt x="15224" y="14802"/>
                  </a:lnTo>
                  <a:lnTo>
                    <a:pt x="15230" y="14824"/>
                  </a:lnTo>
                  <a:lnTo>
                    <a:pt x="15242" y="14843"/>
                  </a:lnTo>
                  <a:lnTo>
                    <a:pt x="15249" y="14864"/>
                  </a:lnTo>
                  <a:lnTo>
                    <a:pt x="15261" y="14880"/>
                  </a:lnTo>
                  <a:lnTo>
                    <a:pt x="15267" y="14901"/>
                  </a:lnTo>
                  <a:lnTo>
                    <a:pt x="15273" y="14920"/>
                  </a:lnTo>
                  <a:lnTo>
                    <a:pt x="15280" y="14939"/>
                  </a:lnTo>
                  <a:lnTo>
                    <a:pt x="15292" y="14960"/>
                  </a:lnTo>
                  <a:lnTo>
                    <a:pt x="15298" y="14979"/>
                  </a:lnTo>
                  <a:lnTo>
                    <a:pt x="15304" y="15001"/>
                  </a:lnTo>
                  <a:lnTo>
                    <a:pt x="15317" y="15019"/>
                  </a:lnTo>
                  <a:lnTo>
                    <a:pt x="15323" y="15041"/>
                  </a:lnTo>
                  <a:lnTo>
                    <a:pt x="15329" y="15060"/>
                  </a:lnTo>
                  <a:lnTo>
                    <a:pt x="15335" y="15078"/>
                  </a:lnTo>
                  <a:lnTo>
                    <a:pt x="15360" y="15122"/>
                  </a:lnTo>
                  <a:lnTo>
                    <a:pt x="15367" y="15143"/>
                  </a:lnTo>
                  <a:lnTo>
                    <a:pt x="15379" y="15162"/>
                  </a:lnTo>
                  <a:lnTo>
                    <a:pt x="15391" y="15180"/>
                  </a:lnTo>
                  <a:lnTo>
                    <a:pt x="15398" y="15199"/>
                  </a:lnTo>
                  <a:lnTo>
                    <a:pt x="15410" y="15218"/>
                  </a:lnTo>
                  <a:lnTo>
                    <a:pt x="15416" y="15236"/>
                  </a:lnTo>
                  <a:lnTo>
                    <a:pt x="15429" y="15255"/>
                  </a:lnTo>
                  <a:lnTo>
                    <a:pt x="15435" y="15273"/>
                  </a:lnTo>
                  <a:lnTo>
                    <a:pt x="15447" y="15292"/>
                  </a:lnTo>
                  <a:lnTo>
                    <a:pt x="15460" y="15311"/>
                  </a:lnTo>
                  <a:lnTo>
                    <a:pt x="15466" y="15329"/>
                  </a:lnTo>
                  <a:lnTo>
                    <a:pt x="15478" y="15351"/>
                  </a:lnTo>
                  <a:lnTo>
                    <a:pt x="15484" y="15367"/>
                  </a:lnTo>
                  <a:lnTo>
                    <a:pt x="15497" y="15385"/>
                  </a:lnTo>
                  <a:lnTo>
                    <a:pt x="15503" y="15404"/>
                  </a:lnTo>
                  <a:lnTo>
                    <a:pt x="15522" y="15425"/>
                  </a:lnTo>
                  <a:lnTo>
                    <a:pt x="15522" y="15444"/>
                  </a:lnTo>
                  <a:lnTo>
                    <a:pt x="15540" y="15463"/>
                  </a:lnTo>
                  <a:lnTo>
                    <a:pt x="15546" y="15484"/>
                  </a:lnTo>
                  <a:lnTo>
                    <a:pt x="15559" y="15503"/>
                  </a:lnTo>
                  <a:lnTo>
                    <a:pt x="15565" y="15522"/>
                  </a:lnTo>
                  <a:lnTo>
                    <a:pt x="15577" y="15537"/>
                  </a:lnTo>
                  <a:lnTo>
                    <a:pt x="15584" y="15559"/>
                  </a:lnTo>
                  <a:lnTo>
                    <a:pt x="15590" y="15577"/>
                  </a:lnTo>
                  <a:lnTo>
                    <a:pt x="15596" y="15596"/>
                  </a:lnTo>
                  <a:lnTo>
                    <a:pt x="15608" y="15618"/>
                  </a:lnTo>
                  <a:lnTo>
                    <a:pt x="15615" y="15636"/>
                  </a:lnTo>
                  <a:lnTo>
                    <a:pt x="15621" y="15658"/>
                  </a:lnTo>
                  <a:lnTo>
                    <a:pt x="15627" y="15677"/>
                  </a:lnTo>
                  <a:lnTo>
                    <a:pt x="15633" y="15680"/>
                  </a:lnTo>
                  <a:lnTo>
                    <a:pt x="15633" y="15717"/>
                  </a:lnTo>
                  <a:lnTo>
                    <a:pt x="15627" y="15884"/>
                  </a:lnTo>
                  <a:lnTo>
                    <a:pt x="15745" y="16219"/>
                  </a:lnTo>
                  <a:lnTo>
                    <a:pt x="15739" y="16222"/>
                  </a:lnTo>
                  <a:lnTo>
                    <a:pt x="15732" y="16225"/>
                  </a:lnTo>
                  <a:lnTo>
                    <a:pt x="15720" y="16225"/>
                  </a:lnTo>
                  <a:lnTo>
                    <a:pt x="15714" y="16228"/>
                  </a:lnTo>
                  <a:lnTo>
                    <a:pt x="15701" y="16228"/>
                  </a:lnTo>
                  <a:lnTo>
                    <a:pt x="15689" y="16232"/>
                  </a:lnTo>
                  <a:lnTo>
                    <a:pt x="15670" y="16241"/>
                  </a:lnTo>
                  <a:lnTo>
                    <a:pt x="15652" y="16247"/>
                  </a:lnTo>
                  <a:lnTo>
                    <a:pt x="15633" y="16256"/>
                  </a:lnTo>
                  <a:lnTo>
                    <a:pt x="15615" y="16266"/>
                  </a:lnTo>
                  <a:lnTo>
                    <a:pt x="15590" y="16272"/>
                  </a:lnTo>
                  <a:lnTo>
                    <a:pt x="15565" y="16278"/>
                  </a:lnTo>
                  <a:lnTo>
                    <a:pt x="15534" y="16294"/>
                  </a:lnTo>
                  <a:lnTo>
                    <a:pt x="15497" y="16309"/>
                  </a:lnTo>
                  <a:lnTo>
                    <a:pt x="15472" y="16315"/>
                  </a:lnTo>
                  <a:lnTo>
                    <a:pt x="15466" y="16321"/>
                  </a:lnTo>
                  <a:lnTo>
                    <a:pt x="15466" y="16334"/>
                  </a:lnTo>
                  <a:lnTo>
                    <a:pt x="15497" y="16396"/>
                  </a:lnTo>
                  <a:lnTo>
                    <a:pt x="15503" y="16424"/>
                  </a:lnTo>
                  <a:lnTo>
                    <a:pt x="15522" y="16452"/>
                  </a:lnTo>
                  <a:lnTo>
                    <a:pt x="15522" y="16489"/>
                  </a:lnTo>
                  <a:lnTo>
                    <a:pt x="15522" y="16517"/>
                  </a:lnTo>
                  <a:lnTo>
                    <a:pt x="15528" y="16545"/>
                  </a:lnTo>
                  <a:lnTo>
                    <a:pt x="15522" y="16554"/>
                  </a:lnTo>
                  <a:lnTo>
                    <a:pt x="15522" y="16566"/>
                  </a:lnTo>
                  <a:lnTo>
                    <a:pt x="15522" y="16573"/>
                  </a:lnTo>
                  <a:lnTo>
                    <a:pt x="15553" y="16635"/>
                  </a:lnTo>
                  <a:lnTo>
                    <a:pt x="15422" y="16759"/>
                  </a:lnTo>
                  <a:lnTo>
                    <a:pt x="15335" y="16842"/>
                  </a:lnTo>
                  <a:lnTo>
                    <a:pt x="15168" y="16994"/>
                  </a:lnTo>
                  <a:lnTo>
                    <a:pt x="15149" y="17007"/>
                  </a:lnTo>
                  <a:lnTo>
                    <a:pt x="15137" y="17007"/>
                  </a:lnTo>
                  <a:lnTo>
                    <a:pt x="15125" y="17010"/>
                  </a:lnTo>
                  <a:lnTo>
                    <a:pt x="15106" y="17010"/>
                  </a:lnTo>
                  <a:lnTo>
                    <a:pt x="15087" y="17007"/>
                  </a:lnTo>
                  <a:lnTo>
                    <a:pt x="15063" y="17004"/>
                  </a:lnTo>
                  <a:lnTo>
                    <a:pt x="14560" y="16889"/>
                  </a:lnTo>
                  <a:lnTo>
                    <a:pt x="14548" y="16880"/>
                  </a:lnTo>
                  <a:lnTo>
                    <a:pt x="14542" y="16867"/>
                  </a:lnTo>
                  <a:lnTo>
                    <a:pt x="14517" y="16945"/>
                  </a:lnTo>
                  <a:lnTo>
                    <a:pt x="13866" y="16799"/>
                  </a:lnTo>
                  <a:lnTo>
                    <a:pt x="13754" y="16768"/>
                  </a:lnTo>
                  <a:lnTo>
                    <a:pt x="13723" y="16765"/>
                  </a:lnTo>
                  <a:lnTo>
                    <a:pt x="13605" y="16737"/>
                  </a:lnTo>
                  <a:lnTo>
                    <a:pt x="13599" y="16759"/>
                  </a:lnTo>
                  <a:lnTo>
                    <a:pt x="13581" y="16861"/>
                  </a:lnTo>
                  <a:lnTo>
                    <a:pt x="13562" y="16942"/>
                  </a:lnTo>
                  <a:lnTo>
                    <a:pt x="13556" y="16942"/>
                  </a:lnTo>
                  <a:lnTo>
                    <a:pt x="13550" y="16982"/>
                  </a:lnTo>
                  <a:lnTo>
                    <a:pt x="13531" y="17072"/>
                  </a:lnTo>
                  <a:lnTo>
                    <a:pt x="13512" y="17168"/>
                  </a:lnTo>
                  <a:lnTo>
                    <a:pt x="13512" y="17180"/>
                  </a:lnTo>
                  <a:lnTo>
                    <a:pt x="13506" y="17190"/>
                  </a:lnTo>
                  <a:lnTo>
                    <a:pt x="13494" y="17205"/>
                  </a:lnTo>
                  <a:lnTo>
                    <a:pt x="13438" y="17388"/>
                  </a:lnTo>
                  <a:lnTo>
                    <a:pt x="13407" y="17490"/>
                  </a:lnTo>
                  <a:lnTo>
                    <a:pt x="13401" y="17509"/>
                  </a:lnTo>
                  <a:lnTo>
                    <a:pt x="13401" y="17546"/>
                  </a:lnTo>
                  <a:lnTo>
                    <a:pt x="13401" y="17577"/>
                  </a:lnTo>
                  <a:lnTo>
                    <a:pt x="13382" y="17649"/>
                  </a:lnTo>
                  <a:lnTo>
                    <a:pt x="13382" y="17828"/>
                  </a:lnTo>
                  <a:lnTo>
                    <a:pt x="13376" y="17974"/>
                  </a:lnTo>
                  <a:lnTo>
                    <a:pt x="13574" y="18021"/>
                  </a:lnTo>
                  <a:lnTo>
                    <a:pt x="13550" y="18117"/>
                  </a:lnTo>
                  <a:lnTo>
                    <a:pt x="13525" y="18207"/>
                  </a:lnTo>
                  <a:lnTo>
                    <a:pt x="13512" y="18207"/>
                  </a:lnTo>
                  <a:lnTo>
                    <a:pt x="13494" y="18293"/>
                  </a:lnTo>
                  <a:lnTo>
                    <a:pt x="13481" y="18303"/>
                  </a:lnTo>
                  <a:lnTo>
                    <a:pt x="13457" y="18300"/>
                  </a:lnTo>
                  <a:lnTo>
                    <a:pt x="13419" y="18272"/>
                  </a:lnTo>
                  <a:lnTo>
                    <a:pt x="13382" y="18269"/>
                  </a:lnTo>
                  <a:lnTo>
                    <a:pt x="13339" y="18281"/>
                  </a:lnTo>
                  <a:lnTo>
                    <a:pt x="13314" y="18303"/>
                  </a:lnTo>
                  <a:lnTo>
                    <a:pt x="13308" y="18331"/>
                  </a:lnTo>
                  <a:lnTo>
                    <a:pt x="13314" y="18359"/>
                  </a:lnTo>
                  <a:lnTo>
                    <a:pt x="13339" y="18374"/>
                  </a:lnTo>
                  <a:lnTo>
                    <a:pt x="13295" y="18461"/>
                  </a:lnTo>
                  <a:lnTo>
                    <a:pt x="13295" y="18467"/>
                  </a:lnTo>
                  <a:lnTo>
                    <a:pt x="13165" y="18455"/>
                  </a:lnTo>
                  <a:lnTo>
                    <a:pt x="13109" y="18631"/>
                  </a:lnTo>
                  <a:lnTo>
                    <a:pt x="13097" y="18827"/>
                  </a:lnTo>
                  <a:lnTo>
                    <a:pt x="13153" y="19087"/>
                  </a:lnTo>
                  <a:lnTo>
                    <a:pt x="13140" y="19124"/>
                  </a:lnTo>
                  <a:lnTo>
                    <a:pt x="13140" y="19134"/>
                  </a:lnTo>
                  <a:lnTo>
                    <a:pt x="13165" y="19165"/>
                  </a:lnTo>
                  <a:lnTo>
                    <a:pt x="13165" y="19168"/>
                  </a:lnTo>
                  <a:lnTo>
                    <a:pt x="13159" y="19171"/>
                  </a:lnTo>
                  <a:lnTo>
                    <a:pt x="13153" y="19177"/>
                  </a:lnTo>
                  <a:lnTo>
                    <a:pt x="13091" y="19264"/>
                  </a:lnTo>
                  <a:lnTo>
                    <a:pt x="13016" y="19376"/>
                  </a:lnTo>
                  <a:lnTo>
                    <a:pt x="12998" y="19397"/>
                  </a:lnTo>
                  <a:lnTo>
                    <a:pt x="13177" y="19388"/>
                  </a:lnTo>
                  <a:lnTo>
                    <a:pt x="13202" y="19360"/>
                  </a:lnTo>
                  <a:lnTo>
                    <a:pt x="13233" y="19348"/>
                  </a:lnTo>
                  <a:lnTo>
                    <a:pt x="13258" y="19348"/>
                  </a:lnTo>
                  <a:lnTo>
                    <a:pt x="13283" y="19354"/>
                  </a:lnTo>
                  <a:lnTo>
                    <a:pt x="13401" y="19397"/>
                  </a:lnTo>
                  <a:lnTo>
                    <a:pt x="13500" y="19422"/>
                  </a:lnTo>
                  <a:lnTo>
                    <a:pt x="13537" y="19438"/>
                  </a:lnTo>
                  <a:lnTo>
                    <a:pt x="13581" y="19450"/>
                  </a:lnTo>
                  <a:lnTo>
                    <a:pt x="13680" y="19478"/>
                  </a:lnTo>
                  <a:lnTo>
                    <a:pt x="13680" y="19543"/>
                  </a:lnTo>
                  <a:lnTo>
                    <a:pt x="13667" y="19661"/>
                  </a:lnTo>
                  <a:lnTo>
                    <a:pt x="13661" y="19683"/>
                  </a:lnTo>
                  <a:lnTo>
                    <a:pt x="13593" y="19853"/>
                  </a:lnTo>
                  <a:lnTo>
                    <a:pt x="13556" y="19965"/>
                  </a:lnTo>
                  <a:lnTo>
                    <a:pt x="13531" y="19968"/>
                  </a:lnTo>
                  <a:lnTo>
                    <a:pt x="13494" y="19887"/>
                  </a:lnTo>
                  <a:lnTo>
                    <a:pt x="13357" y="19912"/>
                  </a:lnTo>
                  <a:lnTo>
                    <a:pt x="13345" y="19931"/>
                  </a:lnTo>
                  <a:lnTo>
                    <a:pt x="13333" y="19949"/>
                  </a:lnTo>
                  <a:lnTo>
                    <a:pt x="13326" y="19971"/>
                  </a:lnTo>
                  <a:lnTo>
                    <a:pt x="13326" y="19989"/>
                  </a:lnTo>
                  <a:lnTo>
                    <a:pt x="13320" y="20011"/>
                  </a:lnTo>
                  <a:lnTo>
                    <a:pt x="13314" y="20033"/>
                  </a:lnTo>
                  <a:lnTo>
                    <a:pt x="13308" y="20051"/>
                  </a:lnTo>
                  <a:lnTo>
                    <a:pt x="13308" y="20076"/>
                  </a:lnTo>
                  <a:lnTo>
                    <a:pt x="13302" y="20098"/>
                  </a:lnTo>
                  <a:lnTo>
                    <a:pt x="13295" y="20117"/>
                  </a:lnTo>
                  <a:lnTo>
                    <a:pt x="13289" y="20138"/>
                  </a:lnTo>
                  <a:lnTo>
                    <a:pt x="13289" y="20160"/>
                  </a:lnTo>
                  <a:lnTo>
                    <a:pt x="13264" y="20157"/>
                  </a:lnTo>
                  <a:lnTo>
                    <a:pt x="13240" y="20154"/>
                  </a:lnTo>
                  <a:lnTo>
                    <a:pt x="13215" y="20154"/>
                  </a:lnTo>
                  <a:lnTo>
                    <a:pt x="13196" y="20154"/>
                  </a:lnTo>
                  <a:lnTo>
                    <a:pt x="13171" y="20151"/>
                  </a:lnTo>
                  <a:lnTo>
                    <a:pt x="13153" y="20148"/>
                  </a:lnTo>
                  <a:lnTo>
                    <a:pt x="13128" y="20145"/>
                  </a:lnTo>
                  <a:lnTo>
                    <a:pt x="13084" y="20145"/>
                  </a:lnTo>
                  <a:lnTo>
                    <a:pt x="13066" y="20148"/>
                  </a:lnTo>
                  <a:lnTo>
                    <a:pt x="12929" y="20148"/>
                  </a:lnTo>
                  <a:lnTo>
                    <a:pt x="12905" y="20154"/>
                  </a:lnTo>
                  <a:lnTo>
                    <a:pt x="12886" y="20157"/>
                  </a:lnTo>
                  <a:lnTo>
                    <a:pt x="12880" y="20157"/>
                  </a:lnTo>
                  <a:lnTo>
                    <a:pt x="12867" y="20166"/>
                  </a:lnTo>
                  <a:lnTo>
                    <a:pt x="12849" y="20163"/>
                  </a:lnTo>
                  <a:lnTo>
                    <a:pt x="12824" y="20169"/>
                  </a:lnTo>
                  <a:lnTo>
                    <a:pt x="12805" y="20172"/>
                  </a:lnTo>
                  <a:lnTo>
                    <a:pt x="12781" y="20179"/>
                  </a:lnTo>
                  <a:lnTo>
                    <a:pt x="12762" y="20182"/>
                  </a:lnTo>
                  <a:lnTo>
                    <a:pt x="12743" y="20185"/>
                  </a:lnTo>
                  <a:lnTo>
                    <a:pt x="12719" y="20191"/>
                  </a:lnTo>
                  <a:lnTo>
                    <a:pt x="12700" y="20194"/>
                  </a:lnTo>
                  <a:lnTo>
                    <a:pt x="12681" y="20200"/>
                  </a:lnTo>
                  <a:lnTo>
                    <a:pt x="12700" y="20210"/>
                  </a:lnTo>
                  <a:lnTo>
                    <a:pt x="12719" y="20219"/>
                  </a:lnTo>
                  <a:lnTo>
                    <a:pt x="12737" y="20228"/>
                  </a:lnTo>
                  <a:lnTo>
                    <a:pt x="12756" y="20234"/>
                  </a:lnTo>
                  <a:lnTo>
                    <a:pt x="12774" y="20244"/>
                  </a:lnTo>
                  <a:lnTo>
                    <a:pt x="12793" y="20253"/>
                  </a:lnTo>
                  <a:lnTo>
                    <a:pt x="12812" y="20262"/>
                  </a:lnTo>
                  <a:lnTo>
                    <a:pt x="12836" y="20272"/>
                  </a:lnTo>
                  <a:lnTo>
                    <a:pt x="12836" y="20275"/>
                  </a:lnTo>
                  <a:lnTo>
                    <a:pt x="12843" y="20275"/>
                  </a:lnTo>
                  <a:lnTo>
                    <a:pt x="12861" y="20281"/>
                  </a:lnTo>
                  <a:lnTo>
                    <a:pt x="12880" y="20284"/>
                  </a:lnTo>
                  <a:lnTo>
                    <a:pt x="12905" y="20293"/>
                  </a:lnTo>
                  <a:lnTo>
                    <a:pt x="12923" y="20300"/>
                  </a:lnTo>
                  <a:lnTo>
                    <a:pt x="12942" y="20303"/>
                  </a:lnTo>
                  <a:lnTo>
                    <a:pt x="12967" y="20312"/>
                  </a:lnTo>
                  <a:lnTo>
                    <a:pt x="12991" y="20318"/>
                  </a:lnTo>
                  <a:lnTo>
                    <a:pt x="13010" y="20324"/>
                  </a:lnTo>
                  <a:lnTo>
                    <a:pt x="13035" y="20331"/>
                  </a:lnTo>
                  <a:lnTo>
                    <a:pt x="13053" y="20331"/>
                  </a:lnTo>
                  <a:lnTo>
                    <a:pt x="13072" y="20334"/>
                  </a:lnTo>
                  <a:lnTo>
                    <a:pt x="13140" y="20340"/>
                  </a:lnTo>
                  <a:lnTo>
                    <a:pt x="13159" y="20343"/>
                  </a:lnTo>
                  <a:lnTo>
                    <a:pt x="13202" y="20349"/>
                  </a:lnTo>
                  <a:lnTo>
                    <a:pt x="13227" y="20349"/>
                  </a:lnTo>
                  <a:lnTo>
                    <a:pt x="13271" y="20352"/>
                  </a:lnTo>
                  <a:lnTo>
                    <a:pt x="13289" y="20355"/>
                  </a:lnTo>
                  <a:lnTo>
                    <a:pt x="13314" y="20358"/>
                  </a:lnTo>
                  <a:lnTo>
                    <a:pt x="13339" y="20358"/>
                  </a:lnTo>
                  <a:lnTo>
                    <a:pt x="13339" y="20380"/>
                  </a:lnTo>
                  <a:lnTo>
                    <a:pt x="13345" y="20402"/>
                  </a:lnTo>
                  <a:lnTo>
                    <a:pt x="13345" y="20424"/>
                  </a:lnTo>
                  <a:lnTo>
                    <a:pt x="13345" y="20433"/>
                  </a:lnTo>
                  <a:lnTo>
                    <a:pt x="13382" y="20510"/>
                  </a:lnTo>
                  <a:lnTo>
                    <a:pt x="13401" y="20535"/>
                  </a:lnTo>
                  <a:lnTo>
                    <a:pt x="13376" y="20582"/>
                  </a:lnTo>
                  <a:lnTo>
                    <a:pt x="13357" y="20610"/>
                  </a:lnTo>
                  <a:lnTo>
                    <a:pt x="13364" y="20628"/>
                  </a:lnTo>
                  <a:lnTo>
                    <a:pt x="13370" y="20662"/>
                  </a:lnTo>
                  <a:lnTo>
                    <a:pt x="13357" y="20665"/>
                  </a:lnTo>
                  <a:lnTo>
                    <a:pt x="13320" y="20675"/>
                  </a:lnTo>
                  <a:lnTo>
                    <a:pt x="13302" y="20675"/>
                  </a:lnTo>
                  <a:lnTo>
                    <a:pt x="13283" y="20672"/>
                  </a:lnTo>
                  <a:lnTo>
                    <a:pt x="13258" y="20669"/>
                  </a:lnTo>
                  <a:lnTo>
                    <a:pt x="13240" y="20665"/>
                  </a:lnTo>
                  <a:lnTo>
                    <a:pt x="13215" y="20662"/>
                  </a:lnTo>
                  <a:lnTo>
                    <a:pt x="13196" y="20659"/>
                  </a:lnTo>
                  <a:lnTo>
                    <a:pt x="13177" y="20656"/>
                  </a:lnTo>
                  <a:lnTo>
                    <a:pt x="13159" y="20653"/>
                  </a:lnTo>
                  <a:lnTo>
                    <a:pt x="13134" y="20650"/>
                  </a:lnTo>
                  <a:lnTo>
                    <a:pt x="13115" y="20647"/>
                  </a:lnTo>
                  <a:lnTo>
                    <a:pt x="13097" y="20647"/>
                  </a:lnTo>
                  <a:lnTo>
                    <a:pt x="13072" y="20641"/>
                  </a:lnTo>
                  <a:lnTo>
                    <a:pt x="13053" y="20638"/>
                  </a:lnTo>
                  <a:lnTo>
                    <a:pt x="13035" y="20638"/>
                  </a:lnTo>
                  <a:lnTo>
                    <a:pt x="13010" y="20631"/>
                  </a:lnTo>
                  <a:lnTo>
                    <a:pt x="12991" y="20628"/>
                  </a:lnTo>
                  <a:lnTo>
                    <a:pt x="12973" y="20628"/>
                  </a:lnTo>
                  <a:lnTo>
                    <a:pt x="12948" y="20625"/>
                  </a:lnTo>
                  <a:lnTo>
                    <a:pt x="12936" y="20625"/>
                  </a:lnTo>
                  <a:lnTo>
                    <a:pt x="12762" y="20594"/>
                  </a:lnTo>
                  <a:lnTo>
                    <a:pt x="12787" y="20616"/>
                  </a:lnTo>
                  <a:lnTo>
                    <a:pt x="12774" y="20619"/>
                  </a:lnTo>
                  <a:lnTo>
                    <a:pt x="12743" y="20703"/>
                  </a:lnTo>
                  <a:lnTo>
                    <a:pt x="12737" y="20721"/>
                  </a:lnTo>
                  <a:lnTo>
                    <a:pt x="12700" y="20731"/>
                  </a:lnTo>
                  <a:lnTo>
                    <a:pt x="12700" y="20743"/>
                  </a:lnTo>
                  <a:lnTo>
                    <a:pt x="12737" y="20749"/>
                  </a:lnTo>
                  <a:lnTo>
                    <a:pt x="12830" y="20737"/>
                  </a:lnTo>
                  <a:lnTo>
                    <a:pt x="12843" y="20740"/>
                  </a:lnTo>
                  <a:lnTo>
                    <a:pt x="12861" y="20749"/>
                  </a:lnTo>
                  <a:lnTo>
                    <a:pt x="12867" y="20752"/>
                  </a:lnTo>
                  <a:lnTo>
                    <a:pt x="12880" y="20758"/>
                  </a:lnTo>
                  <a:lnTo>
                    <a:pt x="12905" y="20768"/>
                  </a:lnTo>
                  <a:lnTo>
                    <a:pt x="12923" y="20777"/>
                  </a:lnTo>
                  <a:lnTo>
                    <a:pt x="12942" y="20780"/>
                  </a:lnTo>
                  <a:lnTo>
                    <a:pt x="12960" y="20789"/>
                  </a:lnTo>
                  <a:lnTo>
                    <a:pt x="12979" y="20799"/>
                  </a:lnTo>
                  <a:lnTo>
                    <a:pt x="12998" y="20805"/>
                  </a:lnTo>
                  <a:lnTo>
                    <a:pt x="13022" y="20814"/>
                  </a:lnTo>
                  <a:lnTo>
                    <a:pt x="13041" y="20824"/>
                  </a:lnTo>
                  <a:lnTo>
                    <a:pt x="13066" y="20830"/>
                  </a:lnTo>
                  <a:lnTo>
                    <a:pt x="13084" y="20833"/>
                  </a:lnTo>
                  <a:lnTo>
                    <a:pt x="13109" y="20842"/>
                  </a:lnTo>
                  <a:lnTo>
                    <a:pt x="13128" y="20845"/>
                  </a:lnTo>
                  <a:lnTo>
                    <a:pt x="13146" y="20851"/>
                  </a:lnTo>
                  <a:lnTo>
                    <a:pt x="13171" y="20858"/>
                  </a:lnTo>
                  <a:lnTo>
                    <a:pt x="13196" y="20861"/>
                  </a:lnTo>
                  <a:lnTo>
                    <a:pt x="13215" y="20870"/>
                  </a:lnTo>
                  <a:lnTo>
                    <a:pt x="13233" y="20873"/>
                  </a:lnTo>
                  <a:lnTo>
                    <a:pt x="13240" y="20898"/>
                  </a:lnTo>
                  <a:lnTo>
                    <a:pt x="13246" y="20926"/>
                  </a:lnTo>
                  <a:lnTo>
                    <a:pt x="13252" y="20951"/>
                  </a:lnTo>
                  <a:lnTo>
                    <a:pt x="13252" y="20982"/>
                  </a:lnTo>
                  <a:lnTo>
                    <a:pt x="13258" y="21000"/>
                  </a:lnTo>
                  <a:lnTo>
                    <a:pt x="13264" y="21010"/>
                  </a:lnTo>
                  <a:lnTo>
                    <a:pt x="13264" y="21019"/>
                  </a:lnTo>
                  <a:lnTo>
                    <a:pt x="13271" y="21041"/>
                  </a:lnTo>
                  <a:lnTo>
                    <a:pt x="13277" y="21062"/>
                  </a:lnTo>
                  <a:lnTo>
                    <a:pt x="13271" y="21081"/>
                  </a:lnTo>
                  <a:lnTo>
                    <a:pt x="13271" y="21084"/>
                  </a:lnTo>
                  <a:lnTo>
                    <a:pt x="13277" y="21084"/>
                  </a:lnTo>
                  <a:lnTo>
                    <a:pt x="13252" y="21137"/>
                  </a:lnTo>
                  <a:lnTo>
                    <a:pt x="13215" y="21220"/>
                  </a:lnTo>
                  <a:lnTo>
                    <a:pt x="13215" y="21214"/>
                  </a:lnTo>
                  <a:lnTo>
                    <a:pt x="13202" y="21186"/>
                  </a:lnTo>
                  <a:lnTo>
                    <a:pt x="13196" y="21186"/>
                  </a:lnTo>
                  <a:lnTo>
                    <a:pt x="13153" y="21193"/>
                  </a:lnTo>
                  <a:lnTo>
                    <a:pt x="13128" y="21193"/>
                  </a:lnTo>
                  <a:lnTo>
                    <a:pt x="13084" y="21196"/>
                  </a:lnTo>
                  <a:lnTo>
                    <a:pt x="13060" y="21196"/>
                  </a:lnTo>
                  <a:lnTo>
                    <a:pt x="13041" y="21199"/>
                  </a:lnTo>
                  <a:lnTo>
                    <a:pt x="13016" y="21199"/>
                  </a:lnTo>
                  <a:lnTo>
                    <a:pt x="12979" y="21205"/>
                  </a:lnTo>
                  <a:lnTo>
                    <a:pt x="12960" y="21205"/>
                  </a:lnTo>
                  <a:lnTo>
                    <a:pt x="12936" y="21205"/>
                  </a:lnTo>
                  <a:lnTo>
                    <a:pt x="12917" y="21205"/>
                  </a:lnTo>
                  <a:lnTo>
                    <a:pt x="12936" y="21217"/>
                  </a:lnTo>
                  <a:lnTo>
                    <a:pt x="12954" y="21230"/>
                  </a:lnTo>
                  <a:lnTo>
                    <a:pt x="12973" y="21242"/>
                  </a:lnTo>
                  <a:lnTo>
                    <a:pt x="13171" y="21289"/>
                  </a:lnTo>
                  <a:lnTo>
                    <a:pt x="13115" y="21537"/>
                  </a:lnTo>
                  <a:lnTo>
                    <a:pt x="13109" y="21555"/>
                  </a:lnTo>
                  <a:lnTo>
                    <a:pt x="12787" y="21524"/>
                  </a:lnTo>
                  <a:lnTo>
                    <a:pt x="12756" y="21627"/>
                  </a:lnTo>
                  <a:lnTo>
                    <a:pt x="12756" y="21676"/>
                  </a:lnTo>
                  <a:lnTo>
                    <a:pt x="12756" y="21692"/>
                  </a:lnTo>
                  <a:lnTo>
                    <a:pt x="12750" y="21806"/>
                  </a:lnTo>
                  <a:lnTo>
                    <a:pt x="12942" y="21850"/>
                  </a:lnTo>
                  <a:lnTo>
                    <a:pt x="12836" y="22411"/>
                  </a:lnTo>
                  <a:lnTo>
                    <a:pt x="12830" y="22458"/>
                  </a:lnTo>
                  <a:lnTo>
                    <a:pt x="12812" y="22526"/>
                  </a:lnTo>
                  <a:lnTo>
                    <a:pt x="12923" y="22541"/>
                  </a:lnTo>
                  <a:lnTo>
                    <a:pt x="12917" y="22551"/>
                  </a:lnTo>
                  <a:lnTo>
                    <a:pt x="12905" y="22560"/>
                  </a:lnTo>
                  <a:lnTo>
                    <a:pt x="12886" y="22569"/>
                  </a:lnTo>
                  <a:lnTo>
                    <a:pt x="12880" y="22575"/>
                  </a:lnTo>
                  <a:lnTo>
                    <a:pt x="12867" y="22575"/>
                  </a:lnTo>
                  <a:lnTo>
                    <a:pt x="12855" y="22616"/>
                  </a:lnTo>
                  <a:lnTo>
                    <a:pt x="12905" y="22625"/>
                  </a:lnTo>
                  <a:lnTo>
                    <a:pt x="12905" y="22628"/>
                  </a:lnTo>
                  <a:lnTo>
                    <a:pt x="12923" y="22631"/>
                  </a:lnTo>
                  <a:lnTo>
                    <a:pt x="12923" y="22634"/>
                  </a:lnTo>
                  <a:lnTo>
                    <a:pt x="12929" y="22640"/>
                  </a:lnTo>
                  <a:lnTo>
                    <a:pt x="12929" y="22659"/>
                  </a:lnTo>
                  <a:lnTo>
                    <a:pt x="12923" y="22662"/>
                  </a:lnTo>
                  <a:lnTo>
                    <a:pt x="12923" y="22665"/>
                  </a:lnTo>
                  <a:lnTo>
                    <a:pt x="12917" y="22668"/>
                  </a:lnTo>
                  <a:lnTo>
                    <a:pt x="12905" y="22668"/>
                  </a:lnTo>
                  <a:lnTo>
                    <a:pt x="12898" y="22665"/>
                  </a:lnTo>
                  <a:lnTo>
                    <a:pt x="12892" y="22665"/>
                  </a:lnTo>
                  <a:lnTo>
                    <a:pt x="12892" y="22668"/>
                  </a:lnTo>
                  <a:lnTo>
                    <a:pt x="12886" y="22668"/>
                  </a:lnTo>
                  <a:lnTo>
                    <a:pt x="12886" y="22671"/>
                  </a:lnTo>
                  <a:lnTo>
                    <a:pt x="12874" y="22712"/>
                  </a:lnTo>
                  <a:lnTo>
                    <a:pt x="12867" y="22718"/>
                  </a:lnTo>
                  <a:lnTo>
                    <a:pt x="12867" y="22730"/>
                  </a:lnTo>
                  <a:lnTo>
                    <a:pt x="12874" y="22743"/>
                  </a:lnTo>
                  <a:lnTo>
                    <a:pt x="12874" y="22749"/>
                  </a:lnTo>
                  <a:lnTo>
                    <a:pt x="12880" y="22758"/>
                  </a:lnTo>
                  <a:lnTo>
                    <a:pt x="12880" y="22802"/>
                  </a:lnTo>
                  <a:lnTo>
                    <a:pt x="12824" y="23034"/>
                  </a:lnTo>
                  <a:lnTo>
                    <a:pt x="12824" y="23040"/>
                  </a:lnTo>
                  <a:lnTo>
                    <a:pt x="12818" y="23047"/>
                  </a:lnTo>
                  <a:lnTo>
                    <a:pt x="12793" y="23075"/>
                  </a:lnTo>
                  <a:lnTo>
                    <a:pt x="12787" y="23081"/>
                  </a:lnTo>
                  <a:lnTo>
                    <a:pt x="12774" y="23087"/>
                  </a:lnTo>
                  <a:lnTo>
                    <a:pt x="12768" y="23087"/>
                  </a:lnTo>
                  <a:lnTo>
                    <a:pt x="12756" y="23140"/>
                  </a:lnTo>
                  <a:lnTo>
                    <a:pt x="12812" y="23127"/>
                  </a:lnTo>
                  <a:lnTo>
                    <a:pt x="12824" y="23130"/>
                  </a:lnTo>
                  <a:lnTo>
                    <a:pt x="12830" y="23137"/>
                  </a:lnTo>
                  <a:lnTo>
                    <a:pt x="12836" y="23146"/>
                  </a:lnTo>
                  <a:lnTo>
                    <a:pt x="12836" y="23155"/>
                  </a:lnTo>
                  <a:lnTo>
                    <a:pt x="12830" y="23161"/>
                  </a:lnTo>
                  <a:lnTo>
                    <a:pt x="12824" y="23168"/>
                  </a:lnTo>
                  <a:lnTo>
                    <a:pt x="12812" y="23171"/>
                  </a:lnTo>
                  <a:lnTo>
                    <a:pt x="12799" y="23171"/>
                  </a:lnTo>
                  <a:lnTo>
                    <a:pt x="12793" y="23171"/>
                  </a:lnTo>
                  <a:lnTo>
                    <a:pt x="12793" y="23174"/>
                  </a:lnTo>
                  <a:lnTo>
                    <a:pt x="12793" y="23180"/>
                  </a:lnTo>
                  <a:lnTo>
                    <a:pt x="12725" y="23456"/>
                  </a:lnTo>
                  <a:lnTo>
                    <a:pt x="12725" y="23462"/>
                  </a:lnTo>
                  <a:lnTo>
                    <a:pt x="12737" y="23468"/>
                  </a:lnTo>
                  <a:lnTo>
                    <a:pt x="12787" y="23484"/>
                  </a:lnTo>
                  <a:lnTo>
                    <a:pt x="12793" y="23487"/>
                  </a:lnTo>
                  <a:lnTo>
                    <a:pt x="12793" y="23490"/>
                  </a:lnTo>
                  <a:lnTo>
                    <a:pt x="12799" y="23499"/>
                  </a:lnTo>
                  <a:lnTo>
                    <a:pt x="12843" y="23871"/>
                  </a:lnTo>
                  <a:lnTo>
                    <a:pt x="12849" y="23912"/>
                  </a:lnTo>
                  <a:lnTo>
                    <a:pt x="12849" y="23946"/>
                  </a:lnTo>
                  <a:lnTo>
                    <a:pt x="12855" y="23968"/>
                  </a:lnTo>
                  <a:lnTo>
                    <a:pt x="12650" y="24761"/>
                  </a:lnTo>
                  <a:lnTo>
                    <a:pt x="12650" y="24780"/>
                  </a:lnTo>
                  <a:lnTo>
                    <a:pt x="12644" y="24786"/>
                  </a:lnTo>
                  <a:lnTo>
                    <a:pt x="12638" y="24833"/>
                  </a:lnTo>
                  <a:lnTo>
                    <a:pt x="12588" y="25040"/>
                  </a:lnTo>
                  <a:lnTo>
                    <a:pt x="12483" y="25540"/>
                  </a:lnTo>
                  <a:lnTo>
                    <a:pt x="12427" y="25784"/>
                  </a:lnTo>
                  <a:lnTo>
                    <a:pt x="12378" y="26017"/>
                  </a:lnTo>
                  <a:lnTo>
                    <a:pt x="12266" y="26519"/>
                  </a:lnTo>
                  <a:lnTo>
                    <a:pt x="12223" y="26715"/>
                  </a:lnTo>
                  <a:lnTo>
                    <a:pt x="12173" y="26925"/>
                  </a:lnTo>
                  <a:lnTo>
                    <a:pt x="12167" y="26932"/>
                  </a:lnTo>
                  <a:lnTo>
                    <a:pt x="12160" y="26932"/>
                  </a:lnTo>
                  <a:lnTo>
                    <a:pt x="12148" y="26941"/>
                  </a:lnTo>
                  <a:lnTo>
                    <a:pt x="12136" y="26941"/>
                  </a:lnTo>
                  <a:lnTo>
                    <a:pt x="12117" y="26935"/>
                  </a:lnTo>
                  <a:lnTo>
                    <a:pt x="12105" y="26925"/>
                  </a:lnTo>
                  <a:lnTo>
                    <a:pt x="12024" y="26947"/>
                  </a:lnTo>
                  <a:lnTo>
                    <a:pt x="12036" y="27034"/>
                  </a:lnTo>
                  <a:lnTo>
                    <a:pt x="12049" y="27112"/>
                  </a:lnTo>
                  <a:lnTo>
                    <a:pt x="12080" y="27294"/>
                  </a:lnTo>
                  <a:lnTo>
                    <a:pt x="11925" y="27443"/>
                  </a:lnTo>
                  <a:lnTo>
                    <a:pt x="11894" y="27477"/>
                  </a:lnTo>
                  <a:lnTo>
                    <a:pt x="11888" y="27480"/>
                  </a:lnTo>
                  <a:lnTo>
                    <a:pt x="11881" y="27480"/>
                  </a:lnTo>
                  <a:lnTo>
                    <a:pt x="11881" y="27493"/>
                  </a:lnTo>
                  <a:lnTo>
                    <a:pt x="11881" y="27536"/>
                  </a:lnTo>
                  <a:lnTo>
                    <a:pt x="11919" y="27694"/>
                  </a:lnTo>
                  <a:lnTo>
                    <a:pt x="11981" y="28045"/>
                  </a:lnTo>
                  <a:lnTo>
                    <a:pt x="11398" y="27977"/>
                  </a:lnTo>
                  <a:lnTo>
                    <a:pt x="11274" y="28076"/>
                  </a:lnTo>
                  <a:lnTo>
                    <a:pt x="11454" y="28715"/>
                  </a:lnTo>
                  <a:lnTo>
                    <a:pt x="11454" y="28727"/>
                  </a:lnTo>
                  <a:lnTo>
                    <a:pt x="11230" y="28854"/>
                  </a:lnTo>
                  <a:lnTo>
                    <a:pt x="11081" y="28944"/>
                  </a:lnTo>
                  <a:lnTo>
                    <a:pt x="11081" y="28959"/>
                  </a:lnTo>
                  <a:lnTo>
                    <a:pt x="11081" y="28975"/>
                  </a:lnTo>
                  <a:lnTo>
                    <a:pt x="11137" y="29511"/>
                  </a:lnTo>
                  <a:lnTo>
                    <a:pt x="11199" y="29645"/>
                  </a:lnTo>
                  <a:lnTo>
                    <a:pt x="11230" y="29719"/>
                  </a:lnTo>
                  <a:lnTo>
                    <a:pt x="11286" y="29834"/>
                  </a:lnTo>
                  <a:lnTo>
                    <a:pt x="11379" y="30045"/>
                  </a:lnTo>
                  <a:lnTo>
                    <a:pt x="11472" y="30175"/>
                  </a:lnTo>
                  <a:lnTo>
                    <a:pt x="12309" y="29214"/>
                  </a:lnTo>
                  <a:lnTo>
                    <a:pt x="12297" y="29065"/>
                  </a:lnTo>
                  <a:lnTo>
                    <a:pt x="12365" y="29046"/>
                  </a:lnTo>
                  <a:lnTo>
                    <a:pt x="12378" y="29043"/>
                  </a:lnTo>
                  <a:lnTo>
                    <a:pt x="12353" y="29273"/>
                  </a:lnTo>
                  <a:lnTo>
                    <a:pt x="11447" y="30283"/>
                  </a:lnTo>
                  <a:lnTo>
                    <a:pt x="11410" y="30302"/>
                  </a:lnTo>
                  <a:lnTo>
                    <a:pt x="11342" y="30339"/>
                  </a:lnTo>
                  <a:lnTo>
                    <a:pt x="11280" y="30367"/>
                  </a:lnTo>
                  <a:lnTo>
                    <a:pt x="11230" y="30380"/>
                  </a:lnTo>
                  <a:lnTo>
                    <a:pt x="11218" y="30383"/>
                  </a:lnTo>
                  <a:lnTo>
                    <a:pt x="11187" y="30386"/>
                  </a:lnTo>
                  <a:lnTo>
                    <a:pt x="11137" y="30386"/>
                  </a:lnTo>
                  <a:lnTo>
                    <a:pt x="11050" y="30367"/>
                  </a:lnTo>
                  <a:lnTo>
                    <a:pt x="10988" y="30345"/>
                  </a:lnTo>
                  <a:lnTo>
                    <a:pt x="10951" y="30324"/>
                  </a:lnTo>
                  <a:lnTo>
                    <a:pt x="10933" y="30311"/>
                  </a:lnTo>
                  <a:lnTo>
                    <a:pt x="10895" y="30274"/>
                  </a:lnTo>
                  <a:lnTo>
                    <a:pt x="10864" y="30240"/>
                  </a:lnTo>
                  <a:lnTo>
                    <a:pt x="10747" y="30100"/>
                  </a:lnTo>
                  <a:lnTo>
                    <a:pt x="10666" y="30004"/>
                  </a:lnTo>
                  <a:lnTo>
                    <a:pt x="10548" y="29871"/>
                  </a:lnTo>
                  <a:lnTo>
                    <a:pt x="10523" y="29837"/>
                  </a:lnTo>
                  <a:lnTo>
                    <a:pt x="10406" y="29707"/>
                  </a:lnTo>
                  <a:lnTo>
                    <a:pt x="10319" y="29604"/>
                  </a:lnTo>
                  <a:lnTo>
                    <a:pt x="10207" y="29688"/>
                  </a:lnTo>
                  <a:lnTo>
                    <a:pt x="10145" y="29744"/>
                  </a:lnTo>
                  <a:lnTo>
                    <a:pt x="10158" y="29763"/>
                  </a:lnTo>
                  <a:lnTo>
                    <a:pt x="10164" y="29781"/>
                  </a:lnTo>
                  <a:lnTo>
                    <a:pt x="10176" y="29784"/>
                  </a:lnTo>
                  <a:lnTo>
                    <a:pt x="10288" y="29787"/>
                  </a:lnTo>
                  <a:lnTo>
                    <a:pt x="10251" y="29893"/>
                  </a:lnTo>
                  <a:lnTo>
                    <a:pt x="10232" y="29927"/>
                  </a:lnTo>
                  <a:lnTo>
                    <a:pt x="10232" y="29949"/>
                  </a:lnTo>
                  <a:lnTo>
                    <a:pt x="10282" y="30007"/>
                  </a:lnTo>
                  <a:lnTo>
                    <a:pt x="10288" y="30014"/>
                  </a:lnTo>
                  <a:lnTo>
                    <a:pt x="10288" y="30017"/>
                  </a:lnTo>
                  <a:lnTo>
                    <a:pt x="10282" y="30023"/>
                  </a:lnTo>
                  <a:lnTo>
                    <a:pt x="10244" y="30051"/>
                  </a:lnTo>
                  <a:lnTo>
                    <a:pt x="10195" y="30088"/>
                  </a:lnTo>
                  <a:lnTo>
                    <a:pt x="10182" y="30091"/>
                  </a:lnTo>
                  <a:lnTo>
                    <a:pt x="10145" y="30051"/>
                  </a:lnTo>
                  <a:lnTo>
                    <a:pt x="10151" y="30045"/>
                  </a:lnTo>
                  <a:lnTo>
                    <a:pt x="10133" y="30023"/>
                  </a:lnTo>
                  <a:lnTo>
                    <a:pt x="10133" y="30020"/>
                  </a:lnTo>
                  <a:lnTo>
                    <a:pt x="10127" y="30020"/>
                  </a:lnTo>
                  <a:lnTo>
                    <a:pt x="10096" y="30029"/>
                  </a:lnTo>
                  <a:lnTo>
                    <a:pt x="10083" y="30029"/>
                  </a:lnTo>
                  <a:lnTo>
                    <a:pt x="10027" y="30045"/>
                  </a:lnTo>
                  <a:lnTo>
                    <a:pt x="10015" y="30048"/>
                  </a:lnTo>
                  <a:lnTo>
                    <a:pt x="10009" y="30032"/>
                  </a:lnTo>
                  <a:lnTo>
                    <a:pt x="9984" y="30026"/>
                  </a:lnTo>
                  <a:lnTo>
                    <a:pt x="9971" y="30051"/>
                  </a:lnTo>
                  <a:lnTo>
                    <a:pt x="9971" y="30060"/>
                  </a:lnTo>
                  <a:lnTo>
                    <a:pt x="9959" y="30094"/>
                  </a:lnTo>
                  <a:lnTo>
                    <a:pt x="9909" y="30209"/>
                  </a:lnTo>
                  <a:lnTo>
                    <a:pt x="9903" y="30215"/>
                  </a:lnTo>
                  <a:lnTo>
                    <a:pt x="9897" y="30228"/>
                  </a:lnTo>
                  <a:lnTo>
                    <a:pt x="9897" y="30237"/>
                  </a:lnTo>
                  <a:lnTo>
                    <a:pt x="9891" y="30256"/>
                  </a:lnTo>
                  <a:lnTo>
                    <a:pt x="9878" y="30296"/>
                  </a:lnTo>
                  <a:lnTo>
                    <a:pt x="9854" y="30349"/>
                  </a:lnTo>
                  <a:lnTo>
                    <a:pt x="9829" y="30404"/>
                  </a:lnTo>
                  <a:lnTo>
                    <a:pt x="9810" y="30463"/>
                  </a:lnTo>
                  <a:lnTo>
                    <a:pt x="9804" y="30469"/>
                  </a:lnTo>
                  <a:lnTo>
                    <a:pt x="9785" y="30507"/>
                  </a:lnTo>
                  <a:lnTo>
                    <a:pt x="9785" y="30531"/>
                  </a:lnTo>
                  <a:lnTo>
                    <a:pt x="9773" y="30547"/>
                  </a:lnTo>
                  <a:lnTo>
                    <a:pt x="9754" y="30587"/>
                  </a:lnTo>
                  <a:lnTo>
                    <a:pt x="9748" y="30609"/>
                  </a:lnTo>
                  <a:lnTo>
                    <a:pt x="9717" y="30674"/>
                  </a:lnTo>
                  <a:lnTo>
                    <a:pt x="9686" y="30733"/>
                  </a:lnTo>
                  <a:lnTo>
                    <a:pt x="9661" y="30789"/>
                  </a:lnTo>
                  <a:lnTo>
                    <a:pt x="9649" y="30817"/>
                  </a:lnTo>
                  <a:lnTo>
                    <a:pt x="9643" y="30826"/>
                  </a:lnTo>
                  <a:lnTo>
                    <a:pt x="9637" y="30829"/>
                  </a:lnTo>
                  <a:lnTo>
                    <a:pt x="9618" y="30838"/>
                  </a:lnTo>
                  <a:lnTo>
                    <a:pt x="9618" y="30842"/>
                  </a:lnTo>
                  <a:lnTo>
                    <a:pt x="9612" y="30845"/>
                  </a:lnTo>
                  <a:lnTo>
                    <a:pt x="9606" y="30848"/>
                  </a:lnTo>
                  <a:lnTo>
                    <a:pt x="9587" y="30848"/>
                  </a:lnTo>
                  <a:lnTo>
                    <a:pt x="9568" y="30842"/>
                  </a:lnTo>
                  <a:lnTo>
                    <a:pt x="9556" y="30931"/>
                  </a:lnTo>
                  <a:lnTo>
                    <a:pt x="9550" y="30947"/>
                  </a:lnTo>
                  <a:lnTo>
                    <a:pt x="9544" y="30966"/>
                  </a:lnTo>
                  <a:lnTo>
                    <a:pt x="9544" y="30987"/>
                  </a:lnTo>
                  <a:lnTo>
                    <a:pt x="9537" y="31006"/>
                  </a:lnTo>
                  <a:lnTo>
                    <a:pt x="9525" y="31034"/>
                  </a:lnTo>
                  <a:lnTo>
                    <a:pt x="9525" y="31043"/>
                  </a:lnTo>
                  <a:lnTo>
                    <a:pt x="9513" y="31049"/>
                  </a:lnTo>
                  <a:lnTo>
                    <a:pt x="9376" y="31179"/>
                  </a:lnTo>
                  <a:lnTo>
                    <a:pt x="9333" y="31220"/>
                  </a:lnTo>
                  <a:lnTo>
                    <a:pt x="9314" y="31235"/>
                  </a:lnTo>
                  <a:lnTo>
                    <a:pt x="9283" y="31260"/>
                  </a:lnTo>
                  <a:lnTo>
                    <a:pt x="9283" y="31254"/>
                  </a:lnTo>
                  <a:lnTo>
                    <a:pt x="9277" y="31251"/>
                  </a:lnTo>
                  <a:lnTo>
                    <a:pt x="9221" y="31183"/>
                  </a:lnTo>
                  <a:lnTo>
                    <a:pt x="9165" y="31238"/>
                  </a:lnTo>
                  <a:lnTo>
                    <a:pt x="9159" y="31248"/>
                  </a:lnTo>
                  <a:lnTo>
                    <a:pt x="9153" y="31254"/>
                  </a:lnTo>
                  <a:lnTo>
                    <a:pt x="9159" y="31260"/>
                  </a:lnTo>
                  <a:lnTo>
                    <a:pt x="9103" y="31276"/>
                  </a:lnTo>
                  <a:lnTo>
                    <a:pt x="9141" y="31279"/>
                  </a:lnTo>
                  <a:lnTo>
                    <a:pt x="8911" y="31294"/>
                  </a:lnTo>
                  <a:lnTo>
                    <a:pt x="8948" y="31338"/>
                  </a:lnTo>
                  <a:lnTo>
                    <a:pt x="8948" y="31350"/>
                  </a:lnTo>
                  <a:lnTo>
                    <a:pt x="8954" y="31356"/>
                  </a:lnTo>
                  <a:lnTo>
                    <a:pt x="8954" y="31359"/>
                  </a:lnTo>
                  <a:lnTo>
                    <a:pt x="8948" y="31362"/>
                  </a:lnTo>
                  <a:lnTo>
                    <a:pt x="8930" y="31390"/>
                  </a:lnTo>
                  <a:lnTo>
                    <a:pt x="8930" y="31393"/>
                  </a:lnTo>
                  <a:lnTo>
                    <a:pt x="8923" y="31393"/>
                  </a:lnTo>
                  <a:lnTo>
                    <a:pt x="8917" y="31390"/>
                  </a:lnTo>
                  <a:lnTo>
                    <a:pt x="8892" y="31375"/>
                  </a:lnTo>
                  <a:lnTo>
                    <a:pt x="8880" y="31406"/>
                  </a:lnTo>
                  <a:lnTo>
                    <a:pt x="8911" y="31424"/>
                  </a:lnTo>
                  <a:lnTo>
                    <a:pt x="8911" y="31431"/>
                  </a:lnTo>
                  <a:lnTo>
                    <a:pt x="8911" y="31434"/>
                  </a:lnTo>
                  <a:lnTo>
                    <a:pt x="8892" y="31452"/>
                  </a:lnTo>
                  <a:lnTo>
                    <a:pt x="8880" y="31443"/>
                  </a:lnTo>
                  <a:lnTo>
                    <a:pt x="8874" y="31443"/>
                  </a:lnTo>
                  <a:lnTo>
                    <a:pt x="8855" y="31468"/>
                  </a:lnTo>
                  <a:lnTo>
                    <a:pt x="8843" y="31490"/>
                  </a:lnTo>
                  <a:lnTo>
                    <a:pt x="8787" y="31542"/>
                  </a:lnTo>
                  <a:lnTo>
                    <a:pt x="8694" y="31666"/>
                  </a:lnTo>
                  <a:lnTo>
                    <a:pt x="8651" y="31722"/>
                  </a:lnTo>
                  <a:lnTo>
                    <a:pt x="8638" y="31731"/>
                  </a:lnTo>
                  <a:lnTo>
                    <a:pt x="8595" y="31797"/>
                  </a:lnTo>
                  <a:lnTo>
                    <a:pt x="8483" y="31846"/>
                  </a:lnTo>
                  <a:lnTo>
                    <a:pt x="8409" y="31880"/>
                  </a:lnTo>
                  <a:lnTo>
                    <a:pt x="8310" y="31927"/>
                  </a:lnTo>
                  <a:lnTo>
                    <a:pt x="8167" y="31992"/>
                  </a:lnTo>
                  <a:lnTo>
                    <a:pt x="8080" y="32032"/>
                  </a:lnTo>
                  <a:lnTo>
                    <a:pt x="8086" y="32041"/>
                  </a:lnTo>
                  <a:lnTo>
                    <a:pt x="8204" y="32175"/>
                  </a:lnTo>
                  <a:lnTo>
                    <a:pt x="8210" y="32184"/>
                  </a:lnTo>
                  <a:lnTo>
                    <a:pt x="8210" y="32190"/>
                  </a:lnTo>
                  <a:lnTo>
                    <a:pt x="8217" y="32193"/>
                  </a:lnTo>
                  <a:lnTo>
                    <a:pt x="8217" y="32203"/>
                  </a:lnTo>
                  <a:lnTo>
                    <a:pt x="8155" y="32265"/>
                  </a:lnTo>
                  <a:lnTo>
                    <a:pt x="8117" y="32302"/>
                  </a:lnTo>
                  <a:lnTo>
                    <a:pt x="8105" y="32333"/>
                  </a:lnTo>
                  <a:lnTo>
                    <a:pt x="8099" y="32345"/>
                  </a:lnTo>
                  <a:lnTo>
                    <a:pt x="8080" y="32389"/>
                  </a:lnTo>
                  <a:lnTo>
                    <a:pt x="8055" y="32441"/>
                  </a:lnTo>
                  <a:lnTo>
                    <a:pt x="8031" y="32513"/>
                  </a:lnTo>
                  <a:lnTo>
                    <a:pt x="8012" y="32550"/>
                  </a:lnTo>
                  <a:lnTo>
                    <a:pt x="7888" y="32426"/>
                  </a:lnTo>
                  <a:lnTo>
                    <a:pt x="7851" y="32404"/>
                  </a:lnTo>
                  <a:lnTo>
                    <a:pt x="7826" y="32401"/>
                  </a:lnTo>
                  <a:lnTo>
                    <a:pt x="7795" y="32407"/>
                  </a:lnTo>
                  <a:lnTo>
                    <a:pt x="7776" y="32426"/>
                  </a:lnTo>
                  <a:lnTo>
                    <a:pt x="7764" y="32398"/>
                  </a:lnTo>
                  <a:lnTo>
                    <a:pt x="7758" y="32417"/>
                  </a:lnTo>
                  <a:lnTo>
                    <a:pt x="7584" y="32562"/>
                  </a:lnTo>
                  <a:lnTo>
                    <a:pt x="7448" y="32662"/>
                  </a:lnTo>
                  <a:lnTo>
                    <a:pt x="7262" y="32795"/>
                  </a:lnTo>
                  <a:lnTo>
                    <a:pt x="7243" y="32779"/>
                  </a:lnTo>
                  <a:lnTo>
                    <a:pt x="7224" y="32764"/>
                  </a:lnTo>
                  <a:lnTo>
                    <a:pt x="7218" y="32758"/>
                  </a:lnTo>
                  <a:lnTo>
                    <a:pt x="7162" y="32711"/>
                  </a:lnTo>
                  <a:lnTo>
                    <a:pt x="7088" y="32652"/>
                  </a:lnTo>
                  <a:lnTo>
                    <a:pt x="7069" y="32674"/>
                  </a:lnTo>
                  <a:lnTo>
                    <a:pt x="7069" y="32677"/>
                  </a:lnTo>
                  <a:lnTo>
                    <a:pt x="6964" y="32779"/>
                  </a:lnTo>
                  <a:lnTo>
                    <a:pt x="6790" y="32969"/>
                  </a:lnTo>
                  <a:lnTo>
                    <a:pt x="6765" y="32996"/>
                  </a:lnTo>
                  <a:lnTo>
                    <a:pt x="6685" y="33086"/>
                  </a:lnTo>
                  <a:lnTo>
                    <a:pt x="6610" y="33161"/>
                  </a:lnTo>
                  <a:lnTo>
                    <a:pt x="6555" y="33220"/>
                  </a:lnTo>
                  <a:lnTo>
                    <a:pt x="6499" y="33282"/>
                  </a:lnTo>
                  <a:lnTo>
                    <a:pt x="6474" y="33300"/>
                  </a:lnTo>
                  <a:lnTo>
                    <a:pt x="6449" y="33319"/>
                  </a:lnTo>
                  <a:lnTo>
                    <a:pt x="6443" y="33350"/>
                  </a:lnTo>
                  <a:lnTo>
                    <a:pt x="6424" y="33381"/>
                  </a:lnTo>
                  <a:lnTo>
                    <a:pt x="6393" y="33409"/>
                  </a:lnTo>
                  <a:lnTo>
                    <a:pt x="6387" y="33418"/>
                  </a:lnTo>
                  <a:lnTo>
                    <a:pt x="6387" y="33424"/>
                  </a:lnTo>
                  <a:lnTo>
                    <a:pt x="6375" y="33434"/>
                  </a:lnTo>
                  <a:lnTo>
                    <a:pt x="6369" y="33443"/>
                  </a:lnTo>
                  <a:lnTo>
                    <a:pt x="6369" y="33455"/>
                  </a:lnTo>
                  <a:lnTo>
                    <a:pt x="6362" y="33468"/>
                  </a:lnTo>
                  <a:lnTo>
                    <a:pt x="6350" y="33496"/>
                  </a:lnTo>
                  <a:lnTo>
                    <a:pt x="6325" y="33567"/>
                  </a:lnTo>
                  <a:lnTo>
                    <a:pt x="6313" y="33598"/>
                  </a:lnTo>
                  <a:lnTo>
                    <a:pt x="6462" y="33995"/>
                  </a:lnTo>
                  <a:lnTo>
                    <a:pt x="6474" y="33995"/>
                  </a:lnTo>
                  <a:lnTo>
                    <a:pt x="6480" y="34004"/>
                  </a:lnTo>
                  <a:lnTo>
                    <a:pt x="6486" y="34010"/>
                  </a:lnTo>
                  <a:lnTo>
                    <a:pt x="6493" y="34060"/>
                  </a:lnTo>
                  <a:lnTo>
                    <a:pt x="6486" y="34069"/>
                  </a:lnTo>
                  <a:lnTo>
                    <a:pt x="6486" y="34079"/>
                  </a:lnTo>
                  <a:lnTo>
                    <a:pt x="6474" y="34116"/>
                  </a:lnTo>
                  <a:lnTo>
                    <a:pt x="6431" y="34227"/>
                  </a:lnTo>
                  <a:lnTo>
                    <a:pt x="6387" y="34265"/>
                  </a:lnTo>
                  <a:lnTo>
                    <a:pt x="6387" y="34274"/>
                  </a:lnTo>
                  <a:lnTo>
                    <a:pt x="6375" y="34292"/>
                  </a:lnTo>
                  <a:lnTo>
                    <a:pt x="6369" y="34311"/>
                  </a:lnTo>
                  <a:lnTo>
                    <a:pt x="6369" y="34345"/>
                  </a:lnTo>
                  <a:lnTo>
                    <a:pt x="6369" y="34376"/>
                  </a:lnTo>
                  <a:lnTo>
                    <a:pt x="6369" y="34438"/>
                  </a:lnTo>
                  <a:lnTo>
                    <a:pt x="6307" y="34432"/>
                  </a:lnTo>
                  <a:lnTo>
                    <a:pt x="6313" y="34438"/>
                  </a:lnTo>
                  <a:lnTo>
                    <a:pt x="6325" y="34503"/>
                  </a:lnTo>
                  <a:lnTo>
                    <a:pt x="6325" y="34516"/>
                  </a:lnTo>
                  <a:lnTo>
                    <a:pt x="6344" y="34643"/>
                  </a:lnTo>
                  <a:lnTo>
                    <a:pt x="6350" y="34671"/>
                  </a:lnTo>
                  <a:lnTo>
                    <a:pt x="6350" y="34770"/>
                  </a:lnTo>
                  <a:lnTo>
                    <a:pt x="6344" y="34776"/>
                  </a:lnTo>
                  <a:lnTo>
                    <a:pt x="6338" y="34779"/>
                  </a:lnTo>
                  <a:lnTo>
                    <a:pt x="6331" y="34782"/>
                  </a:lnTo>
                  <a:lnTo>
                    <a:pt x="6294" y="34776"/>
                  </a:lnTo>
                  <a:lnTo>
                    <a:pt x="6288" y="34776"/>
                  </a:lnTo>
                  <a:lnTo>
                    <a:pt x="6257" y="34869"/>
                  </a:lnTo>
                  <a:lnTo>
                    <a:pt x="6257" y="34872"/>
                  </a:lnTo>
                  <a:lnTo>
                    <a:pt x="6220" y="34972"/>
                  </a:lnTo>
                  <a:lnTo>
                    <a:pt x="6220" y="34978"/>
                  </a:lnTo>
                  <a:lnTo>
                    <a:pt x="6201" y="34993"/>
                  </a:lnTo>
                  <a:lnTo>
                    <a:pt x="6189" y="35009"/>
                  </a:lnTo>
                  <a:lnTo>
                    <a:pt x="6176" y="35027"/>
                  </a:lnTo>
                  <a:lnTo>
                    <a:pt x="6152" y="35049"/>
                  </a:lnTo>
                  <a:lnTo>
                    <a:pt x="6145" y="35058"/>
                  </a:lnTo>
                  <a:lnTo>
                    <a:pt x="6127" y="35086"/>
                  </a:lnTo>
                  <a:lnTo>
                    <a:pt x="6114" y="35083"/>
                  </a:lnTo>
                  <a:lnTo>
                    <a:pt x="6096" y="35096"/>
                  </a:lnTo>
                  <a:lnTo>
                    <a:pt x="6083" y="35111"/>
                  </a:lnTo>
                  <a:lnTo>
                    <a:pt x="6071" y="35120"/>
                  </a:lnTo>
                  <a:lnTo>
                    <a:pt x="6065" y="35127"/>
                  </a:lnTo>
                  <a:lnTo>
                    <a:pt x="6052" y="35139"/>
                  </a:lnTo>
                  <a:lnTo>
                    <a:pt x="6034" y="35154"/>
                  </a:lnTo>
                  <a:lnTo>
                    <a:pt x="6015" y="35167"/>
                  </a:lnTo>
                  <a:lnTo>
                    <a:pt x="6015" y="35173"/>
                  </a:lnTo>
                  <a:lnTo>
                    <a:pt x="5990" y="35254"/>
                  </a:lnTo>
                  <a:lnTo>
                    <a:pt x="5959" y="35285"/>
                  </a:lnTo>
                  <a:lnTo>
                    <a:pt x="5953" y="35303"/>
                  </a:lnTo>
                  <a:lnTo>
                    <a:pt x="5941" y="35322"/>
                  </a:lnTo>
                  <a:lnTo>
                    <a:pt x="5941" y="35340"/>
                  </a:lnTo>
                  <a:lnTo>
                    <a:pt x="5928" y="35362"/>
                  </a:lnTo>
                  <a:lnTo>
                    <a:pt x="5916" y="35406"/>
                  </a:lnTo>
                  <a:lnTo>
                    <a:pt x="5904" y="35427"/>
                  </a:lnTo>
                  <a:lnTo>
                    <a:pt x="5891" y="35446"/>
                  </a:lnTo>
                  <a:lnTo>
                    <a:pt x="5885" y="35465"/>
                  </a:lnTo>
                  <a:lnTo>
                    <a:pt x="5873" y="35480"/>
                  </a:lnTo>
                  <a:lnTo>
                    <a:pt x="5860" y="35499"/>
                  </a:lnTo>
                  <a:lnTo>
                    <a:pt x="5848" y="35517"/>
                  </a:lnTo>
                  <a:lnTo>
                    <a:pt x="5835" y="35536"/>
                  </a:lnTo>
                  <a:lnTo>
                    <a:pt x="5829" y="35554"/>
                  </a:lnTo>
                  <a:lnTo>
                    <a:pt x="5823" y="35561"/>
                  </a:lnTo>
                  <a:lnTo>
                    <a:pt x="5668" y="35694"/>
                  </a:lnTo>
                  <a:lnTo>
                    <a:pt x="5699" y="35815"/>
                  </a:lnTo>
                  <a:lnTo>
                    <a:pt x="5705" y="35849"/>
                  </a:lnTo>
                  <a:lnTo>
                    <a:pt x="5711" y="35864"/>
                  </a:lnTo>
                  <a:lnTo>
                    <a:pt x="5624" y="36038"/>
                  </a:lnTo>
                  <a:lnTo>
                    <a:pt x="5575" y="36103"/>
                  </a:lnTo>
                  <a:lnTo>
                    <a:pt x="5507" y="36153"/>
                  </a:lnTo>
                  <a:lnTo>
                    <a:pt x="5420" y="36181"/>
                  </a:lnTo>
                  <a:lnTo>
                    <a:pt x="5364" y="36178"/>
                  </a:lnTo>
                  <a:lnTo>
                    <a:pt x="5296" y="36178"/>
                  </a:lnTo>
                  <a:lnTo>
                    <a:pt x="5184" y="36168"/>
                  </a:lnTo>
                  <a:lnTo>
                    <a:pt x="5203" y="36221"/>
                  </a:lnTo>
                  <a:lnTo>
                    <a:pt x="5197" y="36289"/>
                  </a:lnTo>
                  <a:lnTo>
                    <a:pt x="5197" y="36376"/>
                  </a:lnTo>
                  <a:lnTo>
                    <a:pt x="5190" y="36385"/>
                  </a:lnTo>
                  <a:lnTo>
                    <a:pt x="5178" y="36404"/>
                  </a:lnTo>
                  <a:lnTo>
                    <a:pt x="5172" y="36423"/>
                  </a:lnTo>
                  <a:lnTo>
                    <a:pt x="5159" y="36441"/>
                  </a:lnTo>
                  <a:lnTo>
                    <a:pt x="5153" y="36460"/>
                  </a:lnTo>
                  <a:lnTo>
                    <a:pt x="5141" y="36478"/>
                  </a:lnTo>
                  <a:lnTo>
                    <a:pt x="5135" y="36500"/>
                  </a:lnTo>
                  <a:lnTo>
                    <a:pt x="5122" y="36519"/>
                  </a:lnTo>
                  <a:lnTo>
                    <a:pt x="4794" y="36627"/>
                  </a:lnTo>
                  <a:lnTo>
                    <a:pt x="4211" y="36513"/>
                  </a:lnTo>
                  <a:lnTo>
                    <a:pt x="3721" y="35992"/>
                  </a:lnTo>
                  <a:lnTo>
                    <a:pt x="3640" y="35849"/>
                  </a:lnTo>
                  <a:lnTo>
                    <a:pt x="3528" y="35638"/>
                  </a:lnTo>
                  <a:lnTo>
                    <a:pt x="3435" y="35452"/>
                  </a:lnTo>
                  <a:lnTo>
                    <a:pt x="3417" y="35350"/>
                  </a:lnTo>
                  <a:lnTo>
                    <a:pt x="3398" y="35257"/>
                  </a:lnTo>
                  <a:lnTo>
                    <a:pt x="3373" y="35136"/>
                  </a:lnTo>
                  <a:lnTo>
                    <a:pt x="3355" y="35018"/>
                  </a:lnTo>
                  <a:lnTo>
                    <a:pt x="3330" y="34888"/>
                  </a:lnTo>
                  <a:lnTo>
                    <a:pt x="3287" y="34599"/>
                  </a:lnTo>
                  <a:lnTo>
                    <a:pt x="3287" y="34367"/>
                  </a:lnTo>
                  <a:lnTo>
                    <a:pt x="3299" y="34079"/>
                  </a:lnTo>
                  <a:lnTo>
                    <a:pt x="3305" y="33846"/>
                  </a:lnTo>
                  <a:lnTo>
                    <a:pt x="3305" y="33663"/>
                  </a:lnTo>
                  <a:lnTo>
                    <a:pt x="3336" y="33158"/>
                  </a:lnTo>
                  <a:lnTo>
                    <a:pt x="3349" y="32879"/>
                  </a:lnTo>
                  <a:lnTo>
                    <a:pt x="3460" y="32696"/>
                  </a:lnTo>
                  <a:lnTo>
                    <a:pt x="3528" y="32584"/>
                  </a:lnTo>
                  <a:lnTo>
                    <a:pt x="3541" y="32550"/>
                  </a:lnTo>
                  <a:lnTo>
                    <a:pt x="3603" y="32441"/>
                  </a:lnTo>
                  <a:lnTo>
                    <a:pt x="3677" y="32327"/>
                  </a:lnTo>
                  <a:lnTo>
                    <a:pt x="3938" y="31964"/>
                  </a:lnTo>
                  <a:lnTo>
                    <a:pt x="4229" y="31567"/>
                  </a:lnTo>
                  <a:lnTo>
                    <a:pt x="4235" y="31564"/>
                  </a:lnTo>
                  <a:lnTo>
                    <a:pt x="4651" y="31127"/>
                  </a:lnTo>
                  <a:lnTo>
                    <a:pt x="4899" y="31046"/>
                  </a:lnTo>
                  <a:lnTo>
                    <a:pt x="4992" y="30817"/>
                  </a:lnTo>
                  <a:lnTo>
                    <a:pt x="5221" y="30290"/>
                  </a:lnTo>
                  <a:lnTo>
                    <a:pt x="5600" y="29738"/>
                  </a:lnTo>
                  <a:lnTo>
                    <a:pt x="5779" y="29710"/>
                  </a:lnTo>
                  <a:lnTo>
                    <a:pt x="6183" y="29130"/>
                  </a:lnTo>
                  <a:lnTo>
                    <a:pt x="6474" y="28711"/>
                  </a:lnTo>
                  <a:lnTo>
                    <a:pt x="7001" y="27958"/>
                  </a:lnTo>
                  <a:lnTo>
                    <a:pt x="7001" y="27949"/>
                  </a:lnTo>
                  <a:lnTo>
                    <a:pt x="7007" y="27939"/>
                  </a:lnTo>
                  <a:lnTo>
                    <a:pt x="7299" y="27518"/>
                  </a:lnTo>
                  <a:lnTo>
                    <a:pt x="7268" y="27189"/>
                  </a:lnTo>
                  <a:lnTo>
                    <a:pt x="7472" y="27183"/>
                  </a:lnTo>
                  <a:lnTo>
                    <a:pt x="7621" y="26529"/>
                  </a:lnTo>
                  <a:lnTo>
                    <a:pt x="7640" y="26457"/>
                  </a:lnTo>
                  <a:lnTo>
                    <a:pt x="7634" y="26147"/>
                  </a:lnTo>
                  <a:lnTo>
                    <a:pt x="7596" y="25784"/>
                  </a:lnTo>
                  <a:lnTo>
                    <a:pt x="7572" y="25555"/>
                  </a:lnTo>
                  <a:lnTo>
                    <a:pt x="7534" y="25161"/>
                  </a:lnTo>
                  <a:lnTo>
                    <a:pt x="7466" y="25081"/>
                  </a:lnTo>
                  <a:lnTo>
                    <a:pt x="7038" y="24541"/>
                  </a:lnTo>
                  <a:lnTo>
                    <a:pt x="6679" y="24076"/>
                  </a:lnTo>
                  <a:lnTo>
                    <a:pt x="6524" y="23887"/>
                  </a:lnTo>
                  <a:lnTo>
                    <a:pt x="6474" y="23819"/>
                  </a:lnTo>
                  <a:lnTo>
                    <a:pt x="6369" y="23688"/>
                  </a:lnTo>
                  <a:lnTo>
                    <a:pt x="5798" y="23403"/>
                  </a:lnTo>
                  <a:lnTo>
                    <a:pt x="5482" y="23239"/>
                  </a:lnTo>
                  <a:lnTo>
                    <a:pt x="4812" y="23357"/>
                  </a:lnTo>
                  <a:lnTo>
                    <a:pt x="4508" y="23558"/>
                  </a:lnTo>
                  <a:lnTo>
                    <a:pt x="3367" y="24293"/>
                  </a:lnTo>
                  <a:lnTo>
                    <a:pt x="3361" y="24296"/>
                  </a:lnTo>
                  <a:lnTo>
                    <a:pt x="1879" y="25651"/>
                  </a:lnTo>
                  <a:lnTo>
                    <a:pt x="1792" y="25784"/>
                  </a:lnTo>
                  <a:lnTo>
                    <a:pt x="1736" y="25865"/>
                  </a:lnTo>
                  <a:lnTo>
                    <a:pt x="1712" y="25902"/>
                  </a:lnTo>
                  <a:lnTo>
                    <a:pt x="1513" y="26200"/>
                  </a:lnTo>
                  <a:lnTo>
                    <a:pt x="1426" y="26333"/>
                  </a:lnTo>
                  <a:lnTo>
                    <a:pt x="763" y="26175"/>
                  </a:lnTo>
                  <a:lnTo>
                    <a:pt x="31" y="26002"/>
                  </a:lnTo>
                  <a:lnTo>
                    <a:pt x="6" y="25784"/>
                  </a:lnTo>
                  <a:lnTo>
                    <a:pt x="0" y="25691"/>
                  </a:lnTo>
                  <a:lnTo>
                    <a:pt x="19" y="24944"/>
                  </a:lnTo>
                  <a:lnTo>
                    <a:pt x="31" y="24761"/>
                  </a:lnTo>
                  <a:lnTo>
                    <a:pt x="124" y="24482"/>
                  </a:lnTo>
                  <a:lnTo>
                    <a:pt x="180" y="24327"/>
                  </a:lnTo>
                  <a:lnTo>
                    <a:pt x="558" y="23626"/>
                  </a:lnTo>
                  <a:lnTo>
                    <a:pt x="980" y="23028"/>
                  </a:lnTo>
                  <a:lnTo>
                    <a:pt x="1054" y="22923"/>
                  </a:lnTo>
                  <a:lnTo>
                    <a:pt x="1296" y="22582"/>
                  </a:lnTo>
                  <a:lnTo>
                    <a:pt x="1364" y="22464"/>
                  </a:lnTo>
                  <a:lnTo>
                    <a:pt x="1401" y="22399"/>
                  </a:lnTo>
                  <a:lnTo>
                    <a:pt x="1395" y="22141"/>
                  </a:lnTo>
                  <a:lnTo>
                    <a:pt x="1712" y="21645"/>
                  </a:lnTo>
                  <a:lnTo>
                    <a:pt x="2003" y="21183"/>
                  </a:lnTo>
                  <a:lnTo>
                    <a:pt x="2282" y="20752"/>
                  </a:lnTo>
                  <a:lnTo>
                    <a:pt x="2611" y="20219"/>
                  </a:lnTo>
                  <a:lnTo>
                    <a:pt x="2660" y="19869"/>
                  </a:lnTo>
                  <a:lnTo>
                    <a:pt x="2673" y="19738"/>
                  </a:lnTo>
                  <a:lnTo>
                    <a:pt x="2660" y="19617"/>
                  </a:lnTo>
                  <a:lnTo>
                    <a:pt x="2617" y="19540"/>
                  </a:lnTo>
                  <a:lnTo>
                    <a:pt x="2542" y="19478"/>
                  </a:lnTo>
                  <a:lnTo>
                    <a:pt x="2487" y="19400"/>
                  </a:lnTo>
                  <a:lnTo>
                    <a:pt x="2456" y="19217"/>
                  </a:lnTo>
                  <a:lnTo>
                    <a:pt x="2474" y="19162"/>
                  </a:lnTo>
                  <a:lnTo>
                    <a:pt x="2511" y="19022"/>
                  </a:lnTo>
                  <a:lnTo>
                    <a:pt x="2604" y="18954"/>
                  </a:lnTo>
                  <a:lnTo>
                    <a:pt x="2722" y="18904"/>
                  </a:lnTo>
                  <a:lnTo>
                    <a:pt x="2822" y="18867"/>
                  </a:lnTo>
                  <a:lnTo>
                    <a:pt x="2908" y="18817"/>
                  </a:lnTo>
                  <a:lnTo>
                    <a:pt x="2939" y="18759"/>
                  </a:lnTo>
                  <a:lnTo>
                    <a:pt x="2989" y="18622"/>
                  </a:lnTo>
                  <a:lnTo>
                    <a:pt x="3020" y="18548"/>
                  </a:lnTo>
                  <a:lnTo>
                    <a:pt x="3361" y="17850"/>
                  </a:lnTo>
                  <a:lnTo>
                    <a:pt x="3417" y="17723"/>
                  </a:lnTo>
                  <a:lnTo>
                    <a:pt x="3454" y="17652"/>
                  </a:lnTo>
                  <a:lnTo>
                    <a:pt x="3473" y="17621"/>
                  </a:lnTo>
                  <a:lnTo>
                    <a:pt x="3485" y="17602"/>
                  </a:lnTo>
                  <a:lnTo>
                    <a:pt x="3497" y="17574"/>
                  </a:lnTo>
                  <a:lnTo>
                    <a:pt x="3516" y="17531"/>
                  </a:lnTo>
                  <a:lnTo>
                    <a:pt x="3535" y="17490"/>
                  </a:lnTo>
                  <a:lnTo>
                    <a:pt x="3541" y="17472"/>
                  </a:lnTo>
                  <a:lnTo>
                    <a:pt x="3547" y="17441"/>
                  </a:lnTo>
                  <a:lnTo>
                    <a:pt x="3566" y="17416"/>
                  </a:lnTo>
                  <a:lnTo>
                    <a:pt x="3578" y="17385"/>
                  </a:lnTo>
                  <a:lnTo>
                    <a:pt x="3590" y="17366"/>
                  </a:lnTo>
                  <a:lnTo>
                    <a:pt x="3615" y="17332"/>
                  </a:lnTo>
                  <a:lnTo>
                    <a:pt x="3634" y="17298"/>
                  </a:lnTo>
                  <a:lnTo>
                    <a:pt x="3659" y="17261"/>
                  </a:lnTo>
                  <a:lnTo>
                    <a:pt x="3677" y="17230"/>
                  </a:lnTo>
                  <a:lnTo>
                    <a:pt x="3690" y="17196"/>
                  </a:lnTo>
                  <a:lnTo>
                    <a:pt x="3708" y="17177"/>
                  </a:lnTo>
                  <a:lnTo>
                    <a:pt x="3752" y="17118"/>
                  </a:lnTo>
                  <a:lnTo>
                    <a:pt x="3801" y="17072"/>
                  </a:lnTo>
                  <a:lnTo>
                    <a:pt x="3987" y="16932"/>
                  </a:lnTo>
                  <a:lnTo>
                    <a:pt x="4229" y="16833"/>
                  </a:lnTo>
                  <a:lnTo>
                    <a:pt x="4359" y="16734"/>
                  </a:lnTo>
                  <a:lnTo>
                    <a:pt x="4415" y="16687"/>
                  </a:lnTo>
                  <a:lnTo>
                    <a:pt x="4459" y="16446"/>
                  </a:lnTo>
                  <a:lnTo>
                    <a:pt x="4459" y="16442"/>
                  </a:lnTo>
                  <a:lnTo>
                    <a:pt x="4465" y="16433"/>
                  </a:lnTo>
                  <a:lnTo>
                    <a:pt x="4539" y="16042"/>
                  </a:lnTo>
                  <a:lnTo>
                    <a:pt x="4558" y="15940"/>
                  </a:lnTo>
                  <a:lnTo>
                    <a:pt x="4601" y="15717"/>
                  </a:lnTo>
                  <a:lnTo>
                    <a:pt x="4614" y="15667"/>
                  </a:lnTo>
                  <a:lnTo>
                    <a:pt x="4676" y="15332"/>
                  </a:lnTo>
                  <a:lnTo>
                    <a:pt x="4676" y="15295"/>
                  </a:lnTo>
                  <a:lnTo>
                    <a:pt x="4750" y="14948"/>
                  </a:lnTo>
                  <a:lnTo>
                    <a:pt x="4880" y="14260"/>
                  </a:lnTo>
                  <a:lnTo>
                    <a:pt x="4992" y="13695"/>
                  </a:lnTo>
                  <a:lnTo>
                    <a:pt x="5035" y="13438"/>
                  </a:lnTo>
                  <a:lnTo>
                    <a:pt x="5042" y="13398"/>
                  </a:lnTo>
                  <a:lnTo>
                    <a:pt x="5048" y="13370"/>
                  </a:lnTo>
                  <a:lnTo>
                    <a:pt x="5060" y="13314"/>
                  </a:lnTo>
                  <a:lnTo>
                    <a:pt x="5066" y="13283"/>
                  </a:lnTo>
                  <a:lnTo>
                    <a:pt x="5042" y="13044"/>
                  </a:lnTo>
                  <a:lnTo>
                    <a:pt x="5017" y="12942"/>
                  </a:lnTo>
                  <a:lnTo>
                    <a:pt x="4998" y="12871"/>
                  </a:lnTo>
                  <a:lnTo>
                    <a:pt x="4955" y="12725"/>
                  </a:lnTo>
                  <a:lnTo>
                    <a:pt x="4899" y="12430"/>
                  </a:lnTo>
                  <a:lnTo>
                    <a:pt x="4899" y="12080"/>
                  </a:lnTo>
                  <a:lnTo>
                    <a:pt x="4955" y="11671"/>
                  </a:lnTo>
                  <a:lnTo>
                    <a:pt x="5073" y="11339"/>
                  </a:lnTo>
                  <a:lnTo>
                    <a:pt x="5178" y="11078"/>
                  </a:lnTo>
                  <a:lnTo>
                    <a:pt x="5203" y="10967"/>
                  </a:lnTo>
                  <a:lnTo>
                    <a:pt x="5178" y="10709"/>
                  </a:lnTo>
                  <a:lnTo>
                    <a:pt x="5166" y="10685"/>
                  </a:lnTo>
                  <a:lnTo>
                    <a:pt x="5135" y="10576"/>
                  </a:lnTo>
                  <a:lnTo>
                    <a:pt x="5091" y="10437"/>
                  </a:lnTo>
                  <a:lnTo>
                    <a:pt x="5097" y="10288"/>
                  </a:lnTo>
                  <a:lnTo>
                    <a:pt x="5104" y="10269"/>
                  </a:lnTo>
                  <a:lnTo>
                    <a:pt x="5166" y="10108"/>
                  </a:lnTo>
                  <a:lnTo>
                    <a:pt x="5178" y="9996"/>
                  </a:lnTo>
                  <a:lnTo>
                    <a:pt x="5178" y="9621"/>
                  </a:lnTo>
                  <a:lnTo>
                    <a:pt x="5122" y="9323"/>
                  </a:lnTo>
                  <a:lnTo>
                    <a:pt x="5110" y="9134"/>
                  </a:lnTo>
                  <a:lnTo>
                    <a:pt x="5178" y="8744"/>
                  </a:lnTo>
                  <a:lnTo>
                    <a:pt x="5234" y="8226"/>
                  </a:lnTo>
                  <a:lnTo>
                    <a:pt x="5321" y="7742"/>
                  </a:lnTo>
                  <a:lnTo>
                    <a:pt x="5345" y="7429"/>
                  </a:lnTo>
                  <a:lnTo>
                    <a:pt x="5383" y="7147"/>
                  </a:lnTo>
                  <a:lnTo>
                    <a:pt x="5463" y="6815"/>
                  </a:lnTo>
                  <a:lnTo>
                    <a:pt x="5494" y="6604"/>
                  </a:lnTo>
                  <a:lnTo>
                    <a:pt x="5544" y="6186"/>
                  </a:lnTo>
                  <a:lnTo>
                    <a:pt x="5649" y="5904"/>
                  </a:lnTo>
                  <a:lnTo>
                    <a:pt x="5699" y="5649"/>
                  </a:lnTo>
                  <a:lnTo>
                    <a:pt x="5711" y="5578"/>
                  </a:lnTo>
                  <a:lnTo>
                    <a:pt x="5773" y="5172"/>
                  </a:lnTo>
                  <a:lnTo>
                    <a:pt x="6015" y="4524"/>
                  </a:lnTo>
                  <a:lnTo>
                    <a:pt x="6090" y="3941"/>
                  </a:lnTo>
                  <a:lnTo>
                    <a:pt x="6083" y="3826"/>
                  </a:lnTo>
                  <a:lnTo>
                    <a:pt x="6189" y="3234"/>
                  </a:lnTo>
                  <a:lnTo>
                    <a:pt x="6325" y="2480"/>
                  </a:lnTo>
                  <a:lnTo>
                    <a:pt x="6331" y="2502"/>
                  </a:lnTo>
                  <a:lnTo>
                    <a:pt x="6338" y="2524"/>
                  </a:lnTo>
                  <a:lnTo>
                    <a:pt x="6350" y="2542"/>
                  </a:lnTo>
                  <a:lnTo>
                    <a:pt x="6356" y="2561"/>
                  </a:lnTo>
                  <a:lnTo>
                    <a:pt x="6369" y="2583"/>
                  </a:lnTo>
                  <a:lnTo>
                    <a:pt x="6369" y="2601"/>
                  </a:lnTo>
                  <a:lnTo>
                    <a:pt x="6381" y="2620"/>
                  </a:lnTo>
                  <a:lnTo>
                    <a:pt x="6387" y="2642"/>
                  </a:lnTo>
                  <a:lnTo>
                    <a:pt x="6406" y="2682"/>
                  </a:lnTo>
                  <a:lnTo>
                    <a:pt x="6418" y="2704"/>
                  </a:lnTo>
                  <a:lnTo>
                    <a:pt x="6424" y="2722"/>
                  </a:lnTo>
                  <a:lnTo>
                    <a:pt x="6431" y="2741"/>
                  </a:lnTo>
                  <a:lnTo>
                    <a:pt x="6474" y="2716"/>
                  </a:lnTo>
                  <a:lnTo>
                    <a:pt x="6672" y="2589"/>
                  </a:lnTo>
                  <a:lnTo>
                    <a:pt x="6728" y="2561"/>
                  </a:lnTo>
                  <a:lnTo>
                    <a:pt x="6815" y="2527"/>
                  </a:lnTo>
                  <a:lnTo>
                    <a:pt x="6846" y="2518"/>
                  </a:lnTo>
                  <a:lnTo>
                    <a:pt x="6852" y="2518"/>
                  </a:lnTo>
                  <a:lnTo>
                    <a:pt x="6871" y="2515"/>
                  </a:lnTo>
                  <a:lnTo>
                    <a:pt x="6890" y="2502"/>
                  </a:lnTo>
                  <a:lnTo>
                    <a:pt x="6902" y="2499"/>
                  </a:lnTo>
                  <a:lnTo>
                    <a:pt x="6958" y="2471"/>
                  </a:lnTo>
                  <a:lnTo>
                    <a:pt x="7007" y="2453"/>
                  </a:lnTo>
                  <a:lnTo>
                    <a:pt x="7088" y="2428"/>
                  </a:lnTo>
                  <a:lnTo>
                    <a:pt x="7107" y="2428"/>
                  </a:lnTo>
                  <a:lnTo>
                    <a:pt x="7125" y="2425"/>
                  </a:lnTo>
                  <a:lnTo>
                    <a:pt x="7131" y="2422"/>
                  </a:lnTo>
                  <a:lnTo>
                    <a:pt x="7150" y="2409"/>
                  </a:lnTo>
                  <a:lnTo>
                    <a:pt x="7162" y="2406"/>
                  </a:lnTo>
                  <a:lnTo>
                    <a:pt x="7218" y="2381"/>
                  </a:lnTo>
                  <a:lnTo>
                    <a:pt x="7224" y="2378"/>
                  </a:lnTo>
                  <a:lnTo>
                    <a:pt x="7231" y="2375"/>
                  </a:lnTo>
                  <a:lnTo>
                    <a:pt x="7237" y="2369"/>
                  </a:lnTo>
                  <a:lnTo>
                    <a:pt x="7237" y="2347"/>
                  </a:lnTo>
                  <a:lnTo>
                    <a:pt x="7237" y="2341"/>
                  </a:lnTo>
                  <a:lnTo>
                    <a:pt x="7249" y="2332"/>
                  </a:lnTo>
                  <a:lnTo>
                    <a:pt x="7311" y="2273"/>
                  </a:lnTo>
                  <a:lnTo>
                    <a:pt x="7367" y="2242"/>
                  </a:lnTo>
                  <a:lnTo>
                    <a:pt x="7410" y="2248"/>
                  </a:lnTo>
                  <a:lnTo>
                    <a:pt x="7423" y="2257"/>
                  </a:lnTo>
                  <a:lnTo>
                    <a:pt x="7429" y="2276"/>
                  </a:lnTo>
                  <a:lnTo>
                    <a:pt x="7441" y="2425"/>
                  </a:lnTo>
                  <a:lnTo>
                    <a:pt x="7448" y="2434"/>
                  </a:lnTo>
                  <a:lnTo>
                    <a:pt x="7448" y="2449"/>
                  </a:lnTo>
                  <a:lnTo>
                    <a:pt x="7454" y="2462"/>
                  </a:lnTo>
                  <a:lnTo>
                    <a:pt x="7472" y="2496"/>
                  </a:lnTo>
                  <a:lnTo>
                    <a:pt x="7491" y="2577"/>
                  </a:lnTo>
                  <a:lnTo>
                    <a:pt x="7503" y="2626"/>
                  </a:lnTo>
                  <a:lnTo>
                    <a:pt x="7503" y="2648"/>
                  </a:lnTo>
                  <a:lnTo>
                    <a:pt x="7510" y="2673"/>
                  </a:lnTo>
                  <a:lnTo>
                    <a:pt x="7516" y="2713"/>
                  </a:lnTo>
                  <a:lnTo>
                    <a:pt x="7522" y="2753"/>
                  </a:lnTo>
                  <a:lnTo>
                    <a:pt x="7534" y="2794"/>
                  </a:lnTo>
                  <a:lnTo>
                    <a:pt x="7534" y="2806"/>
                  </a:lnTo>
                  <a:lnTo>
                    <a:pt x="7541" y="2825"/>
                  </a:lnTo>
                  <a:lnTo>
                    <a:pt x="7559" y="2862"/>
                  </a:lnTo>
                  <a:lnTo>
                    <a:pt x="7578" y="2856"/>
                  </a:lnTo>
                  <a:lnTo>
                    <a:pt x="7584" y="2843"/>
                  </a:lnTo>
                  <a:lnTo>
                    <a:pt x="7584" y="2825"/>
                  </a:lnTo>
                  <a:lnTo>
                    <a:pt x="7572" y="2797"/>
                  </a:lnTo>
                  <a:lnTo>
                    <a:pt x="7578" y="2778"/>
                  </a:lnTo>
                  <a:lnTo>
                    <a:pt x="7590" y="2750"/>
                  </a:lnTo>
                  <a:lnTo>
                    <a:pt x="7590" y="2676"/>
                  </a:lnTo>
                  <a:lnTo>
                    <a:pt x="7634" y="2676"/>
                  </a:lnTo>
                  <a:lnTo>
                    <a:pt x="7640" y="2620"/>
                  </a:lnTo>
                  <a:lnTo>
                    <a:pt x="7665" y="2620"/>
                  </a:lnTo>
                  <a:lnTo>
                    <a:pt x="7665" y="2676"/>
                  </a:lnTo>
                  <a:lnTo>
                    <a:pt x="7683" y="2679"/>
                  </a:lnTo>
                  <a:lnTo>
                    <a:pt x="7702" y="2682"/>
                  </a:lnTo>
                  <a:lnTo>
                    <a:pt x="7708" y="2626"/>
                  </a:lnTo>
                  <a:lnTo>
                    <a:pt x="7708" y="2604"/>
                  </a:lnTo>
                  <a:lnTo>
                    <a:pt x="7727" y="2558"/>
                  </a:lnTo>
                  <a:lnTo>
                    <a:pt x="7739" y="2518"/>
                  </a:lnTo>
                  <a:lnTo>
                    <a:pt x="7758" y="2480"/>
                  </a:lnTo>
                  <a:lnTo>
                    <a:pt x="7807" y="2453"/>
                  </a:lnTo>
                  <a:lnTo>
                    <a:pt x="7826" y="2443"/>
                  </a:lnTo>
                  <a:lnTo>
                    <a:pt x="7869" y="2434"/>
                  </a:lnTo>
                  <a:lnTo>
                    <a:pt x="8000" y="2406"/>
                  </a:lnTo>
                  <a:lnTo>
                    <a:pt x="8024" y="2400"/>
                  </a:lnTo>
                  <a:lnTo>
                    <a:pt x="8037" y="2397"/>
                  </a:lnTo>
                  <a:lnTo>
                    <a:pt x="8093" y="2378"/>
                  </a:lnTo>
                  <a:lnTo>
                    <a:pt x="8167" y="2344"/>
                  </a:lnTo>
                  <a:lnTo>
                    <a:pt x="8173" y="2341"/>
                  </a:lnTo>
                  <a:lnTo>
                    <a:pt x="8186" y="2332"/>
                  </a:lnTo>
                  <a:lnTo>
                    <a:pt x="8204" y="2322"/>
                  </a:lnTo>
                  <a:lnTo>
                    <a:pt x="8266" y="2294"/>
                  </a:lnTo>
                  <a:lnTo>
                    <a:pt x="8266" y="2285"/>
                  </a:lnTo>
                  <a:lnTo>
                    <a:pt x="8334" y="2239"/>
                  </a:lnTo>
                  <a:lnTo>
                    <a:pt x="8496" y="2121"/>
                  </a:lnTo>
                  <a:lnTo>
                    <a:pt x="8570" y="2084"/>
                  </a:lnTo>
                  <a:lnTo>
                    <a:pt x="8632" y="2059"/>
                  </a:lnTo>
                  <a:lnTo>
                    <a:pt x="8762" y="1997"/>
                  </a:lnTo>
                  <a:lnTo>
                    <a:pt x="8830" y="1956"/>
                  </a:lnTo>
                  <a:lnTo>
                    <a:pt x="8886" y="1929"/>
                  </a:lnTo>
                  <a:lnTo>
                    <a:pt x="8948" y="1913"/>
                  </a:lnTo>
                  <a:lnTo>
                    <a:pt x="9041" y="1891"/>
                  </a:lnTo>
                  <a:lnTo>
                    <a:pt x="9085" y="1873"/>
                  </a:lnTo>
                  <a:lnTo>
                    <a:pt x="9122" y="1848"/>
                  </a:lnTo>
                  <a:lnTo>
                    <a:pt x="9153" y="1817"/>
                  </a:lnTo>
                  <a:lnTo>
                    <a:pt x="9172" y="1780"/>
                  </a:lnTo>
                  <a:lnTo>
                    <a:pt x="9196" y="1739"/>
                  </a:lnTo>
                  <a:lnTo>
                    <a:pt x="9196" y="1721"/>
                  </a:lnTo>
                  <a:lnTo>
                    <a:pt x="9203" y="1674"/>
                  </a:lnTo>
                  <a:lnTo>
                    <a:pt x="9203" y="1600"/>
                  </a:lnTo>
                  <a:lnTo>
                    <a:pt x="9209" y="1575"/>
                  </a:lnTo>
                  <a:lnTo>
                    <a:pt x="9265" y="1507"/>
                  </a:lnTo>
                  <a:lnTo>
                    <a:pt x="9351" y="1411"/>
                  </a:lnTo>
                  <a:lnTo>
                    <a:pt x="9420" y="1330"/>
                  </a:lnTo>
                  <a:lnTo>
                    <a:pt x="9488" y="1253"/>
                  </a:lnTo>
                  <a:lnTo>
                    <a:pt x="9556" y="1178"/>
                  </a:lnTo>
                  <a:lnTo>
                    <a:pt x="9637" y="1091"/>
                  </a:lnTo>
                  <a:lnTo>
                    <a:pt x="9779" y="949"/>
                  </a:lnTo>
                  <a:lnTo>
                    <a:pt x="9829" y="902"/>
                  </a:lnTo>
                  <a:lnTo>
                    <a:pt x="9897" y="859"/>
                  </a:lnTo>
                  <a:lnTo>
                    <a:pt x="9959" y="831"/>
                  </a:lnTo>
                  <a:lnTo>
                    <a:pt x="10009" y="819"/>
                  </a:lnTo>
                  <a:lnTo>
                    <a:pt x="10040" y="819"/>
                  </a:lnTo>
                  <a:lnTo>
                    <a:pt x="10065" y="819"/>
                  </a:lnTo>
                  <a:lnTo>
                    <a:pt x="10089" y="822"/>
                  </a:lnTo>
                  <a:lnTo>
                    <a:pt x="10114" y="825"/>
                  </a:lnTo>
                  <a:lnTo>
                    <a:pt x="10151" y="828"/>
                  </a:lnTo>
                  <a:lnTo>
                    <a:pt x="10201" y="837"/>
                  </a:lnTo>
                  <a:lnTo>
                    <a:pt x="10244" y="846"/>
                  </a:lnTo>
                  <a:lnTo>
                    <a:pt x="10306" y="850"/>
                  </a:lnTo>
                  <a:lnTo>
                    <a:pt x="10393" y="828"/>
                  </a:lnTo>
                  <a:lnTo>
                    <a:pt x="10492" y="819"/>
                  </a:lnTo>
                  <a:lnTo>
                    <a:pt x="10542" y="812"/>
                  </a:lnTo>
                  <a:lnTo>
                    <a:pt x="10579" y="828"/>
                  </a:lnTo>
                  <a:lnTo>
                    <a:pt x="10598" y="859"/>
                  </a:lnTo>
                  <a:lnTo>
                    <a:pt x="10635" y="884"/>
                  </a:lnTo>
                  <a:lnTo>
                    <a:pt x="10678" y="887"/>
                  </a:lnTo>
                  <a:lnTo>
                    <a:pt x="10728" y="877"/>
                  </a:lnTo>
                  <a:lnTo>
                    <a:pt x="10784" y="853"/>
                  </a:lnTo>
                  <a:lnTo>
                    <a:pt x="10815" y="843"/>
                  </a:lnTo>
                  <a:lnTo>
                    <a:pt x="10858" y="853"/>
                  </a:lnTo>
                  <a:lnTo>
                    <a:pt x="10889" y="874"/>
                  </a:lnTo>
                  <a:lnTo>
                    <a:pt x="10933" y="930"/>
                  </a:lnTo>
                  <a:lnTo>
                    <a:pt x="10970" y="1008"/>
                  </a:lnTo>
                  <a:lnTo>
                    <a:pt x="10988" y="1032"/>
                  </a:lnTo>
                  <a:lnTo>
                    <a:pt x="10995" y="1032"/>
                  </a:lnTo>
                  <a:lnTo>
                    <a:pt x="11013" y="1036"/>
                  </a:lnTo>
                  <a:lnTo>
                    <a:pt x="11069" y="1014"/>
                  </a:lnTo>
                  <a:lnTo>
                    <a:pt x="11119" y="995"/>
                  </a:lnTo>
                  <a:lnTo>
                    <a:pt x="11144" y="986"/>
                  </a:lnTo>
                  <a:lnTo>
                    <a:pt x="11156" y="977"/>
                  </a:lnTo>
                  <a:lnTo>
                    <a:pt x="11175" y="977"/>
                  </a:lnTo>
                  <a:lnTo>
                    <a:pt x="11193" y="986"/>
                  </a:lnTo>
                  <a:lnTo>
                    <a:pt x="11206" y="1011"/>
                  </a:lnTo>
                  <a:lnTo>
                    <a:pt x="11224" y="1008"/>
                  </a:lnTo>
                  <a:lnTo>
                    <a:pt x="11230" y="1005"/>
                  </a:lnTo>
                  <a:lnTo>
                    <a:pt x="11249" y="1001"/>
                  </a:lnTo>
                  <a:lnTo>
                    <a:pt x="11255" y="1005"/>
                  </a:lnTo>
                  <a:lnTo>
                    <a:pt x="11268" y="1039"/>
                  </a:lnTo>
                  <a:lnTo>
                    <a:pt x="11268" y="1045"/>
                  </a:lnTo>
                  <a:lnTo>
                    <a:pt x="11286" y="1085"/>
                  </a:lnTo>
                  <a:lnTo>
                    <a:pt x="11311" y="1088"/>
                  </a:lnTo>
                  <a:lnTo>
                    <a:pt x="11336" y="1085"/>
                  </a:lnTo>
                  <a:lnTo>
                    <a:pt x="11348" y="1054"/>
                  </a:lnTo>
                  <a:lnTo>
                    <a:pt x="11342" y="989"/>
                  </a:lnTo>
                  <a:lnTo>
                    <a:pt x="11342" y="980"/>
                  </a:lnTo>
                  <a:lnTo>
                    <a:pt x="11342" y="902"/>
                  </a:lnTo>
                  <a:lnTo>
                    <a:pt x="11342" y="859"/>
                  </a:lnTo>
                  <a:lnTo>
                    <a:pt x="11379" y="760"/>
                  </a:lnTo>
                  <a:lnTo>
                    <a:pt x="11392" y="719"/>
                  </a:lnTo>
                  <a:lnTo>
                    <a:pt x="11410" y="695"/>
                  </a:lnTo>
                  <a:lnTo>
                    <a:pt x="11435" y="673"/>
                  </a:lnTo>
                  <a:lnTo>
                    <a:pt x="11516" y="614"/>
                  </a:lnTo>
                  <a:lnTo>
                    <a:pt x="11528" y="614"/>
                  </a:lnTo>
                  <a:lnTo>
                    <a:pt x="11584" y="577"/>
                  </a:lnTo>
                  <a:lnTo>
                    <a:pt x="11646" y="571"/>
                  </a:lnTo>
                  <a:lnTo>
                    <a:pt x="11671" y="555"/>
                  </a:lnTo>
                  <a:lnTo>
                    <a:pt x="11689" y="521"/>
                  </a:lnTo>
                  <a:lnTo>
                    <a:pt x="11726" y="496"/>
                  </a:lnTo>
                  <a:lnTo>
                    <a:pt x="11776" y="459"/>
                  </a:lnTo>
                  <a:lnTo>
                    <a:pt x="11826" y="552"/>
                  </a:lnTo>
                  <a:lnTo>
                    <a:pt x="11881" y="512"/>
                  </a:lnTo>
                  <a:lnTo>
                    <a:pt x="11919" y="496"/>
                  </a:lnTo>
                  <a:lnTo>
                    <a:pt x="12080" y="431"/>
                  </a:lnTo>
                  <a:lnTo>
                    <a:pt x="12160" y="415"/>
                  </a:lnTo>
                  <a:lnTo>
                    <a:pt x="12160" y="493"/>
                  </a:lnTo>
                  <a:lnTo>
                    <a:pt x="12160" y="530"/>
                  </a:lnTo>
                  <a:lnTo>
                    <a:pt x="12167" y="549"/>
                  </a:lnTo>
                  <a:lnTo>
                    <a:pt x="12173" y="580"/>
                  </a:lnTo>
                  <a:lnTo>
                    <a:pt x="12185" y="614"/>
                  </a:lnTo>
                  <a:lnTo>
                    <a:pt x="12192" y="626"/>
                  </a:lnTo>
                  <a:lnTo>
                    <a:pt x="12204" y="651"/>
                  </a:lnTo>
                  <a:lnTo>
                    <a:pt x="12204" y="660"/>
                  </a:lnTo>
                  <a:lnTo>
                    <a:pt x="12229" y="651"/>
                  </a:lnTo>
                  <a:lnTo>
                    <a:pt x="12216" y="614"/>
                  </a:lnTo>
                  <a:lnTo>
                    <a:pt x="12192" y="558"/>
                  </a:lnTo>
                  <a:lnTo>
                    <a:pt x="12179" y="530"/>
                  </a:lnTo>
                  <a:lnTo>
                    <a:pt x="12179" y="512"/>
                  </a:lnTo>
                  <a:lnTo>
                    <a:pt x="12185" y="477"/>
                  </a:lnTo>
                  <a:lnTo>
                    <a:pt x="12216" y="406"/>
                  </a:lnTo>
                  <a:lnTo>
                    <a:pt x="12254" y="400"/>
                  </a:lnTo>
                  <a:lnTo>
                    <a:pt x="12390" y="388"/>
                  </a:lnTo>
                  <a:lnTo>
                    <a:pt x="12508" y="381"/>
                  </a:lnTo>
                  <a:lnTo>
                    <a:pt x="12607" y="381"/>
                  </a:lnTo>
                  <a:lnTo>
                    <a:pt x="12663" y="397"/>
                  </a:lnTo>
                  <a:lnTo>
                    <a:pt x="12737" y="409"/>
                  </a:lnTo>
                  <a:lnTo>
                    <a:pt x="12793" y="419"/>
                  </a:lnTo>
                  <a:lnTo>
                    <a:pt x="12886" y="419"/>
                  </a:lnTo>
                  <a:lnTo>
                    <a:pt x="12991" y="409"/>
                  </a:lnTo>
                  <a:lnTo>
                    <a:pt x="13066" y="388"/>
                  </a:lnTo>
                  <a:lnTo>
                    <a:pt x="13109" y="369"/>
                  </a:lnTo>
                  <a:lnTo>
                    <a:pt x="13103" y="353"/>
                  </a:lnTo>
                  <a:lnTo>
                    <a:pt x="13097" y="332"/>
                  </a:lnTo>
                  <a:lnTo>
                    <a:pt x="13103" y="310"/>
                  </a:lnTo>
                  <a:lnTo>
                    <a:pt x="13109" y="298"/>
                  </a:lnTo>
                  <a:lnTo>
                    <a:pt x="13122" y="288"/>
                  </a:lnTo>
                  <a:lnTo>
                    <a:pt x="13140" y="276"/>
                  </a:lnTo>
                  <a:lnTo>
                    <a:pt x="13159" y="260"/>
                  </a:lnTo>
                  <a:lnTo>
                    <a:pt x="13196" y="260"/>
                  </a:lnTo>
                  <a:lnTo>
                    <a:pt x="13208" y="264"/>
                  </a:lnTo>
                  <a:lnTo>
                    <a:pt x="13264" y="319"/>
                  </a:lnTo>
                  <a:lnTo>
                    <a:pt x="13302" y="326"/>
                  </a:lnTo>
                  <a:lnTo>
                    <a:pt x="13531" y="353"/>
                  </a:lnTo>
                  <a:lnTo>
                    <a:pt x="13568" y="350"/>
                  </a:lnTo>
                  <a:lnTo>
                    <a:pt x="13593" y="344"/>
                  </a:lnTo>
                  <a:lnTo>
                    <a:pt x="13649" y="319"/>
                  </a:lnTo>
                  <a:lnTo>
                    <a:pt x="13847" y="245"/>
                  </a:lnTo>
                  <a:lnTo>
                    <a:pt x="13884" y="239"/>
                  </a:lnTo>
                  <a:lnTo>
                    <a:pt x="13915" y="239"/>
                  </a:lnTo>
                  <a:lnTo>
                    <a:pt x="13940" y="245"/>
                  </a:lnTo>
                  <a:lnTo>
                    <a:pt x="13959" y="260"/>
                  </a:lnTo>
                  <a:lnTo>
                    <a:pt x="13984" y="288"/>
                  </a:lnTo>
                  <a:lnTo>
                    <a:pt x="14008" y="335"/>
                  </a:lnTo>
                  <a:lnTo>
                    <a:pt x="14021" y="357"/>
                  </a:lnTo>
                  <a:lnTo>
                    <a:pt x="14052" y="487"/>
                  </a:lnTo>
                  <a:lnTo>
                    <a:pt x="14070" y="456"/>
                  </a:lnTo>
                  <a:lnTo>
                    <a:pt x="14064" y="422"/>
                  </a:lnTo>
                  <a:lnTo>
                    <a:pt x="14039" y="322"/>
                  </a:lnTo>
                  <a:lnTo>
                    <a:pt x="14021" y="242"/>
                  </a:lnTo>
                  <a:lnTo>
                    <a:pt x="14759" y="25"/>
                  </a:lnTo>
                  <a:lnTo>
                    <a:pt x="14790" y="50"/>
                  </a:lnTo>
                  <a:lnTo>
                    <a:pt x="14796" y="56"/>
                  </a:lnTo>
                  <a:lnTo>
                    <a:pt x="14870" y="121"/>
                  </a:lnTo>
                  <a:lnTo>
                    <a:pt x="14982" y="226"/>
                  </a:lnTo>
                  <a:lnTo>
                    <a:pt x="15001" y="242"/>
                  </a:lnTo>
                  <a:lnTo>
                    <a:pt x="15106" y="217"/>
                  </a:lnTo>
                  <a:lnTo>
                    <a:pt x="15118" y="208"/>
                  </a:lnTo>
                  <a:lnTo>
                    <a:pt x="15149" y="205"/>
                  </a:lnTo>
                  <a:lnTo>
                    <a:pt x="15187" y="171"/>
                  </a:lnTo>
                  <a:lnTo>
                    <a:pt x="15199" y="152"/>
                  </a:lnTo>
                  <a:lnTo>
                    <a:pt x="15199" y="143"/>
                  </a:lnTo>
                  <a:lnTo>
                    <a:pt x="15193" y="133"/>
                  </a:lnTo>
                  <a:lnTo>
                    <a:pt x="15187" y="124"/>
                  </a:lnTo>
                  <a:lnTo>
                    <a:pt x="15193" y="112"/>
                  </a:lnTo>
                  <a:lnTo>
                    <a:pt x="15205" y="105"/>
                  </a:lnTo>
                  <a:lnTo>
                    <a:pt x="15211" y="105"/>
                  </a:lnTo>
                  <a:lnTo>
                    <a:pt x="15211" y="115"/>
                  </a:lnTo>
                  <a:lnTo>
                    <a:pt x="15218" y="124"/>
                  </a:lnTo>
                  <a:lnTo>
                    <a:pt x="15224" y="124"/>
                  </a:lnTo>
                  <a:lnTo>
                    <a:pt x="15236" y="115"/>
                  </a:lnTo>
                  <a:lnTo>
                    <a:pt x="15280" y="50"/>
                  </a:lnTo>
                  <a:lnTo>
                    <a:pt x="15311" y="34"/>
                  </a:lnTo>
                  <a:lnTo>
                    <a:pt x="15466" y="9"/>
                  </a:lnTo>
                  <a:lnTo>
                    <a:pt x="1555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18DFF">
                <a:alpha val="6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C25305-1231-F670-4FA6-6BD6952FEB69}"/>
                </a:ext>
              </a:extLst>
            </p:cNvPr>
            <p:cNvSpPr/>
            <p:nvPr/>
          </p:nvSpPr>
          <p:spPr>
            <a:xfrm>
              <a:off x="0" y="1407"/>
              <a:ext cx="1774677" cy="16532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b="1" kern="100">
                  <a:solidFill>
                    <a:srgbClr val="605E5C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Transportation_modes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Shape 5132">
              <a:extLst>
                <a:ext uri="{FF2B5EF4-FFF2-40B4-BE49-F238E27FC236}">
                  <a16:creationId xmlns:a16="http://schemas.microsoft.com/office/drawing/2014/main" id="{7B0F0CEC-3D1D-C816-D5EE-56F2782857AB}"/>
                </a:ext>
              </a:extLst>
            </p:cNvPr>
            <p:cNvSpPr/>
            <p:nvPr/>
          </p:nvSpPr>
          <p:spPr>
            <a:xfrm>
              <a:off x="1419755" y="0"/>
              <a:ext cx="94268" cy="94268"/>
            </a:xfrm>
            <a:custGeom>
              <a:avLst/>
              <a:gdLst/>
              <a:ahLst/>
              <a:cxnLst/>
              <a:rect l="0" t="0" r="0" b="0"/>
              <a:pathLst>
                <a:path w="94268" h="94268">
                  <a:moveTo>
                    <a:pt x="47134" y="0"/>
                  </a:moveTo>
                  <a:cubicBezTo>
                    <a:pt x="53384" y="0"/>
                    <a:pt x="59397" y="1196"/>
                    <a:pt x="65171" y="3588"/>
                  </a:cubicBezTo>
                  <a:cubicBezTo>
                    <a:pt x="70946" y="5980"/>
                    <a:pt x="76043" y="9386"/>
                    <a:pt x="80463" y="13805"/>
                  </a:cubicBezTo>
                  <a:cubicBezTo>
                    <a:pt x="84882" y="18225"/>
                    <a:pt x="88288" y="23322"/>
                    <a:pt x="90680" y="29097"/>
                  </a:cubicBezTo>
                  <a:cubicBezTo>
                    <a:pt x="93072" y="34871"/>
                    <a:pt x="94268" y="40884"/>
                    <a:pt x="94268" y="47134"/>
                  </a:cubicBezTo>
                  <a:cubicBezTo>
                    <a:pt x="94268" y="53384"/>
                    <a:pt x="93072" y="59397"/>
                    <a:pt x="90680" y="65171"/>
                  </a:cubicBezTo>
                  <a:cubicBezTo>
                    <a:pt x="88288" y="70946"/>
                    <a:pt x="84882" y="76043"/>
                    <a:pt x="80463" y="80463"/>
                  </a:cubicBezTo>
                  <a:cubicBezTo>
                    <a:pt x="76043" y="84883"/>
                    <a:pt x="70946" y="88288"/>
                    <a:pt x="65171" y="90680"/>
                  </a:cubicBezTo>
                  <a:cubicBezTo>
                    <a:pt x="59397" y="93072"/>
                    <a:pt x="53384" y="94268"/>
                    <a:pt x="47134" y="94268"/>
                  </a:cubicBezTo>
                  <a:cubicBezTo>
                    <a:pt x="40884" y="94268"/>
                    <a:pt x="34871" y="93072"/>
                    <a:pt x="29096" y="90680"/>
                  </a:cubicBezTo>
                  <a:cubicBezTo>
                    <a:pt x="23322" y="88288"/>
                    <a:pt x="18225" y="84883"/>
                    <a:pt x="13805" y="80463"/>
                  </a:cubicBezTo>
                  <a:cubicBezTo>
                    <a:pt x="9385" y="76043"/>
                    <a:pt x="5980" y="70946"/>
                    <a:pt x="3588" y="65171"/>
                  </a:cubicBezTo>
                  <a:cubicBezTo>
                    <a:pt x="1196" y="59397"/>
                    <a:pt x="0" y="53384"/>
                    <a:pt x="0" y="47134"/>
                  </a:cubicBezTo>
                  <a:cubicBezTo>
                    <a:pt x="0" y="40884"/>
                    <a:pt x="1196" y="34871"/>
                    <a:pt x="3588" y="29097"/>
                  </a:cubicBezTo>
                  <a:cubicBezTo>
                    <a:pt x="5980" y="23322"/>
                    <a:pt x="9385" y="18225"/>
                    <a:pt x="13805" y="13805"/>
                  </a:cubicBezTo>
                  <a:cubicBezTo>
                    <a:pt x="18225" y="9386"/>
                    <a:pt x="23322" y="5980"/>
                    <a:pt x="29096" y="3588"/>
                  </a:cubicBezTo>
                  <a:cubicBezTo>
                    <a:pt x="34871" y="1196"/>
                    <a:pt x="40884" y="0"/>
                    <a:pt x="4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18D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7FD24A-FA0A-CF83-A0FA-4EEACDF20B7E}"/>
                </a:ext>
              </a:extLst>
            </p:cNvPr>
            <p:cNvSpPr/>
            <p:nvPr/>
          </p:nvSpPr>
          <p:spPr>
            <a:xfrm>
              <a:off x="1530846" y="1407"/>
              <a:ext cx="208528" cy="16532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605E5C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Air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AF12A5-8162-4BE1-D088-16108E934F56}"/>
                </a:ext>
              </a:extLst>
            </p:cNvPr>
            <p:cNvSpPr/>
            <p:nvPr/>
          </p:nvSpPr>
          <p:spPr>
            <a:xfrm>
              <a:off x="1860947" y="1407"/>
              <a:ext cx="268721" cy="16532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605E5C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Rail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Shape 5136">
              <a:extLst>
                <a:ext uri="{FF2B5EF4-FFF2-40B4-BE49-F238E27FC236}">
                  <a16:creationId xmlns:a16="http://schemas.microsoft.com/office/drawing/2014/main" id="{48354D2F-F937-2DD6-DE44-164B8A53E8F5}"/>
                </a:ext>
              </a:extLst>
            </p:cNvPr>
            <p:cNvSpPr/>
            <p:nvPr/>
          </p:nvSpPr>
          <p:spPr>
            <a:xfrm>
              <a:off x="2124605" y="0"/>
              <a:ext cx="94268" cy="94268"/>
            </a:xfrm>
            <a:custGeom>
              <a:avLst/>
              <a:gdLst/>
              <a:ahLst/>
              <a:cxnLst/>
              <a:rect l="0" t="0" r="0" b="0"/>
              <a:pathLst>
                <a:path w="94268" h="94268">
                  <a:moveTo>
                    <a:pt x="47134" y="0"/>
                  </a:moveTo>
                  <a:cubicBezTo>
                    <a:pt x="53384" y="0"/>
                    <a:pt x="59397" y="1196"/>
                    <a:pt x="65171" y="3588"/>
                  </a:cubicBezTo>
                  <a:cubicBezTo>
                    <a:pt x="70946" y="5980"/>
                    <a:pt x="76043" y="9386"/>
                    <a:pt x="80463" y="13805"/>
                  </a:cubicBezTo>
                  <a:cubicBezTo>
                    <a:pt x="84882" y="18225"/>
                    <a:pt x="88288" y="23322"/>
                    <a:pt x="90680" y="29097"/>
                  </a:cubicBezTo>
                  <a:cubicBezTo>
                    <a:pt x="93072" y="34871"/>
                    <a:pt x="94268" y="40884"/>
                    <a:pt x="94268" y="47134"/>
                  </a:cubicBezTo>
                  <a:cubicBezTo>
                    <a:pt x="94268" y="53384"/>
                    <a:pt x="93072" y="59397"/>
                    <a:pt x="90680" y="65171"/>
                  </a:cubicBezTo>
                  <a:cubicBezTo>
                    <a:pt x="88288" y="70946"/>
                    <a:pt x="84882" y="76043"/>
                    <a:pt x="80463" y="80463"/>
                  </a:cubicBezTo>
                  <a:cubicBezTo>
                    <a:pt x="76043" y="84883"/>
                    <a:pt x="70946" y="88288"/>
                    <a:pt x="65171" y="90680"/>
                  </a:cubicBezTo>
                  <a:cubicBezTo>
                    <a:pt x="59397" y="93072"/>
                    <a:pt x="53384" y="94268"/>
                    <a:pt x="47134" y="94268"/>
                  </a:cubicBezTo>
                  <a:cubicBezTo>
                    <a:pt x="40884" y="94268"/>
                    <a:pt x="34871" y="93072"/>
                    <a:pt x="29096" y="90680"/>
                  </a:cubicBezTo>
                  <a:cubicBezTo>
                    <a:pt x="23322" y="88288"/>
                    <a:pt x="18225" y="84883"/>
                    <a:pt x="13805" y="80463"/>
                  </a:cubicBezTo>
                  <a:cubicBezTo>
                    <a:pt x="9385" y="76043"/>
                    <a:pt x="5980" y="70946"/>
                    <a:pt x="3588" y="65171"/>
                  </a:cubicBezTo>
                  <a:cubicBezTo>
                    <a:pt x="1196" y="59397"/>
                    <a:pt x="0" y="53384"/>
                    <a:pt x="0" y="47134"/>
                  </a:cubicBezTo>
                  <a:cubicBezTo>
                    <a:pt x="0" y="40884"/>
                    <a:pt x="1196" y="34871"/>
                    <a:pt x="3588" y="29097"/>
                  </a:cubicBezTo>
                  <a:cubicBezTo>
                    <a:pt x="5980" y="23322"/>
                    <a:pt x="9385" y="18225"/>
                    <a:pt x="13805" y="13805"/>
                  </a:cubicBezTo>
                  <a:cubicBezTo>
                    <a:pt x="18225" y="9386"/>
                    <a:pt x="23322" y="5980"/>
                    <a:pt x="29096" y="3588"/>
                  </a:cubicBezTo>
                  <a:cubicBezTo>
                    <a:pt x="34871" y="1196"/>
                    <a:pt x="40884" y="0"/>
                    <a:pt x="4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2239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5ED024-E853-6031-EF6D-2E25D0DCD227}"/>
                </a:ext>
              </a:extLst>
            </p:cNvPr>
            <p:cNvSpPr/>
            <p:nvPr/>
          </p:nvSpPr>
          <p:spPr>
            <a:xfrm>
              <a:off x="2236291" y="1407"/>
              <a:ext cx="380364" cy="16532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605E5C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Road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Shape 5138">
              <a:extLst>
                <a:ext uri="{FF2B5EF4-FFF2-40B4-BE49-F238E27FC236}">
                  <a16:creationId xmlns:a16="http://schemas.microsoft.com/office/drawing/2014/main" id="{DECEF621-3A42-FA79-AAB5-E1AE004C4BB9}"/>
                </a:ext>
              </a:extLst>
            </p:cNvPr>
            <p:cNvSpPr/>
            <p:nvPr/>
          </p:nvSpPr>
          <p:spPr>
            <a:xfrm>
              <a:off x="2581805" y="0"/>
              <a:ext cx="94268" cy="94268"/>
            </a:xfrm>
            <a:custGeom>
              <a:avLst/>
              <a:gdLst/>
              <a:ahLst/>
              <a:cxnLst/>
              <a:rect l="0" t="0" r="0" b="0"/>
              <a:pathLst>
                <a:path w="94268" h="94268">
                  <a:moveTo>
                    <a:pt x="47134" y="0"/>
                  </a:moveTo>
                  <a:cubicBezTo>
                    <a:pt x="53384" y="0"/>
                    <a:pt x="59397" y="1196"/>
                    <a:pt x="65171" y="3588"/>
                  </a:cubicBezTo>
                  <a:cubicBezTo>
                    <a:pt x="70946" y="5980"/>
                    <a:pt x="76043" y="9386"/>
                    <a:pt x="80463" y="13805"/>
                  </a:cubicBezTo>
                  <a:cubicBezTo>
                    <a:pt x="84882" y="18225"/>
                    <a:pt x="88288" y="23322"/>
                    <a:pt x="90680" y="29097"/>
                  </a:cubicBezTo>
                  <a:cubicBezTo>
                    <a:pt x="93072" y="34871"/>
                    <a:pt x="94268" y="40884"/>
                    <a:pt x="94268" y="47134"/>
                  </a:cubicBezTo>
                  <a:cubicBezTo>
                    <a:pt x="94268" y="53384"/>
                    <a:pt x="93072" y="59397"/>
                    <a:pt x="90680" y="65171"/>
                  </a:cubicBezTo>
                  <a:cubicBezTo>
                    <a:pt x="88288" y="70946"/>
                    <a:pt x="84882" y="76043"/>
                    <a:pt x="80463" y="80463"/>
                  </a:cubicBezTo>
                  <a:cubicBezTo>
                    <a:pt x="76043" y="84883"/>
                    <a:pt x="70946" y="88288"/>
                    <a:pt x="65171" y="90680"/>
                  </a:cubicBezTo>
                  <a:cubicBezTo>
                    <a:pt x="59397" y="93072"/>
                    <a:pt x="53384" y="94268"/>
                    <a:pt x="47134" y="94268"/>
                  </a:cubicBezTo>
                  <a:cubicBezTo>
                    <a:pt x="40884" y="94268"/>
                    <a:pt x="34871" y="93072"/>
                    <a:pt x="29096" y="90680"/>
                  </a:cubicBezTo>
                  <a:cubicBezTo>
                    <a:pt x="23322" y="88288"/>
                    <a:pt x="18225" y="84883"/>
                    <a:pt x="13805" y="80463"/>
                  </a:cubicBezTo>
                  <a:cubicBezTo>
                    <a:pt x="9385" y="76043"/>
                    <a:pt x="5980" y="70946"/>
                    <a:pt x="3588" y="65171"/>
                  </a:cubicBezTo>
                  <a:cubicBezTo>
                    <a:pt x="1196" y="59397"/>
                    <a:pt x="0" y="53384"/>
                    <a:pt x="0" y="47134"/>
                  </a:cubicBezTo>
                  <a:cubicBezTo>
                    <a:pt x="0" y="40884"/>
                    <a:pt x="1196" y="34871"/>
                    <a:pt x="3588" y="29097"/>
                  </a:cubicBezTo>
                  <a:cubicBezTo>
                    <a:pt x="5980" y="23322"/>
                    <a:pt x="9385" y="18225"/>
                    <a:pt x="13805" y="13805"/>
                  </a:cubicBezTo>
                  <a:cubicBezTo>
                    <a:pt x="18225" y="9386"/>
                    <a:pt x="23322" y="5980"/>
                    <a:pt x="29096" y="3588"/>
                  </a:cubicBezTo>
                  <a:cubicBezTo>
                    <a:pt x="34871" y="1196"/>
                    <a:pt x="40884" y="0"/>
                    <a:pt x="4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6C3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8E633F-B8EF-36A7-DEA2-0DC7196825E9}"/>
                </a:ext>
              </a:extLst>
            </p:cNvPr>
            <p:cNvSpPr/>
            <p:nvPr/>
          </p:nvSpPr>
          <p:spPr>
            <a:xfrm>
              <a:off x="2695575" y="1407"/>
              <a:ext cx="263938" cy="16532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605E5C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Sea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Shape 48153">
              <a:extLst>
                <a:ext uri="{FF2B5EF4-FFF2-40B4-BE49-F238E27FC236}">
                  <a16:creationId xmlns:a16="http://schemas.microsoft.com/office/drawing/2014/main" id="{A8C2BD6B-2EEF-C84B-94E5-853FD80E9A42}"/>
                </a:ext>
              </a:extLst>
            </p:cNvPr>
            <p:cNvSpPr/>
            <p:nvPr/>
          </p:nvSpPr>
          <p:spPr>
            <a:xfrm>
              <a:off x="239093" y="6151658"/>
              <a:ext cx="9478" cy="40225"/>
            </a:xfrm>
            <a:custGeom>
              <a:avLst/>
              <a:gdLst/>
              <a:ahLst/>
              <a:cxnLst/>
              <a:rect l="0" t="0" r="0" b="0"/>
              <a:pathLst>
                <a:path w="9478" h="40225">
                  <a:moveTo>
                    <a:pt x="0" y="0"/>
                  </a:moveTo>
                  <a:lnTo>
                    <a:pt x="9478" y="0"/>
                  </a:lnTo>
                  <a:lnTo>
                    <a:pt x="9478" y="40225"/>
                  </a:lnTo>
                  <a:lnTo>
                    <a:pt x="0" y="4022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Shape 5141">
              <a:extLst>
                <a:ext uri="{FF2B5EF4-FFF2-40B4-BE49-F238E27FC236}">
                  <a16:creationId xmlns:a16="http://schemas.microsoft.com/office/drawing/2014/main" id="{1C589A80-3DFF-AABF-9148-A61861948EF8}"/>
                </a:ext>
              </a:extLst>
            </p:cNvPr>
            <p:cNvSpPr/>
            <p:nvPr/>
          </p:nvSpPr>
          <p:spPr>
            <a:xfrm>
              <a:off x="293779" y="6150980"/>
              <a:ext cx="23361" cy="40903"/>
            </a:xfrm>
            <a:custGeom>
              <a:avLst/>
              <a:gdLst/>
              <a:ahLst/>
              <a:cxnLst/>
              <a:rect l="0" t="0" r="0" b="0"/>
              <a:pathLst>
                <a:path w="23361" h="40903">
                  <a:moveTo>
                    <a:pt x="19801" y="11"/>
                  </a:moveTo>
                  <a:cubicBezTo>
                    <a:pt x="20487" y="0"/>
                    <a:pt x="21169" y="44"/>
                    <a:pt x="21848" y="144"/>
                  </a:cubicBezTo>
                  <a:cubicBezTo>
                    <a:pt x="22471" y="278"/>
                    <a:pt x="22916" y="411"/>
                    <a:pt x="23361" y="589"/>
                  </a:cubicBezTo>
                  <a:lnTo>
                    <a:pt x="23361" y="10156"/>
                  </a:lnTo>
                  <a:cubicBezTo>
                    <a:pt x="22871" y="9800"/>
                    <a:pt x="22159" y="9444"/>
                    <a:pt x="21225" y="9088"/>
                  </a:cubicBezTo>
                  <a:cubicBezTo>
                    <a:pt x="20246" y="8776"/>
                    <a:pt x="19089" y="8643"/>
                    <a:pt x="17754" y="8643"/>
                  </a:cubicBezTo>
                  <a:cubicBezTo>
                    <a:pt x="15440" y="8643"/>
                    <a:pt x="13482" y="9666"/>
                    <a:pt x="11880" y="11580"/>
                  </a:cubicBezTo>
                  <a:cubicBezTo>
                    <a:pt x="10279" y="13493"/>
                    <a:pt x="9478" y="16518"/>
                    <a:pt x="9478" y="20613"/>
                  </a:cubicBezTo>
                  <a:lnTo>
                    <a:pt x="9478" y="40903"/>
                  </a:lnTo>
                  <a:lnTo>
                    <a:pt x="0" y="40903"/>
                  </a:lnTo>
                  <a:lnTo>
                    <a:pt x="0" y="678"/>
                  </a:lnTo>
                  <a:lnTo>
                    <a:pt x="9433" y="678"/>
                  </a:lnTo>
                  <a:lnTo>
                    <a:pt x="9433" y="7041"/>
                  </a:lnTo>
                  <a:lnTo>
                    <a:pt x="9611" y="7041"/>
                  </a:lnTo>
                  <a:cubicBezTo>
                    <a:pt x="10457" y="4816"/>
                    <a:pt x="11747" y="3125"/>
                    <a:pt x="13527" y="1880"/>
                  </a:cubicBezTo>
                  <a:cubicBezTo>
                    <a:pt x="15262" y="633"/>
                    <a:pt x="17354" y="11"/>
                    <a:pt x="19801" y="1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Shape 5142">
              <a:extLst>
                <a:ext uri="{FF2B5EF4-FFF2-40B4-BE49-F238E27FC236}">
                  <a16:creationId xmlns:a16="http://schemas.microsoft.com/office/drawing/2014/main" id="{6E35C458-F740-5346-1209-5402F119C1DD}"/>
                </a:ext>
              </a:extLst>
            </p:cNvPr>
            <p:cNvSpPr/>
            <p:nvPr/>
          </p:nvSpPr>
          <p:spPr>
            <a:xfrm>
              <a:off x="317350" y="6150956"/>
              <a:ext cx="20970" cy="41906"/>
            </a:xfrm>
            <a:custGeom>
              <a:avLst/>
              <a:gdLst/>
              <a:ahLst/>
              <a:cxnLst/>
              <a:rect l="0" t="0" r="0" b="0"/>
              <a:pathLst>
                <a:path w="20970" h="41906">
                  <a:moveTo>
                    <a:pt x="20970" y="0"/>
                  </a:moveTo>
                  <a:lnTo>
                    <a:pt x="20970" y="7854"/>
                  </a:lnTo>
                  <a:lnTo>
                    <a:pt x="13094" y="11247"/>
                  </a:lnTo>
                  <a:cubicBezTo>
                    <a:pt x="11136" y="13561"/>
                    <a:pt x="10157" y="16854"/>
                    <a:pt x="10157" y="21126"/>
                  </a:cubicBezTo>
                  <a:cubicBezTo>
                    <a:pt x="10157" y="25309"/>
                    <a:pt x="11136" y="28512"/>
                    <a:pt x="13050" y="30737"/>
                  </a:cubicBezTo>
                  <a:lnTo>
                    <a:pt x="20970" y="33966"/>
                  </a:lnTo>
                  <a:lnTo>
                    <a:pt x="20970" y="41789"/>
                  </a:lnTo>
                  <a:lnTo>
                    <a:pt x="20658" y="41906"/>
                  </a:lnTo>
                  <a:cubicBezTo>
                    <a:pt x="14429" y="41906"/>
                    <a:pt x="9445" y="40081"/>
                    <a:pt x="5797" y="36433"/>
                  </a:cubicBezTo>
                  <a:cubicBezTo>
                    <a:pt x="2148" y="32784"/>
                    <a:pt x="324" y="27756"/>
                    <a:pt x="324" y="21437"/>
                  </a:cubicBezTo>
                  <a:cubicBezTo>
                    <a:pt x="0" y="15370"/>
                    <a:pt x="1884" y="10089"/>
                    <a:pt x="5975" y="5597"/>
                  </a:cubicBezTo>
                  <a:lnTo>
                    <a:pt x="2097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Shape 5143">
              <a:extLst>
                <a:ext uri="{FF2B5EF4-FFF2-40B4-BE49-F238E27FC236}">
                  <a16:creationId xmlns:a16="http://schemas.microsoft.com/office/drawing/2014/main" id="{20A0EE0C-3F6E-076A-3F6F-63C3AA395AB2}"/>
                </a:ext>
              </a:extLst>
            </p:cNvPr>
            <p:cNvSpPr/>
            <p:nvPr/>
          </p:nvSpPr>
          <p:spPr>
            <a:xfrm>
              <a:off x="254931" y="6150679"/>
              <a:ext cx="31728" cy="42442"/>
            </a:xfrm>
            <a:custGeom>
              <a:avLst/>
              <a:gdLst/>
              <a:ahLst/>
              <a:cxnLst/>
              <a:rect l="0" t="0" r="0" b="0"/>
              <a:pathLst>
                <a:path w="31728" h="42442">
                  <a:moveTo>
                    <a:pt x="21984" y="0"/>
                  </a:moveTo>
                  <a:cubicBezTo>
                    <a:pt x="25393" y="4"/>
                    <a:pt x="28626" y="760"/>
                    <a:pt x="31684" y="2269"/>
                  </a:cubicBezTo>
                  <a:lnTo>
                    <a:pt x="31684" y="11347"/>
                  </a:lnTo>
                  <a:cubicBezTo>
                    <a:pt x="30215" y="10234"/>
                    <a:pt x="28747" y="9433"/>
                    <a:pt x="27190" y="8899"/>
                  </a:cubicBezTo>
                  <a:cubicBezTo>
                    <a:pt x="22037" y="6917"/>
                    <a:pt x="17469" y="7837"/>
                    <a:pt x="13485" y="11658"/>
                  </a:cubicBezTo>
                  <a:cubicBezTo>
                    <a:pt x="11171" y="14060"/>
                    <a:pt x="10059" y="17309"/>
                    <a:pt x="10059" y="21447"/>
                  </a:cubicBezTo>
                  <a:cubicBezTo>
                    <a:pt x="9832" y="25079"/>
                    <a:pt x="10929" y="28253"/>
                    <a:pt x="13351" y="30969"/>
                  </a:cubicBezTo>
                  <a:cubicBezTo>
                    <a:pt x="15856" y="33403"/>
                    <a:pt x="18852" y="34530"/>
                    <a:pt x="22339" y="34351"/>
                  </a:cubicBezTo>
                  <a:cubicBezTo>
                    <a:pt x="23763" y="34351"/>
                    <a:pt x="25321" y="33995"/>
                    <a:pt x="27012" y="33372"/>
                  </a:cubicBezTo>
                  <a:cubicBezTo>
                    <a:pt x="28702" y="32705"/>
                    <a:pt x="30260" y="31859"/>
                    <a:pt x="31728" y="30791"/>
                  </a:cubicBezTo>
                  <a:lnTo>
                    <a:pt x="31728" y="39601"/>
                  </a:lnTo>
                  <a:cubicBezTo>
                    <a:pt x="30215" y="40447"/>
                    <a:pt x="28480" y="41115"/>
                    <a:pt x="26567" y="41559"/>
                  </a:cubicBezTo>
                  <a:cubicBezTo>
                    <a:pt x="24653" y="42004"/>
                    <a:pt x="22562" y="42227"/>
                    <a:pt x="20248" y="42227"/>
                  </a:cubicBezTo>
                  <a:cubicBezTo>
                    <a:pt x="14607" y="42442"/>
                    <a:pt x="9787" y="40559"/>
                    <a:pt x="5787" y="36576"/>
                  </a:cubicBezTo>
                  <a:cubicBezTo>
                    <a:pt x="2094" y="32838"/>
                    <a:pt x="225" y="28032"/>
                    <a:pt x="225" y="22248"/>
                  </a:cubicBezTo>
                  <a:cubicBezTo>
                    <a:pt x="0" y="16153"/>
                    <a:pt x="1898" y="10814"/>
                    <a:pt x="5920" y="6229"/>
                  </a:cubicBezTo>
                  <a:cubicBezTo>
                    <a:pt x="9703" y="2091"/>
                    <a:pt x="15042" y="0"/>
                    <a:pt x="219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Shape 5144">
              <a:extLst>
                <a:ext uri="{FF2B5EF4-FFF2-40B4-BE49-F238E27FC236}">
                  <a16:creationId xmlns:a16="http://schemas.microsoft.com/office/drawing/2014/main" id="{93B382C7-453D-BE87-5269-BB54B3B177D9}"/>
                </a:ext>
              </a:extLst>
            </p:cNvPr>
            <p:cNvSpPr/>
            <p:nvPr/>
          </p:nvSpPr>
          <p:spPr>
            <a:xfrm>
              <a:off x="169189" y="6135773"/>
              <a:ext cx="60782" cy="56110"/>
            </a:xfrm>
            <a:custGeom>
              <a:avLst/>
              <a:gdLst/>
              <a:ahLst/>
              <a:cxnLst/>
              <a:rect l="0" t="0" r="0" b="0"/>
              <a:pathLst>
                <a:path w="60782" h="56110">
                  <a:moveTo>
                    <a:pt x="0" y="0"/>
                  </a:moveTo>
                  <a:lnTo>
                    <a:pt x="13972" y="0"/>
                  </a:lnTo>
                  <a:lnTo>
                    <a:pt x="30124" y="41604"/>
                  </a:lnTo>
                  <a:lnTo>
                    <a:pt x="30347" y="41604"/>
                  </a:lnTo>
                  <a:lnTo>
                    <a:pt x="47344" y="44"/>
                  </a:lnTo>
                  <a:lnTo>
                    <a:pt x="60782" y="44"/>
                  </a:lnTo>
                  <a:lnTo>
                    <a:pt x="60782" y="56110"/>
                  </a:lnTo>
                  <a:lnTo>
                    <a:pt x="51037" y="56110"/>
                  </a:lnTo>
                  <a:lnTo>
                    <a:pt x="51037" y="12147"/>
                  </a:lnTo>
                  <a:lnTo>
                    <a:pt x="50859" y="12147"/>
                  </a:lnTo>
                  <a:lnTo>
                    <a:pt x="33461" y="56110"/>
                  </a:lnTo>
                  <a:lnTo>
                    <a:pt x="27009" y="56110"/>
                  </a:lnTo>
                  <a:lnTo>
                    <a:pt x="9122" y="12147"/>
                  </a:lnTo>
                  <a:lnTo>
                    <a:pt x="9033" y="12147"/>
                  </a:lnTo>
                  <a:lnTo>
                    <a:pt x="9033" y="56110"/>
                  </a:lnTo>
                  <a:lnTo>
                    <a:pt x="0" y="5611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Shape 5145">
              <a:extLst>
                <a:ext uri="{FF2B5EF4-FFF2-40B4-BE49-F238E27FC236}">
                  <a16:creationId xmlns:a16="http://schemas.microsoft.com/office/drawing/2014/main" id="{29F76899-6324-5F27-EE83-4A1B9AC68616}"/>
                </a:ext>
              </a:extLst>
            </p:cNvPr>
            <p:cNvSpPr/>
            <p:nvPr/>
          </p:nvSpPr>
          <p:spPr>
            <a:xfrm>
              <a:off x="238114" y="6134484"/>
              <a:ext cx="11525" cy="11033"/>
            </a:xfrm>
            <a:custGeom>
              <a:avLst/>
              <a:gdLst/>
              <a:ahLst/>
              <a:cxnLst/>
              <a:rect l="0" t="0" r="0" b="0"/>
              <a:pathLst>
                <a:path w="11525" h="11033">
                  <a:moveTo>
                    <a:pt x="5740" y="43"/>
                  </a:moveTo>
                  <a:cubicBezTo>
                    <a:pt x="7355" y="0"/>
                    <a:pt x="8734" y="549"/>
                    <a:pt x="9878" y="1689"/>
                  </a:cubicBezTo>
                  <a:cubicBezTo>
                    <a:pt x="10991" y="2757"/>
                    <a:pt x="11525" y="4048"/>
                    <a:pt x="11525" y="5560"/>
                  </a:cubicBezTo>
                  <a:cubicBezTo>
                    <a:pt x="11525" y="7117"/>
                    <a:pt x="10991" y="8408"/>
                    <a:pt x="9834" y="9431"/>
                  </a:cubicBezTo>
                  <a:cubicBezTo>
                    <a:pt x="8721" y="10499"/>
                    <a:pt x="7342" y="11033"/>
                    <a:pt x="5740" y="11033"/>
                  </a:cubicBezTo>
                  <a:cubicBezTo>
                    <a:pt x="4138" y="11033"/>
                    <a:pt x="2759" y="10499"/>
                    <a:pt x="1646" y="9431"/>
                  </a:cubicBezTo>
                  <a:cubicBezTo>
                    <a:pt x="534" y="8364"/>
                    <a:pt x="0" y="7073"/>
                    <a:pt x="0" y="5560"/>
                  </a:cubicBezTo>
                  <a:cubicBezTo>
                    <a:pt x="0" y="4003"/>
                    <a:pt x="578" y="2713"/>
                    <a:pt x="1691" y="1645"/>
                  </a:cubicBezTo>
                  <a:cubicBezTo>
                    <a:pt x="2803" y="577"/>
                    <a:pt x="4183" y="43"/>
                    <a:pt x="5740" y="4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Shape 5146">
              <a:extLst>
                <a:ext uri="{FF2B5EF4-FFF2-40B4-BE49-F238E27FC236}">
                  <a16:creationId xmlns:a16="http://schemas.microsoft.com/office/drawing/2014/main" id="{3AB67C31-312C-E3D4-0F2E-0C127AFDF230}"/>
                </a:ext>
              </a:extLst>
            </p:cNvPr>
            <p:cNvSpPr/>
            <p:nvPr/>
          </p:nvSpPr>
          <p:spPr>
            <a:xfrm>
              <a:off x="394061" y="6150999"/>
              <a:ext cx="21014" cy="41863"/>
            </a:xfrm>
            <a:custGeom>
              <a:avLst/>
              <a:gdLst/>
              <a:ahLst/>
              <a:cxnLst/>
              <a:rect l="0" t="0" r="0" b="0"/>
              <a:pathLst>
                <a:path w="21014" h="41863">
                  <a:moveTo>
                    <a:pt x="21014" y="0"/>
                  </a:moveTo>
                  <a:lnTo>
                    <a:pt x="21014" y="7766"/>
                  </a:lnTo>
                  <a:lnTo>
                    <a:pt x="13094" y="11161"/>
                  </a:lnTo>
                  <a:cubicBezTo>
                    <a:pt x="11181" y="13519"/>
                    <a:pt x="10202" y="16811"/>
                    <a:pt x="10202" y="21083"/>
                  </a:cubicBezTo>
                  <a:cubicBezTo>
                    <a:pt x="10202" y="25266"/>
                    <a:pt x="11181" y="28470"/>
                    <a:pt x="13050" y="30694"/>
                  </a:cubicBezTo>
                  <a:lnTo>
                    <a:pt x="21014" y="33941"/>
                  </a:lnTo>
                  <a:lnTo>
                    <a:pt x="21014" y="41746"/>
                  </a:lnTo>
                  <a:lnTo>
                    <a:pt x="20703" y="41863"/>
                  </a:lnTo>
                  <a:cubicBezTo>
                    <a:pt x="14473" y="41863"/>
                    <a:pt x="9490" y="40084"/>
                    <a:pt x="5841" y="36390"/>
                  </a:cubicBezTo>
                  <a:cubicBezTo>
                    <a:pt x="2192" y="32696"/>
                    <a:pt x="324" y="27713"/>
                    <a:pt x="324" y="21395"/>
                  </a:cubicBezTo>
                  <a:cubicBezTo>
                    <a:pt x="0" y="15327"/>
                    <a:pt x="1884" y="10047"/>
                    <a:pt x="5975" y="5554"/>
                  </a:cubicBezTo>
                  <a:lnTo>
                    <a:pt x="210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Shape 5147">
              <a:extLst>
                <a:ext uri="{FF2B5EF4-FFF2-40B4-BE49-F238E27FC236}">
                  <a16:creationId xmlns:a16="http://schemas.microsoft.com/office/drawing/2014/main" id="{732F4E00-10C2-88F5-F194-A02D7FC5EC39}"/>
                </a:ext>
              </a:extLst>
            </p:cNvPr>
            <p:cNvSpPr/>
            <p:nvPr/>
          </p:nvSpPr>
          <p:spPr>
            <a:xfrm>
              <a:off x="338320" y="6150418"/>
              <a:ext cx="20691" cy="42327"/>
            </a:xfrm>
            <a:custGeom>
              <a:avLst/>
              <a:gdLst/>
              <a:ahLst/>
              <a:cxnLst/>
              <a:rect l="0" t="0" r="0" b="0"/>
              <a:pathLst>
                <a:path w="20691" h="42327">
                  <a:moveTo>
                    <a:pt x="623" y="305"/>
                  </a:moveTo>
                  <a:lnTo>
                    <a:pt x="667" y="305"/>
                  </a:lnTo>
                  <a:cubicBezTo>
                    <a:pt x="6405" y="0"/>
                    <a:pt x="11299" y="1884"/>
                    <a:pt x="15351" y="5957"/>
                  </a:cubicBezTo>
                  <a:cubicBezTo>
                    <a:pt x="18911" y="9694"/>
                    <a:pt x="20691" y="14722"/>
                    <a:pt x="20691" y="21086"/>
                  </a:cubicBezTo>
                  <a:cubicBezTo>
                    <a:pt x="20691" y="27626"/>
                    <a:pt x="18822" y="32788"/>
                    <a:pt x="15040" y="36659"/>
                  </a:cubicBezTo>
                  <a:lnTo>
                    <a:pt x="0" y="42327"/>
                  </a:lnTo>
                  <a:lnTo>
                    <a:pt x="0" y="34504"/>
                  </a:lnTo>
                  <a:lnTo>
                    <a:pt x="267" y="34613"/>
                  </a:lnTo>
                  <a:cubicBezTo>
                    <a:pt x="3693" y="34613"/>
                    <a:pt x="6319" y="33500"/>
                    <a:pt x="8143" y="31275"/>
                  </a:cubicBezTo>
                  <a:cubicBezTo>
                    <a:pt x="9923" y="29050"/>
                    <a:pt x="10813" y="25757"/>
                    <a:pt x="10813" y="21397"/>
                  </a:cubicBezTo>
                  <a:cubicBezTo>
                    <a:pt x="10813" y="17080"/>
                    <a:pt x="9878" y="13832"/>
                    <a:pt x="8009" y="11608"/>
                  </a:cubicBezTo>
                  <a:cubicBezTo>
                    <a:pt x="6141" y="9383"/>
                    <a:pt x="3560" y="8315"/>
                    <a:pt x="178" y="8315"/>
                  </a:cubicBezTo>
                  <a:lnTo>
                    <a:pt x="0" y="8392"/>
                  </a:lnTo>
                  <a:lnTo>
                    <a:pt x="0" y="538"/>
                  </a:lnTo>
                  <a:lnTo>
                    <a:pt x="623" y="305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Shape 5148">
              <a:extLst>
                <a:ext uri="{FF2B5EF4-FFF2-40B4-BE49-F238E27FC236}">
                  <a16:creationId xmlns:a16="http://schemas.microsoft.com/office/drawing/2014/main" id="{671D0A64-FE23-5681-61FA-D898F321C70C}"/>
                </a:ext>
              </a:extLst>
            </p:cNvPr>
            <p:cNvSpPr/>
            <p:nvPr/>
          </p:nvSpPr>
          <p:spPr>
            <a:xfrm>
              <a:off x="363505" y="6150635"/>
              <a:ext cx="26831" cy="42272"/>
            </a:xfrm>
            <a:custGeom>
              <a:avLst/>
              <a:gdLst/>
              <a:ahLst/>
              <a:cxnLst/>
              <a:rect l="0" t="0" r="0" b="0"/>
              <a:pathLst>
                <a:path w="26831" h="42272">
                  <a:moveTo>
                    <a:pt x="15529" y="0"/>
                  </a:moveTo>
                  <a:cubicBezTo>
                    <a:pt x="18666" y="43"/>
                    <a:pt x="21707" y="607"/>
                    <a:pt x="24651" y="1691"/>
                  </a:cubicBezTo>
                  <a:lnTo>
                    <a:pt x="24651" y="10679"/>
                  </a:lnTo>
                  <a:cubicBezTo>
                    <a:pt x="23405" y="9878"/>
                    <a:pt x="21937" y="9122"/>
                    <a:pt x="20290" y="8544"/>
                  </a:cubicBezTo>
                  <a:cubicBezTo>
                    <a:pt x="18599" y="7920"/>
                    <a:pt x="16953" y="7654"/>
                    <a:pt x="15307" y="7654"/>
                  </a:cubicBezTo>
                  <a:cubicBezTo>
                    <a:pt x="13482" y="7654"/>
                    <a:pt x="12103" y="7965"/>
                    <a:pt x="11080" y="8677"/>
                  </a:cubicBezTo>
                  <a:cubicBezTo>
                    <a:pt x="10056" y="9389"/>
                    <a:pt x="9567" y="10368"/>
                    <a:pt x="9567" y="11614"/>
                  </a:cubicBezTo>
                  <a:cubicBezTo>
                    <a:pt x="9500" y="12882"/>
                    <a:pt x="9930" y="13950"/>
                    <a:pt x="10857" y="14818"/>
                  </a:cubicBezTo>
                  <a:cubicBezTo>
                    <a:pt x="12627" y="16067"/>
                    <a:pt x="14540" y="17031"/>
                    <a:pt x="16597" y="17710"/>
                  </a:cubicBezTo>
                  <a:lnTo>
                    <a:pt x="16553" y="17710"/>
                  </a:lnTo>
                  <a:cubicBezTo>
                    <a:pt x="20379" y="19267"/>
                    <a:pt x="23005" y="20958"/>
                    <a:pt x="24562" y="22827"/>
                  </a:cubicBezTo>
                  <a:cubicBezTo>
                    <a:pt x="26075" y="24696"/>
                    <a:pt x="26831" y="27010"/>
                    <a:pt x="26831" y="29680"/>
                  </a:cubicBezTo>
                  <a:cubicBezTo>
                    <a:pt x="26831" y="33462"/>
                    <a:pt x="25363" y="36488"/>
                    <a:pt x="22471" y="38802"/>
                  </a:cubicBezTo>
                  <a:cubicBezTo>
                    <a:pt x="19578" y="41115"/>
                    <a:pt x="15574" y="42272"/>
                    <a:pt x="10679" y="42272"/>
                  </a:cubicBezTo>
                  <a:cubicBezTo>
                    <a:pt x="6978" y="42235"/>
                    <a:pt x="3419" y="41509"/>
                    <a:pt x="0" y="40091"/>
                  </a:cubicBezTo>
                  <a:lnTo>
                    <a:pt x="0" y="30792"/>
                  </a:lnTo>
                  <a:cubicBezTo>
                    <a:pt x="1691" y="31948"/>
                    <a:pt x="3604" y="32972"/>
                    <a:pt x="5562" y="33640"/>
                  </a:cubicBezTo>
                  <a:cubicBezTo>
                    <a:pt x="7520" y="34307"/>
                    <a:pt x="9344" y="34663"/>
                    <a:pt x="10946" y="34663"/>
                  </a:cubicBezTo>
                  <a:cubicBezTo>
                    <a:pt x="13082" y="34663"/>
                    <a:pt x="14684" y="34396"/>
                    <a:pt x="15707" y="33773"/>
                  </a:cubicBezTo>
                  <a:cubicBezTo>
                    <a:pt x="16686" y="33195"/>
                    <a:pt x="17220" y="32171"/>
                    <a:pt x="17220" y="30792"/>
                  </a:cubicBezTo>
                  <a:cubicBezTo>
                    <a:pt x="17220" y="29457"/>
                    <a:pt x="16686" y="28345"/>
                    <a:pt x="15618" y="27455"/>
                  </a:cubicBezTo>
                  <a:cubicBezTo>
                    <a:pt x="14595" y="26565"/>
                    <a:pt x="12548" y="25541"/>
                    <a:pt x="9611" y="24340"/>
                  </a:cubicBezTo>
                  <a:cubicBezTo>
                    <a:pt x="6140" y="22871"/>
                    <a:pt x="3649" y="21225"/>
                    <a:pt x="2225" y="19401"/>
                  </a:cubicBezTo>
                  <a:cubicBezTo>
                    <a:pt x="756" y="17576"/>
                    <a:pt x="0" y="15263"/>
                    <a:pt x="0" y="12415"/>
                  </a:cubicBezTo>
                  <a:cubicBezTo>
                    <a:pt x="0" y="8855"/>
                    <a:pt x="1424" y="5829"/>
                    <a:pt x="4316" y="3515"/>
                  </a:cubicBezTo>
                  <a:cubicBezTo>
                    <a:pt x="7208" y="1157"/>
                    <a:pt x="10946" y="0"/>
                    <a:pt x="1552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Shape 5149">
              <a:extLst>
                <a:ext uri="{FF2B5EF4-FFF2-40B4-BE49-F238E27FC236}">
                  <a16:creationId xmlns:a16="http://schemas.microsoft.com/office/drawing/2014/main" id="{C2E6F98E-6272-50ED-661D-6A0A6E0716F2}"/>
                </a:ext>
              </a:extLst>
            </p:cNvPr>
            <p:cNvSpPr/>
            <p:nvPr/>
          </p:nvSpPr>
          <p:spPr>
            <a:xfrm>
              <a:off x="415076" y="6150410"/>
              <a:ext cx="20646" cy="42334"/>
            </a:xfrm>
            <a:custGeom>
              <a:avLst/>
              <a:gdLst/>
              <a:ahLst/>
              <a:cxnLst/>
              <a:rect l="0" t="0" r="0" b="0"/>
              <a:pathLst>
                <a:path w="20646" h="42334">
                  <a:moveTo>
                    <a:pt x="623" y="313"/>
                  </a:moveTo>
                  <a:cubicBezTo>
                    <a:pt x="6375" y="0"/>
                    <a:pt x="11285" y="1884"/>
                    <a:pt x="15351" y="5965"/>
                  </a:cubicBezTo>
                  <a:cubicBezTo>
                    <a:pt x="18866" y="9658"/>
                    <a:pt x="20646" y="14730"/>
                    <a:pt x="20646" y="21093"/>
                  </a:cubicBezTo>
                  <a:cubicBezTo>
                    <a:pt x="20646" y="27634"/>
                    <a:pt x="18733" y="32796"/>
                    <a:pt x="14995" y="36667"/>
                  </a:cubicBezTo>
                  <a:lnTo>
                    <a:pt x="0" y="42334"/>
                  </a:lnTo>
                  <a:lnTo>
                    <a:pt x="0" y="34530"/>
                  </a:lnTo>
                  <a:lnTo>
                    <a:pt x="222" y="34620"/>
                  </a:lnTo>
                  <a:cubicBezTo>
                    <a:pt x="3649" y="34620"/>
                    <a:pt x="6318" y="33507"/>
                    <a:pt x="8098" y="31283"/>
                  </a:cubicBezTo>
                  <a:lnTo>
                    <a:pt x="8143" y="31283"/>
                  </a:lnTo>
                  <a:cubicBezTo>
                    <a:pt x="9923" y="29058"/>
                    <a:pt x="10813" y="25765"/>
                    <a:pt x="10813" y="21405"/>
                  </a:cubicBezTo>
                  <a:cubicBezTo>
                    <a:pt x="10813" y="17089"/>
                    <a:pt x="9878" y="13840"/>
                    <a:pt x="8009" y="11616"/>
                  </a:cubicBezTo>
                  <a:cubicBezTo>
                    <a:pt x="6141" y="9391"/>
                    <a:pt x="3560" y="8279"/>
                    <a:pt x="178" y="8279"/>
                  </a:cubicBezTo>
                  <a:lnTo>
                    <a:pt x="0" y="8355"/>
                  </a:lnTo>
                  <a:lnTo>
                    <a:pt x="0" y="588"/>
                  </a:lnTo>
                  <a:lnTo>
                    <a:pt x="623" y="358"/>
                  </a:lnTo>
                  <a:lnTo>
                    <a:pt x="623" y="31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Shape 5150">
              <a:extLst>
                <a:ext uri="{FF2B5EF4-FFF2-40B4-BE49-F238E27FC236}">
                  <a16:creationId xmlns:a16="http://schemas.microsoft.com/office/drawing/2014/main" id="{A6B9DD0F-B45C-32D3-F059-EDF4C4FD2B80}"/>
                </a:ext>
              </a:extLst>
            </p:cNvPr>
            <p:cNvSpPr/>
            <p:nvPr/>
          </p:nvSpPr>
          <p:spPr>
            <a:xfrm>
              <a:off x="507806" y="6136930"/>
              <a:ext cx="18466" cy="55487"/>
            </a:xfrm>
            <a:custGeom>
              <a:avLst/>
              <a:gdLst/>
              <a:ahLst/>
              <a:cxnLst/>
              <a:rect l="0" t="0" r="0" b="0"/>
              <a:pathLst>
                <a:path w="18466" h="55487">
                  <a:moveTo>
                    <a:pt x="0" y="0"/>
                  </a:moveTo>
                  <a:lnTo>
                    <a:pt x="17621" y="0"/>
                  </a:lnTo>
                  <a:lnTo>
                    <a:pt x="18466" y="233"/>
                  </a:lnTo>
                  <a:lnTo>
                    <a:pt x="18466" y="8042"/>
                  </a:lnTo>
                  <a:lnTo>
                    <a:pt x="15841" y="7386"/>
                  </a:lnTo>
                  <a:lnTo>
                    <a:pt x="9166" y="7386"/>
                  </a:lnTo>
                  <a:lnTo>
                    <a:pt x="9166" y="23182"/>
                  </a:lnTo>
                  <a:lnTo>
                    <a:pt x="15129" y="23182"/>
                  </a:lnTo>
                  <a:lnTo>
                    <a:pt x="18466" y="22195"/>
                  </a:lnTo>
                  <a:lnTo>
                    <a:pt x="18466" y="31204"/>
                  </a:lnTo>
                  <a:lnTo>
                    <a:pt x="15841" y="30569"/>
                  </a:lnTo>
                  <a:lnTo>
                    <a:pt x="9166" y="30569"/>
                  </a:lnTo>
                  <a:lnTo>
                    <a:pt x="9166" y="48145"/>
                  </a:lnTo>
                  <a:lnTo>
                    <a:pt x="17042" y="48145"/>
                  </a:lnTo>
                  <a:lnTo>
                    <a:pt x="18466" y="47721"/>
                  </a:lnTo>
                  <a:lnTo>
                    <a:pt x="18466" y="55280"/>
                  </a:lnTo>
                  <a:lnTo>
                    <a:pt x="17799" y="55487"/>
                  </a:lnTo>
                  <a:lnTo>
                    <a:pt x="0" y="5548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Shape 5151">
              <a:extLst>
                <a:ext uri="{FF2B5EF4-FFF2-40B4-BE49-F238E27FC236}">
                  <a16:creationId xmlns:a16="http://schemas.microsoft.com/office/drawing/2014/main" id="{504FBE54-2899-8EAB-0989-E1FDADC4338C}"/>
                </a:ext>
              </a:extLst>
            </p:cNvPr>
            <p:cNvSpPr/>
            <p:nvPr/>
          </p:nvSpPr>
          <p:spPr>
            <a:xfrm>
              <a:off x="436701" y="6131527"/>
              <a:ext cx="49569" cy="61379"/>
            </a:xfrm>
            <a:custGeom>
              <a:avLst/>
              <a:gdLst/>
              <a:ahLst/>
              <a:cxnLst/>
              <a:rect l="0" t="0" r="0" b="0"/>
              <a:pathLst>
                <a:path w="49569" h="61379">
                  <a:moveTo>
                    <a:pt x="21447" y="108"/>
                  </a:moveTo>
                  <a:cubicBezTo>
                    <a:pt x="22560" y="108"/>
                    <a:pt x="23583" y="197"/>
                    <a:pt x="24473" y="286"/>
                  </a:cubicBezTo>
                  <a:cubicBezTo>
                    <a:pt x="25363" y="374"/>
                    <a:pt x="26164" y="597"/>
                    <a:pt x="26831" y="820"/>
                  </a:cubicBezTo>
                  <a:lnTo>
                    <a:pt x="26831" y="9007"/>
                  </a:lnTo>
                  <a:cubicBezTo>
                    <a:pt x="26520" y="8829"/>
                    <a:pt x="25986" y="8606"/>
                    <a:pt x="25185" y="8384"/>
                  </a:cubicBezTo>
                  <a:cubicBezTo>
                    <a:pt x="24428" y="8072"/>
                    <a:pt x="23494" y="7939"/>
                    <a:pt x="22471" y="7939"/>
                  </a:cubicBezTo>
                  <a:cubicBezTo>
                    <a:pt x="20648" y="7839"/>
                    <a:pt x="19120" y="8462"/>
                    <a:pt x="17887" y="9808"/>
                  </a:cubicBezTo>
                  <a:cubicBezTo>
                    <a:pt x="16820" y="11054"/>
                    <a:pt x="16286" y="12878"/>
                    <a:pt x="16286" y="15281"/>
                  </a:cubicBezTo>
                  <a:lnTo>
                    <a:pt x="16286" y="20176"/>
                  </a:lnTo>
                  <a:lnTo>
                    <a:pt x="30480" y="20176"/>
                  </a:lnTo>
                  <a:lnTo>
                    <a:pt x="30480" y="11143"/>
                  </a:lnTo>
                  <a:lnTo>
                    <a:pt x="39958" y="8251"/>
                  </a:lnTo>
                  <a:lnTo>
                    <a:pt x="39958" y="20176"/>
                  </a:lnTo>
                  <a:lnTo>
                    <a:pt x="49569" y="20176"/>
                  </a:lnTo>
                  <a:lnTo>
                    <a:pt x="49569" y="27918"/>
                  </a:lnTo>
                  <a:lnTo>
                    <a:pt x="40002" y="27918"/>
                  </a:lnTo>
                  <a:lnTo>
                    <a:pt x="40002" y="46740"/>
                  </a:lnTo>
                  <a:cubicBezTo>
                    <a:pt x="40002" y="49232"/>
                    <a:pt x="40447" y="50967"/>
                    <a:pt x="41337" y="51991"/>
                  </a:cubicBezTo>
                  <a:lnTo>
                    <a:pt x="45543" y="53496"/>
                  </a:lnTo>
                  <a:lnTo>
                    <a:pt x="49524" y="52168"/>
                  </a:lnTo>
                  <a:lnTo>
                    <a:pt x="49524" y="60044"/>
                  </a:lnTo>
                  <a:cubicBezTo>
                    <a:pt x="47232" y="60922"/>
                    <a:pt x="44859" y="61367"/>
                    <a:pt x="42405" y="61379"/>
                  </a:cubicBezTo>
                  <a:cubicBezTo>
                    <a:pt x="38400" y="61379"/>
                    <a:pt x="35419" y="60311"/>
                    <a:pt x="33417" y="58220"/>
                  </a:cubicBezTo>
                  <a:cubicBezTo>
                    <a:pt x="31414" y="56084"/>
                    <a:pt x="30435" y="52880"/>
                    <a:pt x="30435" y="48609"/>
                  </a:cubicBezTo>
                  <a:lnTo>
                    <a:pt x="30435" y="27918"/>
                  </a:lnTo>
                  <a:lnTo>
                    <a:pt x="16286" y="27918"/>
                  </a:lnTo>
                  <a:lnTo>
                    <a:pt x="16286" y="60400"/>
                  </a:lnTo>
                  <a:lnTo>
                    <a:pt x="6674" y="60400"/>
                  </a:lnTo>
                  <a:lnTo>
                    <a:pt x="6674" y="27918"/>
                  </a:lnTo>
                  <a:lnTo>
                    <a:pt x="0" y="27918"/>
                  </a:lnTo>
                  <a:lnTo>
                    <a:pt x="0" y="20176"/>
                  </a:lnTo>
                  <a:lnTo>
                    <a:pt x="6763" y="20176"/>
                  </a:lnTo>
                  <a:lnTo>
                    <a:pt x="6763" y="14569"/>
                  </a:lnTo>
                  <a:cubicBezTo>
                    <a:pt x="6685" y="12609"/>
                    <a:pt x="7007" y="10716"/>
                    <a:pt x="7728" y="8892"/>
                  </a:cubicBezTo>
                  <a:cubicBezTo>
                    <a:pt x="8450" y="7068"/>
                    <a:pt x="9509" y="5468"/>
                    <a:pt x="10907" y="4091"/>
                  </a:cubicBezTo>
                  <a:cubicBezTo>
                    <a:pt x="12305" y="2715"/>
                    <a:pt x="13921" y="1679"/>
                    <a:pt x="15756" y="986"/>
                  </a:cubicBezTo>
                  <a:cubicBezTo>
                    <a:pt x="17591" y="292"/>
                    <a:pt x="19488" y="0"/>
                    <a:pt x="21447" y="10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Shape 5152">
              <a:extLst>
                <a:ext uri="{FF2B5EF4-FFF2-40B4-BE49-F238E27FC236}">
                  <a16:creationId xmlns:a16="http://schemas.microsoft.com/office/drawing/2014/main" id="{446DF465-5603-8765-42EC-CB62425BCB72}"/>
                </a:ext>
              </a:extLst>
            </p:cNvPr>
            <p:cNvSpPr/>
            <p:nvPr/>
          </p:nvSpPr>
          <p:spPr>
            <a:xfrm>
              <a:off x="614597" y="6200293"/>
              <a:ext cx="16276" cy="10813"/>
            </a:xfrm>
            <a:custGeom>
              <a:avLst/>
              <a:gdLst/>
              <a:ahLst/>
              <a:cxnLst/>
              <a:rect l="0" t="0" r="0" b="0"/>
              <a:pathLst>
                <a:path w="16276" h="10813">
                  <a:moveTo>
                    <a:pt x="0" y="0"/>
                  </a:moveTo>
                  <a:cubicBezTo>
                    <a:pt x="3793" y="2337"/>
                    <a:pt x="7916" y="3568"/>
                    <a:pt x="12370" y="3694"/>
                  </a:cubicBezTo>
                  <a:lnTo>
                    <a:pt x="16276" y="2411"/>
                  </a:lnTo>
                  <a:lnTo>
                    <a:pt x="16276" y="9899"/>
                  </a:lnTo>
                  <a:lnTo>
                    <a:pt x="13527" y="10813"/>
                  </a:lnTo>
                  <a:cubicBezTo>
                    <a:pt x="8365" y="10813"/>
                    <a:pt x="3871" y="9968"/>
                    <a:pt x="0" y="8187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Shape 48154">
              <a:extLst>
                <a:ext uri="{FF2B5EF4-FFF2-40B4-BE49-F238E27FC236}">
                  <a16:creationId xmlns:a16="http://schemas.microsoft.com/office/drawing/2014/main" id="{72A35574-7A7E-1162-BB11-0898623593FA}"/>
                </a:ext>
              </a:extLst>
            </p:cNvPr>
            <p:cNvSpPr/>
            <p:nvPr/>
          </p:nvSpPr>
          <p:spPr>
            <a:xfrm>
              <a:off x="552125" y="6152815"/>
              <a:ext cx="9144" cy="39602"/>
            </a:xfrm>
            <a:custGeom>
              <a:avLst/>
              <a:gdLst/>
              <a:ahLst/>
              <a:cxnLst/>
              <a:rect l="0" t="0" r="0" b="0"/>
              <a:pathLst>
                <a:path w="9144" h="39602">
                  <a:moveTo>
                    <a:pt x="0" y="0"/>
                  </a:moveTo>
                  <a:lnTo>
                    <a:pt x="9144" y="0"/>
                  </a:lnTo>
                  <a:lnTo>
                    <a:pt x="9144" y="39602"/>
                  </a:lnTo>
                  <a:lnTo>
                    <a:pt x="0" y="39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Shape 5154">
              <a:extLst>
                <a:ext uri="{FF2B5EF4-FFF2-40B4-BE49-F238E27FC236}">
                  <a16:creationId xmlns:a16="http://schemas.microsoft.com/office/drawing/2014/main" id="{EA479736-0051-A3BB-C054-552FFC16E535}"/>
                </a:ext>
              </a:extLst>
            </p:cNvPr>
            <p:cNvSpPr/>
            <p:nvPr/>
          </p:nvSpPr>
          <p:spPr>
            <a:xfrm>
              <a:off x="611438" y="6151881"/>
              <a:ext cx="19436" cy="41635"/>
            </a:xfrm>
            <a:custGeom>
              <a:avLst/>
              <a:gdLst/>
              <a:ahLst/>
              <a:cxnLst/>
              <a:rect l="0" t="0" r="0" b="0"/>
              <a:pathLst>
                <a:path w="19436" h="41635">
                  <a:moveTo>
                    <a:pt x="17843" y="0"/>
                  </a:moveTo>
                  <a:lnTo>
                    <a:pt x="19436" y="879"/>
                  </a:lnTo>
                  <a:lnTo>
                    <a:pt x="19436" y="7441"/>
                  </a:lnTo>
                  <a:lnTo>
                    <a:pt x="12014" y="10946"/>
                  </a:lnTo>
                  <a:cubicBezTo>
                    <a:pt x="10101" y="13482"/>
                    <a:pt x="9166" y="16953"/>
                    <a:pt x="9166" y="21492"/>
                  </a:cubicBezTo>
                  <a:cubicBezTo>
                    <a:pt x="9002" y="24926"/>
                    <a:pt x="9921" y="28041"/>
                    <a:pt x="11925" y="30836"/>
                  </a:cubicBezTo>
                  <a:cubicBezTo>
                    <a:pt x="13749" y="33150"/>
                    <a:pt x="16241" y="34306"/>
                    <a:pt x="19222" y="34306"/>
                  </a:cubicBezTo>
                  <a:lnTo>
                    <a:pt x="19436" y="34213"/>
                  </a:lnTo>
                  <a:lnTo>
                    <a:pt x="19436" y="39584"/>
                  </a:lnTo>
                  <a:lnTo>
                    <a:pt x="16108" y="41470"/>
                  </a:lnTo>
                  <a:cubicBezTo>
                    <a:pt x="11348" y="41635"/>
                    <a:pt x="7447" y="39885"/>
                    <a:pt x="4405" y="36219"/>
                  </a:cubicBezTo>
                  <a:cubicBezTo>
                    <a:pt x="1469" y="32660"/>
                    <a:pt x="0" y="27943"/>
                    <a:pt x="0" y="21981"/>
                  </a:cubicBezTo>
                  <a:cubicBezTo>
                    <a:pt x="0" y="15307"/>
                    <a:pt x="1602" y="9923"/>
                    <a:pt x="4761" y="5962"/>
                  </a:cubicBezTo>
                  <a:cubicBezTo>
                    <a:pt x="7920" y="2002"/>
                    <a:pt x="12281" y="0"/>
                    <a:pt x="1784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Shape 5155">
              <a:extLst>
                <a:ext uri="{FF2B5EF4-FFF2-40B4-BE49-F238E27FC236}">
                  <a16:creationId xmlns:a16="http://schemas.microsoft.com/office/drawing/2014/main" id="{158FCFE9-7735-F65F-A1A9-4B6844C5E756}"/>
                </a:ext>
              </a:extLst>
            </p:cNvPr>
            <p:cNvSpPr/>
            <p:nvPr/>
          </p:nvSpPr>
          <p:spPr>
            <a:xfrm>
              <a:off x="570279" y="6151881"/>
              <a:ext cx="35286" cy="40536"/>
            </a:xfrm>
            <a:custGeom>
              <a:avLst/>
              <a:gdLst/>
              <a:ahLst/>
              <a:cxnLst/>
              <a:rect l="0" t="0" r="0" b="0"/>
              <a:pathLst>
                <a:path w="35286" h="40536">
                  <a:moveTo>
                    <a:pt x="21981" y="0"/>
                  </a:moveTo>
                  <a:lnTo>
                    <a:pt x="21981" y="44"/>
                  </a:lnTo>
                  <a:cubicBezTo>
                    <a:pt x="26297" y="44"/>
                    <a:pt x="29590" y="1468"/>
                    <a:pt x="31859" y="4272"/>
                  </a:cubicBezTo>
                  <a:cubicBezTo>
                    <a:pt x="34129" y="7031"/>
                    <a:pt x="35286" y="11079"/>
                    <a:pt x="35286" y="16374"/>
                  </a:cubicBezTo>
                  <a:lnTo>
                    <a:pt x="35286" y="40536"/>
                  </a:lnTo>
                  <a:lnTo>
                    <a:pt x="26297" y="40536"/>
                  </a:lnTo>
                  <a:lnTo>
                    <a:pt x="26297" y="18243"/>
                  </a:lnTo>
                  <a:cubicBezTo>
                    <a:pt x="26297" y="10813"/>
                    <a:pt x="23672" y="7119"/>
                    <a:pt x="18421" y="7119"/>
                  </a:cubicBezTo>
                  <a:cubicBezTo>
                    <a:pt x="15663" y="7119"/>
                    <a:pt x="13438" y="8143"/>
                    <a:pt x="11658" y="10234"/>
                  </a:cubicBezTo>
                  <a:cubicBezTo>
                    <a:pt x="9878" y="12281"/>
                    <a:pt x="8988" y="14862"/>
                    <a:pt x="8988" y="17976"/>
                  </a:cubicBezTo>
                  <a:lnTo>
                    <a:pt x="8988" y="40536"/>
                  </a:lnTo>
                  <a:lnTo>
                    <a:pt x="0" y="40536"/>
                  </a:lnTo>
                  <a:lnTo>
                    <a:pt x="0" y="934"/>
                  </a:lnTo>
                  <a:lnTo>
                    <a:pt x="8988" y="934"/>
                  </a:lnTo>
                  <a:lnTo>
                    <a:pt x="8988" y="7520"/>
                  </a:lnTo>
                  <a:lnTo>
                    <a:pt x="9166" y="7520"/>
                  </a:lnTo>
                  <a:cubicBezTo>
                    <a:pt x="12103" y="2491"/>
                    <a:pt x="16419" y="0"/>
                    <a:pt x="2198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Shape 5156">
              <a:extLst>
                <a:ext uri="{FF2B5EF4-FFF2-40B4-BE49-F238E27FC236}">
                  <a16:creationId xmlns:a16="http://schemas.microsoft.com/office/drawing/2014/main" id="{157954B1-C581-0D1D-AD9F-BD6082685C03}"/>
                </a:ext>
              </a:extLst>
            </p:cNvPr>
            <p:cNvSpPr/>
            <p:nvPr/>
          </p:nvSpPr>
          <p:spPr>
            <a:xfrm>
              <a:off x="526272" y="6137163"/>
              <a:ext cx="19133" cy="55047"/>
            </a:xfrm>
            <a:custGeom>
              <a:avLst/>
              <a:gdLst/>
              <a:ahLst/>
              <a:cxnLst/>
              <a:rect l="0" t="0" r="0" b="0"/>
              <a:pathLst>
                <a:path w="19133" h="55047">
                  <a:moveTo>
                    <a:pt x="0" y="0"/>
                  </a:moveTo>
                  <a:lnTo>
                    <a:pt x="11880" y="3282"/>
                  </a:lnTo>
                  <a:cubicBezTo>
                    <a:pt x="15040" y="5640"/>
                    <a:pt x="16597" y="8710"/>
                    <a:pt x="16597" y="12493"/>
                  </a:cubicBezTo>
                  <a:cubicBezTo>
                    <a:pt x="16597" y="15608"/>
                    <a:pt x="15707" y="18366"/>
                    <a:pt x="13927" y="20680"/>
                  </a:cubicBezTo>
                  <a:cubicBezTo>
                    <a:pt x="12147" y="22994"/>
                    <a:pt x="9656" y="24640"/>
                    <a:pt x="6541" y="25619"/>
                  </a:cubicBezTo>
                  <a:lnTo>
                    <a:pt x="6541" y="25797"/>
                  </a:lnTo>
                  <a:cubicBezTo>
                    <a:pt x="10104" y="26079"/>
                    <a:pt x="13144" y="27488"/>
                    <a:pt x="15663" y="30025"/>
                  </a:cubicBezTo>
                  <a:cubicBezTo>
                    <a:pt x="17977" y="32427"/>
                    <a:pt x="19133" y="35497"/>
                    <a:pt x="19133" y="39280"/>
                  </a:cubicBezTo>
                  <a:cubicBezTo>
                    <a:pt x="19133" y="44085"/>
                    <a:pt x="17265" y="47912"/>
                    <a:pt x="13527" y="50849"/>
                  </a:cubicBezTo>
                  <a:lnTo>
                    <a:pt x="0" y="55047"/>
                  </a:lnTo>
                  <a:lnTo>
                    <a:pt x="0" y="47488"/>
                  </a:lnTo>
                  <a:lnTo>
                    <a:pt x="6496" y="45554"/>
                  </a:lnTo>
                  <a:cubicBezTo>
                    <a:pt x="8410" y="43952"/>
                    <a:pt x="9300" y="41771"/>
                    <a:pt x="9300" y="38968"/>
                  </a:cubicBezTo>
                  <a:cubicBezTo>
                    <a:pt x="9300" y="36098"/>
                    <a:pt x="8310" y="33940"/>
                    <a:pt x="6324" y="32500"/>
                  </a:cubicBezTo>
                  <a:lnTo>
                    <a:pt x="0" y="30970"/>
                  </a:lnTo>
                  <a:lnTo>
                    <a:pt x="0" y="21961"/>
                  </a:lnTo>
                  <a:lnTo>
                    <a:pt x="4183" y="20724"/>
                  </a:lnTo>
                  <a:cubicBezTo>
                    <a:pt x="6051" y="19167"/>
                    <a:pt x="6941" y="17076"/>
                    <a:pt x="6941" y="14273"/>
                  </a:cubicBezTo>
                  <a:cubicBezTo>
                    <a:pt x="6941" y="11915"/>
                    <a:pt x="6140" y="10134"/>
                    <a:pt x="4544" y="8944"/>
                  </a:cubicBezTo>
                  <a:lnTo>
                    <a:pt x="0" y="780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Shape 5157">
              <a:extLst>
                <a:ext uri="{FF2B5EF4-FFF2-40B4-BE49-F238E27FC236}">
                  <a16:creationId xmlns:a16="http://schemas.microsoft.com/office/drawing/2014/main" id="{80C94051-1CA0-1E5F-8914-C0ABB2E9C1CD}"/>
                </a:ext>
              </a:extLst>
            </p:cNvPr>
            <p:cNvSpPr/>
            <p:nvPr/>
          </p:nvSpPr>
          <p:spPr>
            <a:xfrm>
              <a:off x="551368" y="6134242"/>
              <a:ext cx="10768" cy="10253"/>
            </a:xfrm>
            <a:custGeom>
              <a:avLst/>
              <a:gdLst/>
              <a:ahLst/>
              <a:cxnLst/>
              <a:rect l="0" t="0" r="0" b="0"/>
              <a:pathLst>
                <a:path w="10768" h="10253">
                  <a:moveTo>
                    <a:pt x="5295" y="19"/>
                  </a:moveTo>
                  <a:lnTo>
                    <a:pt x="5340" y="19"/>
                  </a:lnTo>
                  <a:cubicBezTo>
                    <a:pt x="6822" y="0"/>
                    <a:pt x="8097" y="505"/>
                    <a:pt x="9166" y="1532"/>
                  </a:cubicBezTo>
                  <a:cubicBezTo>
                    <a:pt x="10234" y="2510"/>
                    <a:pt x="10768" y="3711"/>
                    <a:pt x="10768" y="5224"/>
                  </a:cubicBezTo>
                  <a:cubicBezTo>
                    <a:pt x="10768" y="6559"/>
                    <a:pt x="10234" y="7761"/>
                    <a:pt x="9166" y="8784"/>
                  </a:cubicBezTo>
                  <a:cubicBezTo>
                    <a:pt x="8143" y="9808"/>
                    <a:pt x="6852" y="10253"/>
                    <a:pt x="5340" y="10253"/>
                  </a:cubicBezTo>
                  <a:cubicBezTo>
                    <a:pt x="3871" y="10253"/>
                    <a:pt x="2581" y="9763"/>
                    <a:pt x="1513" y="8829"/>
                  </a:cubicBezTo>
                  <a:cubicBezTo>
                    <a:pt x="490" y="7850"/>
                    <a:pt x="0" y="6604"/>
                    <a:pt x="0" y="5180"/>
                  </a:cubicBezTo>
                  <a:cubicBezTo>
                    <a:pt x="0" y="3756"/>
                    <a:pt x="490" y="2510"/>
                    <a:pt x="1513" y="1532"/>
                  </a:cubicBezTo>
                  <a:cubicBezTo>
                    <a:pt x="2581" y="508"/>
                    <a:pt x="3827" y="19"/>
                    <a:pt x="5295" y="19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Shape 5158">
              <a:extLst>
                <a:ext uri="{FF2B5EF4-FFF2-40B4-BE49-F238E27FC236}">
                  <a16:creationId xmlns:a16="http://schemas.microsoft.com/office/drawing/2014/main" id="{24CD1D16-FC69-5C1C-A449-82A172DE38C0}"/>
                </a:ext>
              </a:extLst>
            </p:cNvPr>
            <p:cNvSpPr/>
            <p:nvPr/>
          </p:nvSpPr>
          <p:spPr>
            <a:xfrm>
              <a:off x="630874" y="6152760"/>
              <a:ext cx="19187" cy="57432"/>
            </a:xfrm>
            <a:custGeom>
              <a:avLst/>
              <a:gdLst/>
              <a:ahLst/>
              <a:cxnLst/>
              <a:rect l="0" t="0" r="0" b="0"/>
              <a:pathLst>
                <a:path w="19187" h="57432">
                  <a:moveTo>
                    <a:pt x="0" y="0"/>
                  </a:moveTo>
                  <a:lnTo>
                    <a:pt x="10021" y="5528"/>
                  </a:lnTo>
                  <a:lnTo>
                    <a:pt x="10199" y="5528"/>
                  </a:lnTo>
                  <a:lnTo>
                    <a:pt x="10199" y="55"/>
                  </a:lnTo>
                  <a:lnTo>
                    <a:pt x="19187" y="55"/>
                  </a:lnTo>
                  <a:lnTo>
                    <a:pt x="19187" y="36542"/>
                  </a:lnTo>
                  <a:cubicBezTo>
                    <a:pt x="19187" y="43795"/>
                    <a:pt x="17352" y="49246"/>
                    <a:pt x="13692" y="52884"/>
                  </a:cubicBezTo>
                  <a:lnTo>
                    <a:pt x="0" y="57432"/>
                  </a:lnTo>
                  <a:lnTo>
                    <a:pt x="0" y="49944"/>
                  </a:lnTo>
                  <a:lnTo>
                    <a:pt x="6667" y="47755"/>
                  </a:lnTo>
                  <a:cubicBezTo>
                    <a:pt x="9020" y="45442"/>
                    <a:pt x="10199" y="41971"/>
                    <a:pt x="10199" y="37343"/>
                  </a:cubicBezTo>
                  <a:lnTo>
                    <a:pt x="10199" y="33027"/>
                  </a:lnTo>
                  <a:lnTo>
                    <a:pt x="10021" y="33027"/>
                  </a:lnTo>
                  <a:lnTo>
                    <a:pt x="0" y="38705"/>
                  </a:lnTo>
                  <a:lnTo>
                    <a:pt x="0" y="33334"/>
                  </a:lnTo>
                  <a:lnTo>
                    <a:pt x="7351" y="30135"/>
                  </a:lnTo>
                  <a:cubicBezTo>
                    <a:pt x="9309" y="27866"/>
                    <a:pt x="10288" y="25018"/>
                    <a:pt x="10288" y="21547"/>
                  </a:cubicBezTo>
                  <a:lnTo>
                    <a:pt x="10288" y="16385"/>
                  </a:lnTo>
                  <a:cubicBezTo>
                    <a:pt x="10288" y="13582"/>
                    <a:pt x="9353" y="11224"/>
                    <a:pt x="7485" y="9266"/>
                  </a:cubicBezTo>
                  <a:cubicBezTo>
                    <a:pt x="5660" y="7264"/>
                    <a:pt x="3347" y="6285"/>
                    <a:pt x="588" y="6285"/>
                  </a:cubicBezTo>
                  <a:lnTo>
                    <a:pt x="0" y="656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Shape 48155">
              <a:extLst>
                <a:ext uri="{FF2B5EF4-FFF2-40B4-BE49-F238E27FC236}">
                  <a16:creationId xmlns:a16="http://schemas.microsoft.com/office/drawing/2014/main" id="{94E62C7B-092E-AF59-1DEC-BED13C16528A}"/>
                </a:ext>
              </a:extLst>
            </p:cNvPr>
            <p:cNvSpPr/>
            <p:nvPr/>
          </p:nvSpPr>
          <p:spPr>
            <a:xfrm>
              <a:off x="47625" y="6117085"/>
              <a:ext cx="44496" cy="44497"/>
            </a:xfrm>
            <a:custGeom>
              <a:avLst/>
              <a:gdLst/>
              <a:ahLst/>
              <a:cxnLst/>
              <a:rect l="0" t="0" r="0" b="0"/>
              <a:pathLst>
                <a:path w="44496" h="44497">
                  <a:moveTo>
                    <a:pt x="0" y="0"/>
                  </a:moveTo>
                  <a:lnTo>
                    <a:pt x="44496" y="0"/>
                  </a:lnTo>
                  <a:lnTo>
                    <a:pt x="44496" y="44497"/>
                  </a:lnTo>
                  <a:lnTo>
                    <a:pt x="0" y="44497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652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Shape 48156">
              <a:extLst>
                <a:ext uri="{FF2B5EF4-FFF2-40B4-BE49-F238E27FC236}">
                  <a16:creationId xmlns:a16="http://schemas.microsoft.com/office/drawing/2014/main" id="{EE04C352-C181-0EEE-4400-115D6B449354}"/>
                </a:ext>
              </a:extLst>
            </p:cNvPr>
            <p:cNvSpPr/>
            <p:nvPr/>
          </p:nvSpPr>
          <p:spPr>
            <a:xfrm>
              <a:off x="96571" y="6117085"/>
              <a:ext cx="44496" cy="44497"/>
            </a:xfrm>
            <a:custGeom>
              <a:avLst/>
              <a:gdLst/>
              <a:ahLst/>
              <a:cxnLst/>
              <a:rect l="0" t="0" r="0" b="0"/>
              <a:pathLst>
                <a:path w="44496" h="44497">
                  <a:moveTo>
                    <a:pt x="0" y="0"/>
                  </a:moveTo>
                  <a:lnTo>
                    <a:pt x="44496" y="0"/>
                  </a:lnTo>
                  <a:lnTo>
                    <a:pt x="44496" y="44497"/>
                  </a:lnTo>
                  <a:lnTo>
                    <a:pt x="0" y="44497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DC63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Shape 48157">
              <a:extLst>
                <a:ext uri="{FF2B5EF4-FFF2-40B4-BE49-F238E27FC236}">
                  <a16:creationId xmlns:a16="http://schemas.microsoft.com/office/drawing/2014/main" id="{9F6DC550-A73A-0A1E-7C52-525D0048F679}"/>
                </a:ext>
              </a:extLst>
            </p:cNvPr>
            <p:cNvSpPr/>
            <p:nvPr/>
          </p:nvSpPr>
          <p:spPr>
            <a:xfrm>
              <a:off x="47625" y="6166030"/>
              <a:ext cx="44496" cy="44497"/>
            </a:xfrm>
            <a:custGeom>
              <a:avLst/>
              <a:gdLst/>
              <a:ahLst/>
              <a:cxnLst/>
              <a:rect l="0" t="0" r="0" b="0"/>
              <a:pathLst>
                <a:path w="44496" h="44497">
                  <a:moveTo>
                    <a:pt x="0" y="0"/>
                  </a:moveTo>
                  <a:lnTo>
                    <a:pt x="44496" y="0"/>
                  </a:lnTo>
                  <a:lnTo>
                    <a:pt x="44496" y="44497"/>
                  </a:lnTo>
                  <a:lnTo>
                    <a:pt x="0" y="44497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AEE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7" name="Shape 48158">
              <a:extLst>
                <a:ext uri="{FF2B5EF4-FFF2-40B4-BE49-F238E27FC236}">
                  <a16:creationId xmlns:a16="http://schemas.microsoft.com/office/drawing/2014/main" id="{8AB0074F-D123-CB71-083F-E0E635DF69BB}"/>
                </a:ext>
              </a:extLst>
            </p:cNvPr>
            <p:cNvSpPr/>
            <p:nvPr/>
          </p:nvSpPr>
          <p:spPr>
            <a:xfrm>
              <a:off x="96571" y="6166030"/>
              <a:ext cx="44496" cy="44497"/>
            </a:xfrm>
            <a:custGeom>
              <a:avLst/>
              <a:gdLst/>
              <a:ahLst/>
              <a:cxnLst/>
              <a:rect l="0" t="0" r="0" b="0"/>
              <a:pathLst>
                <a:path w="44496" h="44497">
                  <a:moveTo>
                    <a:pt x="0" y="0"/>
                  </a:moveTo>
                  <a:lnTo>
                    <a:pt x="44496" y="0"/>
                  </a:lnTo>
                  <a:lnTo>
                    <a:pt x="44496" y="44497"/>
                  </a:lnTo>
                  <a:lnTo>
                    <a:pt x="0" y="44497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C20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88971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8500-8494-45BC-5BE0-F86591D0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45920"/>
          </a:xfrm>
        </p:spPr>
        <p:txBody>
          <a:bodyPr/>
          <a:lstStyle/>
          <a:p>
            <a:r>
              <a:rPr lang="en-IN" dirty="0"/>
              <a:t>Slide 9: Transportation Cost and Mode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B4C6-E7E5-CFD5-13AB-F9097AEEF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2560"/>
            <a:ext cx="12192000" cy="5425440"/>
          </a:xfrm>
        </p:spPr>
        <p:txBody>
          <a:bodyPr/>
          <a:lstStyle/>
          <a:p>
            <a:r>
              <a:rPr lang="en-US" dirty="0"/>
              <a:t>Chart: Stacked column by mode (Air, Road, Rail, Sea)</a:t>
            </a:r>
          </a:p>
          <a:p>
            <a:r>
              <a:rPr lang="en-US" dirty="0"/>
              <a:t>Insights: Road transport used most, but also highest cost</a:t>
            </a:r>
          </a:p>
          <a:p>
            <a:r>
              <a:rPr lang="en-US" dirty="0"/>
              <a:t>Sea transport is least used, possibly underutilized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96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7FD2-B2D0-FA0F-202B-EE2F54CA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17320"/>
          </a:xfrm>
        </p:spPr>
        <p:txBody>
          <a:bodyPr/>
          <a:lstStyle/>
          <a:p>
            <a:r>
              <a:rPr lang="en-IN" dirty="0"/>
              <a:t> Product Inspection &amp; Defect Rates</a:t>
            </a:r>
            <a:br>
              <a:rPr lang="en-IN" dirty="0"/>
            </a:br>
            <a:r>
              <a:rPr lang="en-IN" dirty="0"/>
              <a:t>Slide 10 :</a:t>
            </a:r>
            <a:br>
              <a:rPr lang="en-IN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21E7F7-29FB-FAF7-886F-64F487805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52" y="1584960"/>
            <a:ext cx="8946541" cy="3474719"/>
          </a:xfrm>
        </p:spPr>
        <p:txBody>
          <a:bodyPr/>
          <a:lstStyle/>
          <a:p>
            <a:r>
              <a:rPr lang="en-US" dirty="0"/>
              <a:t>Chart: Stacked bar by product type (Pass, Fail, Pending)</a:t>
            </a:r>
          </a:p>
          <a:p>
            <a:r>
              <a:rPr lang="en-US" dirty="0"/>
              <a:t>Insights: Cosmetics have the lowest defect rate</a:t>
            </a:r>
          </a:p>
          <a:p>
            <a:r>
              <a:rPr lang="en-US" dirty="0"/>
              <a:t>Skincare has the highest pending inspections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371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101F-31C0-E2E1-D1BF-81E5A4FA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680"/>
            <a:ext cx="10218474" cy="1051560"/>
          </a:xfrm>
        </p:spPr>
        <p:txBody>
          <a:bodyPr/>
          <a:lstStyle/>
          <a:p>
            <a:r>
              <a:rPr lang="en-IN" dirty="0"/>
              <a:t>Manufacturing Lead Time &amp; Costs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875FF5-CFB8-178C-7744-EBC60682EB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83921"/>
            <a:ext cx="1219200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1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0A4B60-6C13-2BEB-54C3-2A8FF1A6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48" y="1642075"/>
            <a:ext cx="9404723" cy="3573850"/>
          </a:xfrm>
        </p:spPr>
        <p:txBody>
          <a:bodyPr/>
          <a:lstStyle/>
          <a:p>
            <a:r>
              <a:rPr lang="en-US" b="1" dirty="0"/>
              <a:t>Slide 1: Title Slide</a:t>
            </a:r>
            <a:br>
              <a:rPr lang="en-US" b="1" dirty="0"/>
            </a:br>
            <a:r>
              <a:rPr lang="en-US" b="1" dirty="0"/>
              <a:t>Title:</a:t>
            </a:r>
            <a:r>
              <a:rPr lang="en-US" dirty="0"/>
              <a:t> </a:t>
            </a:r>
            <a:r>
              <a:rPr lang="en-US" i="1" dirty="0"/>
              <a:t>Supply Chain Analysis Report</a:t>
            </a:r>
            <a:br>
              <a:rPr lang="en-US" dirty="0"/>
            </a:br>
            <a:r>
              <a:rPr lang="en-US" b="1" dirty="0"/>
              <a:t>Subtitle:</a:t>
            </a:r>
            <a:r>
              <a:rPr lang="en-US" dirty="0"/>
              <a:t> Overview of Product Performance, Inventory, Transportation &amp; Manufacturing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28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E415-D059-8F24-B919-191AB920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853248"/>
          </a:xfrm>
        </p:spPr>
        <p:txBody>
          <a:bodyPr/>
          <a:lstStyle/>
          <a:p>
            <a:r>
              <a:rPr lang="en-US" dirty="0"/>
              <a:t>Slide 11: Manufacturing Lead Time &amp; Costs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0AFA-AAA8-64DD-735B-6A596B26E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2" y="1123278"/>
            <a:ext cx="11058208" cy="4195481"/>
          </a:xfrm>
        </p:spPr>
        <p:txBody>
          <a:bodyPr/>
          <a:lstStyle/>
          <a:p>
            <a:r>
              <a:rPr lang="en-US" dirty="0"/>
              <a:t>Chart: Line chart (Lead Time vs Avg Cost per Product Type)</a:t>
            </a:r>
          </a:p>
          <a:p>
            <a:r>
              <a:rPr lang="en-US" dirty="0"/>
              <a:t>Insights: Haircare has highest cost and longest lead time</a:t>
            </a:r>
          </a:p>
          <a:p>
            <a:r>
              <a:rPr lang="en-US" dirty="0"/>
              <a:t>Cosmetics show best efficiency in time and cost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26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A657-0267-6966-3EF6-4428B8E4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853248"/>
          </a:xfrm>
        </p:spPr>
        <p:txBody>
          <a:bodyPr/>
          <a:lstStyle/>
          <a:p>
            <a:r>
              <a:rPr lang="en-IN" dirty="0"/>
              <a:t>Shipping Carrier &amp; Route Profitability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D8FB88-1B56-77C6-6C6D-1CC0D0F7A6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2000"/>
            <a:ext cx="1203960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94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DC12-DD60-FD67-3157-7CF055AF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86840"/>
          </a:xfrm>
        </p:spPr>
        <p:txBody>
          <a:bodyPr/>
          <a:lstStyle/>
          <a:p>
            <a:r>
              <a:rPr lang="en-US" dirty="0"/>
              <a:t>Slide 12: Shipping Carrier &amp; Route Profitability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E6C4-ED9C-8580-6F6E-2E57A78A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32" y="693420"/>
            <a:ext cx="12033567" cy="61645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Chart:</a:t>
            </a:r>
            <a:r>
              <a:rPr lang="en-US" sz="2800" dirty="0"/>
              <a:t> Tree map or combo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Insights: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Route selection impacts profit significantly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Need to optimize high-cost low-profit routes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9996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3DA4-8AB8-5CF8-6B91-BA0B5B34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Slide 2: Executive Summary</a:t>
            </a:r>
            <a:br>
              <a:rPr lang="en-IN" b="1" dirty="0"/>
            </a:br>
            <a:r>
              <a:rPr lang="en-IN" b="1" dirty="0"/>
              <a:t>Content:</a:t>
            </a:r>
            <a:br>
              <a:rPr lang="en-IN" dirty="0"/>
            </a:br>
            <a:r>
              <a:rPr lang="en-IN" dirty="0"/>
              <a:t>Total Revenue: ₹5.77M</a:t>
            </a:r>
            <a:br>
              <a:rPr lang="en-IN" dirty="0"/>
            </a:br>
            <a:r>
              <a:rPr lang="en-IN" dirty="0"/>
              <a:t>Total Cost: ₹52.9K</a:t>
            </a:r>
            <a:br>
              <a:rPr lang="en-IN" dirty="0"/>
            </a:br>
            <a:r>
              <a:rPr lang="en-IN" dirty="0"/>
              <a:t>Key locations: Mumbai, Chennai, Delhi, Bangalore, Kolkata</a:t>
            </a:r>
            <a:br>
              <a:rPr lang="en-IN" dirty="0"/>
            </a:br>
            <a:r>
              <a:rPr lang="en-IN" dirty="0"/>
              <a:t>Focus Areas: Product performance, logistics, inventory levels, lead times.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56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5FD4-2385-3F9D-1521-728F7404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711AA2-FDC3-0603-0961-A5903278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337342" cy="1400530"/>
          </a:xfrm>
        </p:spPr>
        <p:txBody>
          <a:bodyPr/>
          <a:lstStyle/>
          <a:p>
            <a:r>
              <a:rPr lang="en-IN" dirty="0"/>
              <a:t>Product Performance : Revenue VS  Cost by Location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87705-CD42-5191-4BCD-40B06A84DF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095" y="1714463"/>
            <a:ext cx="10703326" cy="48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4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11B0-C77F-2037-F156-A9615524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93202"/>
          </a:xfrm>
        </p:spPr>
        <p:txBody>
          <a:bodyPr/>
          <a:lstStyle/>
          <a:p>
            <a:r>
              <a:rPr lang="en-US" sz="3600" b="1" dirty="0"/>
              <a:t>Slide 3: Revenue vs Cost by  Location</a:t>
            </a:r>
            <a:br>
              <a:rPr lang="en-US" sz="1600" b="1" dirty="0"/>
            </a:br>
            <a:r>
              <a:rPr lang="en-US" sz="4000" b="1" dirty="0"/>
              <a:t>Chart:</a:t>
            </a:r>
            <a:r>
              <a:rPr lang="en-US" sz="4000" dirty="0"/>
              <a:t> Bar chart</a:t>
            </a:r>
            <a:br>
              <a:rPr lang="en-US" sz="4000" dirty="0"/>
            </a:br>
            <a:r>
              <a:rPr lang="en-US" sz="3200" b="1" dirty="0"/>
              <a:t>Insights:</a:t>
            </a:r>
            <a:br>
              <a:rPr lang="en-US" sz="3600" dirty="0"/>
            </a:br>
            <a:r>
              <a:rPr lang="en-US" sz="3600" dirty="0"/>
              <a:t>Mumbai generated the highest revenue (₹34.3K)</a:t>
            </a:r>
            <a:br>
              <a:rPr lang="en-US" sz="3600" dirty="0"/>
            </a:br>
            <a:r>
              <a:rPr lang="en-US" sz="3600" dirty="0"/>
              <a:t>Bangalore had the lowest cost (₹815.15)</a:t>
            </a:r>
            <a:br>
              <a:rPr lang="en-US" sz="3600" dirty="0"/>
            </a:br>
            <a:r>
              <a:rPr lang="en-US" sz="3600" dirty="0"/>
              <a:t>Delhi had a good revenue-to-cost efficiency</a:t>
            </a:r>
            <a:br>
              <a:rPr lang="en-US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4510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7D7C-CE12-9394-DB42-DB8A6AEF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Product: Sales by Region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3B723-628C-42FD-598A-504120CA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82794"/>
            <a:ext cx="10119360" cy="5600142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547478-AAD5-8353-744D-1D43F1A7184F}"/>
              </a:ext>
            </a:extLst>
          </p:cNvPr>
          <p:cNvGrpSpPr/>
          <p:nvPr/>
        </p:nvGrpSpPr>
        <p:grpSpPr>
          <a:xfrm>
            <a:off x="2000456" y="1331899"/>
            <a:ext cx="8191087" cy="5526101"/>
            <a:chOff x="0" y="0"/>
            <a:chExt cx="8191377" cy="5637713"/>
          </a:xfrm>
        </p:grpSpPr>
        <p:sp>
          <p:nvSpPr>
            <p:cNvPr id="10" name="Shape 2100">
              <a:extLst>
                <a:ext uri="{FF2B5EF4-FFF2-40B4-BE49-F238E27FC236}">
                  <a16:creationId xmlns:a16="http://schemas.microsoft.com/office/drawing/2014/main" id="{F45B284A-B2D0-8BA6-DCF0-0B6A929C1C1B}"/>
                </a:ext>
              </a:extLst>
            </p:cNvPr>
            <p:cNvSpPr/>
            <p:nvPr/>
          </p:nvSpPr>
          <p:spPr>
            <a:xfrm>
              <a:off x="4120028" y="346612"/>
              <a:ext cx="309906" cy="2415661"/>
            </a:xfrm>
            <a:custGeom>
              <a:avLst/>
              <a:gdLst/>
              <a:ahLst/>
              <a:cxnLst/>
              <a:rect l="0" t="0" r="0" b="0"/>
              <a:pathLst>
                <a:path w="309906" h="2415661">
                  <a:moveTo>
                    <a:pt x="0" y="0"/>
                  </a:moveTo>
                  <a:cubicBezTo>
                    <a:pt x="103730" y="0"/>
                    <a:pt x="207032" y="6654"/>
                    <a:pt x="309906" y="19961"/>
                  </a:cubicBezTo>
                  <a:lnTo>
                    <a:pt x="0" y="241566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0715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Shape 2101">
              <a:extLst>
                <a:ext uri="{FF2B5EF4-FFF2-40B4-BE49-F238E27FC236}">
                  <a16:creationId xmlns:a16="http://schemas.microsoft.com/office/drawing/2014/main" id="{FCD03E26-5572-041D-DB48-3F176BB02E2C}"/>
                </a:ext>
              </a:extLst>
            </p:cNvPr>
            <p:cNvSpPr/>
            <p:nvPr/>
          </p:nvSpPr>
          <p:spPr>
            <a:xfrm>
              <a:off x="4120028" y="366573"/>
              <a:ext cx="2411134" cy="2395700"/>
            </a:xfrm>
            <a:custGeom>
              <a:avLst/>
              <a:gdLst/>
              <a:ahLst/>
              <a:cxnLst/>
              <a:rect l="0" t="0" r="0" b="0"/>
              <a:pathLst>
                <a:path w="2411134" h="2395700">
                  <a:moveTo>
                    <a:pt x="309906" y="0"/>
                  </a:moveTo>
                  <a:cubicBezTo>
                    <a:pt x="344372" y="4458"/>
                    <a:pt x="378727" y="9658"/>
                    <a:pt x="412969" y="15599"/>
                  </a:cubicBezTo>
                  <a:cubicBezTo>
                    <a:pt x="447211" y="21541"/>
                    <a:pt x="481309" y="28218"/>
                    <a:pt x="515262" y="35631"/>
                  </a:cubicBezTo>
                  <a:cubicBezTo>
                    <a:pt x="549216" y="43044"/>
                    <a:pt x="582994" y="51186"/>
                    <a:pt x="616597" y="60057"/>
                  </a:cubicBezTo>
                  <a:cubicBezTo>
                    <a:pt x="650199" y="68928"/>
                    <a:pt x="683594" y="78519"/>
                    <a:pt x="716783" y="88831"/>
                  </a:cubicBezTo>
                  <a:cubicBezTo>
                    <a:pt x="749972" y="99144"/>
                    <a:pt x="782922" y="110167"/>
                    <a:pt x="815634" y="121901"/>
                  </a:cubicBezTo>
                  <a:cubicBezTo>
                    <a:pt x="848347" y="133635"/>
                    <a:pt x="880792" y="146070"/>
                    <a:pt x="912967" y="159205"/>
                  </a:cubicBezTo>
                  <a:cubicBezTo>
                    <a:pt x="945144" y="172339"/>
                    <a:pt x="977021" y="186162"/>
                    <a:pt x="1008601" y="200672"/>
                  </a:cubicBezTo>
                  <a:cubicBezTo>
                    <a:pt x="1040180" y="215183"/>
                    <a:pt x="1071432" y="230368"/>
                    <a:pt x="1102356" y="246227"/>
                  </a:cubicBezTo>
                  <a:cubicBezTo>
                    <a:pt x="1133280" y="262087"/>
                    <a:pt x="1163847" y="278605"/>
                    <a:pt x="1194059" y="295784"/>
                  </a:cubicBezTo>
                  <a:cubicBezTo>
                    <a:pt x="1224269" y="312963"/>
                    <a:pt x="1254096" y="330785"/>
                    <a:pt x="1283538" y="349251"/>
                  </a:cubicBezTo>
                  <a:cubicBezTo>
                    <a:pt x="1312979" y="367717"/>
                    <a:pt x="1342009" y="386810"/>
                    <a:pt x="1370627" y="406529"/>
                  </a:cubicBezTo>
                  <a:cubicBezTo>
                    <a:pt x="1399245" y="426247"/>
                    <a:pt x="1427424" y="446575"/>
                    <a:pt x="1455164" y="467510"/>
                  </a:cubicBezTo>
                  <a:cubicBezTo>
                    <a:pt x="1482905" y="488445"/>
                    <a:pt x="1510181" y="509969"/>
                    <a:pt x="1536992" y="532081"/>
                  </a:cubicBezTo>
                  <a:cubicBezTo>
                    <a:pt x="1563803" y="554194"/>
                    <a:pt x="1590126" y="576874"/>
                    <a:pt x="1615958" y="600122"/>
                  </a:cubicBezTo>
                  <a:cubicBezTo>
                    <a:pt x="1641791" y="623371"/>
                    <a:pt x="1667110" y="647166"/>
                    <a:pt x="1691916" y="671507"/>
                  </a:cubicBezTo>
                  <a:cubicBezTo>
                    <a:pt x="1716721" y="695848"/>
                    <a:pt x="1740990" y="720713"/>
                    <a:pt x="1764722" y="746102"/>
                  </a:cubicBezTo>
                  <a:cubicBezTo>
                    <a:pt x="1788455" y="771490"/>
                    <a:pt x="1811629" y="797379"/>
                    <a:pt x="1834244" y="823768"/>
                  </a:cubicBezTo>
                  <a:cubicBezTo>
                    <a:pt x="1856859" y="850157"/>
                    <a:pt x="1878894" y="877021"/>
                    <a:pt x="1900350" y="904361"/>
                  </a:cubicBezTo>
                  <a:cubicBezTo>
                    <a:pt x="1921806" y="931701"/>
                    <a:pt x="1942661" y="959491"/>
                    <a:pt x="1962917" y="987731"/>
                  </a:cubicBezTo>
                  <a:cubicBezTo>
                    <a:pt x="1983173" y="1015971"/>
                    <a:pt x="2002812" y="1044635"/>
                    <a:pt x="2021830" y="1073723"/>
                  </a:cubicBezTo>
                  <a:cubicBezTo>
                    <a:pt x="2040849" y="1102811"/>
                    <a:pt x="2059232" y="1132295"/>
                    <a:pt x="2076978" y="1162176"/>
                  </a:cubicBezTo>
                  <a:cubicBezTo>
                    <a:pt x="2094725" y="1192057"/>
                    <a:pt x="2111818" y="1222307"/>
                    <a:pt x="2128259" y="1252926"/>
                  </a:cubicBezTo>
                  <a:cubicBezTo>
                    <a:pt x="2144700" y="1283545"/>
                    <a:pt x="2160473" y="1314504"/>
                    <a:pt x="2175578" y="1345804"/>
                  </a:cubicBezTo>
                  <a:cubicBezTo>
                    <a:pt x="2190682" y="1377103"/>
                    <a:pt x="2205105" y="1408714"/>
                    <a:pt x="2218845" y="1440636"/>
                  </a:cubicBezTo>
                  <a:cubicBezTo>
                    <a:pt x="2232585" y="1472558"/>
                    <a:pt x="2245631" y="1504762"/>
                    <a:pt x="2257981" y="1537247"/>
                  </a:cubicBezTo>
                  <a:cubicBezTo>
                    <a:pt x="2270332" y="1569732"/>
                    <a:pt x="2281975" y="1602468"/>
                    <a:pt x="2292912" y="1635456"/>
                  </a:cubicBezTo>
                  <a:cubicBezTo>
                    <a:pt x="2303851" y="1668444"/>
                    <a:pt x="2314071" y="1701652"/>
                    <a:pt x="2323575" y="1735081"/>
                  </a:cubicBezTo>
                  <a:cubicBezTo>
                    <a:pt x="2333080" y="1768510"/>
                    <a:pt x="2341858" y="1802128"/>
                    <a:pt x="2349911" y="1835935"/>
                  </a:cubicBezTo>
                  <a:cubicBezTo>
                    <a:pt x="2357964" y="1869743"/>
                    <a:pt x="2365285" y="1903709"/>
                    <a:pt x="2371872" y="1937833"/>
                  </a:cubicBezTo>
                  <a:cubicBezTo>
                    <a:pt x="2378459" y="1971956"/>
                    <a:pt x="2384308" y="2006206"/>
                    <a:pt x="2389416" y="2040582"/>
                  </a:cubicBezTo>
                  <a:cubicBezTo>
                    <a:pt x="2394526" y="2074958"/>
                    <a:pt x="2398891" y="2109428"/>
                    <a:pt x="2402512" y="2143993"/>
                  </a:cubicBezTo>
                  <a:cubicBezTo>
                    <a:pt x="2406133" y="2178557"/>
                    <a:pt x="2409007" y="2213184"/>
                    <a:pt x="2411134" y="2247872"/>
                  </a:cubicBezTo>
                  <a:lnTo>
                    <a:pt x="0" y="2395700"/>
                  </a:lnTo>
                  <a:lnTo>
                    <a:pt x="30990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0715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Shape 48147">
              <a:extLst>
                <a:ext uri="{FF2B5EF4-FFF2-40B4-BE49-F238E27FC236}">
                  <a16:creationId xmlns:a16="http://schemas.microsoft.com/office/drawing/2014/main" id="{62068A1A-F496-8D99-4809-2A9512B8A924}"/>
                </a:ext>
              </a:extLst>
            </p:cNvPr>
            <p:cNvSpPr/>
            <p:nvPr/>
          </p:nvSpPr>
          <p:spPr>
            <a:xfrm>
              <a:off x="4115439" y="365962"/>
              <a:ext cx="319219" cy="2395891"/>
            </a:xfrm>
            <a:custGeom>
              <a:avLst/>
              <a:gdLst/>
              <a:ahLst/>
              <a:cxnLst/>
              <a:rect l="0" t="0" r="0" b="0"/>
              <a:pathLst>
                <a:path w="319219" h="2395891">
                  <a:moveTo>
                    <a:pt x="309772" y="0"/>
                  </a:moveTo>
                  <a:lnTo>
                    <a:pt x="319219" y="1222"/>
                  </a:lnTo>
                  <a:lnTo>
                    <a:pt x="9446" y="2395891"/>
                  </a:lnTo>
                  <a:lnTo>
                    <a:pt x="0" y="2394669"/>
                  </a:lnTo>
                  <a:lnTo>
                    <a:pt x="309772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Shape 2103">
              <a:extLst>
                <a:ext uri="{FF2B5EF4-FFF2-40B4-BE49-F238E27FC236}">
                  <a16:creationId xmlns:a16="http://schemas.microsoft.com/office/drawing/2014/main" id="{E691B4A8-2E50-14E8-AEAB-F8B610907DDF}"/>
                </a:ext>
              </a:extLst>
            </p:cNvPr>
            <p:cNvSpPr/>
            <p:nvPr/>
          </p:nvSpPr>
          <p:spPr>
            <a:xfrm>
              <a:off x="4120028" y="2614445"/>
              <a:ext cx="2416929" cy="236306"/>
            </a:xfrm>
            <a:custGeom>
              <a:avLst/>
              <a:gdLst/>
              <a:ahLst/>
              <a:cxnLst/>
              <a:rect l="0" t="0" r="0" b="0"/>
              <a:pathLst>
                <a:path w="2416929" h="236306">
                  <a:moveTo>
                    <a:pt x="2411134" y="0"/>
                  </a:moveTo>
                  <a:cubicBezTo>
                    <a:pt x="2415960" y="78721"/>
                    <a:pt x="2416929" y="157490"/>
                    <a:pt x="2414040" y="236306"/>
                  </a:cubicBezTo>
                  <a:lnTo>
                    <a:pt x="0" y="147828"/>
                  </a:lnTo>
                  <a:lnTo>
                    <a:pt x="24111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B81B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Shape 2104">
              <a:extLst>
                <a:ext uri="{FF2B5EF4-FFF2-40B4-BE49-F238E27FC236}">
                  <a16:creationId xmlns:a16="http://schemas.microsoft.com/office/drawing/2014/main" id="{7D7F9E85-6E53-AD0F-F9A1-CB340BD6726A}"/>
                </a:ext>
              </a:extLst>
            </p:cNvPr>
            <p:cNvSpPr/>
            <p:nvPr/>
          </p:nvSpPr>
          <p:spPr>
            <a:xfrm>
              <a:off x="4120028" y="2762273"/>
              <a:ext cx="2414040" cy="1819466"/>
            </a:xfrm>
            <a:custGeom>
              <a:avLst/>
              <a:gdLst/>
              <a:ahLst/>
              <a:cxnLst/>
              <a:rect l="0" t="0" r="0" b="0"/>
              <a:pathLst>
                <a:path w="2414040" h="1819466">
                  <a:moveTo>
                    <a:pt x="0" y="0"/>
                  </a:moveTo>
                  <a:lnTo>
                    <a:pt x="2414040" y="88478"/>
                  </a:lnTo>
                  <a:cubicBezTo>
                    <a:pt x="2411029" y="170654"/>
                    <a:pt x="2403839" y="252463"/>
                    <a:pt x="2392473" y="333905"/>
                  </a:cubicBezTo>
                  <a:cubicBezTo>
                    <a:pt x="2381106" y="415347"/>
                    <a:pt x="2365622" y="495998"/>
                    <a:pt x="2346019" y="575859"/>
                  </a:cubicBezTo>
                  <a:cubicBezTo>
                    <a:pt x="2326417" y="655719"/>
                    <a:pt x="2302797" y="734374"/>
                    <a:pt x="2275162" y="811822"/>
                  </a:cubicBezTo>
                  <a:cubicBezTo>
                    <a:pt x="2247527" y="889271"/>
                    <a:pt x="2216020" y="965111"/>
                    <a:pt x="2180640" y="1039341"/>
                  </a:cubicBezTo>
                  <a:cubicBezTo>
                    <a:pt x="2145259" y="1113572"/>
                    <a:pt x="2106191" y="1185808"/>
                    <a:pt x="2063433" y="1256049"/>
                  </a:cubicBezTo>
                  <a:cubicBezTo>
                    <a:pt x="2020677" y="1326290"/>
                    <a:pt x="1974454" y="1394171"/>
                    <a:pt x="1924764" y="1459692"/>
                  </a:cubicBezTo>
                  <a:cubicBezTo>
                    <a:pt x="1875075" y="1525212"/>
                    <a:pt x="1822178" y="1588032"/>
                    <a:pt x="1766074" y="1648151"/>
                  </a:cubicBezTo>
                  <a:cubicBezTo>
                    <a:pt x="1709969" y="1708269"/>
                    <a:pt x="1650949" y="1765375"/>
                    <a:pt x="1589013" y="1819466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B81B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2105">
              <a:extLst>
                <a:ext uri="{FF2B5EF4-FFF2-40B4-BE49-F238E27FC236}">
                  <a16:creationId xmlns:a16="http://schemas.microsoft.com/office/drawing/2014/main" id="{6A1E26B7-5AC2-A9E5-E668-41B28DD1A5F6}"/>
                </a:ext>
              </a:extLst>
            </p:cNvPr>
            <p:cNvSpPr/>
            <p:nvPr/>
          </p:nvSpPr>
          <p:spPr>
            <a:xfrm>
              <a:off x="4120709" y="2757545"/>
              <a:ext cx="2413534" cy="97965"/>
            </a:xfrm>
            <a:custGeom>
              <a:avLst/>
              <a:gdLst/>
              <a:ahLst/>
              <a:cxnLst/>
              <a:rect l="0" t="0" r="0" b="0"/>
              <a:pathLst>
                <a:path w="2413534" h="97965">
                  <a:moveTo>
                    <a:pt x="349" y="0"/>
                  </a:moveTo>
                  <a:lnTo>
                    <a:pt x="2413534" y="88447"/>
                  </a:lnTo>
                  <a:lnTo>
                    <a:pt x="2413185" y="97965"/>
                  </a:lnTo>
                  <a:lnTo>
                    <a:pt x="0" y="9519"/>
                  </a:lnTo>
                  <a:lnTo>
                    <a:pt x="34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2106">
              <a:extLst>
                <a:ext uri="{FF2B5EF4-FFF2-40B4-BE49-F238E27FC236}">
                  <a16:creationId xmlns:a16="http://schemas.microsoft.com/office/drawing/2014/main" id="{A62ED7B7-BF25-B51D-BDC5-2727FC4C9324}"/>
                </a:ext>
              </a:extLst>
            </p:cNvPr>
            <p:cNvSpPr/>
            <p:nvPr/>
          </p:nvSpPr>
          <p:spPr>
            <a:xfrm>
              <a:off x="4120028" y="2762273"/>
              <a:ext cx="1589013" cy="1961931"/>
            </a:xfrm>
            <a:custGeom>
              <a:avLst/>
              <a:gdLst/>
              <a:ahLst/>
              <a:cxnLst/>
              <a:rect l="0" t="0" r="0" b="0"/>
              <a:pathLst>
                <a:path w="1589013" h="1961931">
                  <a:moveTo>
                    <a:pt x="0" y="0"/>
                  </a:moveTo>
                  <a:lnTo>
                    <a:pt x="1589013" y="1819466"/>
                  </a:lnTo>
                  <a:cubicBezTo>
                    <a:pt x="1531379" y="1869800"/>
                    <a:pt x="1471488" y="1917288"/>
                    <a:pt x="1409342" y="196193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22C8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2107">
              <a:extLst>
                <a:ext uri="{FF2B5EF4-FFF2-40B4-BE49-F238E27FC236}">
                  <a16:creationId xmlns:a16="http://schemas.microsoft.com/office/drawing/2014/main" id="{1DEF8D9B-FB70-F61E-CEDE-306B8CA18425}"/>
                </a:ext>
              </a:extLst>
            </p:cNvPr>
            <p:cNvSpPr/>
            <p:nvPr/>
          </p:nvSpPr>
          <p:spPr>
            <a:xfrm>
              <a:off x="2447424" y="2762273"/>
              <a:ext cx="3081947" cy="2415911"/>
            </a:xfrm>
            <a:custGeom>
              <a:avLst/>
              <a:gdLst/>
              <a:ahLst/>
              <a:cxnLst/>
              <a:rect l="0" t="0" r="0" b="0"/>
              <a:pathLst>
                <a:path w="3081947" h="2415911">
                  <a:moveTo>
                    <a:pt x="1672605" y="0"/>
                  </a:moveTo>
                  <a:lnTo>
                    <a:pt x="3081947" y="1961931"/>
                  </a:lnTo>
                  <a:cubicBezTo>
                    <a:pt x="3053582" y="1982307"/>
                    <a:pt x="3024787" y="2002059"/>
                    <a:pt x="2995565" y="2021186"/>
                  </a:cubicBezTo>
                  <a:cubicBezTo>
                    <a:pt x="2966343" y="2040313"/>
                    <a:pt x="2936720" y="2058798"/>
                    <a:pt x="2906696" y="2076640"/>
                  </a:cubicBezTo>
                  <a:cubicBezTo>
                    <a:pt x="2876672" y="2094483"/>
                    <a:pt x="2846276" y="2111666"/>
                    <a:pt x="2815506" y="2128190"/>
                  </a:cubicBezTo>
                  <a:cubicBezTo>
                    <a:pt x="2784738" y="2144714"/>
                    <a:pt x="2753625" y="2160563"/>
                    <a:pt x="2722168" y="2175738"/>
                  </a:cubicBezTo>
                  <a:cubicBezTo>
                    <a:pt x="2690711" y="2190913"/>
                    <a:pt x="2658941" y="2205398"/>
                    <a:pt x="2626856" y="2219195"/>
                  </a:cubicBezTo>
                  <a:cubicBezTo>
                    <a:pt x="2594771" y="2232991"/>
                    <a:pt x="2562401" y="2246085"/>
                    <a:pt x="2529748" y="2258478"/>
                  </a:cubicBezTo>
                  <a:cubicBezTo>
                    <a:pt x="2497096" y="2270870"/>
                    <a:pt x="2464190" y="2282549"/>
                    <a:pt x="2431030" y="2293514"/>
                  </a:cubicBezTo>
                  <a:cubicBezTo>
                    <a:pt x="2397871" y="2304480"/>
                    <a:pt x="2364490" y="2314721"/>
                    <a:pt x="2330886" y="2324238"/>
                  </a:cubicBezTo>
                  <a:cubicBezTo>
                    <a:pt x="2297282" y="2333756"/>
                    <a:pt x="2263488" y="2342540"/>
                    <a:pt x="2229503" y="2350592"/>
                  </a:cubicBezTo>
                  <a:cubicBezTo>
                    <a:pt x="2195518" y="2358643"/>
                    <a:pt x="2161376" y="2365955"/>
                    <a:pt x="2127074" y="2372525"/>
                  </a:cubicBezTo>
                  <a:cubicBezTo>
                    <a:pt x="2092772" y="2379096"/>
                    <a:pt x="2058344" y="2384920"/>
                    <a:pt x="2023789" y="2389997"/>
                  </a:cubicBezTo>
                  <a:cubicBezTo>
                    <a:pt x="1989235" y="2395075"/>
                    <a:pt x="1954587" y="2399401"/>
                    <a:pt x="1919845" y="2402976"/>
                  </a:cubicBezTo>
                  <a:cubicBezTo>
                    <a:pt x="1885103" y="2406550"/>
                    <a:pt x="1850300" y="2409370"/>
                    <a:pt x="1815435" y="2411435"/>
                  </a:cubicBezTo>
                  <a:cubicBezTo>
                    <a:pt x="1780571" y="2413500"/>
                    <a:pt x="1745678" y="2414808"/>
                    <a:pt x="1710757" y="2415360"/>
                  </a:cubicBezTo>
                  <a:cubicBezTo>
                    <a:pt x="1675836" y="2415911"/>
                    <a:pt x="1640919" y="2415705"/>
                    <a:pt x="1606007" y="2414743"/>
                  </a:cubicBezTo>
                  <a:cubicBezTo>
                    <a:pt x="1571095" y="2413780"/>
                    <a:pt x="1536220" y="2412061"/>
                    <a:pt x="1501383" y="2409585"/>
                  </a:cubicBezTo>
                  <a:cubicBezTo>
                    <a:pt x="1466545" y="2407110"/>
                    <a:pt x="1431777" y="2403880"/>
                    <a:pt x="1397080" y="2399897"/>
                  </a:cubicBezTo>
                  <a:cubicBezTo>
                    <a:pt x="1362382" y="2395913"/>
                    <a:pt x="1327788" y="2391179"/>
                    <a:pt x="1293296" y="2385695"/>
                  </a:cubicBezTo>
                  <a:cubicBezTo>
                    <a:pt x="1258803" y="2380211"/>
                    <a:pt x="1224446" y="2373982"/>
                    <a:pt x="1190224" y="2367008"/>
                  </a:cubicBezTo>
                  <a:cubicBezTo>
                    <a:pt x="1156002" y="2360034"/>
                    <a:pt x="1121947" y="2352321"/>
                    <a:pt x="1088060" y="2343870"/>
                  </a:cubicBezTo>
                  <a:cubicBezTo>
                    <a:pt x="1054173" y="2335418"/>
                    <a:pt x="1020484" y="2326236"/>
                    <a:pt x="986995" y="2316324"/>
                  </a:cubicBezTo>
                  <a:cubicBezTo>
                    <a:pt x="953506" y="2306411"/>
                    <a:pt x="920247" y="2295777"/>
                    <a:pt x="887219" y="2284422"/>
                  </a:cubicBezTo>
                  <a:cubicBezTo>
                    <a:pt x="854191" y="2273067"/>
                    <a:pt x="821425" y="2261002"/>
                    <a:pt x="788920" y="2248226"/>
                  </a:cubicBezTo>
                  <a:cubicBezTo>
                    <a:pt x="756415" y="2235449"/>
                    <a:pt x="724203" y="2221975"/>
                    <a:pt x="692283" y="2207801"/>
                  </a:cubicBezTo>
                  <a:cubicBezTo>
                    <a:pt x="660362" y="2193628"/>
                    <a:pt x="628765" y="2178769"/>
                    <a:pt x="597489" y="2163225"/>
                  </a:cubicBezTo>
                  <a:cubicBezTo>
                    <a:pt x="566213" y="2147681"/>
                    <a:pt x="535289" y="2131467"/>
                    <a:pt x="504716" y="2114582"/>
                  </a:cubicBezTo>
                  <a:cubicBezTo>
                    <a:pt x="474144" y="2097696"/>
                    <a:pt x="443952" y="2080156"/>
                    <a:pt x="414141" y="2061961"/>
                  </a:cubicBezTo>
                  <a:cubicBezTo>
                    <a:pt x="384329" y="2043766"/>
                    <a:pt x="354926" y="2024934"/>
                    <a:pt x="325931" y="2005464"/>
                  </a:cubicBezTo>
                  <a:cubicBezTo>
                    <a:pt x="296936" y="1985994"/>
                    <a:pt x="268377" y="1965904"/>
                    <a:pt x="240253" y="1945196"/>
                  </a:cubicBezTo>
                  <a:cubicBezTo>
                    <a:pt x="212130" y="1924487"/>
                    <a:pt x="184469" y="1903178"/>
                    <a:pt x="157269" y="1881270"/>
                  </a:cubicBezTo>
                  <a:cubicBezTo>
                    <a:pt x="130070" y="1859361"/>
                    <a:pt x="103358" y="1836873"/>
                    <a:pt x="77134" y="1813806"/>
                  </a:cubicBezTo>
                  <a:cubicBezTo>
                    <a:pt x="50911" y="1790738"/>
                    <a:pt x="25199" y="1767114"/>
                    <a:pt x="0" y="1742932"/>
                  </a:cubicBezTo>
                  <a:lnTo>
                    <a:pt x="167260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22C8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Shape 2108">
              <a:extLst>
                <a:ext uri="{FF2B5EF4-FFF2-40B4-BE49-F238E27FC236}">
                  <a16:creationId xmlns:a16="http://schemas.microsoft.com/office/drawing/2014/main" id="{EB37E099-1356-9AA9-36E2-B3A8972512B5}"/>
                </a:ext>
              </a:extLst>
            </p:cNvPr>
            <p:cNvSpPr/>
            <p:nvPr/>
          </p:nvSpPr>
          <p:spPr>
            <a:xfrm>
              <a:off x="4116776" y="2760351"/>
              <a:ext cx="1416462" cy="1966631"/>
            </a:xfrm>
            <a:custGeom>
              <a:avLst/>
              <a:gdLst/>
              <a:ahLst/>
              <a:cxnLst/>
              <a:rect l="0" t="0" r="0" b="0"/>
              <a:pathLst>
                <a:path w="1416462" h="1966631">
                  <a:moveTo>
                    <a:pt x="7736" y="0"/>
                  </a:moveTo>
                  <a:lnTo>
                    <a:pt x="1416462" y="1961075"/>
                  </a:lnTo>
                  <a:lnTo>
                    <a:pt x="1408726" y="1966631"/>
                  </a:lnTo>
                  <a:lnTo>
                    <a:pt x="0" y="5557"/>
                  </a:lnTo>
                  <a:lnTo>
                    <a:pt x="773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Shape 2109">
              <a:extLst>
                <a:ext uri="{FF2B5EF4-FFF2-40B4-BE49-F238E27FC236}">
                  <a16:creationId xmlns:a16="http://schemas.microsoft.com/office/drawing/2014/main" id="{730E7C36-2769-7109-8FC9-C0B1117804FD}"/>
                </a:ext>
              </a:extLst>
            </p:cNvPr>
            <p:cNvSpPr/>
            <p:nvPr/>
          </p:nvSpPr>
          <p:spPr>
            <a:xfrm>
              <a:off x="2300193" y="2762273"/>
              <a:ext cx="1819835" cy="1742932"/>
            </a:xfrm>
            <a:custGeom>
              <a:avLst/>
              <a:gdLst/>
              <a:ahLst/>
              <a:cxnLst/>
              <a:rect l="0" t="0" r="0" b="0"/>
              <a:pathLst>
                <a:path w="1819835" h="1742932">
                  <a:moveTo>
                    <a:pt x="1819835" y="0"/>
                  </a:moveTo>
                  <a:lnTo>
                    <a:pt x="147230" y="1742932"/>
                  </a:lnTo>
                  <a:cubicBezTo>
                    <a:pt x="95880" y="1693653"/>
                    <a:pt x="46803" y="1642206"/>
                    <a:pt x="0" y="1588590"/>
                  </a:cubicBezTo>
                  <a:lnTo>
                    <a:pt x="181983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A42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Shape 2110">
              <a:extLst>
                <a:ext uri="{FF2B5EF4-FFF2-40B4-BE49-F238E27FC236}">
                  <a16:creationId xmlns:a16="http://schemas.microsoft.com/office/drawing/2014/main" id="{C2956092-1BE0-715B-BDFB-A1F5E7C5B3C8}"/>
                </a:ext>
              </a:extLst>
            </p:cNvPr>
            <p:cNvSpPr/>
            <p:nvPr/>
          </p:nvSpPr>
          <p:spPr>
            <a:xfrm>
              <a:off x="1703679" y="1641232"/>
              <a:ext cx="2416350" cy="2709630"/>
            </a:xfrm>
            <a:custGeom>
              <a:avLst/>
              <a:gdLst/>
              <a:ahLst/>
              <a:cxnLst/>
              <a:rect l="0" t="0" r="0" b="0"/>
              <a:pathLst>
                <a:path w="2416350" h="2709630">
                  <a:moveTo>
                    <a:pt x="276563" y="0"/>
                  </a:moveTo>
                  <a:lnTo>
                    <a:pt x="2416350" y="1121041"/>
                  </a:lnTo>
                  <a:lnTo>
                    <a:pt x="596515" y="2709630"/>
                  </a:lnTo>
                  <a:cubicBezTo>
                    <a:pt x="556773" y="2664104"/>
                    <a:pt x="518793" y="2617152"/>
                    <a:pt x="482576" y="2568776"/>
                  </a:cubicBezTo>
                  <a:cubicBezTo>
                    <a:pt x="446358" y="2520399"/>
                    <a:pt x="412004" y="2470733"/>
                    <a:pt x="379514" y="2419778"/>
                  </a:cubicBezTo>
                  <a:cubicBezTo>
                    <a:pt x="347023" y="2368823"/>
                    <a:pt x="316488" y="2316722"/>
                    <a:pt x="287908" y="2263475"/>
                  </a:cubicBezTo>
                  <a:cubicBezTo>
                    <a:pt x="259328" y="2210228"/>
                    <a:pt x="232783" y="2155985"/>
                    <a:pt x="208275" y="2100746"/>
                  </a:cubicBezTo>
                  <a:cubicBezTo>
                    <a:pt x="183765" y="2045507"/>
                    <a:pt x="161361" y="1989427"/>
                    <a:pt x="141060" y="1932507"/>
                  </a:cubicBezTo>
                  <a:cubicBezTo>
                    <a:pt x="120760" y="1875586"/>
                    <a:pt x="102621" y="1817985"/>
                    <a:pt x="86644" y="1759704"/>
                  </a:cubicBezTo>
                  <a:cubicBezTo>
                    <a:pt x="70667" y="1701422"/>
                    <a:pt x="56896" y="1642623"/>
                    <a:pt x="45331" y="1583308"/>
                  </a:cubicBezTo>
                  <a:cubicBezTo>
                    <a:pt x="33767" y="1523993"/>
                    <a:pt x="24441" y="1464327"/>
                    <a:pt x="17355" y="1404312"/>
                  </a:cubicBezTo>
                  <a:cubicBezTo>
                    <a:pt x="10268" y="1344297"/>
                    <a:pt x="5440" y="1284101"/>
                    <a:pt x="2872" y="1223723"/>
                  </a:cubicBezTo>
                  <a:cubicBezTo>
                    <a:pt x="303" y="1163346"/>
                    <a:pt x="0" y="1102957"/>
                    <a:pt x="1963" y="1042557"/>
                  </a:cubicBezTo>
                  <a:cubicBezTo>
                    <a:pt x="3927" y="982156"/>
                    <a:pt x="8151" y="921915"/>
                    <a:pt x="14636" y="861832"/>
                  </a:cubicBezTo>
                  <a:cubicBezTo>
                    <a:pt x="21120" y="801748"/>
                    <a:pt x="29847" y="741992"/>
                    <a:pt x="40817" y="682564"/>
                  </a:cubicBezTo>
                  <a:cubicBezTo>
                    <a:pt x="51786" y="623136"/>
                    <a:pt x="64967" y="564202"/>
                    <a:pt x="80359" y="505763"/>
                  </a:cubicBezTo>
                  <a:cubicBezTo>
                    <a:pt x="95751" y="447324"/>
                    <a:pt x="113312" y="389544"/>
                    <a:pt x="133041" y="332423"/>
                  </a:cubicBezTo>
                  <a:cubicBezTo>
                    <a:pt x="152769" y="275302"/>
                    <a:pt x="174610" y="219001"/>
                    <a:pt x="198565" y="163519"/>
                  </a:cubicBezTo>
                  <a:cubicBezTo>
                    <a:pt x="222519" y="108037"/>
                    <a:pt x="248518" y="53530"/>
                    <a:pt x="27656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A42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Shape 2111">
              <a:extLst>
                <a:ext uri="{FF2B5EF4-FFF2-40B4-BE49-F238E27FC236}">
                  <a16:creationId xmlns:a16="http://schemas.microsoft.com/office/drawing/2014/main" id="{BE81FFD3-D9BF-29C4-6B92-40E215F63619}"/>
                </a:ext>
              </a:extLst>
            </p:cNvPr>
            <p:cNvSpPr/>
            <p:nvPr/>
          </p:nvSpPr>
          <p:spPr>
            <a:xfrm>
              <a:off x="2297061" y="2759133"/>
              <a:ext cx="1825586" cy="1595317"/>
            </a:xfrm>
            <a:custGeom>
              <a:avLst/>
              <a:gdLst/>
              <a:ahLst/>
              <a:cxnLst/>
              <a:rect l="0" t="0" r="0" b="0"/>
              <a:pathLst>
                <a:path w="1825586" h="1595317">
                  <a:moveTo>
                    <a:pt x="1819322" y="0"/>
                  </a:moveTo>
                  <a:lnTo>
                    <a:pt x="1825586" y="7176"/>
                  </a:lnTo>
                  <a:lnTo>
                    <a:pt x="6264" y="1595317"/>
                  </a:lnTo>
                  <a:lnTo>
                    <a:pt x="0" y="1588141"/>
                  </a:lnTo>
                  <a:lnTo>
                    <a:pt x="181932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Shape 2112">
              <a:extLst>
                <a:ext uri="{FF2B5EF4-FFF2-40B4-BE49-F238E27FC236}">
                  <a16:creationId xmlns:a16="http://schemas.microsoft.com/office/drawing/2014/main" id="{538072D9-A0CB-1CB6-D556-AA22FE28835E}"/>
                </a:ext>
              </a:extLst>
            </p:cNvPr>
            <p:cNvSpPr/>
            <p:nvPr/>
          </p:nvSpPr>
          <p:spPr>
            <a:xfrm>
              <a:off x="1980242" y="1526127"/>
              <a:ext cx="2139787" cy="1236146"/>
            </a:xfrm>
            <a:custGeom>
              <a:avLst/>
              <a:gdLst/>
              <a:ahLst/>
              <a:cxnLst/>
              <a:rect l="0" t="0" r="0" b="0"/>
              <a:pathLst>
                <a:path w="2139787" h="1236146">
                  <a:moveTo>
                    <a:pt x="64369" y="0"/>
                  </a:moveTo>
                  <a:lnTo>
                    <a:pt x="2139787" y="1236146"/>
                  </a:lnTo>
                  <a:lnTo>
                    <a:pt x="0" y="115106"/>
                  </a:lnTo>
                  <a:cubicBezTo>
                    <a:pt x="20408" y="76151"/>
                    <a:pt x="41865" y="37783"/>
                    <a:pt x="643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F4E9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Shape 2113">
              <a:extLst>
                <a:ext uri="{FF2B5EF4-FFF2-40B4-BE49-F238E27FC236}">
                  <a16:creationId xmlns:a16="http://schemas.microsoft.com/office/drawing/2014/main" id="{3B30207B-AA9A-08C2-936C-062507940414}"/>
                </a:ext>
              </a:extLst>
            </p:cNvPr>
            <p:cNvSpPr/>
            <p:nvPr/>
          </p:nvSpPr>
          <p:spPr>
            <a:xfrm>
              <a:off x="2044611" y="346612"/>
              <a:ext cx="2075418" cy="2415661"/>
            </a:xfrm>
            <a:custGeom>
              <a:avLst/>
              <a:gdLst/>
              <a:ahLst/>
              <a:cxnLst/>
              <a:rect l="0" t="0" r="0" b="0"/>
              <a:pathLst>
                <a:path w="2075418" h="2415661">
                  <a:moveTo>
                    <a:pt x="2075418" y="0"/>
                  </a:moveTo>
                  <a:lnTo>
                    <a:pt x="2075418" y="2415661"/>
                  </a:lnTo>
                  <a:lnTo>
                    <a:pt x="0" y="1179515"/>
                  </a:lnTo>
                  <a:cubicBezTo>
                    <a:pt x="26628" y="1134808"/>
                    <a:pt x="54671" y="1091007"/>
                    <a:pt x="84129" y="1048113"/>
                  </a:cubicBezTo>
                  <a:cubicBezTo>
                    <a:pt x="113588" y="1005219"/>
                    <a:pt x="144400" y="963320"/>
                    <a:pt x="176566" y="922417"/>
                  </a:cubicBezTo>
                  <a:cubicBezTo>
                    <a:pt x="208731" y="881513"/>
                    <a:pt x="242184" y="841691"/>
                    <a:pt x="276923" y="802950"/>
                  </a:cubicBezTo>
                  <a:cubicBezTo>
                    <a:pt x="311663" y="764208"/>
                    <a:pt x="347617" y="726629"/>
                    <a:pt x="384785" y="690211"/>
                  </a:cubicBezTo>
                  <a:cubicBezTo>
                    <a:pt x="421953" y="653793"/>
                    <a:pt x="460257" y="618613"/>
                    <a:pt x="499699" y="584670"/>
                  </a:cubicBezTo>
                  <a:cubicBezTo>
                    <a:pt x="539140" y="550728"/>
                    <a:pt x="579636" y="518094"/>
                    <a:pt x="621186" y="486768"/>
                  </a:cubicBezTo>
                  <a:cubicBezTo>
                    <a:pt x="662736" y="455442"/>
                    <a:pt x="705255" y="425491"/>
                    <a:pt x="748740" y="396913"/>
                  </a:cubicBezTo>
                  <a:cubicBezTo>
                    <a:pt x="792226" y="368335"/>
                    <a:pt x="836589" y="341190"/>
                    <a:pt x="881829" y="315479"/>
                  </a:cubicBezTo>
                  <a:cubicBezTo>
                    <a:pt x="927069" y="289768"/>
                    <a:pt x="973092" y="265544"/>
                    <a:pt x="1019897" y="242807"/>
                  </a:cubicBezTo>
                  <a:cubicBezTo>
                    <a:pt x="1066703" y="220070"/>
                    <a:pt x="1114193" y="198868"/>
                    <a:pt x="1162369" y="179200"/>
                  </a:cubicBezTo>
                  <a:cubicBezTo>
                    <a:pt x="1210545" y="159532"/>
                    <a:pt x="1259305" y="141439"/>
                    <a:pt x="1308650" y="124922"/>
                  </a:cubicBezTo>
                  <a:cubicBezTo>
                    <a:pt x="1357995" y="108405"/>
                    <a:pt x="1407821" y="93498"/>
                    <a:pt x="1458129" y="80201"/>
                  </a:cubicBezTo>
                  <a:cubicBezTo>
                    <a:pt x="1508437" y="66904"/>
                    <a:pt x="1559122" y="55245"/>
                    <a:pt x="1610184" y="45223"/>
                  </a:cubicBezTo>
                  <a:cubicBezTo>
                    <a:pt x="1661246" y="35202"/>
                    <a:pt x="1712577" y="26838"/>
                    <a:pt x="1764180" y="20134"/>
                  </a:cubicBezTo>
                  <a:cubicBezTo>
                    <a:pt x="1815781" y="13430"/>
                    <a:pt x="1867546" y="8398"/>
                    <a:pt x="1919474" y="5039"/>
                  </a:cubicBezTo>
                  <a:cubicBezTo>
                    <a:pt x="1971401" y="1680"/>
                    <a:pt x="2023382" y="0"/>
                    <a:pt x="207541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F4E9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Shape 2114">
              <a:extLst>
                <a:ext uri="{FF2B5EF4-FFF2-40B4-BE49-F238E27FC236}">
                  <a16:creationId xmlns:a16="http://schemas.microsoft.com/office/drawing/2014/main" id="{DFE54C2D-78DC-ADF7-E57C-98AE7EA8BAD1}"/>
                </a:ext>
              </a:extLst>
            </p:cNvPr>
            <p:cNvSpPr/>
            <p:nvPr/>
          </p:nvSpPr>
          <p:spPr>
            <a:xfrm>
              <a:off x="2042173" y="1522035"/>
              <a:ext cx="2079358" cy="1243774"/>
            </a:xfrm>
            <a:custGeom>
              <a:avLst/>
              <a:gdLst/>
              <a:ahLst/>
              <a:cxnLst/>
              <a:rect l="0" t="0" r="0" b="0"/>
              <a:pathLst>
                <a:path w="2079358" h="1243774">
                  <a:moveTo>
                    <a:pt x="4874" y="0"/>
                  </a:moveTo>
                  <a:lnTo>
                    <a:pt x="2079358" y="1235591"/>
                  </a:lnTo>
                  <a:lnTo>
                    <a:pt x="2074484" y="1243774"/>
                  </a:lnTo>
                  <a:lnTo>
                    <a:pt x="0" y="8184"/>
                  </a:lnTo>
                  <a:lnTo>
                    <a:pt x="487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Shape 2115">
              <a:extLst>
                <a:ext uri="{FF2B5EF4-FFF2-40B4-BE49-F238E27FC236}">
                  <a16:creationId xmlns:a16="http://schemas.microsoft.com/office/drawing/2014/main" id="{3AFA694A-62E6-D639-DED1-9593CF3A4DE7}"/>
                </a:ext>
              </a:extLst>
            </p:cNvPr>
            <p:cNvSpPr/>
            <p:nvPr/>
          </p:nvSpPr>
          <p:spPr>
            <a:xfrm>
              <a:off x="4279184" y="50274"/>
              <a:ext cx="129827" cy="241066"/>
            </a:xfrm>
            <a:custGeom>
              <a:avLst/>
              <a:gdLst/>
              <a:ahLst/>
              <a:cxnLst/>
              <a:rect l="0" t="0" r="0" b="0"/>
              <a:pathLst>
                <a:path w="129827" h="241066">
                  <a:moveTo>
                    <a:pt x="0" y="241066"/>
                  </a:moveTo>
                  <a:lnTo>
                    <a:pt x="15527" y="0"/>
                  </a:lnTo>
                  <a:lnTo>
                    <a:pt x="129827" y="0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Shape 2116">
              <a:extLst>
                <a:ext uri="{FF2B5EF4-FFF2-40B4-BE49-F238E27FC236}">
                  <a16:creationId xmlns:a16="http://schemas.microsoft.com/office/drawing/2014/main" id="{455772CC-82AA-3967-EA6F-4A509979E02C}"/>
                </a:ext>
              </a:extLst>
            </p:cNvPr>
            <p:cNvSpPr/>
            <p:nvPr/>
          </p:nvSpPr>
          <p:spPr>
            <a:xfrm>
              <a:off x="5928869" y="906476"/>
              <a:ext cx="290772" cy="164960"/>
            </a:xfrm>
            <a:custGeom>
              <a:avLst/>
              <a:gdLst/>
              <a:ahLst/>
              <a:cxnLst/>
              <a:rect l="0" t="0" r="0" b="0"/>
              <a:pathLst>
                <a:path w="290772" h="164960">
                  <a:moveTo>
                    <a:pt x="0" y="164960"/>
                  </a:moveTo>
                  <a:lnTo>
                    <a:pt x="176472" y="0"/>
                  </a:lnTo>
                  <a:lnTo>
                    <a:pt x="290772" y="0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Shape 2117">
              <a:extLst>
                <a:ext uri="{FF2B5EF4-FFF2-40B4-BE49-F238E27FC236}">
                  <a16:creationId xmlns:a16="http://schemas.microsoft.com/office/drawing/2014/main" id="{FDBAE40D-2544-29FE-682A-AB4543D86121}"/>
                </a:ext>
              </a:extLst>
            </p:cNvPr>
            <p:cNvSpPr/>
            <p:nvPr/>
          </p:nvSpPr>
          <p:spPr>
            <a:xfrm>
              <a:off x="6595894" y="2728849"/>
              <a:ext cx="355848" cy="2971"/>
            </a:xfrm>
            <a:custGeom>
              <a:avLst/>
              <a:gdLst/>
              <a:ahLst/>
              <a:cxnLst/>
              <a:rect l="0" t="0" r="0" b="0"/>
              <a:pathLst>
                <a:path w="355848" h="2971">
                  <a:moveTo>
                    <a:pt x="0" y="2971"/>
                  </a:moveTo>
                  <a:lnTo>
                    <a:pt x="241548" y="0"/>
                  </a:lnTo>
                  <a:lnTo>
                    <a:pt x="355848" y="0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Shape 2118">
              <a:extLst>
                <a:ext uri="{FF2B5EF4-FFF2-40B4-BE49-F238E27FC236}">
                  <a16:creationId xmlns:a16="http://schemas.microsoft.com/office/drawing/2014/main" id="{71549A5D-9426-71E3-C8B8-2332B10C9BA1}"/>
                </a:ext>
              </a:extLst>
            </p:cNvPr>
            <p:cNvSpPr/>
            <p:nvPr/>
          </p:nvSpPr>
          <p:spPr>
            <a:xfrm>
              <a:off x="6355184" y="3827598"/>
              <a:ext cx="332364" cy="103934"/>
            </a:xfrm>
            <a:custGeom>
              <a:avLst/>
              <a:gdLst/>
              <a:ahLst/>
              <a:cxnLst/>
              <a:rect l="0" t="0" r="0" b="0"/>
              <a:pathLst>
                <a:path w="332364" h="103934">
                  <a:moveTo>
                    <a:pt x="0" y="0"/>
                  </a:moveTo>
                  <a:lnTo>
                    <a:pt x="218064" y="103934"/>
                  </a:lnTo>
                  <a:lnTo>
                    <a:pt x="332364" y="103934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Shape 2119">
              <a:extLst>
                <a:ext uri="{FF2B5EF4-FFF2-40B4-BE49-F238E27FC236}">
                  <a16:creationId xmlns:a16="http://schemas.microsoft.com/office/drawing/2014/main" id="{BC7B5406-DD61-93B3-B8DF-19B9E74EEC85}"/>
                </a:ext>
              </a:extLst>
            </p:cNvPr>
            <p:cNvSpPr/>
            <p:nvPr/>
          </p:nvSpPr>
          <p:spPr>
            <a:xfrm>
              <a:off x="5658419" y="4702426"/>
              <a:ext cx="264387" cy="189283"/>
            </a:xfrm>
            <a:custGeom>
              <a:avLst/>
              <a:gdLst/>
              <a:ahLst/>
              <a:cxnLst/>
              <a:rect l="0" t="0" r="0" b="0"/>
              <a:pathLst>
                <a:path w="264387" h="189283">
                  <a:moveTo>
                    <a:pt x="0" y="0"/>
                  </a:moveTo>
                  <a:lnTo>
                    <a:pt x="150087" y="189283"/>
                  </a:lnTo>
                  <a:lnTo>
                    <a:pt x="264387" y="189283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Shape 2120">
              <a:extLst>
                <a:ext uri="{FF2B5EF4-FFF2-40B4-BE49-F238E27FC236}">
                  <a16:creationId xmlns:a16="http://schemas.microsoft.com/office/drawing/2014/main" id="{99A181FD-5541-C6F6-FA8C-D1AA64373890}"/>
                </a:ext>
              </a:extLst>
            </p:cNvPr>
            <p:cNvSpPr/>
            <p:nvPr/>
          </p:nvSpPr>
          <p:spPr>
            <a:xfrm>
              <a:off x="3813103" y="5232098"/>
              <a:ext cx="131422" cy="240958"/>
            </a:xfrm>
            <a:custGeom>
              <a:avLst/>
              <a:gdLst/>
              <a:ahLst/>
              <a:cxnLst/>
              <a:rect l="0" t="0" r="0" b="0"/>
              <a:pathLst>
                <a:path w="131422" h="240958">
                  <a:moveTo>
                    <a:pt x="131422" y="0"/>
                  </a:moveTo>
                  <a:lnTo>
                    <a:pt x="114300" y="240958"/>
                  </a:lnTo>
                  <a:lnTo>
                    <a:pt x="0" y="240958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Shape 2121">
              <a:extLst>
                <a:ext uri="{FF2B5EF4-FFF2-40B4-BE49-F238E27FC236}">
                  <a16:creationId xmlns:a16="http://schemas.microsoft.com/office/drawing/2014/main" id="{23F7849E-239B-08A4-9D2E-39F3AA63969E}"/>
                </a:ext>
              </a:extLst>
            </p:cNvPr>
            <p:cNvSpPr/>
            <p:nvPr/>
          </p:nvSpPr>
          <p:spPr>
            <a:xfrm>
              <a:off x="2039313" y="4471344"/>
              <a:ext cx="289092" cy="166739"/>
            </a:xfrm>
            <a:custGeom>
              <a:avLst/>
              <a:gdLst/>
              <a:ahLst/>
              <a:cxnLst/>
              <a:rect l="0" t="0" r="0" b="0"/>
              <a:pathLst>
                <a:path w="289092" h="166739">
                  <a:moveTo>
                    <a:pt x="289092" y="0"/>
                  </a:moveTo>
                  <a:lnTo>
                    <a:pt x="114300" y="166739"/>
                  </a:lnTo>
                  <a:lnTo>
                    <a:pt x="0" y="166739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Shape 2122">
              <a:extLst>
                <a:ext uri="{FF2B5EF4-FFF2-40B4-BE49-F238E27FC236}">
                  <a16:creationId xmlns:a16="http://schemas.microsoft.com/office/drawing/2014/main" id="{472F9A87-2BD5-03E1-AA1A-66CB3F9B8F7A}"/>
                </a:ext>
              </a:extLst>
            </p:cNvPr>
            <p:cNvSpPr/>
            <p:nvPr/>
          </p:nvSpPr>
          <p:spPr>
            <a:xfrm>
              <a:off x="1306860" y="3052626"/>
              <a:ext cx="354199" cy="28327"/>
            </a:xfrm>
            <a:custGeom>
              <a:avLst/>
              <a:gdLst/>
              <a:ahLst/>
              <a:cxnLst/>
              <a:rect l="0" t="0" r="0" b="0"/>
              <a:pathLst>
                <a:path w="354199" h="28327">
                  <a:moveTo>
                    <a:pt x="354199" y="0"/>
                  </a:moveTo>
                  <a:lnTo>
                    <a:pt x="114300" y="28327"/>
                  </a:lnTo>
                  <a:lnTo>
                    <a:pt x="0" y="28327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Shape 2123">
              <a:extLst>
                <a:ext uri="{FF2B5EF4-FFF2-40B4-BE49-F238E27FC236}">
                  <a16:creationId xmlns:a16="http://schemas.microsoft.com/office/drawing/2014/main" id="{004BE359-7E50-7216-8ABB-8F0EE9262786}"/>
                </a:ext>
              </a:extLst>
            </p:cNvPr>
            <p:cNvSpPr/>
            <p:nvPr/>
          </p:nvSpPr>
          <p:spPr>
            <a:xfrm>
              <a:off x="1633792" y="1435861"/>
              <a:ext cx="325139" cy="117903"/>
            </a:xfrm>
            <a:custGeom>
              <a:avLst/>
              <a:gdLst/>
              <a:ahLst/>
              <a:cxnLst/>
              <a:rect l="0" t="0" r="0" b="0"/>
              <a:pathLst>
                <a:path w="325139" h="117903">
                  <a:moveTo>
                    <a:pt x="325139" y="117903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Shape 2124">
              <a:extLst>
                <a:ext uri="{FF2B5EF4-FFF2-40B4-BE49-F238E27FC236}">
                  <a16:creationId xmlns:a16="http://schemas.microsoft.com/office/drawing/2014/main" id="{E1F74738-7AE0-BCFF-3B78-0D03F256BD8B}"/>
                </a:ext>
              </a:extLst>
            </p:cNvPr>
            <p:cNvSpPr/>
            <p:nvPr/>
          </p:nvSpPr>
          <p:spPr>
            <a:xfrm>
              <a:off x="2662941" y="399568"/>
              <a:ext cx="233659" cy="210018"/>
            </a:xfrm>
            <a:custGeom>
              <a:avLst/>
              <a:gdLst/>
              <a:ahLst/>
              <a:cxnLst/>
              <a:rect l="0" t="0" r="0" b="0"/>
              <a:pathLst>
                <a:path w="233659" h="210018">
                  <a:moveTo>
                    <a:pt x="233659" y="210018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F6F575C-12D6-2157-CD3E-DE66A9211D03}"/>
                </a:ext>
              </a:extLst>
            </p:cNvPr>
            <p:cNvSpPr/>
            <p:nvPr/>
          </p:nvSpPr>
          <p:spPr>
            <a:xfrm>
              <a:off x="4447112" y="0"/>
              <a:ext cx="252986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13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4684A8-89CC-D978-FAA4-EF3E23FF8B11}"/>
                </a:ext>
              </a:extLst>
            </p:cNvPr>
            <p:cNvSpPr/>
            <p:nvPr/>
          </p:nvSpPr>
          <p:spPr>
            <a:xfrm>
              <a:off x="4637327" y="0"/>
              <a:ext cx="914073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K (2.05%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C95862-8321-A340-A56E-3EE598022538}"/>
                </a:ext>
              </a:extLst>
            </p:cNvPr>
            <p:cNvSpPr/>
            <p:nvPr/>
          </p:nvSpPr>
          <p:spPr>
            <a:xfrm>
              <a:off x="5324600" y="0"/>
              <a:ext cx="81256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AFB823-27BF-65B6-DAD4-CD9BB419FE16}"/>
                </a:ext>
              </a:extLst>
            </p:cNvPr>
            <p:cNvSpPr/>
            <p:nvPr/>
          </p:nvSpPr>
          <p:spPr>
            <a:xfrm>
              <a:off x="6257741" y="856201"/>
              <a:ext cx="1813782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137.08K (21.98%)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C38916-4C35-2EA6-CFEC-61C650E31009}"/>
                </a:ext>
              </a:extLst>
            </p:cNvPr>
            <p:cNvSpPr/>
            <p:nvPr/>
          </p:nvSpPr>
          <p:spPr>
            <a:xfrm>
              <a:off x="6989842" y="2678575"/>
              <a:ext cx="252987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10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7360E2-195D-9A90-5F7F-A869B7F94A03}"/>
                </a:ext>
              </a:extLst>
            </p:cNvPr>
            <p:cNvSpPr/>
            <p:nvPr/>
          </p:nvSpPr>
          <p:spPr>
            <a:xfrm>
              <a:off x="7180057" y="2678575"/>
              <a:ext cx="914074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K (1.56%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20260C0-6B13-6876-DE1F-490DA4BFE56F}"/>
                </a:ext>
              </a:extLst>
            </p:cNvPr>
            <p:cNvSpPr/>
            <p:nvPr/>
          </p:nvSpPr>
          <p:spPr>
            <a:xfrm>
              <a:off x="7867329" y="2678575"/>
              <a:ext cx="81256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2C2145-3252-82E1-A7A6-712197EC754B}"/>
                </a:ext>
              </a:extLst>
            </p:cNvPr>
            <p:cNvSpPr/>
            <p:nvPr/>
          </p:nvSpPr>
          <p:spPr>
            <a:xfrm>
              <a:off x="7933190" y="3881257"/>
              <a:ext cx="81256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634685-2997-CDC7-E605-2C62C352A8DC}"/>
                </a:ext>
              </a:extLst>
            </p:cNvPr>
            <p:cNvSpPr/>
            <p:nvPr/>
          </p:nvSpPr>
          <p:spPr>
            <a:xfrm>
              <a:off x="6725647" y="3881257"/>
              <a:ext cx="565467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81.03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446668-FF14-ADED-5D30-7542C38ED1D3}"/>
                </a:ext>
              </a:extLst>
            </p:cNvPr>
            <p:cNvSpPr/>
            <p:nvPr/>
          </p:nvSpPr>
          <p:spPr>
            <a:xfrm>
              <a:off x="7150810" y="3881257"/>
              <a:ext cx="1040567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K (12.99%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3AB92FC-A495-6018-8104-A65C7FACBC1F}"/>
                </a:ext>
              </a:extLst>
            </p:cNvPr>
            <p:cNvSpPr/>
            <p:nvPr/>
          </p:nvSpPr>
          <p:spPr>
            <a:xfrm>
              <a:off x="5960906" y="4841435"/>
              <a:ext cx="126493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9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081D3A-2EFE-FB5C-07A6-A40059D9BCB1}"/>
                </a:ext>
              </a:extLst>
            </p:cNvPr>
            <p:cNvSpPr/>
            <p:nvPr/>
          </p:nvSpPr>
          <p:spPr>
            <a:xfrm>
              <a:off x="6743286" y="4841435"/>
              <a:ext cx="81256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D245279-456B-D565-AF06-23830D1A9EA6}"/>
                </a:ext>
              </a:extLst>
            </p:cNvPr>
            <p:cNvSpPr/>
            <p:nvPr/>
          </p:nvSpPr>
          <p:spPr>
            <a:xfrm>
              <a:off x="6056013" y="4841435"/>
              <a:ext cx="914074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K (1.51%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D1B053A-F603-EE33-992C-12B77DA7A1FA}"/>
                </a:ext>
              </a:extLst>
            </p:cNvPr>
            <p:cNvSpPr/>
            <p:nvPr/>
          </p:nvSpPr>
          <p:spPr>
            <a:xfrm>
              <a:off x="2411142" y="5422782"/>
              <a:ext cx="1813782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137.76K (22.09%)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28349F7-376A-D184-A738-7BEC0CC28D65}"/>
                </a:ext>
              </a:extLst>
            </p:cNvPr>
            <p:cNvSpPr/>
            <p:nvPr/>
          </p:nvSpPr>
          <p:spPr>
            <a:xfrm>
              <a:off x="1157655" y="4587809"/>
              <a:ext cx="126493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9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5EB2519-04DF-51C5-5A8C-9E4E27695E99}"/>
                </a:ext>
              </a:extLst>
            </p:cNvPr>
            <p:cNvSpPr/>
            <p:nvPr/>
          </p:nvSpPr>
          <p:spPr>
            <a:xfrm>
              <a:off x="1252763" y="4587809"/>
              <a:ext cx="914074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K (1.41%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8149EBA-784D-BBB3-09E9-CB93D38A59A0}"/>
                </a:ext>
              </a:extLst>
            </p:cNvPr>
            <p:cNvSpPr/>
            <p:nvPr/>
          </p:nvSpPr>
          <p:spPr>
            <a:xfrm>
              <a:off x="1940036" y="4587809"/>
              <a:ext cx="81256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433AD8-DC05-5ABC-AFDB-9B9DC566F039}"/>
                </a:ext>
              </a:extLst>
            </p:cNvPr>
            <p:cNvSpPr/>
            <p:nvPr/>
          </p:nvSpPr>
          <p:spPr>
            <a:xfrm>
              <a:off x="0" y="3030679"/>
              <a:ext cx="1687289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119.14K (19.1%)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D931460-D86D-3BC2-E501-DEA84B59EC3A}"/>
                </a:ext>
              </a:extLst>
            </p:cNvPr>
            <p:cNvSpPr/>
            <p:nvPr/>
          </p:nvSpPr>
          <p:spPr>
            <a:xfrm>
              <a:off x="752134" y="1385587"/>
              <a:ext cx="126493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5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64023E7-01E9-B0C0-9BA7-63AB83F1DB09}"/>
                </a:ext>
              </a:extLst>
            </p:cNvPr>
            <p:cNvSpPr/>
            <p:nvPr/>
          </p:nvSpPr>
          <p:spPr>
            <a:xfrm>
              <a:off x="847242" y="1385587"/>
              <a:ext cx="914073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K (0.87%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C5BE61D-1011-EBF6-F93A-25C44CC6D97D}"/>
                </a:ext>
              </a:extLst>
            </p:cNvPr>
            <p:cNvSpPr/>
            <p:nvPr/>
          </p:nvSpPr>
          <p:spPr>
            <a:xfrm>
              <a:off x="1534515" y="1385587"/>
              <a:ext cx="81256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EA13BCB-3F66-FDFB-2C6D-2275019F28BD}"/>
                </a:ext>
              </a:extLst>
            </p:cNvPr>
            <p:cNvSpPr/>
            <p:nvPr/>
          </p:nvSpPr>
          <p:spPr>
            <a:xfrm>
              <a:off x="1356081" y="349294"/>
              <a:ext cx="565467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102.6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6622538-A523-E654-2EE0-668FF9442910}"/>
                </a:ext>
              </a:extLst>
            </p:cNvPr>
            <p:cNvSpPr/>
            <p:nvPr/>
          </p:nvSpPr>
          <p:spPr>
            <a:xfrm>
              <a:off x="1781244" y="349294"/>
              <a:ext cx="1040567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K (16.45%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4D6E555-56F0-46DF-AA38-F0C25D21B28E}"/>
                </a:ext>
              </a:extLst>
            </p:cNvPr>
            <p:cNvSpPr/>
            <p:nvPr/>
          </p:nvSpPr>
          <p:spPr>
            <a:xfrm>
              <a:off x="2563625" y="349294"/>
              <a:ext cx="81255" cy="2149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300" b="1" i="1" kern="100">
                  <a:solidFill>
                    <a:srgbClr val="9EA643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7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FCA6-C3E1-10DC-8379-17A632EF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4: Product Sales by Region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F165B-150B-E47B-64CB-7A9AB33B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814481"/>
          </a:xfrm>
        </p:spPr>
        <p:txBody>
          <a:bodyPr>
            <a:normAutofit/>
          </a:bodyPr>
          <a:lstStyle/>
          <a:p>
            <a:r>
              <a:rPr lang="en-US" sz="2800" dirty="0"/>
              <a:t>Chart: Pie or column chart by Product type and region</a:t>
            </a:r>
          </a:p>
          <a:p>
            <a:r>
              <a:rPr lang="en-US" sz="2800" dirty="0"/>
              <a:t> In sights</a:t>
            </a:r>
          </a:p>
          <a:p>
            <a:r>
              <a:rPr lang="en-US" sz="2800" dirty="0"/>
              <a:t>: Top-selling categories: cosmetics and skincare Strong sales concentration in Mumbai and Kolkata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4790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C99E-5F3F-278F-43FE-DB64DDC8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760"/>
            <a:ext cx="11140440" cy="1569720"/>
          </a:xfrm>
        </p:spPr>
        <p:txBody>
          <a:bodyPr>
            <a:normAutofit fontScale="90000"/>
          </a:bodyPr>
          <a:lstStyle/>
          <a:p>
            <a:r>
              <a:rPr lang="en-IN" dirty="0"/>
              <a:t>Route-Wise Revenue –Contribution by </a:t>
            </a:r>
            <a:br>
              <a:rPr lang="en-IN" dirty="0"/>
            </a:br>
            <a:r>
              <a:rPr lang="en-IN" dirty="0"/>
              <a:t>Location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9A9E650-24D5-B602-FE19-4CD2D5A792F5}"/>
              </a:ext>
            </a:extLst>
          </p:cNvPr>
          <p:cNvGrpSpPr/>
          <p:nvPr/>
        </p:nvGrpSpPr>
        <p:grpSpPr>
          <a:xfrm>
            <a:off x="691516" y="1325880"/>
            <a:ext cx="11256644" cy="5394960"/>
            <a:chOff x="0" y="0"/>
            <a:chExt cx="9437692" cy="5477621"/>
          </a:xfrm>
        </p:grpSpPr>
        <p:sp>
          <p:nvSpPr>
            <p:cNvPr id="60" name="Shape 2227">
              <a:extLst>
                <a:ext uri="{FF2B5EF4-FFF2-40B4-BE49-F238E27FC236}">
                  <a16:creationId xmlns:a16="http://schemas.microsoft.com/office/drawing/2014/main" id="{5B90E084-BE77-350F-2228-5B1FB66EC35F}"/>
                </a:ext>
              </a:extLst>
            </p:cNvPr>
            <p:cNvSpPr/>
            <p:nvPr/>
          </p:nvSpPr>
          <p:spPr>
            <a:xfrm>
              <a:off x="4252675" y="350175"/>
              <a:ext cx="2313159" cy="2095527"/>
            </a:xfrm>
            <a:custGeom>
              <a:avLst/>
              <a:gdLst/>
              <a:ahLst/>
              <a:cxnLst/>
              <a:rect l="0" t="0" r="0" b="0"/>
              <a:pathLst>
                <a:path w="2313159" h="2095527">
                  <a:moveTo>
                    <a:pt x="0" y="0"/>
                  </a:moveTo>
                  <a:cubicBezTo>
                    <a:pt x="34012" y="0"/>
                    <a:pt x="68007" y="737"/>
                    <a:pt x="101987" y="2212"/>
                  </a:cubicBezTo>
                  <a:cubicBezTo>
                    <a:pt x="135967" y="3687"/>
                    <a:pt x="169899" y="5897"/>
                    <a:pt x="203783" y="8843"/>
                  </a:cubicBezTo>
                  <a:cubicBezTo>
                    <a:pt x="237667" y="11789"/>
                    <a:pt x="271471" y="15469"/>
                    <a:pt x="305195" y="19881"/>
                  </a:cubicBezTo>
                  <a:cubicBezTo>
                    <a:pt x="338919" y="24294"/>
                    <a:pt x="372532" y="29435"/>
                    <a:pt x="406033" y="35305"/>
                  </a:cubicBezTo>
                  <a:cubicBezTo>
                    <a:pt x="439534" y="41176"/>
                    <a:pt x="472892" y="47770"/>
                    <a:pt x="506108" y="55087"/>
                  </a:cubicBezTo>
                  <a:cubicBezTo>
                    <a:pt x="539323" y="62404"/>
                    <a:pt x="572364" y="70438"/>
                    <a:pt x="605231" y="79188"/>
                  </a:cubicBezTo>
                  <a:cubicBezTo>
                    <a:pt x="638098" y="87939"/>
                    <a:pt x="670759" y="97398"/>
                    <a:pt x="703216" y="107565"/>
                  </a:cubicBezTo>
                  <a:cubicBezTo>
                    <a:pt x="735673" y="117732"/>
                    <a:pt x="767893" y="128597"/>
                    <a:pt x="799879" y="140162"/>
                  </a:cubicBezTo>
                  <a:cubicBezTo>
                    <a:pt x="831864" y="151727"/>
                    <a:pt x="863583" y="163979"/>
                    <a:pt x="895037" y="176919"/>
                  </a:cubicBezTo>
                  <a:cubicBezTo>
                    <a:pt x="926491" y="189860"/>
                    <a:pt x="957650" y="203476"/>
                    <a:pt x="988513" y="217768"/>
                  </a:cubicBezTo>
                  <a:cubicBezTo>
                    <a:pt x="1019376" y="232060"/>
                    <a:pt x="1049915" y="247014"/>
                    <a:pt x="1080130" y="262630"/>
                  </a:cubicBezTo>
                  <a:cubicBezTo>
                    <a:pt x="1110344" y="278247"/>
                    <a:pt x="1140206" y="294511"/>
                    <a:pt x="1169716" y="311422"/>
                  </a:cubicBezTo>
                  <a:cubicBezTo>
                    <a:pt x="1199225" y="328334"/>
                    <a:pt x="1228353" y="345878"/>
                    <a:pt x="1257102" y="364053"/>
                  </a:cubicBezTo>
                  <a:cubicBezTo>
                    <a:pt x="1285850" y="382228"/>
                    <a:pt x="1314191" y="401017"/>
                    <a:pt x="1342124" y="420422"/>
                  </a:cubicBezTo>
                  <a:cubicBezTo>
                    <a:pt x="1370057" y="439826"/>
                    <a:pt x="1397557" y="459827"/>
                    <a:pt x="1424623" y="480424"/>
                  </a:cubicBezTo>
                  <a:cubicBezTo>
                    <a:pt x="1451689" y="501021"/>
                    <a:pt x="1478295" y="522195"/>
                    <a:pt x="1504443" y="543946"/>
                  </a:cubicBezTo>
                  <a:cubicBezTo>
                    <a:pt x="1530590" y="565697"/>
                    <a:pt x="1556254" y="588005"/>
                    <a:pt x="1581433" y="610869"/>
                  </a:cubicBezTo>
                  <a:cubicBezTo>
                    <a:pt x="1606612" y="633733"/>
                    <a:pt x="1631285" y="657132"/>
                    <a:pt x="1655450" y="681067"/>
                  </a:cubicBezTo>
                  <a:cubicBezTo>
                    <a:pt x="1679615" y="705001"/>
                    <a:pt x="1703250" y="729448"/>
                    <a:pt x="1726354" y="754408"/>
                  </a:cubicBezTo>
                  <a:cubicBezTo>
                    <a:pt x="1749459" y="779367"/>
                    <a:pt x="1772012" y="804816"/>
                    <a:pt x="1794013" y="830753"/>
                  </a:cubicBezTo>
                  <a:cubicBezTo>
                    <a:pt x="1816013" y="856691"/>
                    <a:pt x="1837441" y="883093"/>
                    <a:pt x="1858296" y="909961"/>
                  </a:cubicBezTo>
                  <a:cubicBezTo>
                    <a:pt x="1879152" y="936828"/>
                    <a:pt x="1899416" y="964134"/>
                    <a:pt x="1919086" y="991880"/>
                  </a:cubicBezTo>
                  <a:cubicBezTo>
                    <a:pt x="1938758" y="1019626"/>
                    <a:pt x="1957819" y="1047785"/>
                    <a:pt x="1976268" y="1076359"/>
                  </a:cubicBezTo>
                  <a:cubicBezTo>
                    <a:pt x="1994718" y="1104931"/>
                    <a:pt x="2012540" y="1133890"/>
                    <a:pt x="2029734" y="1163236"/>
                  </a:cubicBezTo>
                  <a:cubicBezTo>
                    <a:pt x="2046927" y="1192582"/>
                    <a:pt x="2063477" y="1222286"/>
                    <a:pt x="2079382" y="1252350"/>
                  </a:cubicBezTo>
                  <a:cubicBezTo>
                    <a:pt x="2095288" y="1282413"/>
                    <a:pt x="2110534" y="1312808"/>
                    <a:pt x="2125121" y="1343532"/>
                  </a:cubicBezTo>
                  <a:cubicBezTo>
                    <a:pt x="2139708" y="1374257"/>
                    <a:pt x="2153623" y="1405284"/>
                    <a:pt x="2166864" y="1436612"/>
                  </a:cubicBezTo>
                  <a:cubicBezTo>
                    <a:pt x="2180105" y="1467940"/>
                    <a:pt x="2192660" y="1499541"/>
                    <a:pt x="2204531" y="1531414"/>
                  </a:cubicBezTo>
                  <a:cubicBezTo>
                    <a:pt x="2216402" y="1563287"/>
                    <a:pt x="2227576" y="1595402"/>
                    <a:pt x="2238054" y="1627760"/>
                  </a:cubicBezTo>
                  <a:cubicBezTo>
                    <a:pt x="2248531" y="1660118"/>
                    <a:pt x="2258303" y="1692687"/>
                    <a:pt x="2267368" y="1725468"/>
                  </a:cubicBezTo>
                  <a:cubicBezTo>
                    <a:pt x="2276433" y="1758250"/>
                    <a:pt x="2284784" y="1791212"/>
                    <a:pt x="2292419" y="1824356"/>
                  </a:cubicBezTo>
                  <a:cubicBezTo>
                    <a:pt x="2300054" y="1857499"/>
                    <a:pt x="2306967" y="1890793"/>
                    <a:pt x="2313159" y="1924236"/>
                  </a:cubicBezTo>
                  <a:lnTo>
                    <a:pt x="1387895" y="2095527"/>
                  </a:lnTo>
                  <a:cubicBezTo>
                    <a:pt x="1384180" y="2075461"/>
                    <a:pt x="1380032" y="2055484"/>
                    <a:pt x="1375451" y="2035598"/>
                  </a:cubicBezTo>
                  <a:cubicBezTo>
                    <a:pt x="1370869" y="2015712"/>
                    <a:pt x="1365860" y="1995935"/>
                    <a:pt x="1360421" y="1976266"/>
                  </a:cubicBezTo>
                  <a:cubicBezTo>
                    <a:pt x="1354981" y="1956597"/>
                    <a:pt x="1349119" y="1937055"/>
                    <a:pt x="1342832" y="1917641"/>
                  </a:cubicBezTo>
                  <a:cubicBezTo>
                    <a:pt x="1336546" y="1898226"/>
                    <a:pt x="1329841" y="1878957"/>
                    <a:pt x="1322719" y="1859833"/>
                  </a:cubicBezTo>
                  <a:cubicBezTo>
                    <a:pt x="1315596" y="1840710"/>
                    <a:pt x="1308062" y="1821749"/>
                    <a:pt x="1300118" y="1802952"/>
                  </a:cubicBezTo>
                  <a:cubicBezTo>
                    <a:pt x="1292173" y="1784155"/>
                    <a:pt x="1283824" y="1765539"/>
                    <a:pt x="1275072" y="1747104"/>
                  </a:cubicBezTo>
                  <a:cubicBezTo>
                    <a:pt x="1266320" y="1728670"/>
                    <a:pt x="1257173" y="1710433"/>
                    <a:pt x="1247630" y="1692395"/>
                  </a:cubicBezTo>
                  <a:cubicBezTo>
                    <a:pt x="1238086" y="1674357"/>
                    <a:pt x="1228156" y="1656534"/>
                    <a:pt x="1217840" y="1638927"/>
                  </a:cubicBezTo>
                  <a:cubicBezTo>
                    <a:pt x="1207524" y="1621319"/>
                    <a:pt x="1196831" y="1603943"/>
                    <a:pt x="1185761" y="1586800"/>
                  </a:cubicBezTo>
                  <a:cubicBezTo>
                    <a:pt x="1174692" y="1569656"/>
                    <a:pt x="1163255" y="1552761"/>
                    <a:pt x="1151452" y="1536113"/>
                  </a:cubicBezTo>
                  <a:cubicBezTo>
                    <a:pt x="1139649" y="1519465"/>
                    <a:pt x="1127491" y="1503081"/>
                    <a:pt x="1114978" y="1486961"/>
                  </a:cubicBezTo>
                  <a:cubicBezTo>
                    <a:pt x="1102465" y="1470841"/>
                    <a:pt x="1089608" y="1454999"/>
                    <a:pt x="1076408" y="1439437"/>
                  </a:cubicBezTo>
                  <a:cubicBezTo>
                    <a:pt x="1063207" y="1423874"/>
                    <a:pt x="1049675" y="1408605"/>
                    <a:pt x="1035812" y="1393630"/>
                  </a:cubicBezTo>
                  <a:cubicBezTo>
                    <a:pt x="1021950" y="1378654"/>
                    <a:pt x="1007769" y="1363986"/>
                    <a:pt x="993270" y="1349625"/>
                  </a:cubicBezTo>
                  <a:cubicBezTo>
                    <a:pt x="978771" y="1335264"/>
                    <a:pt x="963968" y="1321225"/>
                    <a:pt x="948860" y="1307506"/>
                  </a:cubicBezTo>
                  <a:cubicBezTo>
                    <a:pt x="933752" y="1293788"/>
                    <a:pt x="918354" y="1280403"/>
                    <a:pt x="902665" y="1267352"/>
                  </a:cubicBezTo>
                  <a:cubicBezTo>
                    <a:pt x="886977" y="1254302"/>
                    <a:pt x="871013" y="1241597"/>
                    <a:pt x="854773" y="1229239"/>
                  </a:cubicBezTo>
                  <a:cubicBezTo>
                    <a:pt x="838534" y="1216881"/>
                    <a:pt x="822034" y="1204881"/>
                    <a:pt x="805274" y="1193238"/>
                  </a:cubicBezTo>
                  <a:cubicBezTo>
                    <a:pt x="788514" y="1181595"/>
                    <a:pt x="771510" y="1170321"/>
                    <a:pt x="754261" y="1159416"/>
                  </a:cubicBezTo>
                  <a:cubicBezTo>
                    <a:pt x="737012" y="1148511"/>
                    <a:pt x="719535" y="1137985"/>
                    <a:pt x="701829" y="1127838"/>
                  </a:cubicBezTo>
                  <a:cubicBezTo>
                    <a:pt x="684124" y="1117691"/>
                    <a:pt x="666207" y="1107933"/>
                    <a:pt x="648078" y="1098563"/>
                  </a:cubicBezTo>
                  <a:cubicBezTo>
                    <a:pt x="629949" y="1089193"/>
                    <a:pt x="611625" y="1080221"/>
                    <a:pt x="593108" y="1071646"/>
                  </a:cubicBezTo>
                  <a:cubicBezTo>
                    <a:pt x="574590" y="1063071"/>
                    <a:pt x="555895" y="1054901"/>
                    <a:pt x="537022" y="1047137"/>
                  </a:cubicBezTo>
                  <a:cubicBezTo>
                    <a:pt x="518150" y="1039372"/>
                    <a:pt x="499118" y="1032021"/>
                    <a:pt x="479927" y="1025082"/>
                  </a:cubicBezTo>
                  <a:cubicBezTo>
                    <a:pt x="460736" y="1018143"/>
                    <a:pt x="441404" y="1011624"/>
                    <a:pt x="421930" y="1005524"/>
                  </a:cubicBezTo>
                  <a:cubicBezTo>
                    <a:pt x="402456" y="999424"/>
                    <a:pt x="382859" y="993748"/>
                    <a:pt x="363139" y="988498"/>
                  </a:cubicBezTo>
                  <a:cubicBezTo>
                    <a:pt x="343419" y="983248"/>
                    <a:pt x="323594" y="978428"/>
                    <a:pt x="303665" y="974037"/>
                  </a:cubicBezTo>
                  <a:cubicBezTo>
                    <a:pt x="283735" y="969647"/>
                    <a:pt x="263721" y="965691"/>
                    <a:pt x="243620" y="962168"/>
                  </a:cubicBezTo>
                  <a:cubicBezTo>
                    <a:pt x="223519" y="958646"/>
                    <a:pt x="203352" y="955561"/>
                    <a:pt x="183117" y="952914"/>
                  </a:cubicBezTo>
                  <a:cubicBezTo>
                    <a:pt x="162882" y="950266"/>
                    <a:pt x="142600" y="948059"/>
                    <a:pt x="122270" y="946291"/>
                  </a:cubicBezTo>
                  <a:cubicBezTo>
                    <a:pt x="101939" y="944523"/>
                    <a:pt x="81580" y="943197"/>
                    <a:pt x="61192" y="942312"/>
                  </a:cubicBezTo>
                  <a:cubicBezTo>
                    <a:pt x="40804" y="941427"/>
                    <a:pt x="20407" y="940985"/>
                    <a:pt x="0" y="94098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44A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1" name="Shape 2228">
              <a:extLst>
                <a:ext uri="{FF2B5EF4-FFF2-40B4-BE49-F238E27FC236}">
                  <a16:creationId xmlns:a16="http://schemas.microsoft.com/office/drawing/2014/main" id="{994C0816-7FDA-A22A-D836-70A79D13A496}"/>
                </a:ext>
              </a:extLst>
            </p:cNvPr>
            <p:cNvSpPr/>
            <p:nvPr/>
          </p:nvSpPr>
          <p:spPr>
            <a:xfrm>
              <a:off x="5640570" y="2274411"/>
              <a:ext cx="955445" cy="304041"/>
            </a:xfrm>
            <a:custGeom>
              <a:avLst/>
              <a:gdLst/>
              <a:ahLst/>
              <a:cxnLst/>
              <a:rect l="0" t="0" r="0" b="0"/>
              <a:pathLst>
                <a:path w="955445" h="304041">
                  <a:moveTo>
                    <a:pt x="925264" y="0"/>
                  </a:moveTo>
                  <a:cubicBezTo>
                    <a:pt x="938828" y="73272"/>
                    <a:pt x="948889" y="147023"/>
                    <a:pt x="955445" y="221251"/>
                  </a:cubicBezTo>
                  <a:lnTo>
                    <a:pt x="18109" y="304041"/>
                  </a:lnTo>
                  <a:cubicBezTo>
                    <a:pt x="14175" y="259504"/>
                    <a:pt x="8139" y="215254"/>
                    <a:pt x="0" y="171291"/>
                  </a:cubicBezTo>
                  <a:lnTo>
                    <a:pt x="92526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44A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2" name="Shape 2229">
              <a:extLst>
                <a:ext uri="{FF2B5EF4-FFF2-40B4-BE49-F238E27FC236}">
                  <a16:creationId xmlns:a16="http://schemas.microsoft.com/office/drawing/2014/main" id="{92463B97-5933-9E53-931D-E603A0B3647E}"/>
                </a:ext>
              </a:extLst>
            </p:cNvPr>
            <p:cNvSpPr/>
            <p:nvPr/>
          </p:nvSpPr>
          <p:spPr>
            <a:xfrm>
              <a:off x="5639835" y="2269730"/>
              <a:ext cx="926864" cy="180627"/>
            </a:xfrm>
            <a:custGeom>
              <a:avLst/>
              <a:gdLst/>
              <a:ahLst/>
              <a:cxnLst/>
              <a:rect l="0" t="0" r="0" b="0"/>
              <a:pathLst>
                <a:path w="926864" h="180627">
                  <a:moveTo>
                    <a:pt x="925131" y="0"/>
                  </a:moveTo>
                  <a:lnTo>
                    <a:pt x="926864" y="9361"/>
                  </a:lnTo>
                  <a:lnTo>
                    <a:pt x="1733" y="180627"/>
                  </a:lnTo>
                  <a:lnTo>
                    <a:pt x="0" y="171266"/>
                  </a:lnTo>
                  <a:lnTo>
                    <a:pt x="92513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3" name="Shape 2230">
              <a:extLst>
                <a:ext uri="{FF2B5EF4-FFF2-40B4-BE49-F238E27FC236}">
                  <a16:creationId xmlns:a16="http://schemas.microsoft.com/office/drawing/2014/main" id="{26003A02-2930-5678-726A-C04EB8BF7D04}"/>
                </a:ext>
              </a:extLst>
            </p:cNvPr>
            <p:cNvSpPr/>
            <p:nvPr/>
          </p:nvSpPr>
          <p:spPr>
            <a:xfrm>
              <a:off x="4639997" y="2495662"/>
              <a:ext cx="1965197" cy="2469134"/>
            </a:xfrm>
            <a:custGeom>
              <a:avLst/>
              <a:gdLst/>
              <a:ahLst/>
              <a:cxnLst/>
              <a:rect l="0" t="0" r="0" b="0"/>
              <a:pathLst>
                <a:path w="1965197" h="2469134">
                  <a:moveTo>
                    <a:pt x="1956017" y="0"/>
                  </a:moveTo>
                  <a:cubicBezTo>
                    <a:pt x="1958996" y="33713"/>
                    <a:pt x="1961244" y="67475"/>
                    <a:pt x="1962765" y="101285"/>
                  </a:cubicBezTo>
                  <a:cubicBezTo>
                    <a:pt x="1964286" y="135095"/>
                    <a:pt x="1965076" y="168923"/>
                    <a:pt x="1965136" y="202767"/>
                  </a:cubicBezTo>
                  <a:cubicBezTo>
                    <a:pt x="1965197" y="236611"/>
                    <a:pt x="1964528" y="270441"/>
                    <a:pt x="1963129" y="304257"/>
                  </a:cubicBezTo>
                  <a:cubicBezTo>
                    <a:pt x="1961729" y="338072"/>
                    <a:pt x="1959600" y="371842"/>
                    <a:pt x="1956743" y="405565"/>
                  </a:cubicBezTo>
                  <a:cubicBezTo>
                    <a:pt x="1953886" y="439289"/>
                    <a:pt x="1950303" y="472935"/>
                    <a:pt x="1945994" y="506504"/>
                  </a:cubicBezTo>
                  <a:cubicBezTo>
                    <a:pt x="1941685" y="540073"/>
                    <a:pt x="1936654" y="573533"/>
                    <a:pt x="1930900" y="606885"/>
                  </a:cubicBezTo>
                  <a:cubicBezTo>
                    <a:pt x="1925147" y="640237"/>
                    <a:pt x="1918676" y="673449"/>
                    <a:pt x="1911489" y="706521"/>
                  </a:cubicBezTo>
                  <a:cubicBezTo>
                    <a:pt x="1904303" y="739594"/>
                    <a:pt x="1896406" y="772496"/>
                    <a:pt x="1887798" y="805228"/>
                  </a:cubicBezTo>
                  <a:cubicBezTo>
                    <a:pt x="1879192" y="837959"/>
                    <a:pt x="1869883" y="870490"/>
                    <a:pt x="1859872" y="902820"/>
                  </a:cubicBezTo>
                  <a:cubicBezTo>
                    <a:pt x="1849861" y="935150"/>
                    <a:pt x="1839157" y="967249"/>
                    <a:pt x="1827761" y="999117"/>
                  </a:cubicBezTo>
                  <a:cubicBezTo>
                    <a:pt x="1816364" y="1030985"/>
                    <a:pt x="1804286" y="1062592"/>
                    <a:pt x="1791525" y="1093939"/>
                  </a:cubicBezTo>
                  <a:cubicBezTo>
                    <a:pt x="1778765" y="1125285"/>
                    <a:pt x="1765335" y="1156342"/>
                    <a:pt x="1751233" y="1187109"/>
                  </a:cubicBezTo>
                  <a:cubicBezTo>
                    <a:pt x="1737132" y="1217876"/>
                    <a:pt x="1722374" y="1248324"/>
                    <a:pt x="1706959" y="1278454"/>
                  </a:cubicBezTo>
                  <a:cubicBezTo>
                    <a:pt x="1691544" y="1308585"/>
                    <a:pt x="1675486" y="1338368"/>
                    <a:pt x="1658785" y="1367805"/>
                  </a:cubicBezTo>
                  <a:cubicBezTo>
                    <a:pt x="1642085" y="1397242"/>
                    <a:pt x="1624757" y="1426304"/>
                    <a:pt x="1606802" y="1454994"/>
                  </a:cubicBezTo>
                  <a:cubicBezTo>
                    <a:pt x="1588847" y="1483683"/>
                    <a:pt x="1570281" y="1511971"/>
                    <a:pt x="1551106" y="1539859"/>
                  </a:cubicBezTo>
                  <a:cubicBezTo>
                    <a:pt x="1531929" y="1567747"/>
                    <a:pt x="1512161" y="1595208"/>
                    <a:pt x="1491800" y="1622242"/>
                  </a:cubicBezTo>
                  <a:cubicBezTo>
                    <a:pt x="1471439" y="1649277"/>
                    <a:pt x="1450504" y="1675859"/>
                    <a:pt x="1428995" y="1701990"/>
                  </a:cubicBezTo>
                  <a:cubicBezTo>
                    <a:pt x="1407487" y="1728121"/>
                    <a:pt x="1385425" y="1753776"/>
                    <a:pt x="1362810" y="1778955"/>
                  </a:cubicBezTo>
                  <a:cubicBezTo>
                    <a:pt x="1340194" y="1804134"/>
                    <a:pt x="1317046" y="1828813"/>
                    <a:pt x="1293364" y="1852993"/>
                  </a:cubicBezTo>
                  <a:cubicBezTo>
                    <a:pt x="1269683" y="1877173"/>
                    <a:pt x="1245492" y="1900830"/>
                    <a:pt x="1220790" y="1923966"/>
                  </a:cubicBezTo>
                  <a:cubicBezTo>
                    <a:pt x="1196088" y="1947101"/>
                    <a:pt x="1170898" y="1969693"/>
                    <a:pt x="1145221" y="1991742"/>
                  </a:cubicBezTo>
                  <a:cubicBezTo>
                    <a:pt x="1119545" y="2013790"/>
                    <a:pt x="1093403" y="2035275"/>
                    <a:pt x="1066800" y="2056195"/>
                  </a:cubicBezTo>
                  <a:cubicBezTo>
                    <a:pt x="1040195" y="2077115"/>
                    <a:pt x="1013152" y="2097452"/>
                    <a:pt x="985670" y="2117204"/>
                  </a:cubicBezTo>
                  <a:cubicBezTo>
                    <a:pt x="958188" y="2136957"/>
                    <a:pt x="930292" y="2156108"/>
                    <a:pt x="901983" y="2174657"/>
                  </a:cubicBezTo>
                  <a:cubicBezTo>
                    <a:pt x="873675" y="2193206"/>
                    <a:pt x="844980" y="2211136"/>
                    <a:pt x="815897" y="2228446"/>
                  </a:cubicBezTo>
                  <a:cubicBezTo>
                    <a:pt x="786814" y="2245757"/>
                    <a:pt x="757372" y="2262432"/>
                    <a:pt x="727570" y="2278472"/>
                  </a:cubicBezTo>
                  <a:cubicBezTo>
                    <a:pt x="697768" y="2294512"/>
                    <a:pt x="667633" y="2309901"/>
                    <a:pt x="637167" y="2324640"/>
                  </a:cubicBezTo>
                  <a:cubicBezTo>
                    <a:pt x="606701" y="2339379"/>
                    <a:pt x="575930" y="2353454"/>
                    <a:pt x="544857" y="2366865"/>
                  </a:cubicBezTo>
                  <a:cubicBezTo>
                    <a:pt x="513783" y="2380276"/>
                    <a:pt x="482434" y="2393011"/>
                    <a:pt x="450810" y="2405068"/>
                  </a:cubicBezTo>
                  <a:cubicBezTo>
                    <a:pt x="419187" y="2417127"/>
                    <a:pt x="387318" y="2428497"/>
                    <a:pt x="355204" y="2439180"/>
                  </a:cubicBezTo>
                  <a:cubicBezTo>
                    <a:pt x="323090" y="2449862"/>
                    <a:pt x="290760" y="2459847"/>
                    <a:pt x="258214" y="2469134"/>
                  </a:cubicBezTo>
                  <a:lnTo>
                    <a:pt x="0" y="1564271"/>
                  </a:lnTo>
                  <a:cubicBezTo>
                    <a:pt x="39072" y="1553121"/>
                    <a:pt x="77591" y="1540308"/>
                    <a:pt x="115557" y="1525831"/>
                  </a:cubicBezTo>
                  <a:cubicBezTo>
                    <a:pt x="153523" y="1511355"/>
                    <a:pt x="190795" y="1495270"/>
                    <a:pt x="227371" y="1477574"/>
                  </a:cubicBezTo>
                  <a:cubicBezTo>
                    <a:pt x="263948" y="1459879"/>
                    <a:pt x="299694" y="1440640"/>
                    <a:pt x="334609" y="1419858"/>
                  </a:cubicBezTo>
                  <a:cubicBezTo>
                    <a:pt x="369524" y="1399076"/>
                    <a:pt x="403479" y="1376827"/>
                    <a:pt x="436473" y="1353113"/>
                  </a:cubicBezTo>
                  <a:cubicBezTo>
                    <a:pt x="469467" y="1329398"/>
                    <a:pt x="501377" y="1304306"/>
                    <a:pt x="532204" y="1277836"/>
                  </a:cubicBezTo>
                  <a:cubicBezTo>
                    <a:pt x="563031" y="1251365"/>
                    <a:pt x="592660" y="1223615"/>
                    <a:pt x="621090" y="1194586"/>
                  </a:cubicBezTo>
                  <a:cubicBezTo>
                    <a:pt x="649520" y="1165557"/>
                    <a:pt x="676646" y="1135356"/>
                    <a:pt x="702468" y="1103985"/>
                  </a:cubicBezTo>
                  <a:cubicBezTo>
                    <a:pt x="728291" y="1072613"/>
                    <a:pt x="752713" y="1040187"/>
                    <a:pt x="775734" y="1006706"/>
                  </a:cubicBezTo>
                  <a:cubicBezTo>
                    <a:pt x="798756" y="973225"/>
                    <a:pt x="820292" y="938814"/>
                    <a:pt x="840342" y="903473"/>
                  </a:cubicBezTo>
                  <a:cubicBezTo>
                    <a:pt x="860392" y="868132"/>
                    <a:pt x="878882" y="831993"/>
                    <a:pt x="895811" y="795056"/>
                  </a:cubicBezTo>
                  <a:cubicBezTo>
                    <a:pt x="912740" y="758118"/>
                    <a:pt x="928046" y="720520"/>
                    <a:pt x="941727" y="682260"/>
                  </a:cubicBezTo>
                  <a:cubicBezTo>
                    <a:pt x="955410" y="644001"/>
                    <a:pt x="967417" y="605223"/>
                    <a:pt x="977750" y="565927"/>
                  </a:cubicBezTo>
                  <a:cubicBezTo>
                    <a:pt x="988084" y="526631"/>
                    <a:pt x="996704" y="486962"/>
                    <a:pt x="1003611" y="446921"/>
                  </a:cubicBezTo>
                  <a:cubicBezTo>
                    <a:pt x="1010519" y="406880"/>
                    <a:pt x="1015687" y="366616"/>
                    <a:pt x="1019117" y="326129"/>
                  </a:cubicBezTo>
                  <a:cubicBezTo>
                    <a:pt x="1022547" y="285642"/>
                    <a:pt x="1024226" y="245082"/>
                    <a:pt x="1024153" y="204450"/>
                  </a:cubicBezTo>
                  <a:cubicBezTo>
                    <a:pt x="1024081" y="163818"/>
                    <a:pt x="1022257" y="123265"/>
                    <a:pt x="1018682" y="82790"/>
                  </a:cubicBezTo>
                  <a:lnTo>
                    <a:pt x="195601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B007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4" name="Shape 2231">
              <a:extLst>
                <a:ext uri="{FF2B5EF4-FFF2-40B4-BE49-F238E27FC236}">
                  <a16:creationId xmlns:a16="http://schemas.microsoft.com/office/drawing/2014/main" id="{5EB7F887-D93D-5152-5152-0B196BC080F2}"/>
                </a:ext>
              </a:extLst>
            </p:cNvPr>
            <p:cNvSpPr/>
            <p:nvPr/>
          </p:nvSpPr>
          <p:spPr>
            <a:xfrm>
              <a:off x="4462668" y="4059933"/>
              <a:ext cx="435543" cy="968987"/>
            </a:xfrm>
            <a:custGeom>
              <a:avLst/>
              <a:gdLst/>
              <a:ahLst/>
              <a:cxnLst/>
              <a:rect l="0" t="0" r="0" b="0"/>
              <a:pathLst>
                <a:path w="435543" h="968987">
                  <a:moveTo>
                    <a:pt x="177329" y="0"/>
                  </a:moveTo>
                  <a:lnTo>
                    <a:pt x="435543" y="904863"/>
                  </a:lnTo>
                  <a:cubicBezTo>
                    <a:pt x="338404" y="932583"/>
                    <a:pt x="239888" y="953957"/>
                    <a:pt x="139996" y="968987"/>
                  </a:cubicBezTo>
                  <a:lnTo>
                    <a:pt x="0" y="38474"/>
                  </a:lnTo>
                  <a:cubicBezTo>
                    <a:pt x="59935" y="29456"/>
                    <a:pt x="119045" y="16632"/>
                    <a:pt x="17732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B007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5" name="Shape 2232">
              <a:extLst>
                <a:ext uri="{FF2B5EF4-FFF2-40B4-BE49-F238E27FC236}">
                  <a16:creationId xmlns:a16="http://schemas.microsoft.com/office/drawing/2014/main" id="{43B365C8-63C4-AFB1-9BE7-751C05EB92B2}"/>
                </a:ext>
              </a:extLst>
            </p:cNvPr>
            <p:cNvSpPr/>
            <p:nvPr/>
          </p:nvSpPr>
          <p:spPr>
            <a:xfrm>
              <a:off x="4635511" y="4058947"/>
              <a:ext cx="267278" cy="907155"/>
            </a:xfrm>
            <a:custGeom>
              <a:avLst/>
              <a:gdLst/>
              <a:ahLst/>
              <a:cxnLst/>
              <a:rect l="0" t="0" r="0" b="0"/>
              <a:pathLst>
                <a:path w="267278" h="907155">
                  <a:moveTo>
                    <a:pt x="9155" y="0"/>
                  </a:moveTo>
                  <a:lnTo>
                    <a:pt x="267278" y="904542"/>
                  </a:lnTo>
                  <a:lnTo>
                    <a:pt x="258123" y="907155"/>
                  </a:lnTo>
                  <a:lnTo>
                    <a:pt x="0" y="2612"/>
                  </a:lnTo>
                  <a:lnTo>
                    <a:pt x="915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6" name="Shape 2233">
              <a:extLst>
                <a:ext uri="{FF2B5EF4-FFF2-40B4-BE49-F238E27FC236}">
                  <a16:creationId xmlns:a16="http://schemas.microsoft.com/office/drawing/2014/main" id="{DEFBC65B-268B-F064-77C1-834FC71BB375}"/>
                </a:ext>
              </a:extLst>
            </p:cNvPr>
            <p:cNvSpPr/>
            <p:nvPr/>
          </p:nvSpPr>
          <p:spPr>
            <a:xfrm>
              <a:off x="2211026" y="3403829"/>
              <a:ext cx="2391638" cy="1651312"/>
            </a:xfrm>
            <a:custGeom>
              <a:avLst/>
              <a:gdLst/>
              <a:ahLst/>
              <a:cxnLst/>
              <a:rect l="0" t="0" r="0" b="0"/>
              <a:pathLst>
                <a:path w="2391638" h="1651312">
                  <a:moveTo>
                    <a:pt x="816659" y="0"/>
                  </a:moveTo>
                  <a:cubicBezTo>
                    <a:pt x="834201" y="30645"/>
                    <a:pt x="852866" y="60590"/>
                    <a:pt x="872655" y="89835"/>
                  </a:cubicBezTo>
                  <a:cubicBezTo>
                    <a:pt x="892444" y="119080"/>
                    <a:pt x="913301" y="147541"/>
                    <a:pt x="935226" y="175220"/>
                  </a:cubicBezTo>
                  <a:cubicBezTo>
                    <a:pt x="957151" y="202900"/>
                    <a:pt x="980082" y="229718"/>
                    <a:pt x="1004020" y="255676"/>
                  </a:cubicBezTo>
                  <a:cubicBezTo>
                    <a:pt x="1027958" y="281634"/>
                    <a:pt x="1052835" y="306659"/>
                    <a:pt x="1078651" y="330750"/>
                  </a:cubicBezTo>
                  <a:cubicBezTo>
                    <a:pt x="1104467" y="354842"/>
                    <a:pt x="1131149" y="377931"/>
                    <a:pt x="1158698" y="400020"/>
                  </a:cubicBezTo>
                  <a:cubicBezTo>
                    <a:pt x="1186246" y="422109"/>
                    <a:pt x="1214584" y="443134"/>
                    <a:pt x="1243711" y="463095"/>
                  </a:cubicBezTo>
                  <a:cubicBezTo>
                    <a:pt x="1272838" y="483057"/>
                    <a:pt x="1302672" y="501900"/>
                    <a:pt x="1333212" y="519623"/>
                  </a:cubicBezTo>
                  <a:cubicBezTo>
                    <a:pt x="1363753" y="537345"/>
                    <a:pt x="1394915" y="553899"/>
                    <a:pt x="1426699" y="569283"/>
                  </a:cubicBezTo>
                  <a:cubicBezTo>
                    <a:pt x="1458482" y="584667"/>
                    <a:pt x="1490797" y="598838"/>
                    <a:pt x="1523643" y="611797"/>
                  </a:cubicBezTo>
                  <a:cubicBezTo>
                    <a:pt x="1556490" y="624756"/>
                    <a:pt x="1589777" y="636466"/>
                    <a:pt x="1623502" y="646926"/>
                  </a:cubicBezTo>
                  <a:cubicBezTo>
                    <a:pt x="1657228" y="657387"/>
                    <a:pt x="1691298" y="666570"/>
                    <a:pt x="1725713" y="674473"/>
                  </a:cubicBezTo>
                  <a:cubicBezTo>
                    <a:pt x="1760128" y="682377"/>
                    <a:pt x="1794790" y="688980"/>
                    <a:pt x="1829700" y="694282"/>
                  </a:cubicBezTo>
                  <a:cubicBezTo>
                    <a:pt x="1864611" y="699584"/>
                    <a:pt x="1899671" y="703571"/>
                    <a:pt x="1934880" y="706242"/>
                  </a:cubicBezTo>
                  <a:cubicBezTo>
                    <a:pt x="1970090" y="708913"/>
                    <a:pt x="2005349" y="710261"/>
                    <a:pt x="2040660" y="710286"/>
                  </a:cubicBezTo>
                  <a:cubicBezTo>
                    <a:pt x="2075971" y="710311"/>
                    <a:pt x="2111233" y="709012"/>
                    <a:pt x="2146446" y="706390"/>
                  </a:cubicBezTo>
                  <a:cubicBezTo>
                    <a:pt x="2181659" y="703769"/>
                    <a:pt x="2216725" y="699831"/>
                    <a:pt x="2251642" y="694577"/>
                  </a:cubicBezTo>
                  <a:lnTo>
                    <a:pt x="2391638" y="1625090"/>
                  </a:lnTo>
                  <a:cubicBezTo>
                    <a:pt x="2333442" y="1633846"/>
                    <a:pt x="2275000" y="1640409"/>
                    <a:pt x="2216311" y="1644778"/>
                  </a:cubicBezTo>
                  <a:cubicBezTo>
                    <a:pt x="2157622" y="1649148"/>
                    <a:pt x="2098852" y="1651312"/>
                    <a:pt x="2040001" y="1651271"/>
                  </a:cubicBezTo>
                  <a:cubicBezTo>
                    <a:pt x="1981150" y="1651230"/>
                    <a:pt x="1922383" y="1648983"/>
                    <a:pt x="1863701" y="1644531"/>
                  </a:cubicBezTo>
                  <a:cubicBezTo>
                    <a:pt x="1805018" y="1640080"/>
                    <a:pt x="1746585" y="1633435"/>
                    <a:pt x="1688401" y="1624598"/>
                  </a:cubicBezTo>
                  <a:cubicBezTo>
                    <a:pt x="1630218" y="1615761"/>
                    <a:pt x="1572447" y="1604756"/>
                    <a:pt x="1515089" y="1591583"/>
                  </a:cubicBezTo>
                  <a:cubicBezTo>
                    <a:pt x="1457731" y="1578410"/>
                    <a:pt x="1400947" y="1563107"/>
                    <a:pt x="1344738" y="1545672"/>
                  </a:cubicBezTo>
                  <a:cubicBezTo>
                    <a:pt x="1288529" y="1528237"/>
                    <a:pt x="1233052" y="1508722"/>
                    <a:pt x="1178307" y="1487124"/>
                  </a:cubicBezTo>
                  <a:cubicBezTo>
                    <a:pt x="1123562" y="1465525"/>
                    <a:pt x="1069704" y="1441906"/>
                    <a:pt x="1016732" y="1416266"/>
                  </a:cubicBezTo>
                  <a:cubicBezTo>
                    <a:pt x="963760" y="1390626"/>
                    <a:pt x="911823" y="1363037"/>
                    <a:pt x="860922" y="1333499"/>
                  </a:cubicBezTo>
                  <a:cubicBezTo>
                    <a:pt x="810020" y="1303961"/>
                    <a:pt x="760297" y="1272557"/>
                    <a:pt x="711753" y="1239287"/>
                  </a:cubicBezTo>
                  <a:cubicBezTo>
                    <a:pt x="663208" y="1206018"/>
                    <a:pt x="615979" y="1170975"/>
                    <a:pt x="570064" y="1134161"/>
                  </a:cubicBezTo>
                  <a:cubicBezTo>
                    <a:pt x="524149" y="1097347"/>
                    <a:pt x="479678" y="1058864"/>
                    <a:pt x="436652" y="1018711"/>
                  </a:cubicBezTo>
                  <a:cubicBezTo>
                    <a:pt x="393626" y="978560"/>
                    <a:pt x="352164" y="936852"/>
                    <a:pt x="312268" y="893589"/>
                  </a:cubicBezTo>
                  <a:cubicBezTo>
                    <a:pt x="272372" y="850325"/>
                    <a:pt x="234152" y="805627"/>
                    <a:pt x="197611" y="759495"/>
                  </a:cubicBezTo>
                  <a:cubicBezTo>
                    <a:pt x="161069" y="713363"/>
                    <a:pt x="126307" y="665927"/>
                    <a:pt x="93326" y="617186"/>
                  </a:cubicBezTo>
                  <a:cubicBezTo>
                    <a:pt x="60344" y="568446"/>
                    <a:pt x="29235" y="518537"/>
                    <a:pt x="0" y="467461"/>
                  </a:cubicBezTo>
                  <a:lnTo>
                    <a:pt x="81665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2239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7" name="Shape 2234">
              <a:extLst>
                <a:ext uri="{FF2B5EF4-FFF2-40B4-BE49-F238E27FC236}">
                  <a16:creationId xmlns:a16="http://schemas.microsoft.com/office/drawing/2014/main" id="{BE22AE49-AD3D-135F-A6E1-6236CCF04C7E}"/>
                </a:ext>
              </a:extLst>
            </p:cNvPr>
            <p:cNvSpPr/>
            <p:nvPr/>
          </p:nvSpPr>
          <p:spPr>
            <a:xfrm>
              <a:off x="2115894" y="3293034"/>
              <a:ext cx="911792" cy="578256"/>
            </a:xfrm>
            <a:custGeom>
              <a:avLst/>
              <a:gdLst/>
              <a:ahLst/>
              <a:cxnLst/>
              <a:rect l="0" t="0" r="0" b="0"/>
              <a:pathLst>
                <a:path w="911792" h="578256">
                  <a:moveTo>
                    <a:pt x="854712" y="0"/>
                  </a:moveTo>
                  <a:cubicBezTo>
                    <a:pt x="872107" y="37772"/>
                    <a:pt x="891133" y="74704"/>
                    <a:pt x="911792" y="110794"/>
                  </a:cubicBezTo>
                  <a:lnTo>
                    <a:pt x="95132" y="578256"/>
                  </a:lnTo>
                  <a:cubicBezTo>
                    <a:pt x="60701" y="518104"/>
                    <a:pt x="28990" y="456552"/>
                    <a:pt x="0" y="393598"/>
                  </a:cubicBezTo>
                  <a:lnTo>
                    <a:pt x="85471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2239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8" name="Shape 2235">
              <a:extLst>
                <a:ext uri="{FF2B5EF4-FFF2-40B4-BE49-F238E27FC236}">
                  <a16:creationId xmlns:a16="http://schemas.microsoft.com/office/drawing/2014/main" id="{1E17C0CD-02E8-9857-3A37-A21AAA302B17}"/>
                </a:ext>
              </a:extLst>
            </p:cNvPr>
            <p:cNvSpPr/>
            <p:nvPr/>
          </p:nvSpPr>
          <p:spPr>
            <a:xfrm>
              <a:off x="2208661" y="3399752"/>
              <a:ext cx="821295" cy="475670"/>
            </a:xfrm>
            <a:custGeom>
              <a:avLst/>
              <a:gdLst/>
              <a:ahLst/>
              <a:cxnLst/>
              <a:rect l="0" t="0" r="0" b="0"/>
              <a:pathLst>
                <a:path w="821295" h="475670">
                  <a:moveTo>
                    <a:pt x="816566" y="0"/>
                  </a:moveTo>
                  <a:lnTo>
                    <a:pt x="821295" y="8262"/>
                  </a:lnTo>
                  <a:lnTo>
                    <a:pt x="4729" y="475670"/>
                  </a:lnTo>
                  <a:lnTo>
                    <a:pt x="0" y="467408"/>
                  </a:lnTo>
                  <a:lnTo>
                    <a:pt x="8165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9" name="Shape 2236">
              <a:extLst>
                <a:ext uri="{FF2B5EF4-FFF2-40B4-BE49-F238E27FC236}">
                  <a16:creationId xmlns:a16="http://schemas.microsoft.com/office/drawing/2014/main" id="{08E8B721-5E39-915A-6A12-4F8F42BAC7D3}"/>
                </a:ext>
              </a:extLst>
            </p:cNvPr>
            <p:cNvSpPr/>
            <p:nvPr/>
          </p:nvSpPr>
          <p:spPr>
            <a:xfrm>
              <a:off x="1899667" y="1370351"/>
              <a:ext cx="1189705" cy="2316282"/>
            </a:xfrm>
            <a:custGeom>
              <a:avLst/>
              <a:gdLst/>
              <a:ahLst/>
              <a:cxnLst/>
              <a:rect l="0" t="0" r="0" b="0"/>
              <a:pathLst>
                <a:path w="1189705" h="2316282">
                  <a:moveTo>
                    <a:pt x="414170" y="0"/>
                  </a:moveTo>
                  <a:lnTo>
                    <a:pt x="1189705" y="532914"/>
                  </a:lnTo>
                  <a:cubicBezTo>
                    <a:pt x="1172486" y="557973"/>
                    <a:pt x="1156093" y="583562"/>
                    <a:pt x="1140528" y="609680"/>
                  </a:cubicBezTo>
                  <a:cubicBezTo>
                    <a:pt x="1124962" y="635798"/>
                    <a:pt x="1110255" y="662391"/>
                    <a:pt x="1096409" y="689459"/>
                  </a:cubicBezTo>
                  <a:cubicBezTo>
                    <a:pt x="1082561" y="716528"/>
                    <a:pt x="1069602" y="744015"/>
                    <a:pt x="1057531" y="771921"/>
                  </a:cubicBezTo>
                  <a:cubicBezTo>
                    <a:pt x="1045460" y="799827"/>
                    <a:pt x="1034303" y="828093"/>
                    <a:pt x="1024059" y="856720"/>
                  </a:cubicBezTo>
                  <a:cubicBezTo>
                    <a:pt x="1013815" y="885347"/>
                    <a:pt x="1004505" y="914274"/>
                    <a:pt x="996130" y="943503"/>
                  </a:cubicBezTo>
                  <a:cubicBezTo>
                    <a:pt x="987755" y="972732"/>
                    <a:pt x="980333" y="1002200"/>
                    <a:pt x="973862" y="1031908"/>
                  </a:cubicBezTo>
                  <a:cubicBezTo>
                    <a:pt x="967392" y="1061616"/>
                    <a:pt x="961887" y="1091502"/>
                    <a:pt x="957348" y="1121566"/>
                  </a:cubicBezTo>
                  <a:cubicBezTo>
                    <a:pt x="952809" y="1151630"/>
                    <a:pt x="949245" y="1181809"/>
                    <a:pt x="946656" y="1212104"/>
                  </a:cubicBezTo>
                  <a:cubicBezTo>
                    <a:pt x="944067" y="1242398"/>
                    <a:pt x="942459" y="1272744"/>
                    <a:pt x="941831" y="1303142"/>
                  </a:cubicBezTo>
                  <a:cubicBezTo>
                    <a:pt x="941203" y="1333540"/>
                    <a:pt x="941557" y="1363927"/>
                    <a:pt x="942893" y="1394302"/>
                  </a:cubicBezTo>
                  <a:cubicBezTo>
                    <a:pt x="944229" y="1424677"/>
                    <a:pt x="946544" y="1454978"/>
                    <a:pt x="949838" y="1485204"/>
                  </a:cubicBezTo>
                  <a:cubicBezTo>
                    <a:pt x="953132" y="1515429"/>
                    <a:pt x="957398" y="1545517"/>
                    <a:pt x="962636" y="1575467"/>
                  </a:cubicBezTo>
                  <a:cubicBezTo>
                    <a:pt x="967875" y="1605417"/>
                    <a:pt x="974074" y="1635167"/>
                    <a:pt x="981235" y="1664716"/>
                  </a:cubicBezTo>
                  <a:cubicBezTo>
                    <a:pt x="988396" y="1694266"/>
                    <a:pt x="996503" y="1723553"/>
                    <a:pt x="1005557" y="1752578"/>
                  </a:cubicBezTo>
                  <a:cubicBezTo>
                    <a:pt x="1014611" y="1781604"/>
                    <a:pt x="1024592" y="1810307"/>
                    <a:pt x="1035500" y="1838687"/>
                  </a:cubicBezTo>
                  <a:cubicBezTo>
                    <a:pt x="1046408" y="1867067"/>
                    <a:pt x="1058221" y="1895066"/>
                    <a:pt x="1070939" y="1922683"/>
                  </a:cubicBezTo>
                  <a:lnTo>
                    <a:pt x="216227" y="2316282"/>
                  </a:lnTo>
                  <a:cubicBezTo>
                    <a:pt x="195030" y="2270253"/>
                    <a:pt x="175342" y="2223588"/>
                    <a:pt x="157161" y="2176288"/>
                  </a:cubicBezTo>
                  <a:cubicBezTo>
                    <a:pt x="138981" y="2128987"/>
                    <a:pt x="122346" y="2081149"/>
                    <a:pt x="107257" y="2032773"/>
                  </a:cubicBezTo>
                  <a:cubicBezTo>
                    <a:pt x="92167" y="1984397"/>
                    <a:pt x="78655" y="1935585"/>
                    <a:pt x="66721" y="1886336"/>
                  </a:cubicBezTo>
                  <a:cubicBezTo>
                    <a:pt x="54786" y="1837087"/>
                    <a:pt x="44453" y="1787504"/>
                    <a:pt x="35722" y="1737587"/>
                  </a:cubicBezTo>
                  <a:cubicBezTo>
                    <a:pt x="26992" y="1687671"/>
                    <a:pt x="19882" y="1637525"/>
                    <a:pt x="14391" y="1587148"/>
                  </a:cubicBezTo>
                  <a:cubicBezTo>
                    <a:pt x="8901" y="1536772"/>
                    <a:pt x="5043" y="1486271"/>
                    <a:pt x="2817" y="1435646"/>
                  </a:cubicBezTo>
                  <a:cubicBezTo>
                    <a:pt x="590" y="1385020"/>
                    <a:pt x="0" y="1334376"/>
                    <a:pt x="1046" y="1283712"/>
                  </a:cubicBezTo>
                  <a:cubicBezTo>
                    <a:pt x="2093" y="1233048"/>
                    <a:pt x="4773" y="1182472"/>
                    <a:pt x="9088" y="1131981"/>
                  </a:cubicBezTo>
                  <a:cubicBezTo>
                    <a:pt x="13403" y="1081491"/>
                    <a:pt x="19343" y="1031192"/>
                    <a:pt x="26908" y="981086"/>
                  </a:cubicBezTo>
                  <a:cubicBezTo>
                    <a:pt x="34473" y="930979"/>
                    <a:pt x="43648" y="881169"/>
                    <a:pt x="54432" y="831655"/>
                  </a:cubicBezTo>
                  <a:cubicBezTo>
                    <a:pt x="65216" y="782142"/>
                    <a:pt x="77587" y="733028"/>
                    <a:pt x="91545" y="684314"/>
                  </a:cubicBezTo>
                  <a:cubicBezTo>
                    <a:pt x="105503" y="635600"/>
                    <a:pt x="121019" y="587387"/>
                    <a:pt x="138093" y="539675"/>
                  </a:cubicBezTo>
                  <a:cubicBezTo>
                    <a:pt x="155166" y="491964"/>
                    <a:pt x="173762" y="444853"/>
                    <a:pt x="193880" y="398344"/>
                  </a:cubicBezTo>
                  <a:cubicBezTo>
                    <a:pt x="213998" y="351834"/>
                    <a:pt x="235596" y="306022"/>
                    <a:pt x="258675" y="260908"/>
                  </a:cubicBezTo>
                  <a:cubicBezTo>
                    <a:pt x="281754" y="215794"/>
                    <a:pt x="306264" y="171472"/>
                    <a:pt x="332207" y="127942"/>
                  </a:cubicBezTo>
                  <a:cubicBezTo>
                    <a:pt x="358150" y="84412"/>
                    <a:pt x="385471" y="41765"/>
                    <a:pt x="41417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18D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0" name="Shape 2237">
              <a:extLst>
                <a:ext uri="{FF2B5EF4-FFF2-40B4-BE49-F238E27FC236}">
                  <a16:creationId xmlns:a16="http://schemas.microsoft.com/office/drawing/2014/main" id="{34588F64-3775-76E1-6017-7276FE347587}"/>
                </a:ext>
              </a:extLst>
            </p:cNvPr>
            <p:cNvSpPr/>
            <p:nvPr/>
          </p:nvSpPr>
          <p:spPr>
            <a:xfrm>
              <a:off x="2313836" y="1266526"/>
              <a:ext cx="820894" cy="636739"/>
            </a:xfrm>
            <a:custGeom>
              <a:avLst/>
              <a:gdLst/>
              <a:ahLst/>
              <a:cxnLst/>
              <a:rect l="0" t="0" r="0" b="0"/>
              <a:pathLst>
                <a:path w="820894" h="636739">
                  <a:moveTo>
                    <a:pt x="75597" y="0"/>
                  </a:moveTo>
                  <a:lnTo>
                    <a:pt x="820894" y="574444"/>
                  </a:lnTo>
                  <a:cubicBezTo>
                    <a:pt x="805207" y="594796"/>
                    <a:pt x="790088" y="615561"/>
                    <a:pt x="775535" y="636739"/>
                  </a:cubicBezTo>
                  <a:lnTo>
                    <a:pt x="0" y="103825"/>
                  </a:lnTo>
                  <a:cubicBezTo>
                    <a:pt x="24254" y="68529"/>
                    <a:pt x="49454" y="33920"/>
                    <a:pt x="755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18D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1" name="Shape 2238">
              <a:extLst>
                <a:ext uri="{FF2B5EF4-FFF2-40B4-BE49-F238E27FC236}">
                  <a16:creationId xmlns:a16="http://schemas.microsoft.com/office/drawing/2014/main" id="{CD1CBE0E-91E7-F773-4EF4-1F5AEC6203FA}"/>
                </a:ext>
              </a:extLst>
            </p:cNvPr>
            <p:cNvSpPr/>
            <p:nvPr/>
          </p:nvSpPr>
          <p:spPr>
            <a:xfrm>
              <a:off x="2311141" y="1366428"/>
              <a:ext cx="780906" cy="540746"/>
            </a:xfrm>
            <a:custGeom>
              <a:avLst/>
              <a:gdLst/>
              <a:ahLst/>
              <a:cxnLst/>
              <a:rect l="0" t="0" r="0" b="0"/>
              <a:pathLst>
                <a:path w="780906" h="540746">
                  <a:moveTo>
                    <a:pt x="5392" y="0"/>
                  </a:moveTo>
                  <a:lnTo>
                    <a:pt x="780906" y="532900"/>
                  </a:lnTo>
                  <a:lnTo>
                    <a:pt x="775514" y="540746"/>
                  </a:lnTo>
                  <a:lnTo>
                    <a:pt x="0" y="7847"/>
                  </a:lnTo>
                  <a:lnTo>
                    <a:pt x="539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2" name="Shape 2239">
              <a:extLst>
                <a:ext uri="{FF2B5EF4-FFF2-40B4-BE49-F238E27FC236}">
                  <a16:creationId xmlns:a16="http://schemas.microsoft.com/office/drawing/2014/main" id="{3521871B-A9D4-17EF-1EEC-E0EC6E6D59B6}"/>
                </a:ext>
              </a:extLst>
            </p:cNvPr>
            <p:cNvSpPr/>
            <p:nvPr/>
          </p:nvSpPr>
          <p:spPr>
            <a:xfrm>
              <a:off x="2389434" y="361432"/>
              <a:ext cx="1725322" cy="1479539"/>
            </a:xfrm>
            <a:custGeom>
              <a:avLst/>
              <a:gdLst/>
              <a:ahLst/>
              <a:cxnLst/>
              <a:rect l="0" t="0" r="0" b="0"/>
              <a:pathLst>
                <a:path w="1725322" h="1479539">
                  <a:moveTo>
                    <a:pt x="1633376" y="0"/>
                  </a:moveTo>
                  <a:lnTo>
                    <a:pt x="1725322" y="936482"/>
                  </a:lnTo>
                  <a:cubicBezTo>
                    <a:pt x="1677504" y="941177"/>
                    <a:pt x="1630049" y="948295"/>
                    <a:pt x="1582958" y="957836"/>
                  </a:cubicBezTo>
                  <a:cubicBezTo>
                    <a:pt x="1535867" y="967377"/>
                    <a:pt x="1489384" y="979292"/>
                    <a:pt x="1443510" y="993580"/>
                  </a:cubicBezTo>
                  <a:cubicBezTo>
                    <a:pt x="1397636" y="1007868"/>
                    <a:pt x="1352608" y="1024455"/>
                    <a:pt x="1308428" y="1043341"/>
                  </a:cubicBezTo>
                  <a:cubicBezTo>
                    <a:pt x="1264247" y="1062228"/>
                    <a:pt x="1221144" y="1083315"/>
                    <a:pt x="1179116" y="1106603"/>
                  </a:cubicBezTo>
                  <a:cubicBezTo>
                    <a:pt x="1137090" y="1129891"/>
                    <a:pt x="1096358" y="1155259"/>
                    <a:pt x="1056922" y="1182707"/>
                  </a:cubicBezTo>
                  <a:cubicBezTo>
                    <a:pt x="1017486" y="1210155"/>
                    <a:pt x="979550" y="1239540"/>
                    <a:pt x="943114" y="1270862"/>
                  </a:cubicBezTo>
                  <a:cubicBezTo>
                    <a:pt x="906679" y="1302184"/>
                    <a:pt x="871933" y="1335280"/>
                    <a:pt x="838878" y="1370150"/>
                  </a:cubicBezTo>
                  <a:cubicBezTo>
                    <a:pt x="805822" y="1405020"/>
                    <a:pt x="774628" y="1441483"/>
                    <a:pt x="745296" y="1479539"/>
                  </a:cubicBezTo>
                  <a:lnTo>
                    <a:pt x="0" y="905095"/>
                  </a:lnTo>
                  <a:cubicBezTo>
                    <a:pt x="48887" y="841668"/>
                    <a:pt x="100876" y="780897"/>
                    <a:pt x="155969" y="722779"/>
                  </a:cubicBezTo>
                  <a:cubicBezTo>
                    <a:pt x="211062" y="664663"/>
                    <a:pt x="268971" y="609503"/>
                    <a:pt x="329697" y="557299"/>
                  </a:cubicBezTo>
                  <a:cubicBezTo>
                    <a:pt x="390422" y="505096"/>
                    <a:pt x="453649" y="456121"/>
                    <a:pt x="519376" y="410375"/>
                  </a:cubicBezTo>
                  <a:cubicBezTo>
                    <a:pt x="585103" y="364629"/>
                    <a:pt x="652989" y="322349"/>
                    <a:pt x="723034" y="283535"/>
                  </a:cubicBezTo>
                  <a:cubicBezTo>
                    <a:pt x="793079" y="244721"/>
                    <a:pt x="864919" y="209576"/>
                    <a:pt x="938552" y="178099"/>
                  </a:cubicBezTo>
                  <a:cubicBezTo>
                    <a:pt x="1012186" y="146621"/>
                    <a:pt x="1087232" y="118976"/>
                    <a:pt x="1163689" y="95163"/>
                  </a:cubicBezTo>
                  <a:cubicBezTo>
                    <a:pt x="1240146" y="71350"/>
                    <a:pt x="1317618" y="51492"/>
                    <a:pt x="1396103" y="35590"/>
                  </a:cubicBezTo>
                  <a:cubicBezTo>
                    <a:pt x="1474588" y="19688"/>
                    <a:pt x="1553679" y="7825"/>
                    <a:pt x="163337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6C3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3" name="Shape 2240">
              <a:extLst>
                <a:ext uri="{FF2B5EF4-FFF2-40B4-BE49-F238E27FC236}">
                  <a16:creationId xmlns:a16="http://schemas.microsoft.com/office/drawing/2014/main" id="{43ECDA30-DF51-327E-C770-F326C92C0961}"/>
                </a:ext>
              </a:extLst>
            </p:cNvPr>
            <p:cNvSpPr/>
            <p:nvPr/>
          </p:nvSpPr>
          <p:spPr>
            <a:xfrm>
              <a:off x="4022809" y="350175"/>
              <a:ext cx="229865" cy="947739"/>
            </a:xfrm>
            <a:custGeom>
              <a:avLst/>
              <a:gdLst/>
              <a:ahLst/>
              <a:cxnLst/>
              <a:rect l="0" t="0" r="0" b="0"/>
              <a:pathLst>
                <a:path w="229865" h="947739">
                  <a:moveTo>
                    <a:pt x="229865" y="0"/>
                  </a:moveTo>
                  <a:lnTo>
                    <a:pt x="229865" y="940985"/>
                  </a:lnTo>
                  <a:cubicBezTo>
                    <a:pt x="183782" y="940985"/>
                    <a:pt x="137809" y="943236"/>
                    <a:pt x="91946" y="947739"/>
                  </a:cubicBezTo>
                  <a:lnTo>
                    <a:pt x="0" y="11257"/>
                  </a:lnTo>
                  <a:cubicBezTo>
                    <a:pt x="76438" y="3752"/>
                    <a:pt x="153059" y="0"/>
                    <a:pt x="22986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6C3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4" name="Shape 2241">
              <a:extLst>
                <a:ext uri="{FF2B5EF4-FFF2-40B4-BE49-F238E27FC236}">
                  <a16:creationId xmlns:a16="http://schemas.microsoft.com/office/drawing/2014/main" id="{A73F2964-DD67-8942-B621-A6D06E8B31F1}"/>
                </a:ext>
              </a:extLst>
            </p:cNvPr>
            <p:cNvSpPr/>
            <p:nvPr/>
          </p:nvSpPr>
          <p:spPr>
            <a:xfrm>
              <a:off x="4018072" y="360967"/>
              <a:ext cx="101407" cy="937266"/>
            </a:xfrm>
            <a:custGeom>
              <a:avLst/>
              <a:gdLst/>
              <a:ahLst/>
              <a:cxnLst/>
              <a:rect l="0" t="0" r="0" b="0"/>
              <a:pathLst>
                <a:path w="101407" h="937266">
                  <a:moveTo>
                    <a:pt x="9475" y="0"/>
                  </a:moveTo>
                  <a:lnTo>
                    <a:pt x="101407" y="936336"/>
                  </a:lnTo>
                  <a:lnTo>
                    <a:pt x="91932" y="937266"/>
                  </a:lnTo>
                  <a:lnTo>
                    <a:pt x="0" y="930"/>
                  </a:lnTo>
                  <a:lnTo>
                    <a:pt x="947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5" name="Shape 2242">
              <a:extLst>
                <a:ext uri="{FF2B5EF4-FFF2-40B4-BE49-F238E27FC236}">
                  <a16:creationId xmlns:a16="http://schemas.microsoft.com/office/drawing/2014/main" id="{BDFF513D-BB98-B644-D6C5-EB4F5BC3080A}"/>
                </a:ext>
              </a:extLst>
            </p:cNvPr>
            <p:cNvSpPr/>
            <p:nvPr/>
          </p:nvSpPr>
          <p:spPr>
            <a:xfrm>
              <a:off x="5794728" y="668056"/>
              <a:ext cx="264688" cy="180852"/>
            </a:xfrm>
            <a:custGeom>
              <a:avLst/>
              <a:gdLst/>
              <a:ahLst/>
              <a:cxnLst/>
              <a:rect l="0" t="0" r="0" b="0"/>
              <a:pathLst>
                <a:path w="264688" h="180852">
                  <a:moveTo>
                    <a:pt x="0" y="180852"/>
                  </a:moveTo>
                  <a:lnTo>
                    <a:pt x="150444" y="0"/>
                  </a:lnTo>
                  <a:lnTo>
                    <a:pt x="264688" y="0"/>
                  </a:lnTo>
                </a:path>
              </a:pathLst>
            </a:custGeom>
            <a:ln w="9520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6" name="Shape 2243">
              <a:extLst>
                <a:ext uri="{FF2B5EF4-FFF2-40B4-BE49-F238E27FC236}">
                  <a16:creationId xmlns:a16="http://schemas.microsoft.com/office/drawing/2014/main" id="{EE2A57C0-B9DB-7C64-F809-16776E2AC3E5}"/>
                </a:ext>
              </a:extLst>
            </p:cNvPr>
            <p:cNvSpPr/>
            <p:nvPr/>
          </p:nvSpPr>
          <p:spPr>
            <a:xfrm>
              <a:off x="6641822" y="2344933"/>
              <a:ext cx="347331" cy="31796"/>
            </a:xfrm>
            <a:custGeom>
              <a:avLst/>
              <a:gdLst/>
              <a:ahLst/>
              <a:cxnLst/>
              <a:rect l="0" t="0" r="0" b="0"/>
              <a:pathLst>
                <a:path w="347331" h="31796">
                  <a:moveTo>
                    <a:pt x="0" y="31796"/>
                  </a:moveTo>
                  <a:lnTo>
                    <a:pt x="233088" y="0"/>
                  </a:lnTo>
                  <a:lnTo>
                    <a:pt x="347331" y="0"/>
                  </a:lnTo>
                </a:path>
              </a:pathLst>
            </a:custGeom>
            <a:ln w="9520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7" name="Shape 2244">
              <a:extLst>
                <a:ext uri="{FF2B5EF4-FFF2-40B4-BE49-F238E27FC236}">
                  <a16:creationId xmlns:a16="http://schemas.microsoft.com/office/drawing/2014/main" id="{02141B19-8E44-58EE-EC2C-B3431B17C723}"/>
                </a:ext>
              </a:extLst>
            </p:cNvPr>
            <p:cNvSpPr/>
            <p:nvPr/>
          </p:nvSpPr>
          <p:spPr>
            <a:xfrm>
              <a:off x="6239563" y="4068843"/>
              <a:ext cx="308086" cy="133288"/>
            </a:xfrm>
            <a:custGeom>
              <a:avLst/>
              <a:gdLst/>
              <a:ahLst/>
              <a:cxnLst/>
              <a:rect l="0" t="0" r="0" b="0"/>
              <a:pathLst>
                <a:path w="308086" h="133288">
                  <a:moveTo>
                    <a:pt x="0" y="0"/>
                  </a:moveTo>
                  <a:lnTo>
                    <a:pt x="193842" y="133288"/>
                  </a:lnTo>
                  <a:lnTo>
                    <a:pt x="308086" y="133288"/>
                  </a:lnTo>
                </a:path>
              </a:pathLst>
            </a:custGeom>
            <a:ln w="9520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8" name="Shape 2245">
              <a:extLst>
                <a:ext uri="{FF2B5EF4-FFF2-40B4-BE49-F238E27FC236}">
                  <a16:creationId xmlns:a16="http://schemas.microsoft.com/office/drawing/2014/main" id="{F3C3BEE5-0328-AB31-C495-1ADA2049515E}"/>
                </a:ext>
              </a:extLst>
            </p:cNvPr>
            <p:cNvSpPr/>
            <p:nvPr/>
          </p:nvSpPr>
          <p:spPr>
            <a:xfrm>
              <a:off x="4763939" y="5059086"/>
              <a:ext cx="164123" cy="229898"/>
            </a:xfrm>
            <a:custGeom>
              <a:avLst/>
              <a:gdLst/>
              <a:ahLst/>
              <a:cxnLst/>
              <a:rect l="0" t="0" r="0" b="0"/>
              <a:pathLst>
                <a:path w="164123" h="229898">
                  <a:moveTo>
                    <a:pt x="0" y="0"/>
                  </a:moveTo>
                  <a:lnTo>
                    <a:pt x="49880" y="229898"/>
                  </a:lnTo>
                  <a:lnTo>
                    <a:pt x="164123" y="229898"/>
                  </a:lnTo>
                </a:path>
              </a:pathLst>
            </a:custGeom>
            <a:ln w="9520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9" name="Shape 2246">
              <a:extLst>
                <a:ext uri="{FF2B5EF4-FFF2-40B4-BE49-F238E27FC236}">
                  <a16:creationId xmlns:a16="http://schemas.microsoft.com/office/drawing/2014/main" id="{FDF7E037-9B0A-0AA1-380D-A0CEAC9B058A}"/>
                </a:ext>
              </a:extLst>
            </p:cNvPr>
            <p:cNvSpPr/>
            <p:nvPr/>
          </p:nvSpPr>
          <p:spPr>
            <a:xfrm>
              <a:off x="2985400" y="4873031"/>
              <a:ext cx="216734" cy="211746"/>
            </a:xfrm>
            <a:custGeom>
              <a:avLst/>
              <a:gdLst/>
              <a:ahLst/>
              <a:cxnLst/>
              <a:rect l="0" t="0" r="0" b="0"/>
              <a:pathLst>
                <a:path w="216734" h="211746">
                  <a:moveTo>
                    <a:pt x="216734" y="0"/>
                  </a:moveTo>
                  <a:lnTo>
                    <a:pt x="114243" y="211746"/>
                  </a:lnTo>
                  <a:lnTo>
                    <a:pt x="0" y="211746"/>
                  </a:lnTo>
                </a:path>
              </a:pathLst>
            </a:custGeom>
            <a:ln w="9520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0" name="Shape 2247">
              <a:extLst>
                <a:ext uri="{FF2B5EF4-FFF2-40B4-BE49-F238E27FC236}">
                  <a16:creationId xmlns:a16="http://schemas.microsoft.com/office/drawing/2014/main" id="{E4395AA1-677A-883B-98F3-4BA02B11E2F4}"/>
                </a:ext>
              </a:extLst>
            </p:cNvPr>
            <p:cNvSpPr/>
            <p:nvPr/>
          </p:nvSpPr>
          <p:spPr>
            <a:xfrm>
              <a:off x="1785771" y="3806946"/>
              <a:ext cx="323368" cy="107738"/>
            </a:xfrm>
            <a:custGeom>
              <a:avLst/>
              <a:gdLst/>
              <a:ahLst/>
              <a:cxnLst/>
              <a:rect l="0" t="0" r="0" b="0"/>
              <a:pathLst>
                <a:path w="323368" h="107738">
                  <a:moveTo>
                    <a:pt x="323368" y="0"/>
                  </a:moveTo>
                  <a:lnTo>
                    <a:pt x="114243" y="107738"/>
                  </a:lnTo>
                  <a:lnTo>
                    <a:pt x="0" y="107738"/>
                  </a:lnTo>
                </a:path>
              </a:pathLst>
            </a:custGeom>
            <a:ln w="9520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1" name="Shape 2248">
              <a:extLst>
                <a:ext uri="{FF2B5EF4-FFF2-40B4-BE49-F238E27FC236}">
                  <a16:creationId xmlns:a16="http://schemas.microsoft.com/office/drawing/2014/main" id="{ED848DB1-F98E-0BE2-01F9-59523C28A0E3}"/>
                </a:ext>
              </a:extLst>
            </p:cNvPr>
            <p:cNvSpPr/>
            <p:nvPr/>
          </p:nvSpPr>
          <p:spPr>
            <a:xfrm>
              <a:off x="1501522" y="2477294"/>
              <a:ext cx="348635" cy="20031"/>
            </a:xfrm>
            <a:custGeom>
              <a:avLst/>
              <a:gdLst/>
              <a:ahLst/>
              <a:cxnLst/>
              <a:rect l="0" t="0" r="0" b="0"/>
              <a:pathLst>
                <a:path w="348635" h="20031">
                  <a:moveTo>
                    <a:pt x="348635" y="20031"/>
                  </a:moveTo>
                  <a:lnTo>
                    <a:pt x="114243" y="0"/>
                  </a:lnTo>
                  <a:lnTo>
                    <a:pt x="0" y="0"/>
                  </a:lnTo>
                </a:path>
              </a:pathLst>
            </a:custGeom>
            <a:ln w="9520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2" name="Shape 2249">
              <a:extLst>
                <a:ext uri="{FF2B5EF4-FFF2-40B4-BE49-F238E27FC236}">
                  <a16:creationId xmlns:a16="http://schemas.microsoft.com/office/drawing/2014/main" id="{AB8EA027-E814-2E09-F001-4C99CC7D3DCC}"/>
                </a:ext>
              </a:extLst>
            </p:cNvPr>
            <p:cNvSpPr/>
            <p:nvPr/>
          </p:nvSpPr>
          <p:spPr>
            <a:xfrm>
              <a:off x="1998965" y="1144833"/>
              <a:ext cx="304418" cy="138471"/>
            </a:xfrm>
            <a:custGeom>
              <a:avLst/>
              <a:gdLst/>
              <a:ahLst/>
              <a:cxnLst/>
              <a:rect l="0" t="0" r="0" b="0"/>
              <a:pathLst>
                <a:path w="304418" h="138471">
                  <a:moveTo>
                    <a:pt x="304418" y="138471"/>
                  </a:moveTo>
                  <a:lnTo>
                    <a:pt x="114243" y="0"/>
                  </a:lnTo>
                  <a:lnTo>
                    <a:pt x="0" y="0"/>
                  </a:lnTo>
                </a:path>
              </a:pathLst>
            </a:custGeom>
            <a:ln w="9520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3" name="Shape 2250">
              <a:extLst>
                <a:ext uri="{FF2B5EF4-FFF2-40B4-BE49-F238E27FC236}">
                  <a16:creationId xmlns:a16="http://schemas.microsoft.com/office/drawing/2014/main" id="{73FF4AB4-7E5E-F5EF-E2CC-1B90CA127587}"/>
                </a:ext>
              </a:extLst>
            </p:cNvPr>
            <p:cNvSpPr/>
            <p:nvPr/>
          </p:nvSpPr>
          <p:spPr>
            <a:xfrm>
              <a:off x="2855699" y="387758"/>
              <a:ext cx="228264" cy="205767"/>
            </a:xfrm>
            <a:custGeom>
              <a:avLst/>
              <a:gdLst/>
              <a:ahLst/>
              <a:cxnLst/>
              <a:rect l="0" t="0" r="0" b="0"/>
              <a:pathLst>
                <a:path w="228264" h="205767">
                  <a:moveTo>
                    <a:pt x="228264" y="205767"/>
                  </a:moveTo>
                  <a:lnTo>
                    <a:pt x="114243" y="0"/>
                  </a:lnTo>
                  <a:lnTo>
                    <a:pt x="0" y="0"/>
                  </a:lnTo>
                </a:path>
              </a:pathLst>
            </a:custGeom>
            <a:ln w="9520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4" name="Shape 2251">
              <a:extLst>
                <a:ext uri="{FF2B5EF4-FFF2-40B4-BE49-F238E27FC236}">
                  <a16:creationId xmlns:a16="http://schemas.microsoft.com/office/drawing/2014/main" id="{45D0AD03-E76E-E73A-FE9A-CA529F6D2B0B}"/>
                </a:ext>
              </a:extLst>
            </p:cNvPr>
            <p:cNvSpPr/>
            <p:nvPr/>
          </p:nvSpPr>
          <p:spPr>
            <a:xfrm>
              <a:off x="4008978" y="59285"/>
              <a:ext cx="125750" cy="234965"/>
            </a:xfrm>
            <a:custGeom>
              <a:avLst/>
              <a:gdLst/>
              <a:ahLst/>
              <a:cxnLst/>
              <a:rect l="0" t="0" r="0" b="0"/>
              <a:pathLst>
                <a:path w="125750" h="234965">
                  <a:moveTo>
                    <a:pt x="125750" y="234965"/>
                  </a:moveTo>
                  <a:lnTo>
                    <a:pt x="114243" y="0"/>
                  </a:lnTo>
                  <a:lnTo>
                    <a:pt x="0" y="0"/>
                  </a:lnTo>
                </a:path>
              </a:pathLst>
            </a:custGeom>
            <a:ln w="9520" cap="rnd">
              <a:miter lim="100000"/>
            </a:ln>
          </p:spPr>
          <p:style>
            <a:lnRef idx="1">
              <a:srgbClr val="605E5C">
                <a:alpha val="49803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7EC9392-C424-644F-7F55-4C7C1896DB2D}"/>
                </a:ext>
              </a:extLst>
            </p:cNvPr>
            <p:cNvSpPr/>
            <p:nvPr/>
          </p:nvSpPr>
          <p:spPr>
            <a:xfrm>
              <a:off x="6097497" y="608771"/>
              <a:ext cx="2092187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137.76K (22.09%)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4F2D6F6-0143-8EA1-409E-69F2BF31439B}"/>
                </a:ext>
              </a:extLst>
            </p:cNvPr>
            <p:cNvSpPr/>
            <p:nvPr/>
          </p:nvSpPr>
          <p:spPr>
            <a:xfrm>
              <a:off x="7929705" y="2285648"/>
              <a:ext cx="93728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B9E3987-0276-2F5D-9B0A-44FDE7BD121A}"/>
                </a:ext>
              </a:extLst>
            </p:cNvPr>
            <p:cNvSpPr/>
            <p:nvPr/>
          </p:nvSpPr>
          <p:spPr>
            <a:xfrm>
              <a:off x="7027233" y="2285648"/>
              <a:ext cx="145909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9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7B89AE7-5735-6904-6FBF-FBF01F29C1AA}"/>
                </a:ext>
              </a:extLst>
            </p:cNvPr>
            <p:cNvSpPr/>
            <p:nvPr/>
          </p:nvSpPr>
          <p:spPr>
            <a:xfrm>
              <a:off x="7136939" y="2285648"/>
              <a:ext cx="1054378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K (1.51%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A25F900-CD51-5A56-25D2-5F1B6299554E}"/>
                </a:ext>
              </a:extLst>
            </p:cNvPr>
            <p:cNvSpPr/>
            <p:nvPr/>
          </p:nvSpPr>
          <p:spPr>
            <a:xfrm>
              <a:off x="6585728" y="4142847"/>
              <a:ext cx="2092187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137.08K (21.98%)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3407857-D57B-3762-A34B-F762ADA7AAD5}"/>
                </a:ext>
              </a:extLst>
            </p:cNvPr>
            <p:cNvSpPr/>
            <p:nvPr/>
          </p:nvSpPr>
          <p:spPr>
            <a:xfrm>
              <a:off x="4966142" y="5229699"/>
              <a:ext cx="291818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13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D1BCBC-E4D8-2F1C-97DE-BBE8E34CAB7B}"/>
                </a:ext>
              </a:extLst>
            </p:cNvPr>
            <p:cNvSpPr/>
            <p:nvPr/>
          </p:nvSpPr>
          <p:spPr>
            <a:xfrm>
              <a:off x="5185555" y="5229699"/>
              <a:ext cx="1054378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K (2.05%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8C1B07-B62D-E137-33C0-030432F88EA4}"/>
                </a:ext>
              </a:extLst>
            </p:cNvPr>
            <p:cNvSpPr/>
            <p:nvPr/>
          </p:nvSpPr>
          <p:spPr>
            <a:xfrm>
              <a:off x="5978320" y="5229699"/>
              <a:ext cx="93727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E170B82-9D29-79D4-450B-02C3412014C6}"/>
                </a:ext>
              </a:extLst>
            </p:cNvPr>
            <p:cNvSpPr/>
            <p:nvPr/>
          </p:nvSpPr>
          <p:spPr>
            <a:xfrm>
              <a:off x="1483878" y="5025492"/>
              <a:ext cx="1946278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119.14K (19.1%)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801DCD0-6D57-695B-9359-D9EB7E63536A}"/>
                </a:ext>
              </a:extLst>
            </p:cNvPr>
            <p:cNvSpPr/>
            <p:nvPr/>
          </p:nvSpPr>
          <p:spPr>
            <a:xfrm>
              <a:off x="774690" y="3855400"/>
              <a:ext cx="145909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9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1CD848C-53CC-208F-E8B5-4EFB6FC0BFFA}"/>
                </a:ext>
              </a:extLst>
            </p:cNvPr>
            <p:cNvSpPr/>
            <p:nvPr/>
          </p:nvSpPr>
          <p:spPr>
            <a:xfrm>
              <a:off x="884396" y="3855400"/>
              <a:ext cx="1054378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K (1.41%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9F39411-6113-6ADD-EFE7-8DA34FDDEE44}"/>
                </a:ext>
              </a:extLst>
            </p:cNvPr>
            <p:cNvSpPr/>
            <p:nvPr/>
          </p:nvSpPr>
          <p:spPr>
            <a:xfrm>
              <a:off x="1677162" y="3855400"/>
              <a:ext cx="93728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42FA9E5-BECF-6C3D-861C-412F8D79E896}"/>
                </a:ext>
              </a:extLst>
            </p:cNvPr>
            <p:cNvSpPr/>
            <p:nvPr/>
          </p:nvSpPr>
          <p:spPr>
            <a:xfrm>
              <a:off x="0" y="2418010"/>
              <a:ext cx="652263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102.6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39D6014-3C50-0C96-D0AD-D431A87559E1}"/>
                </a:ext>
              </a:extLst>
            </p:cNvPr>
            <p:cNvSpPr/>
            <p:nvPr/>
          </p:nvSpPr>
          <p:spPr>
            <a:xfrm>
              <a:off x="490423" y="2418010"/>
              <a:ext cx="1200287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K (16.45%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953011D-51AA-1393-FDA7-8EAAB8D7487F}"/>
                </a:ext>
              </a:extLst>
            </p:cNvPr>
            <p:cNvSpPr/>
            <p:nvPr/>
          </p:nvSpPr>
          <p:spPr>
            <a:xfrm>
              <a:off x="1392895" y="2418010"/>
              <a:ext cx="93728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0A89EE5-B0A0-3897-5173-5F75C2671E11}"/>
                </a:ext>
              </a:extLst>
            </p:cNvPr>
            <p:cNvSpPr/>
            <p:nvPr/>
          </p:nvSpPr>
          <p:spPr>
            <a:xfrm>
              <a:off x="987884" y="1085549"/>
              <a:ext cx="145909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5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804D3EF-F5E0-FBD8-F3F1-57B6FD949443}"/>
                </a:ext>
              </a:extLst>
            </p:cNvPr>
            <p:cNvSpPr/>
            <p:nvPr/>
          </p:nvSpPr>
          <p:spPr>
            <a:xfrm>
              <a:off x="1097590" y="1085549"/>
              <a:ext cx="1054378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K (0.87%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5C9BBC8-5061-88DC-95AC-178E0F62215D}"/>
                </a:ext>
              </a:extLst>
            </p:cNvPr>
            <p:cNvSpPr/>
            <p:nvPr/>
          </p:nvSpPr>
          <p:spPr>
            <a:xfrm>
              <a:off x="1890356" y="1085549"/>
              <a:ext cx="93728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CFF36F4-1DCE-77A8-F3D1-BF05E8E303BA}"/>
                </a:ext>
              </a:extLst>
            </p:cNvPr>
            <p:cNvSpPr/>
            <p:nvPr/>
          </p:nvSpPr>
          <p:spPr>
            <a:xfrm>
              <a:off x="1354176" y="328473"/>
              <a:ext cx="652263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81.03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CC86580-0EBD-9F7E-67AB-A17493FF969F}"/>
                </a:ext>
              </a:extLst>
            </p:cNvPr>
            <p:cNvSpPr/>
            <p:nvPr/>
          </p:nvSpPr>
          <p:spPr>
            <a:xfrm>
              <a:off x="1844599" y="328473"/>
              <a:ext cx="1200287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K (12.99%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1BCE13-6F76-5662-6B52-43A2380C6D6B}"/>
                </a:ext>
              </a:extLst>
            </p:cNvPr>
            <p:cNvSpPr/>
            <p:nvPr/>
          </p:nvSpPr>
          <p:spPr>
            <a:xfrm>
              <a:off x="2747071" y="328473"/>
              <a:ext cx="93728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86701E2-D7DC-FEDA-97A2-53FA30E03710}"/>
                </a:ext>
              </a:extLst>
            </p:cNvPr>
            <p:cNvSpPr/>
            <p:nvPr/>
          </p:nvSpPr>
          <p:spPr>
            <a:xfrm>
              <a:off x="3900294" y="0"/>
              <a:ext cx="93728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FD8DAB5-BA5E-AC57-6DD2-45B7BA237789}"/>
                </a:ext>
              </a:extLst>
            </p:cNvPr>
            <p:cNvSpPr/>
            <p:nvPr/>
          </p:nvSpPr>
          <p:spPr>
            <a:xfrm>
              <a:off x="2888116" y="0"/>
              <a:ext cx="291818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10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7ACEFE-48A5-4F5C-8356-909FF0943DA5}"/>
                </a:ext>
              </a:extLst>
            </p:cNvPr>
            <p:cNvSpPr/>
            <p:nvPr/>
          </p:nvSpPr>
          <p:spPr>
            <a:xfrm>
              <a:off x="3107529" y="0"/>
              <a:ext cx="1054378" cy="2479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500" b="1" i="1" kern="100">
                  <a:solidFill>
                    <a:srgbClr val="3E9098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K (1.56%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9" name="Shape 2262">
              <a:extLst>
                <a:ext uri="{FF2B5EF4-FFF2-40B4-BE49-F238E27FC236}">
                  <a16:creationId xmlns:a16="http://schemas.microsoft.com/office/drawing/2014/main" id="{EF54427B-FEE1-B7A4-3393-1E3A662A5716}"/>
                </a:ext>
              </a:extLst>
            </p:cNvPr>
            <p:cNvSpPr/>
            <p:nvPr/>
          </p:nvSpPr>
          <p:spPr>
            <a:xfrm>
              <a:off x="9321657" y="1986440"/>
              <a:ext cx="116035" cy="116034"/>
            </a:xfrm>
            <a:custGeom>
              <a:avLst/>
              <a:gdLst/>
              <a:ahLst/>
              <a:cxnLst/>
              <a:rect l="0" t="0" r="0" b="0"/>
              <a:pathLst>
                <a:path w="116035" h="116034">
                  <a:moveTo>
                    <a:pt x="58017" y="0"/>
                  </a:moveTo>
                  <a:cubicBezTo>
                    <a:pt x="61826" y="0"/>
                    <a:pt x="65600" y="371"/>
                    <a:pt x="69336" y="1115"/>
                  </a:cubicBezTo>
                  <a:cubicBezTo>
                    <a:pt x="73072" y="1858"/>
                    <a:pt x="76700" y="2958"/>
                    <a:pt x="80220" y="4416"/>
                  </a:cubicBezTo>
                  <a:cubicBezTo>
                    <a:pt x="83739" y="5874"/>
                    <a:pt x="87082" y="7661"/>
                    <a:pt x="90250" y="9778"/>
                  </a:cubicBezTo>
                  <a:cubicBezTo>
                    <a:pt x="93418" y="11894"/>
                    <a:pt x="96348" y="14299"/>
                    <a:pt x="99042" y="16993"/>
                  </a:cubicBezTo>
                  <a:cubicBezTo>
                    <a:pt x="101736" y="19686"/>
                    <a:pt x="104140" y="22617"/>
                    <a:pt x="106257" y="25784"/>
                  </a:cubicBezTo>
                  <a:cubicBezTo>
                    <a:pt x="108373" y="28952"/>
                    <a:pt x="110161" y="32295"/>
                    <a:pt x="111618" y="35815"/>
                  </a:cubicBezTo>
                  <a:cubicBezTo>
                    <a:pt x="113076" y="39334"/>
                    <a:pt x="114177" y="42962"/>
                    <a:pt x="114919" y="46699"/>
                  </a:cubicBezTo>
                  <a:cubicBezTo>
                    <a:pt x="115663" y="50435"/>
                    <a:pt x="116035" y="54208"/>
                    <a:pt x="116035" y="58017"/>
                  </a:cubicBezTo>
                  <a:cubicBezTo>
                    <a:pt x="116035" y="61826"/>
                    <a:pt x="115663" y="65599"/>
                    <a:pt x="114919" y="69336"/>
                  </a:cubicBezTo>
                  <a:cubicBezTo>
                    <a:pt x="114177" y="73072"/>
                    <a:pt x="113076" y="76700"/>
                    <a:pt x="111618" y="80219"/>
                  </a:cubicBezTo>
                  <a:cubicBezTo>
                    <a:pt x="110161" y="83739"/>
                    <a:pt x="108373" y="87082"/>
                    <a:pt x="106257" y="90250"/>
                  </a:cubicBezTo>
                  <a:cubicBezTo>
                    <a:pt x="104140" y="93417"/>
                    <a:pt x="101736" y="96348"/>
                    <a:pt x="99042" y="99041"/>
                  </a:cubicBezTo>
                  <a:cubicBezTo>
                    <a:pt x="96348" y="101735"/>
                    <a:pt x="93418" y="104140"/>
                    <a:pt x="90250" y="106257"/>
                  </a:cubicBezTo>
                  <a:cubicBezTo>
                    <a:pt x="87082" y="108373"/>
                    <a:pt x="83739" y="110160"/>
                    <a:pt x="80220" y="111618"/>
                  </a:cubicBezTo>
                  <a:cubicBezTo>
                    <a:pt x="76700" y="113076"/>
                    <a:pt x="73072" y="114176"/>
                    <a:pt x="69336" y="114919"/>
                  </a:cubicBezTo>
                  <a:cubicBezTo>
                    <a:pt x="65600" y="115663"/>
                    <a:pt x="61826" y="116034"/>
                    <a:pt x="58017" y="116034"/>
                  </a:cubicBezTo>
                  <a:cubicBezTo>
                    <a:pt x="54208" y="116034"/>
                    <a:pt x="50435" y="115663"/>
                    <a:pt x="46699" y="114919"/>
                  </a:cubicBezTo>
                  <a:cubicBezTo>
                    <a:pt x="42962" y="114176"/>
                    <a:pt x="39335" y="113076"/>
                    <a:pt x="35815" y="111618"/>
                  </a:cubicBezTo>
                  <a:cubicBezTo>
                    <a:pt x="32296" y="110160"/>
                    <a:pt x="28952" y="108373"/>
                    <a:pt x="25784" y="106257"/>
                  </a:cubicBezTo>
                  <a:cubicBezTo>
                    <a:pt x="22617" y="104140"/>
                    <a:pt x="19687" y="101735"/>
                    <a:pt x="16993" y="99041"/>
                  </a:cubicBezTo>
                  <a:cubicBezTo>
                    <a:pt x="14299" y="96348"/>
                    <a:pt x="11895" y="93417"/>
                    <a:pt x="9778" y="90250"/>
                  </a:cubicBezTo>
                  <a:cubicBezTo>
                    <a:pt x="7662" y="87082"/>
                    <a:pt x="5874" y="83739"/>
                    <a:pt x="4417" y="80219"/>
                  </a:cubicBezTo>
                  <a:cubicBezTo>
                    <a:pt x="2959" y="76700"/>
                    <a:pt x="1858" y="73072"/>
                    <a:pt x="1115" y="69336"/>
                  </a:cubicBezTo>
                  <a:cubicBezTo>
                    <a:pt x="372" y="65599"/>
                    <a:pt x="0" y="61826"/>
                    <a:pt x="0" y="58017"/>
                  </a:cubicBezTo>
                  <a:cubicBezTo>
                    <a:pt x="0" y="54208"/>
                    <a:pt x="372" y="50435"/>
                    <a:pt x="1115" y="46699"/>
                  </a:cubicBezTo>
                  <a:cubicBezTo>
                    <a:pt x="1858" y="42962"/>
                    <a:pt x="2959" y="39334"/>
                    <a:pt x="4417" y="35815"/>
                  </a:cubicBezTo>
                  <a:cubicBezTo>
                    <a:pt x="5874" y="32295"/>
                    <a:pt x="7662" y="28952"/>
                    <a:pt x="9778" y="25784"/>
                  </a:cubicBezTo>
                  <a:cubicBezTo>
                    <a:pt x="11895" y="22617"/>
                    <a:pt x="14299" y="19686"/>
                    <a:pt x="16993" y="16993"/>
                  </a:cubicBezTo>
                  <a:cubicBezTo>
                    <a:pt x="19687" y="14299"/>
                    <a:pt x="22617" y="11894"/>
                    <a:pt x="25784" y="9778"/>
                  </a:cubicBezTo>
                  <a:cubicBezTo>
                    <a:pt x="28952" y="7661"/>
                    <a:pt x="32296" y="5874"/>
                    <a:pt x="35815" y="4416"/>
                  </a:cubicBezTo>
                  <a:cubicBezTo>
                    <a:pt x="39335" y="2958"/>
                    <a:pt x="42962" y="1858"/>
                    <a:pt x="46699" y="1115"/>
                  </a:cubicBezTo>
                  <a:cubicBezTo>
                    <a:pt x="50435" y="371"/>
                    <a:pt x="54208" y="0"/>
                    <a:pt x="5801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44A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0" name="Shape 2264">
              <a:extLst>
                <a:ext uri="{FF2B5EF4-FFF2-40B4-BE49-F238E27FC236}">
                  <a16:creationId xmlns:a16="http://schemas.microsoft.com/office/drawing/2014/main" id="{FF14B13C-C398-1044-C002-4282D4A9965A}"/>
                </a:ext>
              </a:extLst>
            </p:cNvPr>
            <p:cNvSpPr/>
            <p:nvPr/>
          </p:nvSpPr>
          <p:spPr>
            <a:xfrm>
              <a:off x="9321321" y="2318451"/>
              <a:ext cx="114627" cy="114628"/>
            </a:xfrm>
            <a:custGeom>
              <a:avLst/>
              <a:gdLst/>
              <a:ahLst/>
              <a:cxnLst/>
              <a:rect l="0" t="0" r="0" b="0"/>
              <a:pathLst>
                <a:path w="114627" h="114628">
                  <a:moveTo>
                    <a:pt x="57314" y="0"/>
                  </a:moveTo>
                  <a:cubicBezTo>
                    <a:pt x="61077" y="0"/>
                    <a:pt x="64804" y="367"/>
                    <a:pt x="68495" y="1101"/>
                  </a:cubicBezTo>
                  <a:cubicBezTo>
                    <a:pt x="72186" y="1836"/>
                    <a:pt x="75770" y="2923"/>
                    <a:pt x="79246" y="4363"/>
                  </a:cubicBezTo>
                  <a:cubicBezTo>
                    <a:pt x="82724" y="5803"/>
                    <a:pt x="86027" y="7569"/>
                    <a:pt x="89155" y="9659"/>
                  </a:cubicBezTo>
                  <a:cubicBezTo>
                    <a:pt x="92284" y="11750"/>
                    <a:pt x="95179" y="14126"/>
                    <a:pt x="97841" y="16787"/>
                  </a:cubicBezTo>
                  <a:cubicBezTo>
                    <a:pt x="100502" y="19448"/>
                    <a:pt x="102877" y="22343"/>
                    <a:pt x="104968" y="25472"/>
                  </a:cubicBezTo>
                  <a:cubicBezTo>
                    <a:pt x="107059" y="28601"/>
                    <a:pt x="108824" y="31904"/>
                    <a:pt x="110265" y="35381"/>
                  </a:cubicBezTo>
                  <a:cubicBezTo>
                    <a:pt x="111705" y="38858"/>
                    <a:pt x="112792" y="42442"/>
                    <a:pt x="113526" y="46132"/>
                  </a:cubicBezTo>
                  <a:cubicBezTo>
                    <a:pt x="114260" y="49824"/>
                    <a:pt x="114627" y="53551"/>
                    <a:pt x="114627" y="57314"/>
                  </a:cubicBezTo>
                  <a:cubicBezTo>
                    <a:pt x="114627" y="61077"/>
                    <a:pt x="114260" y="64804"/>
                    <a:pt x="113526" y="68495"/>
                  </a:cubicBezTo>
                  <a:cubicBezTo>
                    <a:pt x="112792" y="72186"/>
                    <a:pt x="111705" y="75770"/>
                    <a:pt x="110265" y="79247"/>
                  </a:cubicBezTo>
                  <a:cubicBezTo>
                    <a:pt x="108824" y="82724"/>
                    <a:pt x="107059" y="86027"/>
                    <a:pt x="104968" y="89156"/>
                  </a:cubicBezTo>
                  <a:cubicBezTo>
                    <a:pt x="102877" y="92285"/>
                    <a:pt x="100502" y="95180"/>
                    <a:pt x="97841" y="97841"/>
                  </a:cubicBezTo>
                  <a:cubicBezTo>
                    <a:pt x="95179" y="100502"/>
                    <a:pt x="92284" y="102878"/>
                    <a:pt x="89155" y="104968"/>
                  </a:cubicBezTo>
                  <a:cubicBezTo>
                    <a:pt x="86027" y="107059"/>
                    <a:pt x="82724" y="108825"/>
                    <a:pt x="79246" y="110265"/>
                  </a:cubicBezTo>
                  <a:cubicBezTo>
                    <a:pt x="75770" y="111705"/>
                    <a:pt x="72186" y="112792"/>
                    <a:pt x="68495" y="113526"/>
                  </a:cubicBezTo>
                  <a:cubicBezTo>
                    <a:pt x="64804" y="114260"/>
                    <a:pt x="61077" y="114628"/>
                    <a:pt x="57314" y="114628"/>
                  </a:cubicBezTo>
                  <a:cubicBezTo>
                    <a:pt x="53550" y="114628"/>
                    <a:pt x="49823" y="114260"/>
                    <a:pt x="46132" y="113526"/>
                  </a:cubicBezTo>
                  <a:cubicBezTo>
                    <a:pt x="42442" y="112792"/>
                    <a:pt x="38857" y="111705"/>
                    <a:pt x="35381" y="110265"/>
                  </a:cubicBezTo>
                  <a:cubicBezTo>
                    <a:pt x="31903" y="108825"/>
                    <a:pt x="28601" y="107059"/>
                    <a:pt x="25472" y="104968"/>
                  </a:cubicBezTo>
                  <a:cubicBezTo>
                    <a:pt x="22343" y="102878"/>
                    <a:pt x="19448" y="100502"/>
                    <a:pt x="16787" y="97841"/>
                  </a:cubicBezTo>
                  <a:cubicBezTo>
                    <a:pt x="14125" y="95180"/>
                    <a:pt x="11750" y="92285"/>
                    <a:pt x="9659" y="89156"/>
                  </a:cubicBezTo>
                  <a:cubicBezTo>
                    <a:pt x="7569" y="86027"/>
                    <a:pt x="5803" y="82724"/>
                    <a:pt x="4363" y="79247"/>
                  </a:cubicBezTo>
                  <a:cubicBezTo>
                    <a:pt x="2922" y="75770"/>
                    <a:pt x="1836" y="72186"/>
                    <a:pt x="1101" y="68495"/>
                  </a:cubicBezTo>
                  <a:cubicBezTo>
                    <a:pt x="367" y="64804"/>
                    <a:pt x="0" y="61077"/>
                    <a:pt x="0" y="57314"/>
                  </a:cubicBezTo>
                  <a:cubicBezTo>
                    <a:pt x="0" y="53551"/>
                    <a:pt x="367" y="49824"/>
                    <a:pt x="1101" y="46132"/>
                  </a:cubicBezTo>
                  <a:cubicBezTo>
                    <a:pt x="1836" y="42442"/>
                    <a:pt x="2922" y="38858"/>
                    <a:pt x="4363" y="35381"/>
                  </a:cubicBezTo>
                  <a:cubicBezTo>
                    <a:pt x="5803" y="31904"/>
                    <a:pt x="7569" y="28601"/>
                    <a:pt x="9659" y="25472"/>
                  </a:cubicBezTo>
                  <a:cubicBezTo>
                    <a:pt x="11750" y="22343"/>
                    <a:pt x="14125" y="19448"/>
                    <a:pt x="16787" y="16787"/>
                  </a:cubicBezTo>
                  <a:cubicBezTo>
                    <a:pt x="19448" y="14126"/>
                    <a:pt x="22343" y="11750"/>
                    <a:pt x="25472" y="9659"/>
                  </a:cubicBezTo>
                  <a:cubicBezTo>
                    <a:pt x="28601" y="7569"/>
                    <a:pt x="31903" y="5803"/>
                    <a:pt x="35381" y="4363"/>
                  </a:cubicBezTo>
                  <a:cubicBezTo>
                    <a:pt x="38857" y="2923"/>
                    <a:pt x="42442" y="1836"/>
                    <a:pt x="46132" y="1101"/>
                  </a:cubicBezTo>
                  <a:cubicBezTo>
                    <a:pt x="49823" y="367"/>
                    <a:pt x="53550" y="0"/>
                    <a:pt x="5731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B007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1" name="Shape 2266">
              <a:extLst>
                <a:ext uri="{FF2B5EF4-FFF2-40B4-BE49-F238E27FC236}">
                  <a16:creationId xmlns:a16="http://schemas.microsoft.com/office/drawing/2014/main" id="{6B19EDC4-28F7-C678-CA79-B757DA4044E2}"/>
                </a:ext>
              </a:extLst>
            </p:cNvPr>
            <p:cNvSpPr/>
            <p:nvPr/>
          </p:nvSpPr>
          <p:spPr>
            <a:xfrm>
              <a:off x="9321657" y="2643666"/>
              <a:ext cx="116035" cy="116034"/>
            </a:xfrm>
            <a:custGeom>
              <a:avLst/>
              <a:gdLst/>
              <a:ahLst/>
              <a:cxnLst/>
              <a:rect l="0" t="0" r="0" b="0"/>
              <a:pathLst>
                <a:path w="116035" h="116034">
                  <a:moveTo>
                    <a:pt x="58017" y="0"/>
                  </a:moveTo>
                  <a:cubicBezTo>
                    <a:pt x="61826" y="0"/>
                    <a:pt x="65600" y="372"/>
                    <a:pt x="69336" y="1115"/>
                  </a:cubicBezTo>
                  <a:cubicBezTo>
                    <a:pt x="73072" y="1858"/>
                    <a:pt x="76700" y="2958"/>
                    <a:pt x="80220" y="4416"/>
                  </a:cubicBezTo>
                  <a:cubicBezTo>
                    <a:pt x="83739" y="5874"/>
                    <a:pt x="87082" y="7661"/>
                    <a:pt x="90250" y="9778"/>
                  </a:cubicBezTo>
                  <a:cubicBezTo>
                    <a:pt x="93418" y="11894"/>
                    <a:pt x="96348" y="14299"/>
                    <a:pt x="99042" y="16993"/>
                  </a:cubicBezTo>
                  <a:cubicBezTo>
                    <a:pt x="101736" y="19686"/>
                    <a:pt x="104140" y="22617"/>
                    <a:pt x="106257" y="25784"/>
                  </a:cubicBezTo>
                  <a:cubicBezTo>
                    <a:pt x="108373" y="28952"/>
                    <a:pt x="110161" y="32295"/>
                    <a:pt x="111618" y="35815"/>
                  </a:cubicBezTo>
                  <a:cubicBezTo>
                    <a:pt x="113076" y="39334"/>
                    <a:pt x="114177" y="42962"/>
                    <a:pt x="114919" y="46698"/>
                  </a:cubicBezTo>
                  <a:cubicBezTo>
                    <a:pt x="115663" y="50435"/>
                    <a:pt x="116035" y="54208"/>
                    <a:pt x="116035" y="58017"/>
                  </a:cubicBezTo>
                  <a:cubicBezTo>
                    <a:pt x="116035" y="61826"/>
                    <a:pt x="115663" y="65599"/>
                    <a:pt x="114919" y="69336"/>
                  </a:cubicBezTo>
                  <a:cubicBezTo>
                    <a:pt x="114177" y="73072"/>
                    <a:pt x="113076" y="76700"/>
                    <a:pt x="111618" y="80219"/>
                  </a:cubicBezTo>
                  <a:cubicBezTo>
                    <a:pt x="110161" y="83739"/>
                    <a:pt x="108373" y="87082"/>
                    <a:pt x="106257" y="90250"/>
                  </a:cubicBezTo>
                  <a:cubicBezTo>
                    <a:pt x="104140" y="93417"/>
                    <a:pt x="101736" y="96348"/>
                    <a:pt x="99042" y="99041"/>
                  </a:cubicBezTo>
                  <a:cubicBezTo>
                    <a:pt x="96348" y="101735"/>
                    <a:pt x="93418" y="104140"/>
                    <a:pt x="90250" y="106256"/>
                  </a:cubicBezTo>
                  <a:cubicBezTo>
                    <a:pt x="87082" y="108373"/>
                    <a:pt x="83739" y="110160"/>
                    <a:pt x="80220" y="111618"/>
                  </a:cubicBezTo>
                  <a:cubicBezTo>
                    <a:pt x="76700" y="113076"/>
                    <a:pt x="73072" y="114176"/>
                    <a:pt x="69336" y="114919"/>
                  </a:cubicBezTo>
                  <a:cubicBezTo>
                    <a:pt x="65600" y="115662"/>
                    <a:pt x="61826" y="116034"/>
                    <a:pt x="58017" y="116034"/>
                  </a:cubicBezTo>
                  <a:cubicBezTo>
                    <a:pt x="54208" y="116034"/>
                    <a:pt x="50435" y="115662"/>
                    <a:pt x="46699" y="114919"/>
                  </a:cubicBezTo>
                  <a:cubicBezTo>
                    <a:pt x="42962" y="114176"/>
                    <a:pt x="39335" y="113076"/>
                    <a:pt x="35815" y="111618"/>
                  </a:cubicBezTo>
                  <a:cubicBezTo>
                    <a:pt x="32296" y="110160"/>
                    <a:pt x="28952" y="108373"/>
                    <a:pt x="25784" y="106256"/>
                  </a:cubicBezTo>
                  <a:cubicBezTo>
                    <a:pt x="22617" y="104140"/>
                    <a:pt x="19687" y="101735"/>
                    <a:pt x="16993" y="99041"/>
                  </a:cubicBezTo>
                  <a:cubicBezTo>
                    <a:pt x="14299" y="96348"/>
                    <a:pt x="11895" y="93417"/>
                    <a:pt x="9778" y="90250"/>
                  </a:cubicBezTo>
                  <a:cubicBezTo>
                    <a:pt x="7662" y="87082"/>
                    <a:pt x="5874" y="83739"/>
                    <a:pt x="4417" y="80219"/>
                  </a:cubicBezTo>
                  <a:cubicBezTo>
                    <a:pt x="2959" y="76700"/>
                    <a:pt x="1858" y="73072"/>
                    <a:pt x="1115" y="69336"/>
                  </a:cubicBezTo>
                  <a:cubicBezTo>
                    <a:pt x="372" y="65599"/>
                    <a:pt x="0" y="61826"/>
                    <a:pt x="0" y="58017"/>
                  </a:cubicBezTo>
                  <a:cubicBezTo>
                    <a:pt x="0" y="54208"/>
                    <a:pt x="372" y="50435"/>
                    <a:pt x="1115" y="46698"/>
                  </a:cubicBezTo>
                  <a:cubicBezTo>
                    <a:pt x="1858" y="42962"/>
                    <a:pt x="2959" y="39334"/>
                    <a:pt x="4417" y="35815"/>
                  </a:cubicBezTo>
                  <a:cubicBezTo>
                    <a:pt x="5874" y="32295"/>
                    <a:pt x="7662" y="28952"/>
                    <a:pt x="9778" y="25784"/>
                  </a:cubicBezTo>
                  <a:cubicBezTo>
                    <a:pt x="11895" y="22617"/>
                    <a:pt x="14299" y="19686"/>
                    <a:pt x="16993" y="16993"/>
                  </a:cubicBezTo>
                  <a:cubicBezTo>
                    <a:pt x="19687" y="14299"/>
                    <a:pt x="22617" y="11894"/>
                    <a:pt x="25784" y="9778"/>
                  </a:cubicBezTo>
                  <a:cubicBezTo>
                    <a:pt x="28952" y="7661"/>
                    <a:pt x="32296" y="5874"/>
                    <a:pt x="35815" y="4416"/>
                  </a:cubicBezTo>
                  <a:cubicBezTo>
                    <a:pt x="39335" y="2958"/>
                    <a:pt x="42962" y="1858"/>
                    <a:pt x="46699" y="1115"/>
                  </a:cubicBezTo>
                  <a:cubicBezTo>
                    <a:pt x="50435" y="372"/>
                    <a:pt x="54208" y="0"/>
                    <a:pt x="5801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2239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2" name="Shape 2268">
              <a:extLst>
                <a:ext uri="{FF2B5EF4-FFF2-40B4-BE49-F238E27FC236}">
                  <a16:creationId xmlns:a16="http://schemas.microsoft.com/office/drawing/2014/main" id="{626DC0F3-D45E-E4D9-A0FA-C5C42B72D4BE}"/>
                </a:ext>
              </a:extLst>
            </p:cNvPr>
            <p:cNvSpPr/>
            <p:nvPr/>
          </p:nvSpPr>
          <p:spPr>
            <a:xfrm>
              <a:off x="9321657" y="2977041"/>
              <a:ext cx="116035" cy="116034"/>
            </a:xfrm>
            <a:custGeom>
              <a:avLst/>
              <a:gdLst/>
              <a:ahLst/>
              <a:cxnLst/>
              <a:rect l="0" t="0" r="0" b="0"/>
              <a:pathLst>
                <a:path w="116035" h="116034">
                  <a:moveTo>
                    <a:pt x="58017" y="0"/>
                  </a:moveTo>
                  <a:cubicBezTo>
                    <a:pt x="61826" y="0"/>
                    <a:pt x="65600" y="372"/>
                    <a:pt x="69336" y="1115"/>
                  </a:cubicBezTo>
                  <a:cubicBezTo>
                    <a:pt x="73072" y="1858"/>
                    <a:pt x="76700" y="2958"/>
                    <a:pt x="80220" y="4416"/>
                  </a:cubicBezTo>
                  <a:cubicBezTo>
                    <a:pt x="83739" y="5874"/>
                    <a:pt x="87082" y="7661"/>
                    <a:pt x="90250" y="9778"/>
                  </a:cubicBezTo>
                  <a:cubicBezTo>
                    <a:pt x="93418" y="11894"/>
                    <a:pt x="96348" y="14299"/>
                    <a:pt x="99042" y="16993"/>
                  </a:cubicBezTo>
                  <a:cubicBezTo>
                    <a:pt x="101736" y="19686"/>
                    <a:pt x="104140" y="22617"/>
                    <a:pt x="106257" y="25784"/>
                  </a:cubicBezTo>
                  <a:cubicBezTo>
                    <a:pt x="108373" y="28952"/>
                    <a:pt x="110161" y="32295"/>
                    <a:pt x="111618" y="35815"/>
                  </a:cubicBezTo>
                  <a:cubicBezTo>
                    <a:pt x="113076" y="39334"/>
                    <a:pt x="114177" y="42962"/>
                    <a:pt x="114919" y="46698"/>
                  </a:cubicBezTo>
                  <a:cubicBezTo>
                    <a:pt x="115663" y="50435"/>
                    <a:pt x="116035" y="54208"/>
                    <a:pt x="116035" y="58017"/>
                  </a:cubicBezTo>
                  <a:cubicBezTo>
                    <a:pt x="116035" y="61826"/>
                    <a:pt x="115663" y="65599"/>
                    <a:pt x="114919" y="69336"/>
                  </a:cubicBezTo>
                  <a:cubicBezTo>
                    <a:pt x="114177" y="73072"/>
                    <a:pt x="113076" y="76700"/>
                    <a:pt x="111618" y="80219"/>
                  </a:cubicBezTo>
                  <a:cubicBezTo>
                    <a:pt x="110161" y="83739"/>
                    <a:pt x="108373" y="87082"/>
                    <a:pt x="106257" y="90250"/>
                  </a:cubicBezTo>
                  <a:cubicBezTo>
                    <a:pt x="104140" y="93417"/>
                    <a:pt x="101736" y="96348"/>
                    <a:pt x="99042" y="99041"/>
                  </a:cubicBezTo>
                  <a:cubicBezTo>
                    <a:pt x="96348" y="101735"/>
                    <a:pt x="93418" y="104140"/>
                    <a:pt x="90250" y="106256"/>
                  </a:cubicBezTo>
                  <a:cubicBezTo>
                    <a:pt x="87082" y="108373"/>
                    <a:pt x="83739" y="110160"/>
                    <a:pt x="80220" y="111618"/>
                  </a:cubicBezTo>
                  <a:cubicBezTo>
                    <a:pt x="76700" y="113076"/>
                    <a:pt x="73072" y="114176"/>
                    <a:pt x="69336" y="114919"/>
                  </a:cubicBezTo>
                  <a:cubicBezTo>
                    <a:pt x="65600" y="115662"/>
                    <a:pt x="61826" y="116034"/>
                    <a:pt x="58017" y="116034"/>
                  </a:cubicBezTo>
                  <a:cubicBezTo>
                    <a:pt x="54208" y="116034"/>
                    <a:pt x="50435" y="115662"/>
                    <a:pt x="46699" y="114919"/>
                  </a:cubicBezTo>
                  <a:cubicBezTo>
                    <a:pt x="42962" y="114176"/>
                    <a:pt x="39335" y="113076"/>
                    <a:pt x="35815" y="111618"/>
                  </a:cubicBezTo>
                  <a:cubicBezTo>
                    <a:pt x="32296" y="110160"/>
                    <a:pt x="28952" y="108373"/>
                    <a:pt x="25784" y="106256"/>
                  </a:cubicBezTo>
                  <a:cubicBezTo>
                    <a:pt x="22617" y="104140"/>
                    <a:pt x="19687" y="101735"/>
                    <a:pt x="16993" y="99041"/>
                  </a:cubicBezTo>
                  <a:cubicBezTo>
                    <a:pt x="14299" y="96348"/>
                    <a:pt x="11895" y="93417"/>
                    <a:pt x="9778" y="90250"/>
                  </a:cubicBezTo>
                  <a:cubicBezTo>
                    <a:pt x="7662" y="87082"/>
                    <a:pt x="5874" y="83739"/>
                    <a:pt x="4417" y="80219"/>
                  </a:cubicBezTo>
                  <a:cubicBezTo>
                    <a:pt x="2959" y="76700"/>
                    <a:pt x="1858" y="73072"/>
                    <a:pt x="1115" y="69336"/>
                  </a:cubicBezTo>
                  <a:cubicBezTo>
                    <a:pt x="372" y="65599"/>
                    <a:pt x="0" y="61826"/>
                    <a:pt x="0" y="58017"/>
                  </a:cubicBezTo>
                  <a:cubicBezTo>
                    <a:pt x="0" y="54208"/>
                    <a:pt x="372" y="50435"/>
                    <a:pt x="1115" y="46698"/>
                  </a:cubicBezTo>
                  <a:cubicBezTo>
                    <a:pt x="1858" y="42962"/>
                    <a:pt x="2959" y="39334"/>
                    <a:pt x="4417" y="35815"/>
                  </a:cubicBezTo>
                  <a:cubicBezTo>
                    <a:pt x="5874" y="32295"/>
                    <a:pt x="7662" y="28952"/>
                    <a:pt x="9778" y="25784"/>
                  </a:cubicBezTo>
                  <a:cubicBezTo>
                    <a:pt x="11895" y="22617"/>
                    <a:pt x="14299" y="19686"/>
                    <a:pt x="16993" y="16993"/>
                  </a:cubicBezTo>
                  <a:cubicBezTo>
                    <a:pt x="19687" y="14299"/>
                    <a:pt x="22617" y="11894"/>
                    <a:pt x="25784" y="9778"/>
                  </a:cubicBezTo>
                  <a:cubicBezTo>
                    <a:pt x="28952" y="7661"/>
                    <a:pt x="32296" y="5874"/>
                    <a:pt x="35815" y="4416"/>
                  </a:cubicBezTo>
                  <a:cubicBezTo>
                    <a:pt x="39335" y="2958"/>
                    <a:pt x="42962" y="1858"/>
                    <a:pt x="46699" y="1115"/>
                  </a:cubicBezTo>
                  <a:cubicBezTo>
                    <a:pt x="50435" y="372"/>
                    <a:pt x="54208" y="0"/>
                    <a:pt x="5801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18D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3" name="Shape 2270">
              <a:extLst>
                <a:ext uri="{FF2B5EF4-FFF2-40B4-BE49-F238E27FC236}">
                  <a16:creationId xmlns:a16="http://schemas.microsoft.com/office/drawing/2014/main" id="{13F2269D-4A88-302C-87E4-3ABC1B18EF53}"/>
                </a:ext>
              </a:extLst>
            </p:cNvPr>
            <p:cNvSpPr/>
            <p:nvPr/>
          </p:nvSpPr>
          <p:spPr>
            <a:xfrm>
              <a:off x="9321321" y="3309051"/>
              <a:ext cx="114627" cy="114628"/>
            </a:xfrm>
            <a:custGeom>
              <a:avLst/>
              <a:gdLst/>
              <a:ahLst/>
              <a:cxnLst/>
              <a:rect l="0" t="0" r="0" b="0"/>
              <a:pathLst>
                <a:path w="114627" h="114628">
                  <a:moveTo>
                    <a:pt x="57314" y="0"/>
                  </a:moveTo>
                  <a:cubicBezTo>
                    <a:pt x="61077" y="0"/>
                    <a:pt x="64804" y="367"/>
                    <a:pt x="68495" y="1101"/>
                  </a:cubicBezTo>
                  <a:cubicBezTo>
                    <a:pt x="72186" y="1836"/>
                    <a:pt x="75770" y="2923"/>
                    <a:pt x="79246" y="4363"/>
                  </a:cubicBezTo>
                  <a:cubicBezTo>
                    <a:pt x="82724" y="5803"/>
                    <a:pt x="86027" y="7569"/>
                    <a:pt x="89155" y="9659"/>
                  </a:cubicBezTo>
                  <a:cubicBezTo>
                    <a:pt x="92284" y="11750"/>
                    <a:pt x="95179" y="14126"/>
                    <a:pt x="97841" y="16787"/>
                  </a:cubicBezTo>
                  <a:cubicBezTo>
                    <a:pt x="100502" y="19448"/>
                    <a:pt x="102877" y="22343"/>
                    <a:pt x="104968" y="25472"/>
                  </a:cubicBezTo>
                  <a:cubicBezTo>
                    <a:pt x="107059" y="28601"/>
                    <a:pt x="108824" y="31904"/>
                    <a:pt x="110265" y="35381"/>
                  </a:cubicBezTo>
                  <a:cubicBezTo>
                    <a:pt x="111705" y="38858"/>
                    <a:pt x="112792" y="42442"/>
                    <a:pt x="113526" y="46132"/>
                  </a:cubicBezTo>
                  <a:cubicBezTo>
                    <a:pt x="114260" y="49824"/>
                    <a:pt x="114627" y="53551"/>
                    <a:pt x="114627" y="57314"/>
                  </a:cubicBezTo>
                  <a:cubicBezTo>
                    <a:pt x="114627" y="61077"/>
                    <a:pt x="114260" y="64804"/>
                    <a:pt x="113526" y="68495"/>
                  </a:cubicBezTo>
                  <a:cubicBezTo>
                    <a:pt x="112792" y="72186"/>
                    <a:pt x="111705" y="75770"/>
                    <a:pt x="110265" y="79247"/>
                  </a:cubicBezTo>
                  <a:cubicBezTo>
                    <a:pt x="108824" y="82724"/>
                    <a:pt x="107059" y="86027"/>
                    <a:pt x="104968" y="89156"/>
                  </a:cubicBezTo>
                  <a:cubicBezTo>
                    <a:pt x="102877" y="92285"/>
                    <a:pt x="100502" y="95180"/>
                    <a:pt x="97841" y="97841"/>
                  </a:cubicBezTo>
                  <a:cubicBezTo>
                    <a:pt x="95179" y="100502"/>
                    <a:pt x="92284" y="102878"/>
                    <a:pt x="89155" y="104968"/>
                  </a:cubicBezTo>
                  <a:cubicBezTo>
                    <a:pt x="86027" y="107059"/>
                    <a:pt x="82724" y="108825"/>
                    <a:pt x="79246" y="110265"/>
                  </a:cubicBezTo>
                  <a:cubicBezTo>
                    <a:pt x="75770" y="111705"/>
                    <a:pt x="72186" y="112792"/>
                    <a:pt x="68495" y="113526"/>
                  </a:cubicBezTo>
                  <a:cubicBezTo>
                    <a:pt x="64804" y="114260"/>
                    <a:pt x="61077" y="114628"/>
                    <a:pt x="57314" y="114628"/>
                  </a:cubicBezTo>
                  <a:cubicBezTo>
                    <a:pt x="53550" y="114628"/>
                    <a:pt x="49823" y="114260"/>
                    <a:pt x="46132" y="113526"/>
                  </a:cubicBezTo>
                  <a:cubicBezTo>
                    <a:pt x="42442" y="112792"/>
                    <a:pt x="38857" y="111705"/>
                    <a:pt x="35381" y="110265"/>
                  </a:cubicBezTo>
                  <a:cubicBezTo>
                    <a:pt x="31903" y="108825"/>
                    <a:pt x="28601" y="107059"/>
                    <a:pt x="25472" y="104968"/>
                  </a:cubicBezTo>
                  <a:cubicBezTo>
                    <a:pt x="22343" y="102878"/>
                    <a:pt x="19448" y="100502"/>
                    <a:pt x="16787" y="97841"/>
                  </a:cubicBezTo>
                  <a:cubicBezTo>
                    <a:pt x="14125" y="95180"/>
                    <a:pt x="11750" y="92285"/>
                    <a:pt x="9659" y="89156"/>
                  </a:cubicBezTo>
                  <a:cubicBezTo>
                    <a:pt x="7569" y="86027"/>
                    <a:pt x="5803" y="82724"/>
                    <a:pt x="4363" y="79247"/>
                  </a:cubicBezTo>
                  <a:cubicBezTo>
                    <a:pt x="2922" y="75770"/>
                    <a:pt x="1836" y="72186"/>
                    <a:pt x="1101" y="68495"/>
                  </a:cubicBezTo>
                  <a:cubicBezTo>
                    <a:pt x="367" y="64804"/>
                    <a:pt x="0" y="61077"/>
                    <a:pt x="0" y="57314"/>
                  </a:cubicBezTo>
                  <a:cubicBezTo>
                    <a:pt x="0" y="53551"/>
                    <a:pt x="367" y="49824"/>
                    <a:pt x="1101" y="46132"/>
                  </a:cubicBezTo>
                  <a:cubicBezTo>
                    <a:pt x="1836" y="42442"/>
                    <a:pt x="2922" y="38858"/>
                    <a:pt x="4363" y="35381"/>
                  </a:cubicBezTo>
                  <a:cubicBezTo>
                    <a:pt x="5803" y="31904"/>
                    <a:pt x="7569" y="28601"/>
                    <a:pt x="9659" y="25472"/>
                  </a:cubicBezTo>
                  <a:cubicBezTo>
                    <a:pt x="11750" y="22343"/>
                    <a:pt x="14125" y="19448"/>
                    <a:pt x="16787" y="16787"/>
                  </a:cubicBezTo>
                  <a:cubicBezTo>
                    <a:pt x="19448" y="14126"/>
                    <a:pt x="22343" y="11750"/>
                    <a:pt x="25472" y="9659"/>
                  </a:cubicBezTo>
                  <a:cubicBezTo>
                    <a:pt x="28601" y="7569"/>
                    <a:pt x="31903" y="5803"/>
                    <a:pt x="35381" y="4363"/>
                  </a:cubicBezTo>
                  <a:cubicBezTo>
                    <a:pt x="38857" y="2923"/>
                    <a:pt x="42442" y="1836"/>
                    <a:pt x="46132" y="1101"/>
                  </a:cubicBezTo>
                  <a:cubicBezTo>
                    <a:pt x="49823" y="367"/>
                    <a:pt x="53550" y="0"/>
                    <a:pt x="5731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6C3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8116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C1D5-CD2B-8913-87C8-21BA1BE1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5: Route-Wise Revenue Contribution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B1A624F-98B9-375C-3B47-CD0DF357E6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2305615"/>
            <a:ext cx="1067720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Stacked bar or 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Mumbai and Kolkata contribute over 44% of route-based revenue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Suggests regional logistics strengths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99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220</TotalTime>
  <Words>604</Words>
  <Application>Microsoft Office PowerPoint</Application>
  <PresentationFormat>Widescreen</PresentationFormat>
  <Paragraphs>108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Calibri</vt:lpstr>
      <vt:lpstr>Century Gothic</vt:lpstr>
      <vt:lpstr>Segoe UI</vt:lpstr>
      <vt:lpstr>Wingdings 3</vt:lpstr>
      <vt:lpstr>Ion</vt:lpstr>
      <vt:lpstr>Supply-chain-Analysis-Client-Project Project-Team-ID: PTID-CDA-MAR-25-402</vt:lpstr>
      <vt:lpstr>Slide 1: Title Slide Title: Supply Chain Analysis Report Subtitle: Overview of Product Performance, Inventory, Transportation &amp; Manufacturing </vt:lpstr>
      <vt:lpstr>Slide 2: Executive Summary Content: Total Revenue: ₹5.77M Total Cost: ₹52.9K Key locations: Mumbai, Chennai, Delhi, Bangalore, Kolkata Focus Areas: Product performance, logistics, inventory levels, lead times. </vt:lpstr>
      <vt:lpstr>Product Performance : Revenue VS  Cost by Location </vt:lpstr>
      <vt:lpstr>Slide 3: Revenue vs Cost by  Location Chart: Bar chart Insights: Mumbai generated the highest revenue (₹34.3K) Bangalore had the lowest cost (₹815.15) Delhi had a good revenue-to-cost efficiency </vt:lpstr>
      <vt:lpstr>Product: Sales by Region</vt:lpstr>
      <vt:lpstr>Slide 4: Product Sales by Region</vt:lpstr>
      <vt:lpstr>Route-Wise Revenue –Contribution by  Location  </vt:lpstr>
      <vt:lpstr>Slide 5: Route-Wise Revenue Contribution</vt:lpstr>
      <vt:lpstr>Inventory Levels Overview</vt:lpstr>
      <vt:lpstr>Slide 6: Inventory Levels Overview</vt:lpstr>
      <vt:lpstr>Product Sales vs Customer Demographics</vt:lpstr>
      <vt:lpstr>Slide 7: Product Sales vs Customer Demographics</vt:lpstr>
      <vt:lpstr>Revenue &amp; Pricing Analysis</vt:lpstr>
      <vt:lpstr>Slide 8: Revenue &amp; Pricing Analysis</vt:lpstr>
      <vt:lpstr>Transportation Cost and Mode Comparison</vt:lpstr>
      <vt:lpstr>Slide 9: Transportation Cost and Mode Comparison</vt:lpstr>
      <vt:lpstr> Product Inspection &amp; Defect Rates Slide 10 : </vt:lpstr>
      <vt:lpstr>Manufacturing Lead Time &amp; Costs</vt:lpstr>
      <vt:lpstr>Slide 11: Manufacturing Lead Time &amp; Costs</vt:lpstr>
      <vt:lpstr>Shipping Carrier &amp; Route Profitability</vt:lpstr>
      <vt:lpstr>Slide 12: Shipping Carrier &amp; Route Profitability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 kumar</dc:creator>
  <cp:lastModifiedBy>venkat kumar</cp:lastModifiedBy>
  <cp:revision>2</cp:revision>
  <dcterms:created xsi:type="dcterms:W3CDTF">2025-05-10T10:49:13Z</dcterms:created>
  <dcterms:modified xsi:type="dcterms:W3CDTF">2025-05-10T14:30:09Z</dcterms:modified>
</cp:coreProperties>
</file>