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Lst>
  <p:notesMasterIdLst>
    <p:notesMasterId r:id="rId20"/>
  </p:notesMasterIdLst>
  <p:sldIdLst>
    <p:sldId id="256" r:id="rId3"/>
    <p:sldId id="337" r:id="rId4"/>
    <p:sldId id="329" r:id="rId5"/>
    <p:sldId id="288" r:id="rId6"/>
    <p:sldId id="341" r:id="rId7"/>
    <p:sldId id="342" r:id="rId8"/>
    <p:sldId id="347" r:id="rId9"/>
    <p:sldId id="348" r:id="rId10"/>
    <p:sldId id="343" r:id="rId11"/>
    <p:sldId id="345" r:id="rId12"/>
    <p:sldId id="258" r:id="rId13"/>
    <p:sldId id="349" r:id="rId14"/>
    <p:sldId id="350" r:id="rId15"/>
    <p:sldId id="351" r:id="rId16"/>
    <p:sldId id="352" r:id="rId17"/>
    <p:sldId id="353" r:id="rId18"/>
    <p:sldId id="340" r:id="rId19"/>
  </p:sldIdLst>
  <p:sldSz cx="12192000" cy="6858000"/>
  <p:notesSz cx="6858000" cy="9144000"/>
  <p:embeddedFontLst>
    <p:embeddedFont>
      <p:font typeface="Lato Black" panose="020F0502020204030203" pitchFamily="34" charset="0"/>
      <p:bold r:id="rId21"/>
      <p:boldItalic r:id="rId22"/>
    </p:embeddedFont>
    <p:embeddedFont>
      <p:font typeface="Open Sans" panose="020B0606030504020204" pitchFamily="34" charset="0"/>
      <p:regular r:id="rId23"/>
      <p:bold r:id="rId24"/>
      <p:italic r:id="rId25"/>
      <p:boldItalic r:id="rId26"/>
    </p:embeddedFont>
    <p:embeddedFont>
      <p:font typeface="Open Sans Light" panose="020B03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47" autoAdjust="0"/>
    <p:restoredTop sz="95033" autoAdjust="0"/>
  </p:normalViewPr>
  <p:slideViewPr>
    <p:cSldViewPr snapToGrid="0">
      <p:cViewPr varScale="1">
        <p:scale>
          <a:sx n="82" d="100"/>
          <a:sy n="82" d="100"/>
        </p:scale>
        <p:origin x="1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7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9" name="Google Shape;3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038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655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466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122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59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061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89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0"/>
        <p:cNvGrpSpPr/>
        <p:nvPr/>
      </p:nvGrpSpPr>
      <p:grpSpPr>
        <a:xfrm>
          <a:off x="0" y="0"/>
          <a:ext cx="0" cy="0"/>
          <a:chOff x="0" y="0"/>
          <a:chExt cx="0" cy="0"/>
        </a:xfrm>
      </p:grpSpPr>
      <p:sp>
        <p:nvSpPr>
          <p:cNvPr id="3721" name="Google Shape;3721;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22" name="Google Shape;3722;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5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55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142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25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9_Cover color1">
  <p:cSld name="9_Cover color1">
    <p:bg>
      <p:bgPr>
        <a:solidFill>
          <a:schemeClr val="accent6"/>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_Title Slide">
  <p:cSld name="01_Title Slide">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12"/>
          <p:cNvSpPr txBox="1">
            <a:spLocks noGrp="1"/>
          </p:cNvSpPr>
          <p:nvPr>
            <p:ph type="body" idx="1"/>
          </p:nvPr>
        </p:nvSpPr>
        <p:spPr>
          <a:xfrm>
            <a:off x="838200" y="82743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ppt_w</p:attrName>
                                        </p:attrNameLst>
                                      </p:cBhvr>
                                      <p:tavLst>
                                        <p:tav tm="0">
                                          <p:val>
                                            <p:strVal val="0"/>
                                          </p:val>
                                        </p:tav>
                                        <p:tav tm="100000">
                                          <p:val>
                                            <p:strVal val="#ppt_w"/>
                                          </p:val>
                                        </p:tav>
                                      </p:tavLst>
                                    </p:anim>
                                    <p:anim calcmode="lin" valueType="num">
                                      <p:cBhvr additive="base">
                                        <p:cTn id="8" dur="500"/>
                                        <p:tgtEl>
                                          <p:spTgt spid="29"/>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2000"/>
                                        <p:tgtEl>
                                          <p:spTgt spid="30">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30">
                                            <p:txEl>
                                              <p:pRg st="1" end="1"/>
                                            </p:txEl>
                                          </p:spTgt>
                                        </p:tgtEl>
                                        <p:attrNameLst>
                                          <p:attrName>style.visibility</p:attrName>
                                        </p:attrNameLst>
                                      </p:cBhvr>
                                      <p:to>
                                        <p:strVal val="visible"/>
                                      </p:to>
                                    </p:set>
                                    <p:animEffect transition="in" filter="fade">
                                      <p:cBhvr>
                                        <p:cTn id="14" dur="2000"/>
                                        <p:tgtEl>
                                          <p:spTgt spid="30">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2000"/>
                                        <p:tgtEl>
                                          <p:spTgt spid="30">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30">
                                            <p:txEl>
                                              <p:pRg st="3" end="3"/>
                                            </p:txEl>
                                          </p:spTgt>
                                        </p:tgtEl>
                                        <p:attrNameLst>
                                          <p:attrName>style.visibility</p:attrName>
                                        </p:attrNameLst>
                                      </p:cBhvr>
                                      <p:to>
                                        <p:strVal val="visible"/>
                                      </p:to>
                                    </p:set>
                                    <p:animEffect transition="in" filter="fade">
                                      <p:cBhvr>
                                        <p:cTn id="20" dur="2000"/>
                                        <p:tgtEl>
                                          <p:spTgt spid="30">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30">
                                            <p:txEl>
                                              <p:pRg st="4" end="4"/>
                                            </p:txEl>
                                          </p:spTgt>
                                        </p:tgtEl>
                                        <p:attrNameLst>
                                          <p:attrName>style.visibility</p:attrName>
                                        </p:attrNameLst>
                                      </p:cBhvr>
                                      <p:to>
                                        <p:strVal val="visible"/>
                                      </p:to>
                                    </p:set>
                                    <p:animEffect transition="in" filter="fade">
                                      <p:cBhvr>
                                        <p:cTn id="23" dur="2000"/>
                                        <p:tgtEl>
                                          <p:spTgt spid="30">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30">
                                            <p:txEl>
                                              <p:pRg st="5" end="5"/>
                                            </p:txEl>
                                          </p:spTgt>
                                        </p:tgtEl>
                                        <p:attrNameLst>
                                          <p:attrName>style.visibility</p:attrName>
                                        </p:attrNameLst>
                                      </p:cBhvr>
                                      <p:to>
                                        <p:strVal val="visible"/>
                                      </p:to>
                                    </p:set>
                                    <p:animEffect transition="in" filter="fade">
                                      <p:cBhvr>
                                        <p:cTn id="26" dur="2000"/>
                                        <p:tgtEl>
                                          <p:spTgt spid="30">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30">
                                            <p:txEl>
                                              <p:pRg st="6" end="6"/>
                                            </p:txEl>
                                          </p:spTgt>
                                        </p:tgtEl>
                                        <p:attrNameLst>
                                          <p:attrName>style.visibility</p:attrName>
                                        </p:attrNameLst>
                                      </p:cBhvr>
                                      <p:to>
                                        <p:strVal val="visible"/>
                                      </p:to>
                                    </p:set>
                                    <p:animEffect transition="in" filter="fade">
                                      <p:cBhvr>
                                        <p:cTn id="29" dur="2000"/>
                                        <p:tgtEl>
                                          <p:spTgt spid="30">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30">
                                            <p:txEl>
                                              <p:pRg st="7" end="7"/>
                                            </p:txEl>
                                          </p:spTgt>
                                        </p:tgtEl>
                                        <p:attrNameLst>
                                          <p:attrName>style.visibility</p:attrName>
                                        </p:attrNameLst>
                                      </p:cBhvr>
                                      <p:to>
                                        <p:strVal val="visible"/>
                                      </p:to>
                                    </p:set>
                                    <p:animEffect transition="in" filter="fade">
                                      <p:cBhvr>
                                        <p:cTn id="32" dur="2000"/>
                                        <p:tgtEl>
                                          <p:spTgt spid="30">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30">
                                            <p:txEl>
                                              <p:pRg st="8" end="8"/>
                                            </p:txEl>
                                          </p:spTgt>
                                        </p:tgtEl>
                                        <p:attrNameLst>
                                          <p:attrName>style.visibility</p:attrName>
                                        </p:attrNameLst>
                                      </p:cBhvr>
                                      <p:to>
                                        <p:strVal val="visible"/>
                                      </p:to>
                                    </p:set>
                                    <p:animEffect transition="in" filter="fade">
                                      <p:cBhvr>
                                        <p:cTn id="35" dur="2000"/>
                                        <p:tgtEl>
                                          <p:spTgt spid="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Title Slide_option">
  <p:cSld name="3_Title Slide_option">
    <p:spTree>
      <p:nvGrpSpPr>
        <p:cNvPr id="1" name="Shape 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6"/>
          <p:cNvSpPr txBox="1">
            <a:spLocks noGrp="1"/>
          </p:cNvSpPr>
          <p:nvPr>
            <p:ph type="body" idx="1"/>
          </p:nvPr>
        </p:nvSpPr>
        <p:spPr>
          <a:xfrm>
            <a:off x="838200" y="82743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38" name="Google Shape;38;p16"/>
          <p:cNvSpPr>
            <a:spLocks noGrp="1"/>
          </p:cNvSpPr>
          <p:nvPr>
            <p:ph type="pic" idx="2"/>
          </p:nvPr>
        </p:nvSpPr>
        <p:spPr>
          <a:xfrm>
            <a:off x="0" y="1894649"/>
            <a:ext cx="4293704" cy="1882224"/>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39" name="Google Shape;39;p16"/>
          <p:cNvSpPr>
            <a:spLocks noGrp="1"/>
          </p:cNvSpPr>
          <p:nvPr>
            <p:ph type="pic" idx="3"/>
          </p:nvPr>
        </p:nvSpPr>
        <p:spPr>
          <a:xfrm>
            <a:off x="8203096" y="1894649"/>
            <a:ext cx="3988904" cy="1882224"/>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40" name="Google Shape;40;p16"/>
          <p:cNvSpPr txBox="1">
            <a:spLocks noGrp="1"/>
          </p:cNvSpPr>
          <p:nvPr>
            <p:ph type="body" idx="4"/>
          </p:nvPr>
        </p:nvSpPr>
        <p:spPr>
          <a:xfrm>
            <a:off x="4294188" y="1894097"/>
            <a:ext cx="3908425" cy="1882775"/>
          </a:xfrm>
          <a:prstGeom prst="rect">
            <a:avLst/>
          </a:prstGeom>
          <a:solidFill>
            <a:schemeClr val="accent6"/>
          </a:solidFill>
          <a:ln>
            <a:noFill/>
          </a:ln>
        </p:spPr>
        <p:txBody>
          <a:bodyPr spcFirstLastPara="1" wrap="square" lIns="91425" tIns="45700" rIns="91425" bIns="45700" anchor="t" anchorCtr="0"/>
          <a:lstStyle>
            <a:lvl1pPr marL="457200" marR="0" lvl="0" indent="-330200" algn="ctr" rtl="0">
              <a:lnSpc>
                <a:spcPct val="90000"/>
              </a:lnSpc>
              <a:spcBef>
                <a:spcPts val="10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1pPr>
            <a:lvl2pPr marL="914400" marR="0" lvl="1"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2pPr>
            <a:lvl3pPr marL="1371600" marR="0" lvl="2"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3pPr>
            <a:lvl4pPr marL="1828800" marR="0" lvl="3"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4pPr>
            <a:lvl5pPr marL="2286000" marR="0" lvl="4"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ppt_w</p:attrName>
                                        </p:attrNameLst>
                                      </p:cBhvr>
                                      <p:tavLst>
                                        <p:tav tm="0">
                                          <p:val>
                                            <p:strVal val="0"/>
                                          </p:val>
                                        </p:tav>
                                        <p:tav tm="100000">
                                          <p:val>
                                            <p:strVal val="#ppt_w"/>
                                          </p:val>
                                        </p:tav>
                                      </p:tavLst>
                                    </p:anim>
                                    <p:anim calcmode="lin" valueType="num">
                                      <p:cBhvr additive="base">
                                        <p:cTn id="8" dur="500"/>
                                        <p:tgtEl>
                                          <p:spTgt spid="36"/>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37">
                                            <p:txEl>
                                              <p:pRg st="0" end="0"/>
                                            </p:txEl>
                                          </p:spTgt>
                                        </p:tgtEl>
                                        <p:attrNameLst>
                                          <p:attrName>style.visibility</p:attrName>
                                        </p:attrNameLst>
                                      </p:cBhvr>
                                      <p:to>
                                        <p:strVal val="visible"/>
                                      </p:to>
                                    </p:set>
                                    <p:animEffect transition="in" filter="fade">
                                      <p:cBhvr>
                                        <p:cTn id="11" dur="2000"/>
                                        <p:tgtEl>
                                          <p:spTgt spid="37">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37">
                                            <p:txEl>
                                              <p:pRg st="1" end="1"/>
                                            </p:txEl>
                                          </p:spTgt>
                                        </p:tgtEl>
                                        <p:attrNameLst>
                                          <p:attrName>style.visibility</p:attrName>
                                        </p:attrNameLst>
                                      </p:cBhvr>
                                      <p:to>
                                        <p:strVal val="visible"/>
                                      </p:to>
                                    </p:set>
                                    <p:animEffect transition="in" filter="fade">
                                      <p:cBhvr>
                                        <p:cTn id="14" dur="2000"/>
                                        <p:tgtEl>
                                          <p:spTgt spid="37">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2000"/>
                                        <p:tgtEl>
                                          <p:spTgt spid="37">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37">
                                            <p:txEl>
                                              <p:pRg st="3" end="3"/>
                                            </p:txEl>
                                          </p:spTgt>
                                        </p:tgtEl>
                                        <p:attrNameLst>
                                          <p:attrName>style.visibility</p:attrName>
                                        </p:attrNameLst>
                                      </p:cBhvr>
                                      <p:to>
                                        <p:strVal val="visible"/>
                                      </p:to>
                                    </p:set>
                                    <p:animEffect transition="in" filter="fade">
                                      <p:cBhvr>
                                        <p:cTn id="20" dur="2000"/>
                                        <p:tgtEl>
                                          <p:spTgt spid="37">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37">
                                            <p:txEl>
                                              <p:pRg st="4" end="4"/>
                                            </p:txEl>
                                          </p:spTgt>
                                        </p:tgtEl>
                                        <p:attrNameLst>
                                          <p:attrName>style.visibility</p:attrName>
                                        </p:attrNameLst>
                                      </p:cBhvr>
                                      <p:to>
                                        <p:strVal val="visible"/>
                                      </p:to>
                                    </p:set>
                                    <p:animEffect transition="in" filter="fade">
                                      <p:cBhvr>
                                        <p:cTn id="23" dur="2000"/>
                                        <p:tgtEl>
                                          <p:spTgt spid="37">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37">
                                            <p:txEl>
                                              <p:pRg st="5" end="5"/>
                                            </p:txEl>
                                          </p:spTgt>
                                        </p:tgtEl>
                                        <p:attrNameLst>
                                          <p:attrName>style.visibility</p:attrName>
                                        </p:attrNameLst>
                                      </p:cBhvr>
                                      <p:to>
                                        <p:strVal val="visible"/>
                                      </p:to>
                                    </p:set>
                                    <p:animEffect transition="in" filter="fade">
                                      <p:cBhvr>
                                        <p:cTn id="26" dur="2000"/>
                                        <p:tgtEl>
                                          <p:spTgt spid="37">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37">
                                            <p:txEl>
                                              <p:pRg st="6" end="6"/>
                                            </p:txEl>
                                          </p:spTgt>
                                        </p:tgtEl>
                                        <p:attrNameLst>
                                          <p:attrName>style.visibility</p:attrName>
                                        </p:attrNameLst>
                                      </p:cBhvr>
                                      <p:to>
                                        <p:strVal val="visible"/>
                                      </p:to>
                                    </p:set>
                                    <p:animEffect transition="in" filter="fade">
                                      <p:cBhvr>
                                        <p:cTn id="29" dur="2000"/>
                                        <p:tgtEl>
                                          <p:spTgt spid="37">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37">
                                            <p:txEl>
                                              <p:pRg st="7" end="7"/>
                                            </p:txEl>
                                          </p:spTgt>
                                        </p:tgtEl>
                                        <p:attrNameLst>
                                          <p:attrName>style.visibility</p:attrName>
                                        </p:attrNameLst>
                                      </p:cBhvr>
                                      <p:to>
                                        <p:strVal val="visible"/>
                                      </p:to>
                                    </p:set>
                                    <p:animEffect transition="in" filter="fade">
                                      <p:cBhvr>
                                        <p:cTn id="32" dur="2000"/>
                                        <p:tgtEl>
                                          <p:spTgt spid="37">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37">
                                            <p:txEl>
                                              <p:pRg st="8" end="8"/>
                                            </p:txEl>
                                          </p:spTgt>
                                        </p:tgtEl>
                                        <p:attrNameLst>
                                          <p:attrName>style.visibility</p:attrName>
                                        </p:attrNameLst>
                                      </p:cBhvr>
                                      <p:to>
                                        <p:strVal val="visible"/>
                                      </p:to>
                                    </p:set>
                                    <p:animEffect transition="in" filter="fade">
                                      <p:cBhvr>
                                        <p:cTn id="35" dur="2000"/>
                                        <p:tgtEl>
                                          <p:spTgt spid="37">
                                            <p:txEl>
                                              <p:pRg st="8" end="8"/>
                                            </p:txEl>
                                          </p:spTgt>
                                        </p:tgtEl>
                                      </p:cBhvr>
                                    </p:animEffect>
                                  </p:childTnLst>
                                </p:cTn>
                              </p:par>
                              <p:par>
                                <p:cTn id="36" presetID="2" presetClass="entr" presetSubtype="4" fill="hold" nodeType="withEffect">
                                  <p:stCondLst>
                                    <p:cond delay="2600"/>
                                  </p:stCondLst>
                                  <p:childTnLst>
                                    <p:set>
                                      <p:cBhvr>
                                        <p:cTn id="37" dur="1" fill="hold">
                                          <p:stCondLst>
                                            <p:cond delay="0"/>
                                          </p:stCondLst>
                                        </p:cTn>
                                        <p:tgtEl>
                                          <p:spTgt spid="38"/>
                                        </p:tgtEl>
                                        <p:attrNameLst>
                                          <p:attrName>style.visibility</p:attrName>
                                        </p:attrNameLst>
                                      </p:cBhvr>
                                      <p:to>
                                        <p:strVal val="visible"/>
                                      </p:to>
                                    </p:set>
                                    <p:anim calcmode="lin" valueType="num">
                                      <p:cBhvr additive="base">
                                        <p:cTn id="38" dur="500"/>
                                        <p:tgtEl>
                                          <p:spTgt spid="38"/>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260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with half image">
  <p:cSld name="2_Title Slide with half image">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17"/>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44" name="Google Shape;44;p17"/>
          <p:cNvSpPr>
            <a:spLocks noGrp="1"/>
          </p:cNvSpPr>
          <p:nvPr>
            <p:ph type="pic" idx="2"/>
          </p:nvPr>
        </p:nvSpPr>
        <p:spPr>
          <a:xfrm>
            <a:off x="0" y="2173356"/>
            <a:ext cx="12192000" cy="3273977"/>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ppt_w</p:attrName>
                                        </p:attrNameLst>
                                      </p:cBhvr>
                                      <p:tavLst>
                                        <p:tav tm="0">
                                          <p:val>
                                            <p:strVal val="0"/>
                                          </p:val>
                                        </p:tav>
                                        <p:tav tm="100000">
                                          <p:val>
                                            <p:strVal val="#ppt_w"/>
                                          </p:val>
                                        </p:tav>
                                      </p:tavLst>
                                    </p:anim>
                                    <p:anim calcmode="lin" valueType="num">
                                      <p:cBhvr additive="base">
                                        <p:cTn id="8" dur="500"/>
                                        <p:tgtEl>
                                          <p:spTgt spid="42"/>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2000"/>
                                        <p:tgtEl>
                                          <p:spTgt spid="43">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43">
                                            <p:txEl>
                                              <p:pRg st="1" end="1"/>
                                            </p:txEl>
                                          </p:spTgt>
                                        </p:tgtEl>
                                        <p:attrNameLst>
                                          <p:attrName>style.visibility</p:attrName>
                                        </p:attrNameLst>
                                      </p:cBhvr>
                                      <p:to>
                                        <p:strVal val="visible"/>
                                      </p:to>
                                    </p:set>
                                    <p:animEffect transition="in" filter="fade">
                                      <p:cBhvr>
                                        <p:cTn id="14" dur="2000"/>
                                        <p:tgtEl>
                                          <p:spTgt spid="43">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2000"/>
                                        <p:tgtEl>
                                          <p:spTgt spid="43">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43">
                                            <p:txEl>
                                              <p:pRg st="3" end="3"/>
                                            </p:txEl>
                                          </p:spTgt>
                                        </p:tgtEl>
                                        <p:attrNameLst>
                                          <p:attrName>style.visibility</p:attrName>
                                        </p:attrNameLst>
                                      </p:cBhvr>
                                      <p:to>
                                        <p:strVal val="visible"/>
                                      </p:to>
                                    </p:set>
                                    <p:animEffect transition="in" filter="fade">
                                      <p:cBhvr>
                                        <p:cTn id="20" dur="2000"/>
                                        <p:tgtEl>
                                          <p:spTgt spid="43">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43">
                                            <p:txEl>
                                              <p:pRg st="4" end="4"/>
                                            </p:txEl>
                                          </p:spTgt>
                                        </p:tgtEl>
                                        <p:attrNameLst>
                                          <p:attrName>style.visibility</p:attrName>
                                        </p:attrNameLst>
                                      </p:cBhvr>
                                      <p:to>
                                        <p:strVal val="visible"/>
                                      </p:to>
                                    </p:set>
                                    <p:animEffect transition="in" filter="fade">
                                      <p:cBhvr>
                                        <p:cTn id="23" dur="2000"/>
                                        <p:tgtEl>
                                          <p:spTgt spid="43">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43">
                                            <p:txEl>
                                              <p:pRg st="5" end="5"/>
                                            </p:txEl>
                                          </p:spTgt>
                                        </p:tgtEl>
                                        <p:attrNameLst>
                                          <p:attrName>style.visibility</p:attrName>
                                        </p:attrNameLst>
                                      </p:cBhvr>
                                      <p:to>
                                        <p:strVal val="visible"/>
                                      </p:to>
                                    </p:set>
                                    <p:animEffect transition="in" filter="fade">
                                      <p:cBhvr>
                                        <p:cTn id="26" dur="2000"/>
                                        <p:tgtEl>
                                          <p:spTgt spid="43">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43">
                                            <p:txEl>
                                              <p:pRg st="6" end="6"/>
                                            </p:txEl>
                                          </p:spTgt>
                                        </p:tgtEl>
                                        <p:attrNameLst>
                                          <p:attrName>style.visibility</p:attrName>
                                        </p:attrNameLst>
                                      </p:cBhvr>
                                      <p:to>
                                        <p:strVal val="visible"/>
                                      </p:to>
                                    </p:set>
                                    <p:animEffect transition="in" filter="fade">
                                      <p:cBhvr>
                                        <p:cTn id="29" dur="2000"/>
                                        <p:tgtEl>
                                          <p:spTgt spid="43">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43">
                                            <p:txEl>
                                              <p:pRg st="7" end="7"/>
                                            </p:txEl>
                                          </p:spTgt>
                                        </p:tgtEl>
                                        <p:attrNameLst>
                                          <p:attrName>style.visibility</p:attrName>
                                        </p:attrNameLst>
                                      </p:cBhvr>
                                      <p:to>
                                        <p:strVal val="visible"/>
                                      </p:to>
                                    </p:set>
                                    <p:animEffect transition="in" filter="fade">
                                      <p:cBhvr>
                                        <p:cTn id="32" dur="2000"/>
                                        <p:tgtEl>
                                          <p:spTgt spid="43">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43">
                                            <p:txEl>
                                              <p:pRg st="8" end="8"/>
                                            </p:txEl>
                                          </p:spTgt>
                                        </p:tgtEl>
                                        <p:attrNameLst>
                                          <p:attrName>style.visibility</p:attrName>
                                        </p:attrNameLst>
                                      </p:cBhvr>
                                      <p:to>
                                        <p:strVal val="visible"/>
                                      </p:to>
                                    </p:set>
                                    <p:animEffect transition="in" filter="fade">
                                      <p:cBhvr>
                                        <p:cTn id="35" dur="2000"/>
                                        <p:tgtEl>
                                          <p:spTgt spid="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Title Slide_option with image">
  <p:cSld name="4_Title Slide_option with image">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18"/>
          <p:cNvSpPr>
            <a:spLocks noGrp="1"/>
          </p:cNvSpPr>
          <p:nvPr>
            <p:ph type="pic" idx="2"/>
          </p:nvPr>
        </p:nvSpPr>
        <p:spPr>
          <a:xfrm>
            <a:off x="2213768" y="1338815"/>
            <a:ext cx="7764463" cy="125861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ppt_w</p:attrName>
                                        </p:attrNameLst>
                                      </p:cBhvr>
                                      <p:tavLst>
                                        <p:tav tm="0">
                                          <p:val>
                                            <p:strVal val="0"/>
                                          </p:val>
                                        </p:tav>
                                        <p:tav tm="100000">
                                          <p:val>
                                            <p:strVal val="#ppt_w"/>
                                          </p:val>
                                        </p:tav>
                                      </p:tavLst>
                                    </p:anim>
                                    <p:anim calcmode="lin" valueType="num">
                                      <p:cBhvr additive="base">
                                        <p:cTn id="8" dur="500"/>
                                        <p:tgtEl>
                                          <p:spTgt spid="4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2_Closing">
  <p:cSld name="02_Closing">
    <p:spTree>
      <p:nvGrpSpPr>
        <p:cNvPr id="1" name="Shape 48"/>
        <p:cNvGrpSpPr/>
        <p:nvPr/>
      </p:nvGrpSpPr>
      <p:grpSpPr>
        <a:xfrm>
          <a:off x="0" y="0"/>
          <a:ext cx="0" cy="0"/>
          <a:chOff x="0" y="0"/>
          <a:chExt cx="0" cy="0"/>
        </a:xfrm>
      </p:grpSpPr>
      <p:sp>
        <p:nvSpPr>
          <p:cNvPr id="49" name="Google Shape;49;p19"/>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50" name="Google Shape;50;p19"/>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rgbClr val="0E0E0E"/>
              </a:buClr>
              <a:buSzPts val="3200"/>
              <a:buFont typeface="Open Sans Light"/>
              <a:buNone/>
              <a:defRPr sz="3200" b="0" i="0" u="none" strike="noStrike" cap="none">
                <a:solidFill>
                  <a:srgbClr val="0E0E0E"/>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p:tgtEl>
                                          <p:spTgt spid="50"/>
                                        </p:tgtEl>
                                        <p:attrNameLst>
                                          <p:attrName>ppt_w</p:attrName>
                                        </p:attrNameLst>
                                      </p:cBhvr>
                                      <p:tavLst>
                                        <p:tav tm="0">
                                          <p:val>
                                            <p:strVal val="0"/>
                                          </p:val>
                                        </p:tav>
                                        <p:tav tm="100000">
                                          <p:val>
                                            <p:strVal val="#ppt_w"/>
                                          </p:val>
                                        </p:tav>
                                      </p:tavLst>
                                    </p:anim>
                                    <p:anim calcmode="lin" valueType="num">
                                      <p:cBhvr additive="base">
                                        <p:cTn id="8" dur="500"/>
                                        <p:tgtEl>
                                          <p:spTgt spid="5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image title">
  <p:cSld name="3_image title">
    <p:spTree>
      <p:nvGrpSpPr>
        <p:cNvPr id="1" name="Shape 51"/>
        <p:cNvGrpSpPr/>
        <p:nvPr/>
      </p:nvGrpSpPr>
      <p:grpSpPr>
        <a:xfrm>
          <a:off x="0" y="0"/>
          <a:ext cx="0" cy="0"/>
          <a:chOff x="0" y="0"/>
          <a:chExt cx="0" cy="0"/>
        </a:xfrm>
      </p:grpSpPr>
      <p:sp>
        <p:nvSpPr>
          <p:cNvPr id="52" name="Google Shape;52;p20"/>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53" name="Google Shape;53;p2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1"/>
              </a:buClr>
              <a:buSzPts val="3200"/>
              <a:buFont typeface="Open Sans Light"/>
              <a:buNone/>
              <a:defRPr sz="3200" b="0" i="0" u="none" strike="noStrike" cap="none">
                <a:solidFill>
                  <a:schemeClr val="dk1"/>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20"/>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p:tgtEl>
                                          <p:spTgt spid="53"/>
                                        </p:tgtEl>
                                        <p:attrNameLst>
                                          <p:attrName>ppt_w</p:attrName>
                                        </p:attrNameLst>
                                      </p:cBhvr>
                                      <p:tavLst>
                                        <p:tav tm="0">
                                          <p:val>
                                            <p:strVal val="0"/>
                                          </p:val>
                                        </p:tav>
                                        <p:tav tm="100000">
                                          <p:val>
                                            <p:strVal val="#ppt_w"/>
                                          </p:val>
                                        </p:tav>
                                      </p:tavLst>
                                    </p:anim>
                                    <p:anim calcmode="lin" valueType="num">
                                      <p:cBhvr additive="base">
                                        <p:cTn id="8" dur="500"/>
                                        <p:tgtEl>
                                          <p:spTgt spid="5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fade">
                                      <p:cBhvr>
                                        <p:cTn id="13" dur="2000"/>
                                        <p:tgtEl>
                                          <p:spTgt spid="5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54">
                                            <p:txEl>
                                              <p:pRg st="1" end="1"/>
                                            </p:txEl>
                                          </p:spTgt>
                                        </p:tgtEl>
                                        <p:attrNameLst>
                                          <p:attrName>style.visibility</p:attrName>
                                        </p:attrNameLst>
                                      </p:cBhvr>
                                      <p:to>
                                        <p:strVal val="visible"/>
                                      </p:to>
                                    </p:set>
                                    <p:animEffect transition="in" filter="fade">
                                      <p:cBhvr>
                                        <p:cTn id="18" dur="2000"/>
                                        <p:tgtEl>
                                          <p:spTgt spid="5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54">
                                            <p:txEl>
                                              <p:pRg st="2" end="2"/>
                                            </p:txEl>
                                          </p:spTgt>
                                        </p:tgtEl>
                                        <p:attrNameLst>
                                          <p:attrName>style.visibility</p:attrName>
                                        </p:attrNameLst>
                                      </p:cBhvr>
                                      <p:to>
                                        <p:strVal val="visible"/>
                                      </p:to>
                                    </p:set>
                                    <p:animEffect transition="in" filter="fade">
                                      <p:cBhvr>
                                        <p:cTn id="23" dur="2000"/>
                                        <p:tgtEl>
                                          <p:spTgt spid="5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54">
                                            <p:txEl>
                                              <p:pRg st="3" end="3"/>
                                            </p:txEl>
                                          </p:spTgt>
                                        </p:tgtEl>
                                        <p:attrNameLst>
                                          <p:attrName>style.visibility</p:attrName>
                                        </p:attrNameLst>
                                      </p:cBhvr>
                                      <p:to>
                                        <p:strVal val="visible"/>
                                      </p:to>
                                    </p:set>
                                    <p:animEffect transition="in" filter="fade">
                                      <p:cBhvr>
                                        <p:cTn id="28" dur="2000"/>
                                        <p:tgtEl>
                                          <p:spTgt spid="5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54">
                                            <p:txEl>
                                              <p:pRg st="4" end="4"/>
                                            </p:txEl>
                                          </p:spTgt>
                                        </p:tgtEl>
                                        <p:attrNameLst>
                                          <p:attrName>style.visibility</p:attrName>
                                        </p:attrNameLst>
                                      </p:cBhvr>
                                      <p:to>
                                        <p:strVal val="visible"/>
                                      </p:to>
                                    </p:set>
                                    <p:animEffect transition="in" filter="fade">
                                      <p:cBhvr>
                                        <p:cTn id="33" dur="2000"/>
                                        <p:tgtEl>
                                          <p:spTgt spid="5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54">
                                            <p:txEl>
                                              <p:pRg st="5" end="5"/>
                                            </p:txEl>
                                          </p:spTgt>
                                        </p:tgtEl>
                                        <p:attrNameLst>
                                          <p:attrName>style.visibility</p:attrName>
                                        </p:attrNameLst>
                                      </p:cBhvr>
                                      <p:to>
                                        <p:strVal val="visible"/>
                                      </p:to>
                                    </p:set>
                                    <p:animEffect transition="in" filter="fade">
                                      <p:cBhvr>
                                        <p:cTn id="38" dur="2000"/>
                                        <p:tgtEl>
                                          <p:spTgt spid="5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54">
                                            <p:txEl>
                                              <p:pRg st="6" end="6"/>
                                            </p:txEl>
                                          </p:spTgt>
                                        </p:tgtEl>
                                        <p:attrNameLst>
                                          <p:attrName>style.visibility</p:attrName>
                                        </p:attrNameLst>
                                      </p:cBhvr>
                                      <p:to>
                                        <p:strVal val="visible"/>
                                      </p:to>
                                    </p:set>
                                    <p:animEffect transition="in" filter="fade">
                                      <p:cBhvr>
                                        <p:cTn id="43" dur="2000"/>
                                        <p:tgtEl>
                                          <p:spTgt spid="5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54">
                                            <p:txEl>
                                              <p:pRg st="7" end="7"/>
                                            </p:txEl>
                                          </p:spTgt>
                                        </p:tgtEl>
                                        <p:attrNameLst>
                                          <p:attrName>style.visibility</p:attrName>
                                        </p:attrNameLst>
                                      </p:cBhvr>
                                      <p:to>
                                        <p:strVal val="visible"/>
                                      </p:to>
                                    </p:set>
                                    <p:animEffect transition="in" filter="fade">
                                      <p:cBhvr>
                                        <p:cTn id="48" dur="2000"/>
                                        <p:tgtEl>
                                          <p:spTgt spid="5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54">
                                            <p:txEl>
                                              <p:pRg st="8" end="8"/>
                                            </p:txEl>
                                          </p:spTgt>
                                        </p:tgtEl>
                                        <p:attrNameLst>
                                          <p:attrName>style.visibility</p:attrName>
                                        </p:attrNameLst>
                                      </p:cBhvr>
                                      <p:to>
                                        <p:strVal val="visible"/>
                                      </p:to>
                                    </p:set>
                                    <p:animEffect transition="in" filter="fade">
                                      <p:cBhvr>
                                        <p:cTn id="53" dur="2000"/>
                                        <p:tgtEl>
                                          <p:spTgt spid="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Closing image">
  <p:cSld name="3_Closing image">
    <p:spTree>
      <p:nvGrpSpPr>
        <p:cNvPr id="1" name="Shape 55"/>
        <p:cNvGrpSpPr/>
        <p:nvPr/>
      </p:nvGrpSpPr>
      <p:grpSpPr>
        <a:xfrm>
          <a:off x="0" y="0"/>
          <a:ext cx="0" cy="0"/>
          <a:chOff x="0" y="0"/>
          <a:chExt cx="0" cy="0"/>
        </a:xfrm>
      </p:grpSpPr>
      <p:sp>
        <p:nvSpPr>
          <p:cNvPr id="56" name="Google Shape;56;p2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half image">
  <p:cSld name="4_half image">
    <p:spTree>
      <p:nvGrpSpPr>
        <p:cNvPr id="1" name="Shape 57"/>
        <p:cNvGrpSpPr/>
        <p:nvPr/>
      </p:nvGrpSpPr>
      <p:grpSpPr>
        <a:xfrm>
          <a:off x="0" y="0"/>
          <a:ext cx="0" cy="0"/>
          <a:chOff x="0" y="0"/>
          <a:chExt cx="0" cy="0"/>
        </a:xfrm>
      </p:grpSpPr>
      <p:sp>
        <p:nvSpPr>
          <p:cNvPr id="58" name="Google Shape;58;p22"/>
          <p:cNvSpPr>
            <a:spLocks noGrp="1"/>
          </p:cNvSpPr>
          <p:nvPr>
            <p:ph type="pic" idx="2"/>
          </p:nvPr>
        </p:nvSpPr>
        <p:spPr>
          <a:xfrm>
            <a:off x="0" y="0"/>
            <a:ext cx="12192000" cy="353833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_One Column">
  <p:cSld name="01_One Column">
    <p:spTree>
      <p:nvGrpSpPr>
        <p:cNvPr id="1" name="Shape 59"/>
        <p:cNvGrpSpPr/>
        <p:nvPr/>
      </p:nvGrpSpPr>
      <p:grpSpPr>
        <a:xfrm>
          <a:off x="0" y="0"/>
          <a:ext cx="0" cy="0"/>
          <a:chOff x="0" y="0"/>
          <a:chExt cx="0" cy="0"/>
        </a:xfrm>
      </p:grpSpPr>
      <p:sp>
        <p:nvSpPr>
          <p:cNvPr id="60" name="Google Shape;60;p23"/>
          <p:cNvSpPr>
            <a:spLocks noGrp="1"/>
          </p:cNvSpPr>
          <p:nvPr>
            <p:ph type="pic" idx="2"/>
          </p:nvPr>
        </p:nvSpPr>
        <p:spPr>
          <a:xfrm>
            <a:off x="0" y="2080176"/>
            <a:ext cx="12192000" cy="311467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1" name="Google Shape;61;p2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p:tgtEl>
                                          <p:spTgt spid="61"/>
                                        </p:tgtEl>
                                        <p:attrNameLst>
                                          <p:attrName>ppt_w</p:attrName>
                                        </p:attrNameLst>
                                      </p:cBhvr>
                                      <p:tavLst>
                                        <p:tav tm="0">
                                          <p:val>
                                            <p:strVal val="0"/>
                                          </p:val>
                                        </p:tav>
                                        <p:tav tm="100000">
                                          <p:val>
                                            <p:strVal val="#ppt_w"/>
                                          </p:val>
                                        </p:tav>
                                      </p:tavLst>
                                    </p:anim>
                                    <p:anim calcmode="lin" valueType="num">
                                      <p:cBhvr additive="base">
                                        <p:cTn id="8" dur="500"/>
                                        <p:tgtEl>
                                          <p:spTgt spid="6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62">
                                            <p:txEl>
                                              <p:pRg st="0" end="0"/>
                                            </p:txEl>
                                          </p:spTgt>
                                        </p:tgtEl>
                                        <p:attrNameLst>
                                          <p:attrName>style.visibility</p:attrName>
                                        </p:attrNameLst>
                                      </p:cBhvr>
                                      <p:to>
                                        <p:strVal val="visible"/>
                                      </p:to>
                                    </p:set>
                                    <p:animEffect transition="in" filter="fade">
                                      <p:cBhvr>
                                        <p:cTn id="13" dur="2000"/>
                                        <p:tgtEl>
                                          <p:spTgt spid="6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62">
                                            <p:txEl>
                                              <p:pRg st="1" end="1"/>
                                            </p:txEl>
                                          </p:spTgt>
                                        </p:tgtEl>
                                        <p:attrNameLst>
                                          <p:attrName>style.visibility</p:attrName>
                                        </p:attrNameLst>
                                      </p:cBhvr>
                                      <p:to>
                                        <p:strVal val="visible"/>
                                      </p:to>
                                    </p:set>
                                    <p:animEffect transition="in" filter="fade">
                                      <p:cBhvr>
                                        <p:cTn id="18" dur="2000"/>
                                        <p:tgtEl>
                                          <p:spTgt spid="6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62">
                                            <p:txEl>
                                              <p:pRg st="2" end="2"/>
                                            </p:txEl>
                                          </p:spTgt>
                                        </p:tgtEl>
                                        <p:attrNameLst>
                                          <p:attrName>style.visibility</p:attrName>
                                        </p:attrNameLst>
                                      </p:cBhvr>
                                      <p:to>
                                        <p:strVal val="visible"/>
                                      </p:to>
                                    </p:set>
                                    <p:animEffect transition="in" filter="fade">
                                      <p:cBhvr>
                                        <p:cTn id="23" dur="2000"/>
                                        <p:tgtEl>
                                          <p:spTgt spid="6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62">
                                            <p:txEl>
                                              <p:pRg st="3" end="3"/>
                                            </p:txEl>
                                          </p:spTgt>
                                        </p:tgtEl>
                                        <p:attrNameLst>
                                          <p:attrName>style.visibility</p:attrName>
                                        </p:attrNameLst>
                                      </p:cBhvr>
                                      <p:to>
                                        <p:strVal val="visible"/>
                                      </p:to>
                                    </p:set>
                                    <p:animEffect transition="in" filter="fade">
                                      <p:cBhvr>
                                        <p:cTn id="28" dur="2000"/>
                                        <p:tgtEl>
                                          <p:spTgt spid="6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62">
                                            <p:txEl>
                                              <p:pRg st="4" end="4"/>
                                            </p:txEl>
                                          </p:spTgt>
                                        </p:tgtEl>
                                        <p:attrNameLst>
                                          <p:attrName>style.visibility</p:attrName>
                                        </p:attrNameLst>
                                      </p:cBhvr>
                                      <p:to>
                                        <p:strVal val="visible"/>
                                      </p:to>
                                    </p:set>
                                    <p:animEffect transition="in" filter="fade">
                                      <p:cBhvr>
                                        <p:cTn id="33" dur="2000"/>
                                        <p:tgtEl>
                                          <p:spTgt spid="6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62">
                                            <p:txEl>
                                              <p:pRg st="5" end="5"/>
                                            </p:txEl>
                                          </p:spTgt>
                                        </p:tgtEl>
                                        <p:attrNameLst>
                                          <p:attrName>style.visibility</p:attrName>
                                        </p:attrNameLst>
                                      </p:cBhvr>
                                      <p:to>
                                        <p:strVal val="visible"/>
                                      </p:to>
                                    </p:set>
                                    <p:animEffect transition="in" filter="fade">
                                      <p:cBhvr>
                                        <p:cTn id="38" dur="2000"/>
                                        <p:tgtEl>
                                          <p:spTgt spid="6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62">
                                            <p:txEl>
                                              <p:pRg st="6" end="6"/>
                                            </p:txEl>
                                          </p:spTgt>
                                        </p:tgtEl>
                                        <p:attrNameLst>
                                          <p:attrName>style.visibility</p:attrName>
                                        </p:attrNameLst>
                                      </p:cBhvr>
                                      <p:to>
                                        <p:strVal val="visible"/>
                                      </p:to>
                                    </p:set>
                                    <p:animEffect transition="in" filter="fade">
                                      <p:cBhvr>
                                        <p:cTn id="43" dur="2000"/>
                                        <p:tgtEl>
                                          <p:spTgt spid="6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62">
                                            <p:txEl>
                                              <p:pRg st="7" end="7"/>
                                            </p:txEl>
                                          </p:spTgt>
                                        </p:tgtEl>
                                        <p:attrNameLst>
                                          <p:attrName>style.visibility</p:attrName>
                                        </p:attrNameLst>
                                      </p:cBhvr>
                                      <p:to>
                                        <p:strVal val="visible"/>
                                      </p:to>
                                    </p:set>
                                    <p:animEffect transition="in" filter="fade">
                                      <p:cBhvr>
                                        <p:cTn id="48" dur="2000"/>
                                        <p:tgtEl>
                                          <p:spTgt spid="6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62">
                                            <p:txEl>
                                              <p:pRg st="8" end="8"/>
                                            </p:txEl>
                                          </p:spTgt>
                                        </p:tgtEl>
                                        <p:attrNameLst>
                                          <p:attrName>style.visibility</p:attrName>
                                        </p:attrNameLst>
                                      </p:cBhvr>
                                      <p:to>
                                        <p:strVal val="visible"/>
                                      </p:to>
                                    </p:set>
                                    <p:animEffect transition="in" filter="fade">
                                      <p:cBhvr>
                                        <p:cTn id="53" dur="2000"/>
                                        <p:tgtEl>
                                          <p:spTgt spid="62">
                                            <p:txEl>
                                              <p:pRg st="8" end="8"/>
                                            </p:txEl>
                                          </p:spTgt>
                                        </p:tgtEl>
                                      </p:cBhvr>
                                    </p:animEffect>
                                  </p:childTnLst>
                                </p:cTn>
                              </p:par>
                              <p:par>
                                <p:cTn id="54" presetID="2" presetClass="entr" presetSubtype="4" fill="hold" nodeType="withEffect">
                                  <p:stCondLst>
                                    <p:cond delay="260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Colourful">
  <p:cSld name="3_Colourful">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rot="-5400000">
            <a:off x="-2412993" y="2413007"/>
            <a:ext cx="6857987" cy="2032000"/>
          </a:xfrm>
          <a:prstGeom prst="rect">
            <a:avLst/>
          </a:prstGeom>
          <a:gradFill>
            <a:gsLst>
              <a:gs pos="0">
                <a:srgbClr val="3D0215"/>
              </a:gs>
              <a:gs pos="50000">
                <a:srgbClr val="590420"/>
              </a:gs>
              <a:gs pos="100000">
                <a:srgbClr val="6B0526"/>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4" name="Google Shape;14;p3"/>
          <p:cNvSpPr/>
          <p:nvPr/>
        </p:nvSpPr>
        <p:spPr>
          <a:xfrm rot="-5400000">
            <a:off x="-380992" y="2413005"/>
            <a:ext cx="6857987" cy="2032000"/>
          </a:xfrm>
          <a:prstGeom prst="rect">
            <a:avLst/>
          </a:prstGeom>
          <a:gradFill>
            <a:gsLst>
              <a:gs pos="0">
                <a:srgbClr val="5C0523"/>
              </a:gs>
              <a:gs pos="50000">
                <a:srgbClr val="870733"/>
              </a:gs>
              <a:gs pos="100000">
                <a:srgbClr val="A10A3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5" name="Google Shape;15;p3"/>
          <p:cNvSpPr/>
          <p:nvPr/>
        </p:nvSpPr>
        <p:spPr>
          <a:xfrm rot="-5400000">
            <a:off x="1651010" y="2413005"/>
            <a:ext cx="6857982" cy="2032000"/>
          </a:xfrm>
          <a:prstGeom prst="rect">
            <a:avLst/>
          </a:prstGeom>
          <a:gradFill>
            <a:gsLst>
              <a:gs pos="0">
                <a:srgbClr val="71082B"/>
              </a:gs>
              <a:gs pos="50000">
                <a:srgbClr val="A50A3F"/>
              </a:gs>
              <a:gs pos="100000">
                <a:srgbClr val="C50E4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6" name="Google Shape;16;p3"/>
          <p:cNvSpPr/>
          <p:nvPr/>
        </p:nvSpPr>
        <p:spPr>
          <a:xfrm rot="-5400000">
            <a:off x="3683002" y="2412998"/>
            <a:ext cx="6857998" cy="2032000"/>
          </a:xfrm>
          <a:prstGeom prst="rect">
            <a:avLst/>
          </a:prstGeom>
          <a:gradFill>
            <a:gsLst>
              <a:gs pos="0">
                <a:srgbClr val="870834"/>
              </a:gs>
              <a:gs pos="50000">
                <a:srgbClr val="C30D4C"/>
              </a:gs>
              <a:gs pos="100000">
                <a:srgbClr val="EA0F5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7" name="Google Shape;17;p3"/>
          <p:cNvSpPr/>
          <p:nvPr/>
        </p:nvSpPr>
        <p:spPr>
          <a:xfrm rot="-5400000">
            <a:off x="5715002" y="2412997"/>
            <a:ext cx="6857998" cy="2032000"/>
          </a:xfrm>
          <a:prstGeom prst="rect">
            <a:avLst/>
          </a:prstGeom>
          <a:gradFill>
            <a:gsLst>
              <a:gs pos="0">
                <a:srgbClr val="993144"/>
              </a:gs>
              <a:gs pos="50000">
                <a:srgbClr val="DE4763"/>
              </a:gs>
              <a:gs pos="100000">
                <a:srgbClr val="FF5677"/>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8" name="Google Shape;18;p3"/>
          <p:cNvSpPr/>
          <p:nvPr/>
        </p:nvSpPr>
        <p:spPr>
          <a:xfrm rot="-5400000">
            <a:off x="7747042" y="2413039"/>
            <a:ext cx="6857916" cy="2032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par>
                                <p:cTn id="11" presetID="10" presetClass="entr" presetSubtype="0"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10" presetClass="entr" presetSubtype="0" fill="hold" nodeType="withEffect">
                                  <p:stCondLst>
                                    <p:cond delay="7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nodeType="withEffect">
                                  <p:stCondLst>
                                    <p:cond delay="9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par>
                                <p:cTn id="20" presetID="10" presetClass="entr" presetSubtype="0" fill="hold" nodeType="withEffect">
                                  <p:stCondLst>
                                    <p:cond delay="11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Two Column">
  <p:cSld name="2_Two Column">
    <p:spTree>
      <p:nvGrpSpPr>
        <p:cNvPr id="1" name="Shape 63"/>
        <p:cNvGrpSpPr/>
        <p:nvPr/>
      </p:nvGrpSpPr>
      <p:grpSpPr>
        <a:xfrm>
          <a:off x="0" y="0"/>
          <a:ext cx="0" cy="0"/>
          <a:chOff x="0" y="0"/>
          <a:chExt cx="0" cy="0"/>
        </a:xfrm>
      </p:grpSpPr>
      <p:sp>
        <p:nvSpPr>
          <p:cNvPr id="64" name="Google Shape;64;p24"/>
          <p:cNvSpPr>
            <a:spLocks noGrp="1"/>
          </p:cNvSpPr>
          <p:nvPr>
            <p:ph type="pic" idx="2"/>
          </p:nvPr>
        </p:nvSpPr>
        <p:spPr>
          <a:xfrm>
            <a:off x="954156" y="1801879"/>
            <a:ext cx="4916558" cy="377728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5" name="Google Shape;65;p24"/>
          <p:cNvSpPr>
            <a:spLocks noGrp="1"/>
          </p:cNvSpPr>
          <p:nvPr>
            <p:ph type="pic" idx="3"/>
          </p:nvPr>
        </p:nvSpPr>
        <p:spPr>
          <a:xfrm>
            <a:off x="6407426" y="1801879"/>
            <a:ext cx="4916558" cy="377728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6" name="Google Shape;66;p24"/>
          <p:cNvSpPr txBox="1">
            <a:spLocks noGrp="1"/>
          </p:cNvSpPr>
          <p:nvPr>
            <p:ph type="title"/>
          </p:nvPr>
        </p:nvSpPr>
        <p:spPr>
          <a:xfrm>
            <a:off x="838200" y="40184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2800"/>
              <a:buFont typeface="Open Sans Light"/>
              <a:buNone/>
              <a:defRPr sz="28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24"/>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ppt_w</p:attrName>
                                        </p:attrNameLst>
                                      </p:cBhvr>
                                      <p:tavLst>
                                        <p:tav tm="0">
                                          <p:val>
                                            <p:strVal val="0"/>
                                          </p:val>
                                        </p:tav>
                                        <p:tav tm="100000">
                                          <p:val>
                                            <p:strVal val="#ppt_w"/>
                                          </p:val>
                                        </p:tav>
                                      </p:tavLst>
                                    </p:anim>
                                    <p:anim calcmode="lin" valueType="num">
                                      <p:cBhvr additive="base">
                                        <p:cTn id="8" dur="500"/>
                                        <p:tgtEl>
                                          <p:spTgt spid="6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67">
                                            <p:txEl>
                                              <p:pRg st="0" end="0"/>
                                            </p:txEl>
                                          </p:spTgt>
                                        </p:tgtEl>
                                        <p:attrNameLst>
                                          <p:attrName>style.visibility</p:attrName>
                                        </p:attrNameLst>
                                      </p:cBhvr>
                                      <p:to>
                                        <p:strVal val="visible"/>
                                      </p:to>
                                    </p:set>
                                    <p:animEffect transition="in" filter="fade">
                                      <p:cBhvr>
                                        <p:cTn id="13" dur="2000"/>
                                        <p:tgtEl>
                                          <p:spTgt spid="6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67">
                                            <p:txEl>
                                              <p:pRg st="1" end="1"/>
                                            </p:txEl>
                                          </p:spTgt>
                                        </p:tgtEl>
                                        <p:attrNameLst>
                                          <p:attrName>style.visibility</p:attrName>
                                        </p:attrNameLst>
                                      </p:cBhvr>
                                      <p:to>
                                        <p:strVal val="visible"/>
                                      </p:to>
                                    </p:set>
                                    <p:animEffect transition="in" filter="fade">
                                      <p:cBhvr>
                                        <p:cTn id="18" dur="2000"/>
                                        <p:tgtEl>
                                          <p:spTgt spid="6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67">
                                            <p:txEl>
                                              <p:pRg st="2" end="2"/>
                                            </p:txEl>
                                          </p:spTgt>
                                        </p:tgtEl>
                                        <p:attrNameLst>
                                          <p:attrName>style.visibility</p:attrName>
                                        </p:attrNameLst>
                                      </p:cBhvr>
                                      <p:to>
                                        <p:strVal val="visible"/>
                                      </p:to>
                                    </p:set>
                                    <p:animEffect transition="in" filter="fade">
                                      <p:cBhvr>
                                        <p:cTn id="23" dur="2000"/>
                                        <p:tgtEl>
                                          <p:spTgt spid="6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67">
                                            <p:txEl>
                                              <p:pRg st="3" end="3"/>
                                            </p:txEl>
                                          </p:spTgt>
                                        </p:tgtEl>
                                        <p:attrNameLst>
                                          <p:attrName>style.visibility</p:attrName>
                                        </p:attrNameLst>
                                      </p:cBhvr>
                                      <p:to>
                                        <p:strVal val="visible"/>
                                      </p:to>
                                    </p:set>
                                    <p:animEffect transition="in" filter="fade">
                                      <p:cBhvr>
                                        <p:cTn id="28" dur="2000"/>
                                        <p:tgtEl>
                                          <p:spTgt spid="6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67">
                                            <p:txEl>
                                              <p:pRg st="4" end="4"/>
                                            </p:txEl>
                                          </p:spTgt>
                                        </p:tgtEl>
                                        <p:attrNameLst>
                                          <p:attrName>style.visibility</p:attrName>
                                        </p:attrNameLst>
                                      </p:cBhvr>
                                      <p:to>
                                        <p:strVal val="visible"/>
                                      </p:to>
                                    </p:set>
                                    <p:animEffect transition="in" filter="fade">
                                      <p:cBhvr>
                                        <p:cTn id="33" dur="2000"/>
                                        <p:tgtEl>
                                          <p:spTgt spid="6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67">
                                            <p:txEl>
                                              <p:pRg st="5" end="5"/>
                                            </p:txEl>
                                          </p:spTgt>
                                        </p:tgtEl>
                                        <p:attrNameLst>
                                          <p:attrName>style.visibility</p:attrName>
                                        </p:attrNameLst>
                                      </p:cBhvr>
                                      <p:to>
                                        <p:strVal val="visible"/>
                                      </p:to>
                                    </p:set>
                                    <p:animEffect transition="in" filter="fade">
                                      <p:cBhvr>
                                        <p:cTn id="38" dur="2000"/>
                                        <p:tgtEl>
                                          <p:spTgt spid="6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67">
                                            <p:txEl>
                                              <p:pRg st="6" end="6"/>
                                            </p:txEl>
                                          </p:spTgt>
                                        </p:tgtEl>
                                        <p:attrNameLst>
                                          <p:attrName>style.visibility</p:attrName>
                                        </p:attrNameLst>
                                      </p:cBhvr>
                                      <p:to>
                                        <p:strVal val="visible"/>
                                      </p:to>
                                    </p:set>
                                    <p:animEffect transition="in" filter="fade">
                                      <p:cBhvr>
                                        <p:cTn id="43" dur="2000"/>
                                        <p:tgtEl>
                                          <p:spTgt spid="6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67">
                                            <p:txEl>
                                              <p:pRg st="7" end="7"/>
                                            </p:txEl>
                                          </p:spTgt>
                                        </p:tgtEl>
                                        <p:attrNameLst>
                                          <p:attrName>style.visibility</p:attrName>
                                        </p:attrNameLst>
                                      </p:cBhvr>
                                      <p:to>
                                        <p:strVal val="visible"/>
                                      </p:to>
                                    </p:set>
                                    <p:animEffect transition="in" filter="fade">
                                      <p:cBhvr>
                                        <p:cTn id="48" dur="2000"/>
                                        <p:tgtEl>
                                          <p:spTgt spid="67">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67">
                                            <p:txEl>
                                              <p:pRg st="8" end="8"/>
                                            </p:txEl>
                                          </p:spTgt>
                                        </p:tgtEl>
                                        <p:attrNameLst>
                                          <p:attrName>style.visibility</p:attrName>
                                        </p:attrNameLst>
                                      </p:cBhvr>
                                      <p:to>
                                        <p:strVal val="visible"/>
                                      </p:to>
                                    </p:set>
                                    <p:animEffect transition="in" filter="fade">
                                      <p:cBhvr>
                                        <p:cTn id="53" dur="2000"/>
                                        <p:tgtEl>
                                          <p:spTgt spid="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wo Column 2">
  <p:cSld name="3_Two Column 2">
    <p:spTree>
      <p:nvGrpSpPr>
        <p:cNvPr id="1" name="Shape 68"/>
        <p:cNvGrpSpPr/>
        <p:nvPr/>
      </p:nvGrpSpPr>
      <p:grpSpPr>
        <a:xfrm>
          <a:off x="0" y="0"/>
          <a:ext cx="0" cy="0"/>
          <a:chOff x="0" y="0"/>
          <a:chExt cx="0" cy="0"/>
        </a:xfrm>
      </p:grpSpPr>
      <p:sp>
        <p:nvSpPr>
          <p:cNvPr id="69" name="Google Shape;69;p25"/>
          <p:cNvSpPr>
            <a:spLocks noGrp="1"/>
          </p:cNvSpPr>
          <p:nvPr>
            <p:ph type="pic" idx="2"/>
          </p:nvPr>
        </p:nvSpPr>
        <p:spPr>
          <a:xfrm>
            <a:off x="1" y="1801879"/>
            <a:ext cx="6149008" cy="275686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0" name="Google Shape;70;p25"/>
          <p:cNvSpPr>
            <a:spLocks noGrp="1"/>
          </p:cNvSpPr>
          <p:nvPr>
            <p:ph type="pic" idx="3"/>
          </p:nvPr>
        </p:nvSpPr>
        <p:spPr>
          <a:xfrm>
            <a:off x="6178824" y="1801879"/>
            <a:ext cx="6013176" cy="275686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1" name="Google Shape;71;p25"/>
          <p:cNvSpPr txBox="1">
            <a:spLocks noGrp="1"/>
          </p:cNvSpPr>
          <p:nvPr>
            <p:ph type="title"/>
          </p:nvPr>
        </p:nvSpPr>
        <p:spPr>
          <a:xfrm>
            <a:off x="838200" y="40184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25"/>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p:tgtEl>
                                          <p:spTgt spid="71"/>
                                        </p:tgtEl>
                                        <p:attrNameLst>
                                          <p:attrName>ppt_w</p:attrName>
                                        </p:attrNameLst>
                                      </p:cBhvr>
                                      <p:tavLst>
                                        <p:tav tm="0">
                                          <p:val>
                                            <p:strVal val="0"/>
                                          </p:val>
                                        </p:tav>
                                        <p:tav tm="100000">
                                          <p:val>
                                            <p:strVal val="#ppt_w"/>
                                          </p:val>
                                        </p:tav>
                                      </p:tavLst>
                                    </p:anim>
                                    <p:anim calcmode="lin" valueType="num">
                                      <p:cBhvr additive="base">
                                        <p:cTn id="8" dur="500"/>
                                        <p:tgtEl>
                                          <p:spTgt spid="7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72">
                                            <p:txEl>
                                              <p:pRg st="0" end="0"/>
                                            </p:txEl>
                                          </p:spTgt>
                                        </p:tgtEl>
                                        <p:attrNameLst>
                                          <p:attrName>style.visibility</p:attrName>
                                        </p:attrNameLst>
                                      </p:cBhvr>
                                      <p:to>
                                        <p:strVal val="visible"/>
                                      </p:to>
                                    </p:set>
                                    <p:animEffect transition="in" filter="fade">
                                      <p:cBhvr>
                                        <p:cTn id="13" dur="2000"/>
                                        <p:tgtEl>
                                          <p:spTgt spid="7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72">
                                            <p:txEl>
                                              <p:pRg st="1" end="1"/>
                                            </p:txEl>
                                          </p:spTgt>
                                        </p:tgtEl>
                                        <p:attrNameLst>
                                          <p:attrName>style.visibility</p:attrName>
                                        </p:attrNameLst>
                                      </p:cBhvr>
                                      <p:to>
                                        <p:strVal val="visible"/>
                                      </p:to>
                                    </p:set>
                                    <p:animEffect transition="in" filter="fade">
                                      <p:cBhvr>
                                        <p:cTn id="18" dur="2000"/>
                                        <p:tgtEl>
                                          <p:spTgt spid="7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72">
                                            <p:txEl>
                                              <p:pRg st="2" end="2"/>
                                            </p:txEl>
                                          </p:spTgt>
                                        </p:tgtEl>
                                        <p:attrNameLst>
                                          <p:attrName>style.visibility</p:attrName>
                                        </p:attrNameLst>
                                      </p:cBhvr>
                                      <p:to>
                                        <p:strVal val="visible"/>
                                      </p:to>
                                    </p:set>
                                    <p:animEffect transition="in" filter="fade">
                                      <p:cBhvr>
                                        <p:cTn id="23" dur="2000"/>
                                        <p:tgtEl>
                                          <p:spTgt spid="7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72">
                                            <p:txEl>
                                              <p:pRg st="3" end="3"/>
                                            </p:txEl>
                                          </p:spTgt>
                                        </p:tgtEl>
                                        <p:attrNameLst>
                                          <p:attrName>style.visibility</p:attrName>
                                        </p:attrNameLst>
                                      </p:cBhvr>
                                      <p:to>
                                        <p:strVal val="visible"/>
                                      </p:to>
                                    </p:set>
                                    <p:animEffect transition="in" filter="fade">
                                      <p:cBhvr>
                                        <p:cTn id="28" dur="2000"/>
                                        <p:tgtEl>
                                          <p:spTgt spid="7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72">
                                            <p:txEl>
                                              <p:pRg st="4" end="4"/>
                                            </p:txEl>
                                          </p:spTgt>
                                        </p:tgtEl>
                                        <p:attrNameLst>
                                          <p:attrName>style.visibility</p:attrName>
                                        </p:attrNameLst>
                                      </p:cBhvr>
                                      <p:to>
                                        <p:strVal val="visible"/>
                                      </p:to>
                                    </p:set>
                                    <p:animEffect transition="in" filter="fade">
                                      <p:cBhvr>
                                        <p:cTn id="33" dur="2000"/>
                                        <p:tgtEl>
                                          <p:spTgt spid="7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72">
                                            <p:txEl>
                                              <p:pRg st="5" end="5"/>
                                            </p:txEl>
                                          </p:spTgt>
                                        </p:tgtEl>
                                        <p:attrNameLst>
                                          <p:attrName>style.visibility</p:attrName>
                                        </p:attrNameLst>
                                      </p:cBhvr>
                                      <p:to>
                                        <p:strVal val="visible"/>
                                      </p:to>
                                    </p:set>
                                    <p:animEffect transition="in" filter="fade">
                                      <p:cBhvr>
                                        <p:cTn id="38" dur="2000"/>
                                        <p:tgtEl>
                                          <p:spTgt spid="7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72">
                                            <p:txEl>
                                              <p:pRg st="6" end="6"/>
                                            </p:txEl>
                                          </p:spTgt>
                                        </p:tgtEl>
                                        <p:attrNameLst>
                                          <p:attrName>style.visibility</p:attrName>
                                        </p:attrNameLst>
                                      </p:cBhvr>
                                      <p:to>
                                        <p:strVal val="visible"/>
                                      </p:to>
                                    </p:set>
                                    <p:animEffect transition="in" filter="fade">
                                      <p:cBhvr>
                                        <p:cTn id="43" dur="2000"/>
                                        <p:tgtEl>
                                          <p:spTgt spid="7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72">
                                            <p:txEl>
                                              <p:pRg st="7" end="7"/>
                                            </p:txEl>
                                          </p:spTgt>
                                        </p:tgtEl>
                                        <p:attrNameLst>
                                          <p:attrName>style.visibility</p:attrName>
                                        </p:attrNameLst>
                                      </p:cBhvr>
                                      <p:to>
                                        <p:strVal val="visible"/>
                                      </p:to>
                                    </p:set>
                                    <p:animEffect transition="in" filter="fade">
                                      <p:cBhvr>
                                        <p:cTn id="48" dur="2000"/>
                                        <p:tgtEl>
                                          <p:spTgt spid="7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72">
                                            <p:txEl>
                                              <p:pRg st="8" end="8"/>
                                            </p:txEl>
                                          </p:spTgt>
                                        </p:tgtEl>
                                        <p:attrNameLst>
                                          <p:attrName>style.visibility</p:attrName>
                                        </p:attrNameLst>
                                      </p:cBhvr>
                                      <p:to>
                                        <p:strVal val="visible"/>
                                      </p:to>
                                    </p:set>
                                    <p:animEffect transition="in" filter="fade">
                                      <p:cBhvr>
                                        <p:cTn id="53" dur="2000"/>
                                        <p:tgtEl>
                                          <p:spTgt spid="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tree Column">
  <p:cSld name="3_tree Column">
    <p:spTree>
      <p:nvGrpSpPr>
        <p:cNvPr id="1" name="Shape 73"/>
        <p:cNvGrpSpPr/>
        <p:nvPr/>
      </p:nvGrpSpPr>
      <p:grpSpPr>
        <a:xfrm>
          <a:off x="0" y="0"/>
          <a:ext cx="0" cy="0"/>
          <a:chOff x="0" y="0"/>
          <a:chExt cx="0" cy="0"/>
        </a:xfrm>
      </p:grpSpPr>
      <p:sp>
        <p:nvSpPr>
          <p:cNvPr id="74" name="Google Shape;74;p26"/>
          <p:cNvSpPr>
            <a:spLocks noGrp="1"/>
          </p:cNvSpPr>
          <p:nvPr>
            <p:ph type="pic" idx="2"/>
          </p:nvPr>
        </p:nvSpPr>
        <p:spPr>
          <a:xfrm>
            <a:off x="838200" y="1855303"/>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5" name="Google Shape;75;p2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26"/>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rgbClr val="0E0E0E"/>
              </a:buClr>
              <a:buSzPts val="1600"/>
              <a:buFont typeface="Arial"/>
              <a:buNone/>
              <a:defRPr sz="1600" b="0" i="0" u="none" strike="noStrike" cap="none">
                <a:solidFill>
                  <a:srgbClr val="0E0E0E"/>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7" name="Google Shape;77;p26"/>
          <p:cNvSpPr>
            <a:spLocks noGrp="1"/>
          </p:cNvSpPr>
          <p:nvPr>
            <p:ph type="pic" idx="3"/>
          </p:nvPr>
        </p:nvSpPr>
        <p:spPr>
          <a:xfrm>
            <a:off x="4414630" y="1855302"/>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8" name="Google Shape;78;p26"/>
          <p:cNvSpPr>
            <a:spLocks noGrp="1"/>
          </p:cNvSpPr>
          <p:nvPr>
            <p:ph type="pic" idx="4"/>
          </p:nvPr>
        </p:nvSpPr>
        <p:spPr>
          <a:xfrm>
            <a:off x="7991061" y="1855302"/>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six Column">
  <p:cSld name="4_six Column">
    <p:spTree>
      <p:nvGrpSpPr>
        <p:cNvPr id="1" name="Shape 79"/>
        <p:cNvGrpSpPr/>
        <p:nvPr/>
      </p:nvGrpSpPr>
      <p:grpSpPr>
        <a:xfrm>
          <a:off x="0" y="0"/>
          <a:ext cx="0" cy="0"/>
          <a:chOff x="0" y="0"/>
          <a:chExt cx="0" cy="0"/>
        </a:xfrm>
      </p:grpSpPr>
      <p:sp>
        <p:nvSpPr>
          <p:cNvPr id="80" name="Google Shape;80;p27"/>
          <p:cNvSpPr>
            <a:spLocks noGrp="1"/>
          </p:cNvSpPr>
          <p:nvPr>
            <p:ph type="pic" idx="2"/>
          </p:nvPr>
        </p:nvSpPr>
        <p:spPr>
          <a:xfrm>
            <a:off x="838200" y="1775655"/>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1" name="Google Shape;81;p2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7"/>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3" name="Google Shape;83;p27"/>
          <p:cNvSpPr>
            <a:spLocks noGrp="1"/>
          </p:cNvSpPr>
          <p:nvPr>
            <p:ph type="pic" idx="3"/>
          </p:nvPr>
        </p:nvSpPr>
        <p:spPr>
          <a:xfrm>
            <a:off x="4414630" y="1775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4" name="Google Shape;84;p27"/>
          <p:cNvSpPr>
            <a:spLocks noGrp="1"/>
          </p:cNvSpPr>
          <p:nvPr>
            <p:ph type="pic" idx="4"/>
          </p:nvPr>
        </p:nvSpPr>
        <p:spPr>
          <a:xfrm>
            <a:off x="7991061" y="1775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5" name="Google Shape;85;p27"/>
          <p:cNvSpPr>
            <a:spLocks noGrp="1"/>
          </p:cNvSpPr>
          <p:nvPr>
            <p:ph type="pic" idx="5"/>
          </p:nvPr>
        </p:nvSpPr>
        <p:spPr>
          <a:xfrm>
            <a:off x="838200" y="4061655"/>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6" name="Google Shape;86;p27"/>
          <p:cNvSpPr>
            <a:spLocks noGrp="1"/>
          </p:cNvSpPr>
          <p:nvPr>
            <p:ph type="pic" idx="6"/>
          </p:nvPr>
        </p:nvSpPr>
        <p:spPr>
          <a:xfrm>
            <a:off x="4414630" y="4061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7" name="Google Shape;87;p27"/>
          <p:cNvSpPr>
            <a:spLocks noGrp="1"/>
          </p:cNvSpPr>
          <p:nvPr>
            <p:ph type="pic" idx="7"/>
          </p:nvPr>
        </p:nvSpPr>
        <p:spPr>
          <a:xfrm>
            <a:off x="7991061" y="4061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six Column small">
  <p:cSld name="5_six Column small">
    <p:spTree>
      <p:nvGrpSpPr>
        <p:cNvPr id="1" name="Shape 88"/>
        <p:cNvGrpSpPr/>
        <p:nvPr/>
      </p:nvGrpSpPr>
      <p:grpSpPr>
        <a:xfrm>
          <a:off x="0" y="0"/>
          <a:ext cx="0" cy="0"/>
          <a:chOff x="0" y="0"/>
          <a:chExt cx="0" cy="0"/>
        </a:xfrm>
      </p:grpSpPr>
      <p:sp>
        <p:nvSpPr>
          <p:cNvPr id="89" name="Google Shape;89;p28"/>
          <p:cNvSpPr>
            <a:spLocks noGrp="1"/>
          </p:cNvSpPr>
          <p:nvPr>
            <p:ph type="pic" idx="2"/>
          </p:nvPr>
        </p:nvSpPr>
        <p:spPr>
          <a:xfrm>
            <a:off x="838201" y="1775655"/>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0" name="Google Shape;90;p2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28"/>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2" name="Google Shape;92;p28"/>
          <p:cNvSpPr>
            <a:spLocks noGrp="1"/>
          </p:cNvSpPr>
          <p:nvPr>
            <p:ph type="pic" idx="3"/>
          </p:nvPr>
        </p:nvSpPr>
        <p:spPr>
          <a:xfrm>
            <a:off x="4414631" y="1775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3" name="Google Shape;93;p28"/>
          <p:cNvSpPr>
            <a:spLocks noGrp="1"/>
          </p:cNvSpPr>
          <p:nvPr>
            <p:ph type="pic" idx="4"/>
          </p:nvPr>
        </p:nvSpPr>
        <p:spPr>
          <a:xfrm>
            <a:off x="7991062" y="1775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4" name="Google Shape;94;p28"/>
          <p:cNvSpPr>
            <a:spLocks noGrp="1"/>
          </p:cNvSpPr>
          <p:nvPr>
            <p:ph type="pic" idx="5"/>
          </p:nvPr>
        </p:nvSpPr>
        <p:spPr>
          <a:xfrm>
            <a:off x="838201" y="4061655"/>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5" name="Google Shape;95;p28"/>
          <p:cNvSpPr>
            <a:spLocks noGrp="1"/>
          </p:cNvSpPr>
          <p:nvPr>
            <p:ph type="pic" idx="6"/>
          </p:nvPr>
        </p:nvSpPr>
        <p:spPr>
          <a:xfrm>
            <a:off x="4414631" y="4061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6" name="Google Shape;96;p28"/>
          <p:cNvSpPr>
            <a:spLocks noGrp="1"/>
          </p:cNvSpPr>
          <p:nvPr>
            <p:ph type="pic" idx="7"/>
          </p:nvPr>
        </p:nvSpPr>
        <p:spPr>
          <a:xfrm>
            <a:off x="7991062" y="4061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_Full page">
  <p:cSld name="4_Full page">
    <p:spTree>
      <p:nvGrpSpPr>
        <p:cNvPr id="1" name="Shape 97"/>
        <p:cNvGrpSpPr/>
        <p:nvPr/>
      </p:nvGrpSpPr>
      <p:grpSpPr>
        <a:xfrm>
          <a:off x="0" y="0"/>
          <a:ext cx="0" cy="0"/>
          <a:chOff x="0" y="0"/>
          <a:chExt cx="0" cy="0"/>
        </a:xfrm>
      </p:grpSpPr>
      <p:sp>
        <p:nvSpPr>
          <p:cNvPr id="98" name="Google Shape;98;p29"/>
          <p:cNvSpPr>
            <a:spLocks noGrp="1"/>
          </p:cNvSpPr>
          <p:nvPr>
            <p:ph type="pic" idx="2"/>
          </p:nvPr>
        </p:nvSpPr>
        <p:spPr>
          <a:xfrm>
            <a:off x="0"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9" name="Google Shape;99;p29"/>
          <p:cNvSpPr>
            <a:spLocks noGrp="1"/>
          </p:cNvSpPr>
          <p:nvPr>
            <p:ph type="pic" idx="3"/>
          </p:nvPr>
        </p:nvSpPr>
        <p:spPr>
          <a:xfrm>
            <a:off x="2437638"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0" name="Google Shape;100;p29"/>
          <p:cNvSpPr>
            <a:spLocks noGrp="1"/>
          </p:cNvSpPr>
          <p:nvPr>
            <p:ph type="pic" idx="4"/>
          </p:nvPr>
        </p:nvSpPr>
        <p:spPr>
          <a:xfrm>
            <a:off x="4875276"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1" name="Google Shape;101;p29"/>
          <p:cNvSpPr>
            <a:spLocks noGrp="1"/>
          </p:cNvSpPr>
          <p:nvPr>
            <p:ph type="pic" idx="5"/>
          </p:nvPr>
        </p:nvSpPr>
        <p:spPr>
          <a:xfrm>
            <a:off x="7312914"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2" name="Google Shape;102;p29"/>
          <p:cNvSpPr>
            <a:spLocks noGrp="1"/>
          </p:cNvSpPr>
          <p:nvPr>
            <p:ph type="pic" idx="6"/>
          </p:nvPr>
        </p:nvSpPr>
        <p:spPr>
          <a:xfrm>
            <a:off x="9750552"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3" name="Google Shape;103;p29"/>
          <p:cNvSpPr>
            <a:spLocks noGrp="1"/>
          </p:cNvSpPr>
          <p:nvPr>
            <p:ph type="pic" idx="7"/>
          </p:nvPr>
        </p:nvSpPr>
        <p:spPr>
          <a:xfrm>
            <a:off x="0"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4" name="Google Shape;104;p29"/>
          <p:cNvSpPr>
            <a:spLocks noGrp="1"/>
          </p:cNvSpPr>
          <p:nvPr>
            <p:ph type="pic" idx="8"/>
          </p:nvPr>
        </p:nvSpPr>
        <p:spPr>
          <a:xfrm>
            <a:off x="2437638"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5" name="Google Shape;105;p29"/>
          <p:cNvSpPr>
            <a:spLocks noGrp="1"/>
          </p:cNvSpPr>
          <p:nvPr>
            <p:ph type="pic" idx="9"/>
          </p:nvPr>
        </p:nvSpPr>
        <p:spPr>
          <a:xfrm>
            <a:off x="4875276"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6" name="Google Shape;106;p29"/>
          <p:cNvSpPr>
            <a:spLocks noGrp="1"/>
          </p:cNvSpPr>
          <p:nvPr>
            <p:ph type="pic" idx="13"/>
          </p:nvPr>
        </p:nvSpPr>
        <p:spPr>
          <a:xfrm>
            <a:off x="7312914"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7" name="Google Shape;107;p29"/>
          <p:cNvSpPr>
            <a:spLocks noGrp="1"/>
          </p:cNvSpPr>
          <p:nvPr>
            <p:ph type="pic" idx="14"/>
          </p:nvPr>
        </p:nvSpPr>
        <p:spPr>
          <a:xfrm>
            <a:off x="9750552"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8" name="Google Shape;108;p29"/>
          <p:cNvSpPr>
            <a:spLocks noGrp="1"/>
          </p:cNvSpPr>
          <p:nvPr>
            <p:ph type="pic" idx="15"/>
          </p:nvPr>
        </p:nvSpPr>
        <p:spPr>
          <a:xfrm>
            <a:off x="0"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9" name="Google Shape;109;p29"/>
          <p:cNvSpPr>
            <a:spLocks noGrp="1"/>
          </p:cNvSpPr>
          <p:nvPr>
            <p:ph type="pic" idx="16"/>
          </p:nvPr>
        </p:nvSpPr>
        <p:spPr>
          <a:xfrm>
            <a:off x="2446782"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0" name="Google Shape;110;p29"/>
          <p:cNvSpPr>
            <a:spLocks noGrp="1"/>
          </p:cNvSpPr>
          <p:nvPr>
            <p:ph type="pic" idx="17"/>
          </p:nvPr>
        </p:nvSpPr>
        <p:spPr>
          <a:xfrm>
            <a:off x="4884420"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1" name="Google Shape;111;p29"/>
          <p:cNvSpPr>
            <a:spLocks noGrp="1"/>
          </p:cNvSpPr>
          <p:nvPr>
            <p:ph type="pic" idx="18"/>
          </p:nvPr>
        </p:nvSpPr>
        <p:spPr>
          <a:xfrm>
            <a:off x="7322058"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2" name="Google Shape;112;p29"/>
          <p:cNvSpPr>
            <a:spLocks noGrp="1"/>
          </p:cNvSpPr>
          <p:nvPr>
            <p:ph type="pic" idx="19"/>
          </p:nvPr>
        </p:nvSpPr>
        <p:spPr>
          <a:xfrm>
            <a:off x="9750552"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24 images Full page">
  <p:cSld name="5_24 images Full page">
    <p:spTree>
      <p:nvGrpSpPr>
        <p:cNvPr id="1" name="Shape 113"/>
        <p:cNvGrpSpPr/>
        <p:nvPr/>
      </p:nvGrpSpPr>
      <p:grpSpPr>
        <a:xfrm>
          <a:off x="0" y="0"/>
          <a:ext cx="0" cy="0"/>
          <a:chOff x="0" y="0"/>
          <a:chExt cx="0" cy="0"/>
        </a:xfrm>
      </p:grpSpPr>
      <p:sp>
        <p:nvSpPr>
          <p:cNvPr id="114" name="Google Shape;114;p30"/>
          <p:cNvSpPr>
            <a:spLocks noGrp="1"/>
          </p:cNvSpPr>
          <p:nvPr>
            <p:ph type="pic" idx="2"/>
          </p:nvPr>
        </p:nvSpPr>
        <p:spPr>
          <a:xfrm>
            <a:off x="0"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5" name="Google Shape;115;p30"/>
          <p:cNvSpPr>
            <a:spLocks noGrp="1"/>
          </p:cNvSpPr>
          <p:nvPr>
            <p:ph type="pic" idx="3"/>
          </p:nvPr>
        </p:nvSpPr>
        <p:spPr>
          <a:xfrm>
            <a:off x="2028749"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6" name="Google Shape;116;p30"/>
          <p:cNvSpPr>
            <a:spLocks noGrp="1"/>
          </p:cNvSpPr>
          <p:nvPr>
            <p:ph type="pic" idx="4"/>
          </p:nvPr>
        </p:nvSpPr>
        <p:spPr>
          <a:xfrm>
            <a:off x="4057498"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7" name="Google Shape;117;p30"/>
          <p:cNvSpPr>
            <a:spLocks noGrp="1"/>
          </p:cNvSpPr>
          <p:nvPr>
            <p:ph type="pic" idx="5"/>
          </p:nvPr>
        </p:nvSpPr>
        <p:spPr>
          <a:xfrm>
            <a:off x="6086247"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8" name="Google Shape;118;p30"/>
          <p:cNvSpPr>
            <a:spLocks noGrp="1"/>
          </p:cNvSpPr>
          <p:nvPr>
            <p:ph type="pic" idx="6"/>
          </p:nvPr>
        </p:nvSpPr>
        <p:spPr>
          <a:xfrm>
            <a:off x="10143744"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9" name="Google Shape;119;p30"/>
          <p:cNvSpPr>
            <a:spLocks noGrp="1"/>
          </p:cNvSpPr>
          <p:nvPr>
            <p:ph type="pic" idx="7"/>
          </p:nvPr>
        </p:nvSpPr>
        <p:spPr>
          <a:xfrm>
            <a:off x="8114996"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0" name="Google Shape;120;p30"/>
          <p:cNvSpPr>
            <a:spLocks noGrp="1"/>
          </p:cNvSpPr>
          <p:nvPr>
            <p:ph type="pic" idx="8"/>
          </p:nvPr>
        </p:nvSpPr>
        <p:spPr>
          <a:xfrm>
            <a:off x="0"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1" name="Google Shape;121;p30"/>
          <p:cNvSpPr>
            <a:spLocks noGrp="1"/>
          </p:cNvSpPr>
          <p:nvPr>
            <p:ph type="pic" idx="9"/>
          </p:nvPr>
        </p:nvSpPr>
        <p:spPr>
          <a:xfrm>
            <a:off x="2028749"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2" name="Google Shape;122;p30"/>
          <p:cNvSpPr>
            <a:spLocks noGrp="1"/>
          </p:cNvSpPr>
          <p:nvPr>
            <p:ph type="pic" idx="13"/>
          </p:nvPr>
        </p:nvSpPr>
        <p:spPr>
          <a:xfrm>
            <a:off x="4057498"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3" name="Google Shape;123;p30"/>
          <p:cNvSpPr>
            <a:spLocks noGrp="1"/>
          </p:cNvSpPr>
          <p:nvPr>
            <p:ph type="pic" idx="14"/>
          </p:nvPr>
        </p:nvSpPr>
        <p:spPr>
          <a:xfrm>
            <a:off x="6086247"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4" name="Google Shape;124;p30"/>
          <p:cNvSpPr>
            <a:spLocks noGrp="1"/>
          </p:cNvSpPr>
          <p:nvPr>
            <p:ph type="pic" idx="15"/>
          </p:nvPr>
        </p:nvSpPr>
        <p:spPr>
          <a:xfrm>
            <a:off x="10143744"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5" name="Google Shape;125;p30"/>
          <p:cNvSpPr>
            <a:spLocks noGrp="1"/>
          </p:cNvSpPr>
          <p:nvPr>
            <p:ph type="pic" idx="16"/>
          </p:nvPr>
        </p:nvSpPr>
        <p:spPr>
          <a:xfrm>
            <a:off x="8114996"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6" name="Google Shape;126;p30"/>
          <p:cNvSpPr>
            <a:spLocks noGrp="1"/>
          </p:cNvSpPr>
          <p:nvPr>
            <p:ph type="pic" idx="17"/>
          </p:nvPr>
        </p:nvSpPr>
        <p:spPr>
          <a:xfrm>
            <a:off x="0"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7" name="Google Shape;127;p30"/>
          <p:cNvSpPr>
            <a:spLocks noGrp="1"/>
          </p:cNvSpPr>
          <p:nvPr>
            <p:ph type="pic" idx="18"/>
          </p:nvPr>
        </p:nvSpPr>
        <p:spPr>
          <a:xfrm>
            <a:off x="2028749"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8" name="Google Shape;128;p30"/>
          <p:cNvSpPr>
            <a:spLocks noGrp="1"/>
          </p:cNvSpPr>
          <p:nvPr>
            <p:ph type="pic" idx="19"/>
          </p:nvPr>
        </p:nvSpPr>
        <p:spPr>
          <a:xfrm>
            <a:off x="4057498"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9" name="Google Shape;129;p30"/>
          <p:cNvSpPr>
            <a:spLocks noGrp="1"/>
          </p:cNvSpPr>
          <p:nvPr>
            <p:ph type="pic" idx="20"/>
          </p:nvPr>
        </p:nvSpPr>
        <p:spPr>
          <a:xfrm>
            <a:off x="6086247"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0" name="Google Shape;130;p30"/>
          <p:cNvSpPr>
            <a:spLocks noGrp="1"/>
          </p:cNvSpPr>
          <p:nvPr>
            <p:ph type="pic" idx="21"/>
          </p:nvPr>
        </p:nvSpPr>
        <p:spPr>
          <a:xfrm>
            <a:off x="10143744"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1" name="Google Shape;131;p30"/>
          <p:cNvSpPr>
            <a:spLocks noGrp="1"/>
          </p:cNvSpPr>
          <p:nvPr>
            <p:ph type="pic" idx="22"/>
          </p:nvPr>
        </p:nvSpPr>
        <p:spPr>
          <a:xfrm>
            <a:off x="8114996"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2" name="Google Shape;132;p30"/>
          <p:cNvSpPr>
            <a:spLocks noGrp="1"/>
          </p:cNvSpPr>
          <p:nvPr>
            <p:ph type="pic" idx="23"/>
          </p:nvPr>
        </p:nvSpPr>
        <p:spPr>
          <a:xfrm>
            <a:off x="0"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3" name="Google Shape;133;p30"/>
          <p:cNvSpPr>
            <a:spLocks noGrp="1"/>
          </p:cNvSpPr>
          <p:nvPr>
            <p:ph type="pic" idx="24"/>
          </p:nvPr>
        </p:nvSpPr>
        <p:spPr>
          <a:xfrm>
            <a:off x="2028749"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4" name="Google Shape;134;p30"/>
          <p:cNvSpPr>
            <a:spLocks noGrp="1"/>
          </p:cNvSpPr>
          <p:nvPr>
            <p:ph type="pic" idx="25"/>
          </p:nvPr>
        </p:nvSpPr>
        <p:spPr>
          <a:xfrm>
            <a:off x="4057498"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5" name="Google Shape;135;p30"/>
          <p:cNvSpPr>
            <a:spLocks noGrp="1"/>
          </p:cNvSpPr>
          <p:nvPr>
            <p:ph type="pic" idx="26"/>
          </p:nvPr>
        </p:nvSpPr>
        <p:spPr>
          <a:xfrm>
            <a:off x="6086247"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6" name="Google Shape;136;p30"/>
          <p:cNvSpPr>
            <a:spLocks noGrp="1"/>
          </p:cNvSpPr>
          <p:nvPr>
            <p:ph type="pic" idx="27"/>
          </p:nvPr>
        </p:nvSpPr>
        <p:spPr>
          <a:xfrm>
            <a:off x="10143744"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7" name="Google Shape;137;p30"/>
          <p:cNvSpPr>
            <a:spLocks noGrp="1"/>
          </p:cNvSpPr>
          <p:nvPr>
            <p:ph type="pic" idx="28"/>
          </p:nvPr>
        </p:nvSpPr>
        <p:spPr>
          <a:xfrm>
            <a:off x="8114996"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5_eight images">
  <p:cSld name="5_eight images">
    <p:spTree>
      <p:nvGrpSpPr>
        <p:cNvPr id="1" name="Shape 138"/>
        <p:cNvGrpSpPr/>
        <p:nvPr/>
      </p:nvGrpSpPr>
      <p:grpSpPr>
        <a:xfrm>
          <a:off x="0" y="0"/>
          <a:ext cx="0" cy="0"/>
          <a:chOff x="0" y="0"/>
          <a:chExt cx="0" cy="0"/>
        </a:xfrm>
      </p:grpSpPr>
      <p:sp>
        <p:nvSpPr>
          <p:cNvPr id="139" name="Google Shape;139;p31"/>
          <p:cNvSpPr>
            <a:spLocks noGrp="1"/>
          </p:cNvSpPr>
          <p:nvPr>
            <p:ph type="pic" idx="2"/>
          </p:nvPr>
        </p:nvSpPr>
        <p:spPr>
          <a:xfrm>
            <a:off x="-1828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0" name="Google Shape;140;p31"/>
          <p:cNvSpPr>
            <a:spLocks noGrp="1"/>
          </p:cNvSpPr>
          <p:nvPr>
            <p:ph type="pic" idx="3"/>
          </p:nvPr>
        </p:nvSpPr>
        <p:spPr>
          <a:xfrm>
            <a:off x="303072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1" name="Google Shape;141;p31"/>
          <p:cNvSpPr>
            <a:spLocks noGrp="1"/>
          </p:cNvSpPr>
          <p:nvPr>
            <p:ph type="pic" idx="4"/>
          </p:nvPr>
        </p:nvSpPr>
        <p:spPr>
          <a:xfrm>
            <a:off x="6079744"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2" name="Google Shape;142;p31"/>
          <p:cNvSpPr>
            <a:spLocks noGrp="1"/>
          </p:cNvSpPr>
          <p:nvPr>
            <p:ph type="pic" idx="5"/>
          </p:nvPr>
        </p:nvSpPr>
        <p:spPr>
          <a:xfrm>
            <a:off x="9128760"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3" name="Google Shape;143;p31"/>
          <p:cNvSpPr>
            <a:spLocks noGrp="1"/>
          </p:cNvSpPr>
          <p:nvPr>
            <p:ph type="pic" idx="6"/>
          </p:nvPr>
        </p:nvSpPr>
        <p:spPr>
          <a:xfrm>
            <a:off x="-1828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4" name="Google Shape;144;p31"/>
          <p:cNvSpPr>
            <a:spLocks noGrp="1"/>
          </p:cNvSpPr>
          <p:nvPr>
            <p:ph type="pic" idx="7"/>
          </p:nvPr>
        </p:nvSpPr>
        <p:spPr>
          <a:xfrm>
            <a:off x="303072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5" name="Google Shape;145;p31"/>
          <p:cNvSpPr>
            <a:spLocks noGrp="1"/>
          </p:cNvSpPr>
          <p:nvPr>
            <p:ph type="pic" idx="8"/>
          </p:nvPr>
        </p:nvSpPr>
        <p:spPr>
          <a:xfrm>
            <a:off x="6079744"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6" name="Google Shape;146;p31"/>
          <p:cNvSpPr>
            <a:spLocks noGrp="1"/>
          </p:cNvSpPr>
          <p:nvPr>
            <p:ph type="pic" idx="9"/>
          </p:nvPr>
        </p:nvSpPr>
        <p:spPr>
          <a:xfrm>
            <a:off x="9128760"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6_eight images-text">
  <p:cSld name="6_eight images-text">
    <p:spTree>
      <p:nvGrpSpPr>
        <p:cNvPr id="1" name="Shape 147"/>
        <p:cNvGrpSpPr/>
        <p:nvPr/>
      </p:nvGrpSpPr>
      <p:grpSpPr>
        <a:xfrm>
          <a:off x="0" y="0"/>
          <a:ext cx="0" cy="0"/>
          <a:chOff x="0" y="0"/>
          <a:chExt cx="0" cy="0"/>
        </a:xfrm>
      </p:grpSpPr>
      <p:sp>
        <p:nvSpPr>
          <p:cNvPr id="148" name="Google Shape;148;p32"/>
          <p:cNvSpPr>
            <a:spLocks noGrp="1"/>
          </p:cNvSpPr>
          <p:nvPr>
            <p:ph type="pic" idx="2"/>
          </p:nvPr>
        </p:nvSpPr>
        <p:spPr>
          <a:xfrm>
            <a:off x="-1828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9" name="Google Shape;149;p32"/>
          <p:cNvSpPr>
            <a:spLocks noGrp="1"/>
          </p:cNvSpPr>
          <p:nvPr>
            <p:ph type="pic" idx="3"/>
          </p:nvPr>
        </p:nvSpPr>
        <p:spPr>
          <a:xfrm>
            <a:off x="6079744"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0" name="Google Shape;150;p32"/>
          <p:cNvSpPr>
            <a:spLocks noGrp="1"/>
          </p:cNvSpPr>
          <p:nvPr>
            <p:ph type="pic" idx="4"/>
          </p:nvPr>
        </p:nvSpPr>
        <p:spPr>
          <a:xfrm>
            <a:off x="303072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1" name="Google Shape;151;p32"/>
          <p:cNvSpPr>
            <a:spLocks noGrp="1"/>
          </p:cNvSpPr>
          <p:nvPr>
            <p:ph type="pic" idx="5"/>
          </p:nvPr>
        </p:nvSpPr>
        <p:spPr>
          <a:xfrm>
            <a:off x="9128760"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6_Circle">
  <p:cSld name="6_Circle">
    <p:spTree>
      <p:nvGrpSpPr>
        <p:cNvPr id="1" name="Shape 152"/>
        <p:cNvGrpSpPr/>
        <p:nvPr/>
      </p:nvGrpSpPr>
      <p:grpSpPr>
        <a:xfrm>
          <a:off x="0" y="0"/>
          <a:ext cx="0" cy="0"/>
          <a:chOff x="0" y="0"/>
          <a:chExt cx="0" cy="0"/>
        </a:xfrm>
      </p:grpSpPr>
      <p:sp>
        <p:nvSpPr>
          <p:cNvPr id="153" name="Google Shape;153;p33"/>
          <p:cNvSpPr>
            <a:spLocks noGrp="1"/>
          </p:cNvSpPr>
          <p:nvPr>
            <p:ph type="pic" idx="2"/>
          </p:nvPr>
        </p:nvSpPr>
        <p:spPr>
          <a:xfrm>
            <a:off x="1336854"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4" name="Google Shape;154;p33"/>
          <p:cNvSpPr>
            <a:spLocks noGrp="1"/>
          </p:cNvSpPr>
          <p:nvPr>
            <p:ph type="pic" idx="3"/>
          </p:nvPr>
        </p:nvSpPr>
        <p:spPr>
          <a:xfrm>
            <a:off x="4626599"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5" name="Google Shape;155;p33"/>
          <p:cNvSpPr>
            <a:spLocks noGrp="1"/>
          </p:cNvSpPr>
          <p:nvPr>
            <p:ph type="pic" idx="4"/>
          </p:nvPr>
        </p:nvSpPr>
        <p:spPr>
          <a:xfrm>
            <a:off x="7916344"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6" name="Google Shape;156;p3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3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Cover color">
  <p:cSld name="4_Cover color">
    <p:bg>
      <p:bgPr>
        <a:solidFill>
          <a:schemeClr val="accent1"/>
        </a:solidFill>
        <a:effectLst/>
      </p:bgPr>
    </p:bg>
    <p:spTree>
      <p:nvGrpSpPr>
        <p:cNvPr id="1" name="Shape 1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8_Circle">
  <p:cSld name="8_Circle">
    <p:spTree>
      <p:nvGrpSpPr>
        <p:cNvPr id="1" name="Shape 158"/>
        <p:cNvGrpSpPr/>
        <p:nvPr/>
      </p:nvGrpSpPr>
      <p:grpSpPr>
        <a:xfrm>
          <a:off x="0" y="0"/>
          <a:ext cx="0" cy="0"/>
          <a:chOff x="0" y="0"/>
          <a:chExt cx="0" cy="0"/>
        </a:xfrm>
      </p:grpSpPr>
      <p:sp>
        <p:nvSpPr>
          <p:cNvPr id="159" name="Google Shape;159;p34"/>
          <p:cNvSpPr>
            <a:spLocks noGrp="1"/>
          </p:cNvSpPr>
          <p:nvPr>
            <p:ph type="pic" idx="2"/>
          </p:nvPr>
        </p:nvSpPr>
        <p:spPr>
          <a:xfrm>
            <a:off x="829850"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0" name="Google Shape;160;p34"/>
          <p:cNvSpPr>
            <a:spLocks noGrp="1"/>
          </p:cNvSpPr>
          <p:nvPr>
            <p:ph type="pic" idx="3"/>
          </p:nvPr>
        </p:nvSpPr>
        <p:spPr>
          <a:xfrm>
            <a:off x="3632685"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1" name="Google Shape;161;p34"/>
          <p:cNvSpPr>
            <a:spLocks noGrp="1"/>
          </p:cNvSpPr>
          <p:nvPr>
            <p:ph type="pic" idx="4"/>
          </p:nvPr>
        </p:nvSpPr>
        <p:spPr>
          <a:xfrm>
            <a:off x="6435520"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2" name="Google Shape;162;p34"/>
          <p:cNvSpPr>
            <a:spLocks noGrp="1"/>
          </p:cNvSpPr>
          <p:nvPr>
            <p:ph type="pic" idx="5"/>
          </p:nvPr>
        </p:nvSpPr>
        <p:spPr>
          <a:xfrm>
            <a:off x="9238355"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3" name="Google Shape;163;p34"/>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4" name="Google Shape;164;p34"/>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9_4 box">
  <p:cSld name="9_4 box">
    <p:spTree>
      <p:nvGrpSpPr>
        <p:cNvPr id="1" name="Shape 165"/>
        <p:cNvGrpSpPr/>
        <p:nvPr/>
      </p:nvGrpSpPr>
      <p:grpSpPr>
        <a:xfrm>
          <a:off x="0" y="0"/>
          <a:ext cx="0" cy="0"/>
          <a:chOff x="0" y="0"/>
          <a:chExt cx="0" cy="0"/>
        </a:xfrm>
      </p:grpSpPr>
      <p:sp>
        <p:nvSpPr>
          <p:cNvPr id="166" name="Google Shape;166;p35"/>
          <p:cNvSpPr>
            <a:spLocks noGrp="1"/>
          </p:cNvSpPr>
          <p:nvPr>
            <p:ph type="pic" idx="2"/>
          </p:nvPr>
        </p:nvSpPr>
        <p:spPr>
          <a:xfrm>
            <a:off x="829850"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7" name="Google Shape;167;p35"/>
          <p:cNvSpPr>
            <a:spLocks noGrp="1"/>
          </p:cNvSpPr>
          <p:nvPr>
            <p:ph type="pic" idx="3"/>
          </p:nvPr>
        </p:nvSpPr>
        <p:spPr>
          <a:xfrm>
            <a:off x="3632685"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8" name="Google Shape;168;p35"/>
          <p:cNvSpPr>
            <a:spLocks noGrp="1"/>
          </p:cNvSpPr>
          <p:nvPr>
            <p:ph type="pic" idx="4"/>
          </p:nvPr>
        </p:nvSpPr>
        <p:spPr>
          <a:xfrm>
            <a:off x="6435520"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9" name="Google Shape;169;p35"/>
          <p:cNvSpPr>
            <a:spLocks noGrp="1"/>
          </p:cNvSpPr>
          <p:nvPr>
            <p:ph type="pic" idx="5"/>
          </p:nvPr>
        </p:nvSpPr>
        <p:spPr>
          <a:xfrm>
            <a:off x="9238355"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0" name="Google Shape;170;p35"/>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1" name="Google Shape;171;p35"/>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4 box images">
  <p:cSld name="9_4 box images">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Google Shape;174;p36"/>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5" name="Google Shape;175;p36"/>
          <p:cNvSpPr>
            <a:spLocks noGrp="1"/>
          </p:cNvSpPr>
          <p:nvPr>
            <p:ph type="pic" idx="2"/>
          </p:nvPr>
        </p:nvSpPr>
        <p:spPr>
          <a:xfrm>
            <a:off x="0" y="2212975"/>
            <a:ext cx="3037024"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6" name="Google Shape;176;p36"/>
          <p:cNvSpPr>
            <a:spLocks noGrp="1"/>
          </p:cNvSpPr>
          <p:nvPr>
            <p:ph type="pic" idx="3"/>
          </p:nvPr>
        </p:nvSpPr>
        <p:spPr>
          <a:xfrm>
            <a:off x="3047585" y="2212975"/>
            <a:ext cx="2991886"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7" name="Google Shape;177;p36"/>
          <p:cNvSpPr>
            <a:spLocks noGrp="1"/>
          </p:cNvSpPr>
          <p:nvPr>
            <p:ph type="pic" idx="4"/>
          </p:nvPr>
        </p:nvSpPr>
        <p:spPr>
          <a:xfrm>
            <a:off x="6063284" y="2212975"/>
            <a:ext cx="3100594"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8" name="Google Shape;178;p36"/>
          <p:cNvSpPr>
            <a:spLocks noGrp="1"/>
          </p:cNvSpPr>
          <p:nvPr>
            <p:ph type="pic" idx="5"/>
          </p:nvPr>
        </p:nvSpPr>
        <p:spPr>
          <a:xfrm>
            <a:off x="9163878" y="2212975"/>
            <a:ext cx="3028122"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9_4 rounded images">
  <p:cSld name="9_4 rounded images">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7"/>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2" name="Google Shape;182;p37"/>
          <p:cNvSpPr>
            <a:spLocks noGrp="1"/>
          </p:cNvSpPr>
          <p:nvPr>
            <p:ph type="pic" idx="2"/>
          </p:nvPr>
        </p:nvSpPr>
        <p:spPr>
          <a:xfrm>
            <a:off x="4678364"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3" name="Google Shape;183;p37"/>
          <p:cNvSpPr>
            <a:spLocks noGrp="1"/>
          </p:cNvSpPr>
          <p:nvPr>
            <p:ph type="pic" idx="3"/>
          </p:nvPr>
        </p:nvSpPr>
        <p:spPr>
          <a:xfrm>
            <a:off x="4678364"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4" name="Google Shape;184;p37"/>
          <p:cNvSpPr>
            <a:spLocks noGrp="1"/>
          </p:cNvSpPr>
          <p:nvPr>
            <p:ph type="pic" idx="4"/>
          </p:nvPr>
        </p:nvSpPr>
        <p:spPr>
          <a:xfrm>
            <a:off x="6222242"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5" name="Google Shape;185;p37"/>
          <p:cNvSpPr>
            <a:spLocks noGrp="1"/>
          </p:cNvSpPr>
          <p:nvPr>
            <p:ph type="pic" idx="5"/>
          </p:nvPr>
        </p:nvSpPr>
        <p:spPr>
          <a:xfrm>
            <a:off x="6222242"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0_4 rounded images">
  <p:cSld name="10_4 rounded images">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8" name="Google Shape;188;p38"/>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9" name="Google Shape;189;p38"/>
          <p:cNvSpPr>
            <a:spLocks noGrp="1"/>
          </p:cNvSpPr>
          <p:nvPr>
            <p:ph type="pic" idx="2"/>
          </p:nvPr>
        </p:nvSpPr>
        <p:spPr>
          <a:xfrm>
            <a:off x="838200"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0" name="Google Shape;190;p38"/>
          <p:cNvSpPr>
            <a:spLocks noGrp="1"/>
          </p:cNvSpPr>
          <p:nvPr>
            <p:ph type="pic" idx="3"/>
          </p:nvPr>
        </p:nvSpPr>
        <p:spPr>
          <a:xfrm>
            <a:off x="838200"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1" name="Google Shape;191;p38"/>
          <p:cNvSpPr>
            <a:spLocks noGrp="1"/>
          </p:cNvSpPr>
          <p:nvPr>
            <p:ph type="pic" idx="4"/>
          </p:nvPr>
        </p:nvSpPr>
        <p:spPr>
          <a:xfrm>
            <a:off x="6195737"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2" name="Google Shape;192;p38"/>
          <p:cNvSpPr>
            <a:spLocks noGrp="1"/>
          </p:cNvSpPr>
          <p:nvPr>
            <p:ph type="pic" idx="5"/>
          </p:nvPr>
        </p:nvSpPr>
        <p:spPr>
          <a:xfrm>
            <a:off x="6195737"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3" name="Google Shape;193;p38"/>
          <p:cNvSpPr/>
          <p:nvPr/>
        </p:nvSpPr>
        <p:spPr>
          <a:xfrm>
            <a:off x="2372139" y="2027444"/>
            <a:ext cx="53009" cy="15506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4" name="Google Shape;194;p38"/>
          <p:cNvSpPr/>
          <p:nvPr/>
        </p:nvSpPr>
        <p:spPr>
          <a:xfrm>
            <a:off x="2355919" y="3768654"/>
            <a:ext cx="53009" cy="155064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5" name="Google Shape;195;p38"/>
          <p:cNvSpPr/>
          <p:nvPr/>
        </p:nvSpPr>
        <p:spPr>
          <a:xfrm>
            <a:off x="7732644" y="2027444"/>
            <a:ext cx="53009" cy="1550642"/>
          </a:xfrm>
          <a:prstGeom prst="rect">
            <a:avLst/>
          </a:prstGeom>
          <a:solidFill>
            <a:schemeClr val="accent4"/>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6" name="Google Shape;196;p38"/>
          <p:cNvSpPr/>
          <p:nvPr/>
        </p:nvSpPr>
        <p:spPr>
          <a:xfrm>
            <a:off x="7732643" y="3768654"/>
            <a:ext cx="53009" cy="1550642"/>
          </a:xfrm>
          <a:prstGeom prst="rect">
            <a:avLst/>
          </a:prstGeom>
          <a:solidFill>
            <a:schemeClr val="accent5"/>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0_4 circle images">
  <p:cSld name="10_4 circle images">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9" name="Google Shape;199;p39"/>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0" name="Google Shape;200;p39"/>
          <p:cNvSpPr>
            <a:spLocks noGrp="1"/>
          </p:cNvSpPr>
          <p:nvPr>
            <p:ph type="pic" idx="2"/>
          </p:nvPr>
        </p:nvSpPr>
        <p:spPr>
          <a:xfrm>
            <a:off x="4288668" y="2054088"/>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1" name="Google Shape;201;p39"/>
          <p:cNvSpPr>
            <a:spLocks noGrp="1"/>
          </p:cNvSpPr>
          <p:nvPr>
            <p:ph type="pic" idx="3"/>
          </p:nvPr>
        </p:nvSpPr>
        <p:spPr>
          <a:xfrm>
            <a:off x="4288668" y="380361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2" name="Google Shape;202;p39"/>
          <p:cNvSpPr>
            <a:spLocks noGrp="1"/>
          </p:cNvSpPr>
          <p:nvPr>
            <p:ph type="pic" idx="4"/>
          </p:nvPr>
        </p:nvSpPr>
        <p:spPr>
          <a:xfrm>
            <a:off x="6090965" y="2054088"/>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3" name="Google Shape;203;p39"/>
          <p:cNvSpPr>
            <a:spLocks noGrp="1"/>
          </p:cNvSpPr>
          <p:nvPr>
            <p:ph type="pic" idx="5"/>
          </p:nvPr>
        </p:nvSpPr>
        <p:spPr>
          <a:xfrm>
            <a:off x="6090965" y="380361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0_2  images with text">
  <p:cSld name="10_2  images with 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6" name="Google Shape;206;p40"/>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7" name="Google Shape;207;p40"/>
          <p:cNvSpPr>
            <a:spLocks noGrp="1"/>
          </p:cNvSpPr>
          <p:nvPr>
            <p:ph type="pic" idx="2"/>
          </p:nvPr>
        </p:nvSpPr>
        <p:spPr>
          <a:xfrm>
            <a:off x="838200" y="2063889"/>
            <a:ext cx="2352260" cy="3535680"/>
          </a:xfrm>
          <a:prstGeom prst="rect">
            <a:avLst/>
          </a:prstGeom>
          <a:solidFill>
            <a:srgbClr val="1A1A1A"/>
          </a:solid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8" name="Google Shape;208;p40"/>
          <p:cNvSpPr>
            <a:spLocks noGrp="1"/>
          </p:cNvSpPr>
          <p:nvPr>
            <p:ph type="pic" idx="3"/>
          </p:nvPr>
        </p:nvSpPr>
        <p:spPr>
          <a:xfrm>
            <a:off x="6181770" y="2063889"/>
            <a:ext cx="2352260" cy="3535680"/>
          </a:xfrm>
          <a:prstGeom prst="rect">
            <a:avLst/>
          </a:prstGeom>
          <a:solidFill>
            <a:srgbClr val="1A1A1A"/>
          </a:solid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9" name="Google Shape;209;p40"/>
          <p:cNvSpPr txBox="1">
            <a:spLocks noGrp="1"/>
          </p:cNvSpPr>
          <p:nvPr>
            <p:ph type="body" idx="4"/>
          </p:nvPr>
        </p:nvSpPr>
        <p:spPr>
          <a:xfrm>
            <a:off x="3391507" y="2063889"/>
            <a:ext cx="2479811" cy="353568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accent1"/>
              </a:buClr>
              <a:buSzPts val="1400"/>
              <a:buFont typeface="Arial"/>
              <a:buNone/>
              <a:defRPr sz="1400" b="1" i="0" u="none" strike="noStrike" cap="none">
                <a:solidFill>
                  <a:schemeClr val="accen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0" name="Google Shape;210;p40"/>
          <p:cNvSpPr txBox="1">
            <a:spLocks noGrp="1"/>
          </p:cNvSpPr>
          <p:nvPr>
            <p:ph type="body" idx="5"/>
          </p:nvPr>
        </p:nvSpPr>
        <p:spPr>
          <a:xfrm>
            <a:off x="8721588" y="2063889"/>
            <a:ext cx="2479811" cy="353568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accent1"/>
              </a:buClr>
              <a:buSzPts val="1400"/>
              <a:buFont typeface="Arial"/>
              <a:buNone/>
              <a:defRPr sz="1400" b="1" i="0" u="none" strike="noStrike" cap="none">
                <a:solidFill>
                  <a:schemeClr val="accen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1_one images with text">
  <p:cSld name="11_one images with 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3" name="Google Shape;213;p41"/>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4" name="Google Shape;214;p41"/>
          <p:cNvSpPr>
            <a:spLocks noGrp="1"/>
          </p:cNvSpPr>
          <p:nvPr>
            <p:ph type="pic" idx="2"/>
          </p:nvPr>
        </p:nvSpPr>
        <p:spPr>
          <a:xfrm>
            <a:off x="930965" y="1984376"/>
            <a:ext cx="5165035" cy="353568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 image placeholder">
  <p:cSld name="3 image placeholder">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7" name="Google Shape;217;p42"/>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8" name="Google Shape;218;p42"/>
          <p:cNvSpPr>
            <a:spLocks noGrp="1"/>
          </p:cNvSpPr>
          <p:nvPr>
            <p:ph type="pic" idx="2"/>
          </p:nvPr>
        </p:nvSpPr>
        <p:spPr>
          <a:xfrm>
            <a:off x="838200"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9" name="Google Shape;219;p42"/>
          <p:cNvSpPr>
            <a:spLocks noGrp="1"/>
          </p:cNvSpPr>
          <p:nvPr>
            <p:ph type="pic" idx="3"/>
          </p:nvPr>
        </p:nvSpPr>
        <p:spPr>
          <a:xfrm>
            <a:off x="4485861"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0" name="Google Shape;220;p42"/>
          <p:cNvSpPr>
            <a:spLocks noGrp="1"/>
          </p:cNvSpPr>
          <p:nvPr>
            <p:ph type="pic" idx="4"/>
          </p:nvPr>
        </p:nvSpPr>
        <p:spPr>
          <a:xfrm>
            <a:off x="8133522"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7_Circle">
  <p:cSld name="7_Circle">
    <p:spTree>
      <p:nvGrpSpPr>
        <p:cNvPr id="1" name="Shape 221"/>
        <p:cNvGrpSpPr/>
        <p:nvPr/>
      </p:nvGrpSpPr>
      <p:grpSpPr>
        <a:xfrm>
          <a:off x="0" y="0"/>
          <a:ext cx="0" cy="0"/>
          <a:chOff x="0" y="0"/>
          <a:chExt cx="0" cy="0"/>
        </a:xfrm>
      </p:grpSpPr>
      <p:sp>
        <p:nvSpPr>
          <p:cNvPr id="222" name="Google Shape;222;p43"/>
          <p:cNvSpPr>
            <a:spLocks noGrp="1"/>
          </p:cNvSpPr>
          <p:nvPr>
            <p:ph type="pic" idx="2"/>
          </p:nvPr>
        </p:nvSpPr>
        <p:spPr>
          <a:xfrm>
            <a:off x="1240668"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3" name="Google Shape;223;p43"/>
          <p:cNvSpPr>
            <a:spLocks noGrp="1"/>
          </p:cNvSpPr>
          <p:nvPr>
            <p:ph type="pic" idx="3"/>
          </p:nvPr>
        </p:nvSpPr>
        <p:spPr>
          <a:xfrm>
            <a:off x="3786233"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4" name="Google Shape;224;p43"/>
          <p:cNvSpPr>
            <a:spLocks noGrp="1"/>
          </p:cNvSpPr>
          <p:nvPr>
            <p:ph type="pic" idx="4"/>
          </p:nvPr>
        </p:nvSpPr>
        <p:spPr>
          <a:xfrm>
            <a:off x="9029763"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5" name="Google Shape;225;p43"/>
          <p:cNvSpPr>
            <a:spLocks noGrp="1"/>
          </p:cNvSpPr>
          <p:nvPr>
            <p:ph type="pic" idx="5"/>
          </p:nvPr>
        </p:nvSpPr>
        <p:spPr>
          <a:xfrm>
            <a:off x="6407998"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6" name="Google Shape;226;p43"/>
          <p:cNvSpPr>
            <a:spLocks noGrp="1"/>
          </p:cNvSpPr>
          <p:nvPr>
            <p:ph type="pic" idx="6"/>
          </p:nvPr>
        </p:nvSpPr>
        <p:spPr>
          <a:xfrm>
            <a:off x="1240668"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7" name="Google Shape;227;p43"/>
          <p:cNvSpPr>
            <a:spLocks noGrp="1"/>
          </p:cNvSpPr>
          <p:nvPr>
            <p:ph type="pic" idx="7"/>
          </p:nvPr>
        </p:nvSpPr>
        <p:spPr>
          <a:xfrm>
            <a:off x="3786233"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8" name="Google Shape;228;p43"/>
          <p:cNvSpPr>
            <a:spLocks noGrp="1"/>
          </p:cNvSpPr>
          <p:nvPr>
            <p:ph type="pic" idx="8"/>
          </p:nvPr>
        </p:nvSpPr>
        <p:spPr>
          <a:xfrm>
            <a:off x="9029763"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9" name="Google Shape;229;p43"/>
          <p:cNvSpPr>
            <a:spLocks noGrp="1"/>
          </p:cNvSpPr>
          <p:nvPr>
            <p:ph type="pic" idx="9"/>
          </p:nvPr>
        </p:nvSpPr>
        <p:spPr>
          <a:xfrm>
            <a:off x="6407998"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0" name="Google Shape;230;p4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1" name="Google Shape;231;p4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Cover color">
  <p:cSld name="6_Cover color">
    <p:bg>
      <p:bgPr>
        <a:solidFill>
          <a:schemeClr val="dk2"/>
        </a:solid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9_8 Box">
  <p:cSld name="9_8 Box">
    <p:spTree>
      <p:nvGrpSpPr>
        <p:cNvPr id="1" name="Shape 232"/>
        <p:cNvGrpSpPr/>
        <p:nvPr/>
      </p:nvGrpSpPr>
      <p:grpSpPr>
        <a:xfrm>
          <a:off x="0" y="0"/>
          <a:ext cx="0" cy="0"/>
          <a:chOff x="0" y="0"/>
          <a:chExt cx="0" cy="0"/>
        </a:xfrm>
      </p:grpSpPr>
      <p:sp>
        <p:nvSpPr>
          <p:cNvPr id="233" name="Google Shape;233;p44"/>
          <p:cNvSpPr>
            <a:spLocks noGrp="1"/>
          </p:cNvSpPr>
          <p:nvPr>
            <p:ph type="pic" idx="2"/>
          </p:nvPr>
        </p:nvSpPr>
        <p:spPr>
          <a:xfrm>
            <a:off x="1240668"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4" name="Google Shape;234;p44"/>
          <p:cNvSpPr>
            <a:spLocks noGrp="1"/>
          </p:cNvSpPr>
          <p:nvPr>
            <p:ph type="pic" idx="3"/>
          </p:nvPr>
        </p:nvSpPr>
        <p:spPr>
          <a:xfrm>
            <a:off x="3786233"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5" name="Google Shape;235;p44"/>
          <p:cNvSpPr>
            <a:spLocks noGrp="1"/>
          </p:cNvSpPr>
          <p:nvPr>
            <p:ph type="pic" idx="4"/>
          </p:nvPr>
        </p:nvSpPr>
        <p:spPr>
          <a:xfrm>
            <a:off x="9029763"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6" name="Google Shape;236;p44"/>
          <p:cNvSpPr>
            <a:spLocks noGrp="1"/>
          </p:cNvSpPr>
          <p:nvPr>
            <p:ph type="pic" idx="5"/>
          </p:nvPr>
        </p:nvSpPr>
        <p:spPr>
          <a:xfrm>
            <a:off x="6407998"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7" name="Google Shape;237;p44"/>
          <p:cNvSpPr>
            <a:spLocks noGrp="1"/>
          </p:cNvSpPr>
          <p:nvPr>
            <p:ph type="pic" idx="6"/>
          </p:nvPr>
        </p:nvSpPr>
        <p:spPr>
          <a:xfrm>
            <a:off x="1240668"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8" name="Google Shape;238;p44"/>
          <p:cNvSpPr>
            <a:spLocks noGrp="1"/>
          </p:cNvSpPr>
          <p:nvPr>
            <p:ph type="pic" idx="7"/>
          </p:nvPr>
        </p:nvSpPr>
        <p:spPr>
          <a:xfrm>
            <a:off x="3786233"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9" name="Google Shape;239;p44"/>
          <p:cNvSpPr>
            <a:spLocks noGrp="1"/>
          </p:cNvSpPr>
          <p:nvPr>
            <p:ph type="pic" idx="8"/>
          </p:nvPr>
        </p:nvSpPr>
        <p:spPr>
          <a:xfrm>
            <a:off x="9029763"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0" name="Google Shape;240;p44"/>
          <p:cNvSpPr>
            <a:spLocks noGrp="1"/>
          </p:cNvSpPr>
          <p:nvPr>
            <p:ph type="pic" idx="9"/>
          </p:nvPr>
        </p:nvSpPr>
        <p:spPr>
          <a:xfrm>
            <a:off x="6407998"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1" name="Google Shape;241;p44"/>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2" name="Google Shape;242;p44"/>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9_image box with text">
  <p:cSld name="9_image box with text">
    <p:spTree>
      <p:nvGrpSpPr>
        <p:cNvPr id="1" name="Shape 243"/>
        <p:cNvGrpSpPr/>
        <p:nvPr/>
      </p:nvGrpSpPr>
      <p:grpSpPr>
        <a:xfrm>
          <a:off x="0" y="0"/>
          <a:ext cx="0" cy="0"/>
          <a:chOff x="0" y="0"/>
          <a:chExt cx="0" cy="0"/>
        </a:xfrm>
      </p:grpSpPr>
      <p:sp>
        <p:nvSpPr>
          <p:cNvPr id="244" name="Google Shape;244;p45"/>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5" name="Google Shape;245;p45"/>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6" name="Google Shape;246;p45"/>
          <p:cNvSpPr txBox="1">
            <a:spLocks noGrp="1"/>
          </p:cNvSpPr>
          <p:nvPr>
            <p:ph type="body" idx="2"/>
          </p:nvPr>
        </p:nvSpPr>
        <p:spPr>
          <a:xfrm>
            <a:off x="914400"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7" name="Google Shape;247;p45"/>
          <p:cNvSpPr txBox="1">
            <a:spLocks noGrp="1"/>
          </p:cNvSpPr>
          <p:nvPr>
            <p:ph type="body" idx="3"/>
          </p:nvPr>
        </p:nvSpPr>
        <p:spPr>
          <a:xfrm>
            <a:off x="3554984"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8" name="Google Shape;248;p45"/>
          <p:cNvSpPr txBox="1">
            <a:spLocks noGrp="1"/>
          </p:cNvSpPr>
          <p:nvPr>
            <p:ph type="body" idx="4"/>
          </p:nvPr>
        </p:nvSpPr>
        <p:spPr>
          <a:xfrm>
            <a:off x="6195568"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9" name="Google Shape;249;p45"/>
          <p:cNvSpPr txBox="1">
            <a:spLocks noGrp="1"/>
          </p:cNvSpPr>
          <p:nvPr>
            <p:ph type="body" idx="5"/>
          </p:nvPr>
        </p:nvSpPr>
        <p:spPr>
          <a:xfrm>
            <a:off x="8836152"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0" name="Google Shape;250;p45"/>
          <p:cNvSpPr>
            <a:spLocks noGrp="1"/>
          </p:cNvSpPr>
          <p:nvPr>
            <p:ph type="pic" idx="6"/>
          </p:nvPr>
        </p:nvSpPr>
        <p:spPr>
          <a:xfrm>
            <a:off x="914401"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1" name="Google Shape;251;p45"/>
          <p:cNvSpPr>
            <a:spLocks noGrp="1"/>
          </p:cNvSpPr>
          <p:nvPr>
            <p:ph type="pic" idx="7"/>
          </p:nvPr>
        </p:nvSpPr>
        <p:spPr>
          <a:xfrm>
            <a:off x="3554984"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2" name="Google Shape;252;p45"/>
          <p:cNvSpPr>
            <a:spLocks noGrp="1"/>
          </p:cNvSpPr>
          <p:nvPr>
            <p:ph type="pic" idx="8"/>
          </p:nvPr>
        </p:nvSpPr>
        <p:spPr>
          <a:xfrm>
            <a:off x="6195568"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3" name="Google Shape;253;p45"/>
          <p:cNvSpPr>
            <a:spLocks noGrp="1"/>
          </p:cNvSpPr>
          <p:nvPr>
            <p:ph type="pic" idx="9"/>
          </p:nvPr>
        </p:nvSpPr>
        <p:spPr>
          <a:xfrm>
            <a:off x="8836152"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0_ six image box-text">
  <p:cSld name="10_ six image box-text">
    <p:spTree>
      <p:nvGrpSpPr>
        <p:cNvPr id="1" name="Shape 254"/>
        <p:cNvGrpSpPr/>
        <p:nvPr/>
      </p:nvGrpSpPr>
      <p:grpSpPr>
        <a:xfrm>
          <a:off x="0" y="0"/>
          <a:ext cx="0" cy="0"/>
          <a:chOff x="0" y="0"/>
          <a:chExt cx="0" cy="0"/>
        </a:xfrm>
      </p:grpSpPr>
      <p:sp>
        <p:nvSpPr>
          <p:cNvPr id="255" name="Google Shape;255;p4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6" name="Google Shape;256;p46"/>
          <p:cNvSpPr>
            <a:spLocks noGrp="1"/>
          </p:cNvSpPr>
          <p:nvPr>
            <p:ph type="pic" idx="2"/>
          </p:nvPr>
        </p:nvSpPr>
        <p:spPr>
          <a:xfrm>
            <a:off x="914400"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7" name="Google Shape;257;p46"/>
          <p:cNvSpPr>
            <a:spLocks noGrp="1"/>
          </p:cNvSpPr>
          <p:nvPr>
            <p:ph type="pic" idx="3"/>
          </p:nvPr>
        </p:nvSpPr>
        <p:spPr>
          <a:xfrm>
            <a:off x="4431792"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8" name="Google Shape;258;p46"/>
          <p:cNvSpPr>
            <a:spLocks noGrp="1"/>
          </p:cNvSpPr>
          <p:nvPr>
            <p:ph type="pic" idx="4"/>
          </p:nvPr>
        </p:nvSpPr>
        <p:spPr>
          <a:xfrm>
            <a:off x="7949184"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9" name="Google Shape;259;p46"/>
          <p:cNvSpPr>
            <a:spLocks noGrp="1"/>
          </p:cNvSpPr>
          <p:nvPr>
            <p:ph type="pic" idx="5"/>
          </p:nvPr>
        </p:nvSpPr>
        <p:spPr>
          <a:xfrm>
            <a:off x="914400"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60" name="Google Shape;260;p46"/>
          <p:cNvSpPr>
            <a:spLocks noGrp="1"/>
          </p:cNvSpPr>
          <p:nvPr>
            <p:ph type="pic" idx="6"/>
          </p:nvPr>
        </p:nvSpPr>
        <p:spPr>
          <a:xfrm>
            <a:off x="4431792"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61" name="Google Shape;261;p46"/>
          <p:cNvSpPr>
            <a:spLocks noGrp="1"/>
          </p:cNvSpPr>
          <p:nvPr>
            <p:ph type="pic" idx="7"/>
          </p:nvPr>
        </p:nvSpPr>
        <p:spPr>
          <a:xfrm>
            <a:off x="7949184"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_Cover image">
  <p:cSld name="2_Cover image">
    <p:spTree>
      <p:nvGrpSpPr>
        <p:cNvPr id="1" name="Shape 262"/>
        <p:cNvGrpSpPr/>
        <p:nvPr/>
      </p:nvGrpSpPr>
      <p:grpSpPr>
        <a:xfrm>
          <a:off x="0" y="0"/>
          <a:ext cx="0" cy="0"/>
          <a:chOff x="0" y="0"/>
          <a:chExt cx="0" cy="0"/>
        </a:xfrm>
      </p:grpSpPr>
      <p:sp>
        <p:nvSpPr>
          <p:cNvPr id="263" name="Google Shape;263;p47"/>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Cover color">
  <p:cSld name="5_Cover color">
    <p:bg>
      <p:bgPr>
        <a:solidFill>
          <a:schemeClr val="accent3"/>
        </a:solidFill>
        <a:effectLst/>
      </p:bgPr>
    </p:bg>
    <p:spTree>
      <p:nvGrpSpPr>
        <p:cNvPr id="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_Cover color">
  <p:cSld name="7_Cover color">
    <p:bg>
      <p:bgPr>
        <a:solidFill>
          <a:schemeClr val="accent2"/>
        </a:solidFill>
        <a:effectLst/>
      </p:bgPr>
    </p:bg>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_Cover color">
  <p:cSld name="9_Cover color">
    <p:bg>
      <p:bgPr>
        <a:solidFill>
          <a:schemeClr val="accent4"/>
        </a:solidFill>
        <a:effectLst/>
      </p:bgPr>
    </p:bg>
    <p:spTree>
      <p:nvGrpSpPr>
        <p:cNvPr id="1" name="Shape 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over color">
  <p:cSld name="8_Cover color">
    <p:bg>
      <p:bgPr>
        <a:solidFill>
          <a:schemeClr val="accent5"/>
        </a:solidFill>
        <a:effectLst/>
      </p:bgPr>
    </p:bg>
    <p:spTree>
      <p:nvGrpSpPr>
        <p:cNvPr id="1" name="Shape 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0_Cover color1">
  <p:cSld name="10_Cover color1">
    <p:bg>
      <p:bgPr>
        <a:solidFill>
          <a:srgbClr val="E62865"/>
        </a:solidFill>
        <a:effectLst/>
      </p:bgPr>
    </p:bg>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theme" Target="../theme/theme2.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Open Sans Light"/>
              <a:buNone/>
              <a:defRPr sz="4400" b="0" i="0" u="none" strike="noStrike" cap="none">
                <a:solidFill>
                  <a:schemeClr val="dk1"/>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Open Sans Light"/>
                <a:ea typeface="Open Sans Light"/>
                <a:cs typeface="Open Sans Light"/>
                <a:sym typeface="Open Sans Light"/>
              </a:defRPr>
            </a:lvl1pPr>
            <a:lvl2pPr marL="0" marR="0" lvl="1" indent="0" algn="r" rtl="0">
              <a:spcBef>
                <a:spcPts val="0"/>
              </a:spcBef>
              <a:buNone/>
              <a:defRPr sz="1200" b="0" i="0" u="none" strike="noStrike" cap="none">
                <a:solidFill>
                  <a:schemeClr val="dk1"/>
                </a:solidFill>
                <a:latin typeface="Open Sans Light"/>
                <a:ea typeface="Open Sans Light"/>
                <a:cs typeface="Open Sans Light"/>
                <a:sym typeface="Open Sans Light"/>
              </a:defRPr>
            </a:lvl2pPr>
            <a:lvl3pPr marL="0" marR="0" lvl="2" indent="0" algn="r" rtl="0">
              <a:spcBef>
                <a:spcPts val="0"/>
              </a:spcBef>
              <a:buNone/>
              <a:defRPr sz="1200" b="0" i="0" u="none" strike="noStrike" cap="none">
                <a:solidFill>
                  <a:schemeClr val="dk1"/>
                </a:solidFill>
                <a:latin typeface="Open Sans Light"/>
                <a:ea typeface="Open Sans Light"/>
                <a:cs typeface="Open Sans Light"/>
                <a:sym typeface="Open Sans Light"/>
              </a:defRPr>
            </a:lvl3pPr>
            <a:lvl4pPr marL="0" marR="0" lvl="3" indent="0" algn="r" rtl="0">
              <a:spcBef>
                <a:spcPts val="0"/>
              </a:spcBef>
              <a:buNone/>
              <a:defRPr sz="1200" b="0" i="0" u="none" strike="noStrike" cap="none">
                <a:solidFill>
                  <a:schemeClr val="dk1"/>
                </a:solidFill>
                <a:latin typeface="Open Sans Light"/>
                <a:ea typeface="Open Sans Light"/>
                <a:cs typeface="Open Sans Light"/>
                <a:sym typeface="Open Sans Light"/>
              </a:defRPr>
            </a:lvl4pPr>
            <a:lvl5pPr marL="0" marR="0" lvl="4" indent="0" algn="r" rtl="0">
              <a:spcBef>
                <a:spcPts val="0"/>
              </a:spcBef>
              <a:buNone/>
              <a:defRPr sz="1200" b="0" i="0" u="none" strike="noStrike" cap="none">
                <a:solidFill>
                  <a:schemeClr val="dk1"/>
                </a:solidFill>
                <a:latin typeface="Open Sans Light"/>
                <a:ea typeface="Open Sans Light"/>
                <a:cs typeface="Open Sans Light"/>
                <a:sym typeface="Open Sans Light"/>
              </a:defRPr>
            </a:lvl5pPr>
            <a:lvl6pPr marL="0" marR="0" lvl="5" indent="0" algn="r" rtl="0">
              <a:spcBef>
                <a:spcPts val="0"/>
              </a:spcBef>
              <a:buNone/>
              <a:defRPr sz="1200" b="0" i="0" u="none" strike="noStrike" cap="none">
                <a:solidFill>
                  <a:schemeClr val="dk1"/>
                </a:solidFill>
                <a:latin typeface="Open Sans Light"/>
                <a:ea typeface="Open Sans Light"/>
                <a:cs typeface="Open Sans Light"/>
                <a:sym typeface="Open Sans Light"/>
              </a:defRPr>
            </a:lvl6pPr>
            <a:lvl7pPr marL="0" marR="0" lvl="6" indent="0" algn="r" rtl="0">
              <a:spcBef>
                <a:spcPts val="0"/>
              </a:spcBef>
              <a:buNone/>
              <a:defRPr sz="1200" b="0" i="0" u="none" strike="noStrike" cap="none">
                <a:solidFill>
                  <a:schemeClr val="dk1"/>
                </a:solidFill>
                <a:latin typeface="Open Sans Light"/>
                <a:ea typeface="Open Sans Light"/>
                <a:cs typeface="Open Sans Light"/>
                <a:sym typeface="Open Sans Light"/>
              </a:defRPr>
            </a:lvl7pPr>
            <a:lvl8pPr marL="0" marR="0" lvl="7" indent="0" algn="r" rtl="0">
              <a:spcBef>
                <a:spcPts val="0"/>
              </a:spcBef>
              <a:buNone/>
              <a:defRPr sz="1200" b="0" i="0" u="none" strike="noStrike" cap="none">
                <a:solidFill>
                  <a:schemeClr val="dk1"/>
                </a:solidFill>
                <a:latin typeface="Open Sans Light"/>
                <a:ea typeface="Open Sans Light"/>
                <a:cs typeface="Open Sans Light"/>
                <a:sym typeface="Open Sans Light"/>
              </a:defRPr>
            </a:lvl8pPr>
            <a:lvl9pPr marL="0" marR="0" lvl="8" indent="0" algn="r" rtl="0">
              <a:spcBef>
                <a:spcPts val="0"/>
              </a:spcBef>
              <a:buNone/>
              <a:defRPr sz="1200" b="0" i="0" u="none" strike="noStrike" cap="none">
                <a:solidFill>
                  <a:schemeClr val="dk1"/>
                </a:solidFill>
                <a:latin typeface="Open Sans Light"/>
                <a:ea typeface="Open Sans Light"/>
                <a:cs typeface="Open Sans Light"/>
                <a:sym typeface="Open Sans Light"/>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1"/>
          <p:cNvSpPr txBox="1">
            <a:spLocks noGrp="1"/>
          </p:cNvSpPr>
          <p:nvPr>
            <p:ph type="body" idx="1"/>
          </p:nvPr>
        </p:nvSpPr>
        <p:spPr>
          <a:xfrm>
            <a:off x="838200" y="1825625"/>
            <a:ext cx="10515600" cy="4018584"/>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pega.com/marketplace/component/1to1-financial-services-data-mode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mmunity.pega.com/marketplace/component/nba-designer-template-retail-banking"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C50"/>
        </a:solidFill>
        <a:effectLst/>
      </p:bgPr>
    </p:bg>
    <p:spTree>
      <p:nvGrpSpPr>
        <p:cNvPr id="1" name="Shape 267"/>
        <p:cNvGrpSpPr/>
        <p:nvPr/>
      </p:nvGrpSpPr>
      <p:grpSpPr>
        <a:xfrm>
          <a:off x="0" y="0"/>
          <a:ext cx="0" cy="0"/>
          <a:chOff x="0" y="0"/>
          <a:chExt cx="0" cy="0"/>
        </a:xfrm>
      </p:grpSpPr>
      <p:sp>
        <p:nvSpPr>
          <p:cNvPr id="268" name="Google Shape;268;p48"/>
          <p:cNvSpPr/>
          <p:nvPr/>
        </p:nvSpPr>
        <p:spPr>
          <a:xfrm>
            <a:off x="874059" y="3643328"/>
            <a:ext cx="9802905" cy="127419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  PEGA Decisioning Essentials</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1789674" y="3797001"/>
            <a:ext cx="8568964" cy="92560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Application Artifacts</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extLst>
      <p:ext uri="{BB962C8B-B14F-4D97-AF65-F5344CB8AC3E}">
        <p14:creationId xmlns:p14="http://schemas.microsoft.com/office/powerpoint/2010/main" val="119064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Auto-Generated Artifacts</a:t>
            </a:r>
            <a:endParaRPr sz="3200" b="0" i="0" u="none" strike="noStrike" cap="none" dirty="0">
              <a:solidFill>
                <a:schemeClr val="dk2"/>
              </a:solidFill>
              <a:latin typeface="Open Sans Light"/>
              <a:ea typeface="Open Sans Light"/>
              <a:cs typeface="Open Sans Light"/>
              <a:sym typeface="Open Sans Light"/>
            </a:endParaRPr>
          </a:p>
        </p:txBody>
      </p:sp>
      <p:sp>
        <p:nvSpPr>
          <p:cNvPr id="312" name="Google Shape;312;p50"/>
          <p:cNvSpPr txBox="1">
            <a:spLocks noGrp="1"/>
          </p:cNvSpPr>
          <p:nvPr>
            <p:ph type="body" idx="1"/>
          </p:nvPr>
        </p:nvSpPr>
        <p:spPr>
          <a:xfrm>
            <a:off x="838200" y="827434"/>
            <a:ext cx="10515600" cy="406400"/>
          </a:xfrm>
          <a:prstGeom prst="rect">
            <a:avLst/>
          </a:prstGeom>
          <a:noFill/>
          <a:ln>
            <a:noFill/>
          </a:ln>
        </p:spPr>
        <p:txBody>
          <a:bodyPr spcFirstLastPara="1" wrap="square" lIns="91425" tIns="45700" rIns="91425" bIns="45700" anchor="t" anchorCtr="0">
            <a:noAutofit/>
          </a:bodyPr>
          <a:lstStyle/>
          <a:p>
            <a:pPr marL="0" marR="0" lvl="0" indent="0" algn="ctr" rtl="0">
              <a:lnSpc>
                <a:spcPct val="86000"/>
              </a:lnSpc>
              <a:spcBef>
                <a:spcPts val="0"/>
              </a:spcBef>
              <a:spcAft>
                <a:spcPts val="0"/>
              </a:spcAft>
              <a:buClr>
                <a:schemeClr val="dk1"/>
              </a:buClr>
              <a:buSzPts val="1600"/>
              <a:buFont typeface="Arial"/>
              <a:buNone/>
            </a:pPr>
            <a:endParaRPr sz="1600" b="0" i="0" u="none" strike="noStrike" cap="none" dirty="0">
              <a:solidFill>
                <a:schemeClr val="dk1"/>
              </a:solidFill>
              <a:latin typeface="Open Sans Light"/>
              <a:ea typeface="Open Sans Light"/>
              <a:cs typeface="Open Sans Light"/>
              <a:sym typeface="Open Sans Light"/>
            </a:endParaRPr>
          </a:p>
          <a:p>
            <a:pPr marL="0" marR="0" lvl="0" indent="0" algn="ctr" rtl="0">
              <a:lnSpc>
                <a:spcPct val="86000"/>
              </a:lnSpc>
              <a:spcBef>
                <a:spcPts val="0"/>
              </a:spcBef>
              <a:spcAft>
                <a:spcPts val="0"/>
              </a:spcAft>
              <a:buClr>
                <a:schemeClr val="dk1"/>
              </a:buClr>
              <a:buSzPts val="1600"/>
              <a:buFont typeface="Arial"/>
              <a:buNone/>
            </a:pPr>
            <a:endParaRPr sz="1600" b="0" i="0" u="none" strike="noStrike" cap="none" dirty="0">
              <a:solidFill>
                <a:schemeClr val="dk1"/>
              </a:solidFill>
              <a:latin typeface="Open Sans Light"/>
              <a:ea typeface="Open Sans Light"/>
              <a:cs typeface="Open Sans Light"/>
              <a:sym typeface="Open Sans Light"/>
            </a:endParaRPr>
          </a:p>
        </p:txBody>
      </p:sp>
      <p:grpSp>
        <p:nvGrpSpPr>
          <p:cNvPr id="318" name="Google Shape;318;p50"/>
          <p:cNvGrpSpPr/>
          <p:nvPr/>
        </p:nvGrpSpPr>
        <p:grpSpPr>
          <a:xfrm>
            <a:off x="4565423" y="1697186"/>
            <a:ext cx="3323193" cy="3560615"/>
            <a:chOff x="1350432" y="4850038"/>
            <a:chExt cx="3323193" cy="3560615"/>
          </a:xfrm>
        </p:grpSpPr>
        <p:grpSp>
          <p:nvGrpSpPr>
            <p:cNvPr id="319" name="Google Shape;319;p50"/>
            <p:cNvGrpSpPr/>
            <p:nvPr/>
          </p:nvGrpSpPr>
          <p:grpSpPr>
            <a:xfrm>
              <a:off x="1350432" y="4850038"/>
              <a:ext cx="3323193" cy="3560615"/>
              <a:chOff x="701214" y="2472582"/>
              <a:chExt cx="4129140" cy="3560615"/>
            </a:xfrm>
          </p:grpSpPr>
          <p:sp>
            <p:nvSpPr>
              <p:cNvPr id="320" name="Google Shape;320;p50"/>
              <p:cNvSpPr/>
              <p:nvPr/>
            </p:nvSpPr>
            <p:spPr>
              <a:xfrm>
                <a:off x="701214" y="2472582"/>
                <a:ext cx="4129140" cy="1795378"/>
              </a:xfrm>
              <a:prstGeom prst="rect">
                <a:avLst/>
              </a:prstGeom>
              <a:solidFill>
                <a:srgbClr val="1717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Open Sans Light"/>
                  <a:ea typeface="Open Sans Light"/>
                  <a:cs typeface="Open Sans Light"/>
                  <a:sym typeface="Open Sans Light"/>
                </a:endParaRPr>
              </a:p>
            </p:txBody>
          </p:sp>
          <p:sp>
            <p:nvSpPr>
              <p:cNvPr id="321" name="Google Shape;321;p50"/>
              <p:cNvSpPr txBox="1"/>
              <p:nvPr/>
            </p:nvSpPr>
            <p:spPr>
              <a:xfrm>
                <a:off x="701214" y="3749509"/>
                <a:ext cx="4129140" cy="2283688"/>
              </a:xfrm>
              <a:prstGeom prst="rect">
                <a:avLst/>
              </a:prstGeom>
              <a:solidFill>
                <a:schemeClr val="accent2"/>
              </a:solidFill>
              <a:ln>
                <a:noFill/>
              </a:ln>
            </p:spPr>
            <p:txBody>
              <a:bodyPr spcFirstLastPara="1" wrap="square" lIns="121900" tIns="60950" rIns="121900" bIns="60950" anchor="t" anchorCtr="0">
                <a:noAutofit/>
              </a:bodyPr>
              <a:lstStyle/>
              <a:p>
                <a:pPr marL="0" marR="0" lvl="0" indent="0" algn="ctr" rtl="0">
                  <a:spcBef>
                    <a:spcPts val="0"/>
                  </a:spcBef>
                  <a:spcAft>
                    <a:spcPts val="0"/>
                  </a:spcAft>
                  <a:buClr>
                    <a:srgbClr val="121212"/>
                  </a:buClr>
                  <a:buSzPts val="2400"/>
                  <a:buFont typeface="Arial"/>
                  <a:buNone/>
                </a:pPr>
                <a:endParaRPr sz="2400" b="1" dirty="0">
                  <a:solidFill>
                    <a:schemeClr val="dk1"/>
                  </a:solidFill>
                  <a:latin typeface="Open Sans Light"/>
                  <a:ea typeface="Open Sans Light"/>
                  <a:cs typeface="Open Sans Light"/>
                  <a:sym typeface="Open Sans Light"/>
                </a:endParaRPr>
              </a:p>
            </p:txBody>
          </p:sp>
        </p:grpSp>
        <p:sp>
          <p:nvSpPr>
            <p:cNvPr id="322" name="Google Shape;322;p50"/>
            <p:cNvSpPr txBox="1"/>
            <p:nvPr/>
          </p:nvSpPr>
          <p:spPr>
            <a:xfrm>
              <a:off x="1509444" y="4989763"/>
              <a:ext cx="3154862" cy="10394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000" dirty="0">
                  <a:solidFill>
                    <a:schemeClr val="dk1"/>
                  </a:solidFill>
                  <a:latin typeface="Open Sans Light"/>
                  <a:ea typeface="Open Sans Light"/>
                  <a:cs typeface="Open Sans Light"/>
                  <a:sym typeface="Open Sans Light"/>
                </a:rPr>
                <a:t>Cassandra Database</a:t>
              </a:r>
              <a:endParaRPr dirty="0"/>
            </a:p>
          </p:txBody>
        </p:sp>
      </p:grpSp>
      <p:grpSp>
        <p:nvGrpSpPr>
          <p:cNvPr id="323" name="Google Shape;323;p50"/>
          <p:cNvGrpSpPr/>
          <p:nvPr/>
        </p:nvGrpSpPr>
        <p:grpSpPr>
          <a:xfrm>
            <a:off x="963430" y="1697186"/>
            <a:ext cx="3323193" cy="3560615"/>
            <a:chOff x="1350432" y="4850038"/>
            <a:chExt cx="3323193" cy="3559571"/>
          </a:xfrm>
        </p:grpSpPr>
        <p:grpSp>
          <p:nvGrpSpPr>
            <p:cNvPr id="324" name="Google Shape;324;p50"/>
            <p:cNvGrpSpPr/>
            <p:nvPr/>
          </p:nvGrpSpPr>
          <p:grpSpPr>
            <a:xfrm>
              <a:off x="1350432" y="4850038"/>
              <a:ext cx="3323193" cy="3559571"/>
              <a:chOff x="701214" y="2472582"/>
              <a:chExt cx="4129140" cy="3559571"/>
            </a:xfrm>
          </p:grpSpPr>
          <p:sp>
            <p:nvSpPr>
              <p:cNvPr id="325" name="Google Shape;325;p50"/>
              <p:cNvSpPr/>
              <p:nvPr/>
            </p:nvSpPr>
            <p:spPr>
              <a:xfrm>
                <a:off x="701214" y="2472582"/>
                <a:ext cx="4129140" cy="1795378"/>
              </a:xfrm>
              <a:prstGeom prst="rect">
                <a:avLst/>
              </a:prstGeom>
              <a:solidFill>
                <a:srgbClr val="171717"/>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Open Sans Light"/>
                  <a:ea typeface="Open Sans Light"/>
                  <a:cs typeface="Open Sans Light"/>
                  <a:sym typeface="Open Sans Light"/>
                </a:endParaRPr>
              </a:p>
            </p:txBody>
          </p:sp>
          <p:sp>
            <p:nvSpPr>
              <p:cNvPr id="326" name="Google Shape;326;p50"/>
              <p:cNvSpPr txBox="1"/>
              <p:nvPr/>
            </p:nvSpPr>
            <p:spPr>
              <a:xfrm>
                <a:off x="701214" y="3748465"/>
                <a:ext cx="4129140" cy="2283688"/>
              </a:xfrm>
              <a:prstGeom prst="rect">
                <a:avLst/>
              </a:prstGeom>
              <a:solidFill>
                <a:schemeClr val="accent1"/>
              </a:solidFill>
              <a:ln>
                <a:noFill/>
              </a:ln>
            </p:spPr>
            <p:txBody>
              <a:bodyPr spcFirstLastPara="1" wrap="square" lIns="121900" tIns="60950" rIns="121900" bIns="60950" anchor="t" anchorCtr="0">
                <a:noAutofit/>
              </a:bodyPr>
              <a:lstStyle/>
              <a:p>
                <a:pPr marL="342900" marR="0" lvl="0" indent="-342900" algn="ctr" rtl="0">
                  <a:spcBef>
                    <a:spcPts val="0"/>
                  </a:spcBef>
                  <a:spcAft>
                    <a:spcPts val="0"/>
                  </a:spcAft>
                  <a:buClr>
                    <a:srgbClr val="121212"/>
                  </a:buClr>
                  <a:buSzPts val="2400"/>
                  <a:buFont typeface="Arial" panose="020B0604020202020204" pitchFamily="34" charset="0"/>
                  <a:buChar char="•"/>
                </a:pPr>
                <a:r>
                  <a:rPr lang="en-IN" sz="1100" b="1" dirty="0">
                    <a:solidFill>
                      <a:schemeClr val="dk1"/>
                    </a:solidFill>
                    <a:latin typeface="Open Sans Light"/>
                    <a:ea typeface="Open Sans Light"/>
                    <a:cs typeface="Open Sans Light"/>
                    <a:sym typeface="Open Sans Light"/>
                  </a:rPr>
                  <a:t>Used to store all auto-generated rules created in customer decision hub.</a:t>
                </a:r>
              </a:p>
              <a:p>
                <a:pPr marL="342900" marR="0" lvl="0" indent="-342900" algn="ctr" rtl="0">
                  <a:spcBef>
                    <a:spcPts val="0"/>
                  </a:spcBef>
                  <a:spcAft>
                    <a:spcPts val="0"/>
                  </a:spcAft>
                  <a:buClr>
                    <a:srgbClr val="121212"/>
                  </a:buClr>
                  <a:buSzPts val="2400"/>
                  <a:buFont typeface="Arial" panose="020B0604020202020204" pitchFamily="34" charset="0"/>
                  <a:buChar char="•"/>
                </a:pPr>
                <a:endParaRPr lang="en-IN" sz="1100" b="1" dirty="0">
                  <a:solidFill>
                    <a:schemeClr val="dk1"/>
                  </a:solidFill>
                  <a:latin typeface="Open Sans Light"/>
                  <a:ea typeface="Open Sans Light"/>
                  <a:cs typeface="Open Sans Light"/>
                  <a:sym typeface="Open Sans Light"/>
                </a:endParaRPr>
              </a:p>
              <a:p>
                <a:pPr marR="0" lvl="0" algn="ctr" rtl="0">
                  <a:spcBef>
                    <a:spcPts val="0"/>
                  </a:spcBef>
                  <a:spcAft>
                    <a:spcPts val="0"/>
                  </a:spcAft>
                  <a:buClr>
                    <a:srgbClr val="121212"/>
                  </a:buClr>
                  <a:buSzPts val="2400"/>
                </a:pPr>
                <a:endParaRPr lang="en-IN" sz="1100" b="1" dirty="0">
                  <a:solidFill>
                    <a:schemeClr val="dk1"/>
                  </a:solidFill>
                  <a:latin typeface="Open Sans Light"/>
                  <a:ea typeface="Open Sans Light"/>
                  <a:cs typeface="Open Sans Light"/>
                  <a:sym typeface="Open Sans Light"/>
                </a:endParaRPr>
              </a:p>
              <a:p>
                <a:pPr marL="342900" marR="0" lvl="0" indent="-342900" algn="ctr" rtl="0">
                  <a:spcBef>
                    <a:spcPts val="0"/>
                  </a:spcBef>
                  <a:spcAft>
                    <a:spcPts val="0"/>
                  </a:spcAft>
                  <a:buClr>
                    <a:srgbClr val="121212"/>
                  </a:buClr>
                  <a:buSzPts val="2400"/>
                  <a:buFont typeface="Arial" panose="020B0604020202020204" pitchFamily="34" charset="0"/>
                  <a:buChar char="•"/>
                </a:pPr>
                <a:r>
                  <a:rPr lang="en-IN" sz="1100" b="1" dirty="0">
                    <a:solidFill>
                      <a:schemeClr val="dk1"/>
                    </a:solidFill>
                    <a:latin typeface="Open Sans Light"/>
                    <a:ea typeface="Open Sans Light"/>
                    <a:cs typeface="Open Sans Light"/>
                    <a:sym typeface="Open Sans Light"/>
                  </a:rPr>
                  <a:t>Should be always highest version UNLOCKED to allow auto generated rules creation.</a:t>
                </a:r>
              </a:p>
              <a:p>
                <a:pPr marL="342900" marR="0" lvl="0" indent="-342900" algn="ctr" rtl="0">
                  <a:spcBef>
                    <a:spcPts val="0"/>
                  </a:spcBef>
                  <a:spcAft>
                    <a:spcPts val="0"/>
                  </a:spcAft>
                  <a:buClr>
                    <a:srgbClr val="121212"/>
                  </a:buClr>
                  <a:buSzPts val="2400"/>
                  <a:buFont typeface="Arial" panose="020B0604020202020204" pitchFamily="34" charset="0"/>
                  <a:buChar char="•"/>
                </a:pPr>
                <a:endParaRPr lang="en-IN" sz="1100" b="1" dirty="0">
                  <a:solidFill>
                    <a:schemeClr val="dk1"/>
                  </a:solidFill>
                  <a:latin typeface="Open Sans Light"/>
                  <a:ea typeface="Open Sans Light"/>
                  <a:cs typeface="Open Sans Light"/>
                  <a:sym typeface="Open Sans Light"/>
                </a:endParaRPr>
              </a:p>
              <a:p>
                <a:pPr marL="342900" marR="0" lvl="0" indent="-342900" algn="ctr" rtl="0">
                  <a:spcBef>
                    <a:spcPts val="0"/>
                  </a:spcBef>
                  <a:spcAft>
                    <a:spcPts val="0"/>
                  </a:spcAft>
                  <a:buClr>
                    <a:srgbClr val="121212"/>
                  </a:buClr>
                  <a:buSzPts val="2400"/>
                  <a:buFont typeface="Arial" panose="020B0604020202020204" pitchFamily="34" charset="0"/>
                  <a:buChar char="•"/>
                </a:pPr>
                <a:r>
                  <a:rPr lang="en-IN" sz="1100" b="1" dirty="0">
                    <a:solidFill>
                      <a:schemeClr val="dk1"/>
                    </a:solidFill>
                    <a:latin typeface="Open Sans Light"/>
                    <a:ea typeface="Open Sans Light"/>
                    <a:cs typeface="Open Sans Light"/>
                    <a:sym typeface="Open Sans Light"/>
                  </a:rPr>
                  <a:t>Used for Decisioning POC &amp; Like production ruleset for CDH Implementation.</a:t>
                </a:r>
              </a:p>
              <a:p>
                <a:pPr marL="342900" marR="0" lvl="0" indent="-342900" algn="ctr" rtl="0">
                  <a:spcBef>
                    <a:spcPts val="0"/>
                  </a:spcBef>
                  <a:spcAft>
                    <a:spcPts val="0"/>
                  </a:spcAft>
                  <a:buClr>
                    <a:srgbClr val="121212"/>
                  </a:buClr>
                  <a:buSzPts val="2400"/>
                  <a:buFont typeface="Arial" panose="020B0604020202020204" pitchFamily="34" charset="0"/>
                  <a:buChar char="•"/>
                </a:pPr>
                <a:endParaRPr lang="en-IN" sz="1100" b="1" dirty="0">
                  <a:solidFill>
                    <a:schemeClr val="dk1"/>
                  </a:solidFill>
                  <a:latin typeface="Open Sans Light"/>
                  <a:ea typeface="Open Sans Light"/>
                  <a:cs typeface="Open Sans Light"/>
                  <a:sym typeface="Open Sans Light"/>
                </a:endParaRPr>
              </a:p>
              <a:p>
                <a:pPr marL="342900" marR="0" lvl="0" indent="-342900" algn="ctr" rtl="0">
                  <a:spcBef>
                    <a:spcPts val="0"/>
                  </a:spcBef>
                  <a:spcAft>
                    <a:spcPts val="0"/>
                  </a:spcAft>
                  <a:buClr>
                    <a:srgbClr val="121212"/>
                  </a:buClr>
                  <a:buSzPts val="2400"/>
                  <a:buFont typeface="Arial" panose="020B0604020202020204" pitchFamily="34" charset="0"/>
                  <a:buChar char="•"/>
                </a:pPr>
                <a:r>
                  <a:rPr lang="en-IN" sz="1100" b="1" dirty="0">
                    <a:solidFill>
                      <a:schemeClr val="dk1"/>
                    </a:solidFill>
                    <a:latin typeface="Open Sans Light"/>
                    <a:ea typeface="Open Sans Light"/>
                    <a:cs typeface="Open Sans Light"/>
                    <a:sym typeface="Open Sans Light"/>
                  </a:rPr>
                  <a:t>Created with &lt;APPNAME:ARTIFACTS&gt;</a:t>
                </a:r>
              </a:p>
              <a:p>
                <a:pPr marL="342900" marR="0" lvl="0" indent="-342900" algn="ctr" rtl="0">
                  <a:spcBef>
                    <a:spcPts val="0"/>
                  </a:spcBef>
                  <a:spcAft>
                    <a:spcPts val="0"/>
                  </a:spcAft>
                  <a:buClr>
                    <a:srgbClr val="121212"/>
                  </a:buClr>
                  <a:buSzPts val="2400"/>
                  <a:buFont typeface="Arial" panose="020B0604020202020204" pitchFamily="34" charset="0"/>
                  <a:buChar char="•"/>
                </a:pPr>
                <a:endParaRPr sz="1100" b="1" dirty="0">
                  <a:solidFill>
                    <a:schemeClr val="dk1"/>
                  </a:solidFill>
                  <a:latin typeface="Open Sans Light"/>
                  <a:ea typeface="Open Sans Light"/>
                  <a:cs typeface="Open Sans Light"/>
                  <a:sym typeface="Open Sans Light"/>
                </a:endParaRPr>
              </a:p>
            </p:txBody>
          </p:sp>
        </p:grpSp>
        <p:sp>
          <p:nvSpPr>
            <p:cNvPr id="327" name="Google Shape;327;p50"/>
            <p:cNvSpPr txBox="1"/>
            <p:nvPr/>
          </p:nvSpPr>
          <p:spPr>
            <a:xfrm>
              <a:off x="1518763" y="4989763"/>
              <a:ext cx="3154861" cy="10394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000" dirty="0">
                  <a:solidFill>
                    <a:schemeClr val="dk1"/>
                  </a:solidFill>
                  <a:latin typeface="Open Sans Light"/>
                  <a:ea typeface="Open Sans Light"/>
                  <a:cs typeface="Open Sans Light"/>
                  <a:sym typeface="Open Sans Light"/>
                </a:rPr>
                <a:t>Artifacts Ruleset</a:t>
              </a:r>
              <a:endParaRPr dirty="0"/>
            </a:p>
          </p:txBody>
        </p:sp>
      </p:grpSp>
      <p:sp>
        <p:nvSpPr>
          <p:cNvPr id="328" name="Google Shape;328;p50"/>
          <p:cNvSpPr/>
          <p:nvPr/>
        </p:nvSpPr>
        <p:spPr>
          <a:xfrm>
            <a:off x="1205508" y="3250978"/>
            <a:ext cx="2465294" cy="1409873"/>
          </a:xfrm>
          <a:prstGeom prst="rect">
            <a:avLst/>
          </a:prstGeom>
          <a:noFill/>
          <a:ln>
            <a:noFill/>
          </a:ln>
        </p:spPr>
        <p:txBody>
          <a:bodyPr spcFirstLastPara="1" wrap="square" lIns="91425" tIns="45700" rIns="91425" bIns="45700" anchor="t" anchorCtr="0">
            <a:noAutofit/>
          </a:bodyPr>
          <a:lstStyle/>
          <a:p>
            <a:pPr marL="171450" marR="0" lvl="0" indent="-171450" algn="l" rtl="0">
              <a:lnSpc>
                <a:spcPct val="94000"/>
              </a:lnSpc>
              <a:spcBef>
                <a:spcPts val="0"/>
              </a:spcBef>
              <a:spcAft>
                <a:spcPts val="0"/>
              </a:spcAft>
              <a:buClr>
                <a:schemeClr val="lt1"/>
              </a:buClr>
              <a:buSzPts val="1400"/>
              <a:buFont typeface="Arial"/>
              <a:buChar char="•"/>
            </a:pPr>
            <a:endParaRPr sz="1400" dirty="0">
              <a:solidFill>
                <a:schemeClr val="dk1"/>
              </a:solidFill>
              <a:latin typeface="Open Sans Light"/>
              <a:ea typeface="Open Sans Light"/>
              <a:cs typeface="Open Sans Light"/>
              <a:sym typeface="Open Sans Light"/>
            </a:endParaRPr>
          </a:p>
        </p:txBody>
      </p:sp>
      <p:sp>
        <p:nvSpPr>
          <p:cNvPr id="329" name="Google Shape;329;p50"/>
          <p:cNvSpPr/>
          <p:nvPr/>
        </p:nvSpPr>
        <p:spPr>
          <a:xfrm>
            <a:off x="4655166" y="3322003"/>
            <a:ext cx="2465294" cy="1409873"/>
          </a:xfrm>
          <a:prstGeom prst="rect">
            <a:avLst/>
          </a:prstGeom>
          <a:noFill/>
          <a:ln>
            <a:noFill/>
          </a:ln>
        </p:spPr>
        <p:txBody>
          <a:bodyPr spcFirstLastPara="1" wrap="square" lIns="91425" tIns="45700" rIns="91425" bIns="45700" anchor="t" anchorCtr="0">
            <a:noAutofit/>
          </a:bodyPr>
          <a:lstStyle/>
          <a:p>
            <a:pPr marL="171450" marR="0" lvl="0" indent="-171450" algn="l" rtl="0">
              <a:lnSpc>
                <a:spcPct val="94000"/>
              </a:lnSpc>
              <a:spcBef>
                <a:spcPts val="0"/>
              </a:spcBef>
              <a:spcAft>
                <a:spcPts val="0"/>
              </a:spcAft>
              <a:buClr>
                <a:schemeClr val="lt1"/>
              </a:buClr>
              <a:buSzPts val="1400"/>
              <a:buFont typeface="Arial"/>
              <a:buChar char="•"/>
            </a:pPr>
            <a:r>
              <a:rPr lang="en-IN" sz="1400" dirty="0">
                <a:solidFill>
                  <a:schemeClr val="dk1"/>
                </a:solidFill>
                <a:latin typeface="Open Sans Light"/>
                <a:ea typeface="Open Sans Light"/>
                <a:cs typeface="Open Sans Light"/>
                <a:sym typeface="Open Sans Light"/>
              </a:rPr>
              <a:t>Used to store </a:t>
            </a:r>
            <a:r>
              <a:rPr lang="en-IN" dirty="0">
                <a:solidFill>
                  <a:schemeClr val="dk1"/>
                </a:solidFill>
                <a:latin typeface="Open Sans Light"/>
                <a:ea typeface="Open Sans Light"/>
                <a:cs typeface="Open Sans Light"/>
                <a:sym typeface="Open Sans Light"/>
              </a:rPr>
              <a:t>critical information such as customer data and associated data.</a:t>
            </a:r>
          </a:p>
          <a:p>
            <a:pPr marL="171450" marR="0" lvl="0" indent="-171450" algn="l" rtl="0">
              <a:lnSpc>
                <a:spcPct val="94000"/>
              </a:lnSpc>
              <a:spcBef>
                <a:spcPts val="0"/>
              </a:spcBef>
              <a:spcAft>
                <a:spcPts val="0"/>
              </a:spcAft>
              <a:buClr>
                <a:schemeClr val="lt1"/>
              </a:buClr>
              <a:buSzPts val="1400"/>
              <a:buFont typeface="Arial"/>
              <a:buChar char="•"/>
            </a:pPr>
            <a:endParaRPr lang="en-IN" sz="1400" dirty="0">
              <a:solidFill>
                <a:schemeClr val="dk1"/>
              </a:solidFill>
              <a:latin typeface="Open Sans Light"/>
              <a:ea typeface="Open Sans Light"/>
              <a:cs typeface="Open Sans Light"/>
              <a:sym typeface="Open Sans Light"/>
            </a:endParaRPr>
          </a:p>
          <a:p>
            <a:pPr marL="171450" marR="0" lvl="0" indent="-171450" algn="l" rtl="0">
              <a:lnSpc>
                <a:spcPct val="94000"/>
              </a:lnSpc>
              <a:spcBef>
                <a:spcPts val="0"/>
              </a:spcBef>
              <a:spcAft>
                <a:spcPts val="0"/>
              </a:spcAft>
              <a:buClr>
                <a:schemeClr val="lt1"/>
              </a:buClr>
              <a:buSzPts val="1400"/>
              <a:buFont typeface="Arial"/>
              <a:buChar char="•"/>
            </a:pPr>
            <a:r>
              <a:rPr lang="en-IN" dirty="0">
                <a:solidFill>
                  <a:schemeClr val="dk1"/>
                </a:solidFill>
                <a:latin typeface="Open Sans Light"/>
                <a:ea typeface="Open Sans Light"/>
                <a:cs typeface="Open Sans Light"/>
                <a:sym typeface="Open Sans Light"/>
              </a:rPr>
              <a:t>Can be associated locally as staging table to store mediatory information</a:t>
            </a:r>
            <a:endParaRPr sz="1400" dirty="0">
              <a:solidFill>
                <a:schemeClr val="dk1"/>
              </a:solidFill>
              <a:latin typeface="Open Sans Light"/>
              <a:ea typeface="Open Sans Light"/>
              <a:cs typeface="Open Sans Light"/>
              <a:sym typeface="Open Sans Light"/>
            </a:endParaRPr>
          </a:p>
        </p:txBody>
      </p:sp>
      <p:pic>
        <p:nvPicPr>
          <p:cNvPr id="2" name="Picture 1">
            <a:extLst>
              <a:ext uri="{FF2B5EF4-FFF2-40B4-BE49-F238E27FC236}">
                <a16:creationId xmlns:a16="http://schemas.microsoft.com/office/drawing/2014/main" id="{26C2A445-0CD6-C404-71AC-DDBDED021DED}"/>
              </a:ext>
            </a:extLst>
          </p:cNvPr>
          <p:cNvPicPr>
            <a:picLocks noChangeAspect="1"/>
          </p:cNvPicPr>
          <p:nvPr/>
        </p:nvPicPr>
        <p:blipFill>
          <a:blip r:embed="rId3"/>
          <a:stretch>
            <a:fillRect/>
          </a:stretch>
        </p:blipFill>
        <p:spPr>
          <a:xfrm>
            <a:off x="13584521" y="3098069"/>
            <a:ext cx="9952595" cy="8113151"/>
          </a:xfrm>
          <a:prstGeom prst="rect">
            <a:avLst/>
          </a:prstGeom>
        </p:spPr>
      </p:pic>
      <p:grpSp>
        <p:nvGrpSpPr>
          <p:cNvPr id="13" name="Google Shape;318;p50">
            <a:extLst>
              <a:ext uri="{FF2B5EF4-FFF2-40B4-BE49-F238E27FC236}">
                <a16:creationId xmlns:a16="http://schemas.microsoft.com/office/drawing/2014/main" id="{3BE2BD2F-22B4-CCEA-E86E-D8E6FD8B3919}"/>
              </a:ext>
            </a:extLst>
          </p:cNvPr>
          <p:cNvGrpSpPr/>
          <p:nvPr/>
        </p:nvGrpSpPr>
        <p:grpSpPr>
          <a:xfrm>
            <a:off x="8167416" y="1648692"/>
            <a:ext cx="3323193" cy="3560615"/>
            <a:chOff x="1350432" y="4850038"/>
            <a:chExt cx="3323193" cy="3560615"/>
          </a:xfrm>
        </p:grpSpPr>
        <p:grpSp>
          <p:nvGrpSpPr>
            <p:cNvPr id="14" name="Google Shape;319;p50">
              <a:extLst>
                <a:ext uri="{FF2B5EF4-FFF2-40B4-BE49-F238E27FC236}">
                  <a16:creationId xmlns:a16="http://schemas.microsoft.com/office/drawing/2014/main" id="{63CACAAF-FEA7-1AA2-CEA0-62910B1AE415}"/>
                </a:ext>
              </a:extLst>
            </p:cNvPr>
            <p:cNvGrpSpPr/>
            <p:nvPr/>
          </p:nvGrpSpPr>
          <p:grpSpPr>
            <a:xfrm>
              <a:off x="1350432" y="4850038"/>
              <a:ext cx="3323193" cy="3560615"/>
              <a:chOff x="701214" y="2472582"/>
              <a:chExt cx="4129140" cy="3560615"/>
            </a:xfrm>
          </p:grpSpPr>
          <p:sp>
            <p:nvSpPr>
              <p:cNvPr id="16" name="Google Shape;320;p50">
                <a:extLst>
                  <a:ext uri="{FF2B5EF4-FFF2-40B4-BE49-F238E27FC236}">
                    <a16:creationId xmlns:a16="http://schemas.microsoft.com/office/drawing/2014/main" id="{34AB1944-9BA2-0767-71E5-138B1CD3568C}"/>
                  </a:ext>
                </a:extLst>
              </p:cNvPr>
              <p:cNvSpPr/>
              <p:nvPr/>
            </p:nvSpPr>
            <p:spPr>
              <a:xfrm>
                <a:off x="701214" y="2472582"/>
                <a:ext cx="4129140" cy="1795378"/>
              </a:xfrm>
              <a:prstGeom prst="rect">
                <a:avLst/>
              </a:prstGeom>
              <a:solidFill>
                <a:srgbClr val="1717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Open Sans Light"/>
                  <a:ea typeface="Open Sans Light"/>
                  <a:cs typeface="Open Sans Light"/>
                  <a:sym typeface="Open Sans Light"/>
                </a:endParaRPr>
              </a:p>
            </p:txBody>
          </p:sp>
          <p:sp>
            <p:nvSpPr>
              <p:cNvPr id="17" name="Google Shape;321;p50">
                <a:extLst>
                  <a:ext uri="{FF2B5EF4-FFF2-40B4-BE49-F238E27FC236}">
                    <a16:creationId xmlns:a16="http://schemas.microsoft.com/office/drawing/2014/main" id="{6407A8E9-025B-2AB4-38D5-D69ED09BBC93}"/>
                  </a:ext>
                </a:extLst>
              </p:cNvPr>
              <p:cNvSpPr txBox="1"/>
              <p:nvPr/>
            </p:nvSpPr>
            <p:spPr>
              <a:xfrm>
                <a:off x="701214" y="3749509"/>
                <a:ext cx="4129140" cy="2283688"/>
              </a:xfrm>
              <a:prstGeom prst="rect">
                <a:avLst/>
              </a:prstGeom>
              <a:solidFill>
                <a:schemeClr val="accent2"/>
              </a:solidFill>
              <a:ln>
                <a:noFill/>
              </a:ln>
            </p:spPr>
            <p:txBody>
              <a:bodyPr spcFirstLastPara="1" wrap="square" lIns="121900" tIns="60950" rIns="121900" bIns="60950" anchor="t" anchorCtr="0">
                <a:noAutofit/>
              </a:bodyPr>
              <a:lstStyle/>
              <a:p>
                <a:pPr marL="0" marR="0" lvl="0" indent="0" algn="ctr" rtl="0">
                  <a:spcBef>
                    <a:spcPts val="0"/>
                  </a:spcBef>
                  <a:spcAft>
                    <a:spcPts val="0"/>
                  </a:spcAft>
                  <a:buClr>
                    <a:srgbClr val="121212"/>
                  </a:buClr>
                  <a:buSzPts val="2400"/>
                  <a:buFont typeface="Arial"/>
                  <a:buNone/>
                </a:pPr>
                <a:endParaRPr sz="2400" b="1">
                  <a:solidFill>
                    <a:schemeClr val="dk1"/>
                  </a:solidFill>
                  <a:latin typeface="Open Sans Light"/>
                  <a:ea typeface="Open Sans Light"/>
                  <a:cs typeface="Open Sans Light"/>
                  <a:sym typeface="Open Sans Light"/>
                </a:endParaRPr>
              </a:p>
            </p:txBody>
          </p:sp>
        </p:grpSp>
        <p:sp>
          <p:nvSpPr>
            <p:cNvPr id="15" name="Google Shape;322;p50">
              <a:extLst>
                <a:ext uri="{FF2B5EF4-FFF2-40B4-BE49-F238E27FC236}">
                  <a16:creationId xmlns:a16="http://schemas.microsoft.com/office/drawing/2014/main" id="{4F10547B-66C2-0B08-A9C2-A102B03FDE56}"/>
                </a:ext>
              </a:extLst>
            </p:cNvPr>
            <p:cNvSpPr txBox="1"/>
            <p:nvPr/>
          </p:nvSpPr>
          <p:spPr>
            <a:xfrm>
              <a:off x="1509444" y="4989763"/>
              <a:ext cx="3154862" cy="10394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000" dirty="0">
                  <a:solidFill>
                    <a:schemeClr val="dk1"/>
                  </a:solidFill>
                  <a:latin typeface="Open Sans Light"/>
                  <a:ea typeface="Open Sans Light"/>
                  <a:cs typeface="Open Sans Light"/>
                  <a:sym typeface="Open Sans Light"/>
                </a:rPr>
                <a:t>Decision Data Store (DDS)</a:t>
              </a:r>
              <a:endParaRPr dirty="0"/>
            </a:p>
          </p:txBody>
        </p:sp>
      </p:grpSp>
      <p:sp>
        <p:nvSpPr>
          <p:cNvPr id="18" name="Google Shape;329;p50">
            <a:extLst>
              <a:ext uri="{FF2B5EF4-FFF2-40B4-BE49-F238E27FC236}">
                <a16:creationId xmlns:a16="http://schemas.microsoft.com/office/drawing/2014/main" id="{97A62EDE-F814-968A-DE19-3B7382BCB8BD}"/>
              </a:ext>
            </a:extLst>
          </p:cNvPr>
          <p:cNvSpPr/>
          <p:nvPr/>
        </p:nvSpPr>
        <p:spPr>
          <a:xfrm>
            <a:off x="8470705" y="3250978"/>
            <a:ext cx="2465294" cy="1409873"/>
          </a:xfrm>
          <a:prstGeom prst="rect">
            <a:avLst/>
          </a:prstGeom>
          <a:noFill/>
          <a:ln>
            <a:noFill/>
          </a:ln>
        </p:spPr>
        <p:txBody>
          <a:bodyPr spcFirstLastPara="1" wrap="square" lIns="91425" tIns="45700" rIns="91425" bIns="45700" anchor="t" anchorCtr="0">
            <a:noAutofit/>
          </a:bodyPr>
          <a:lstStyle/>
          <a:p>
            <a:pPr marL="171450" marR="0" lvl="0" indent="-171450" algn="l" rtl="0">
              <a:lnSpc>
                <a:spcPct val="94000"/>
              </a:lnSpc>
              <a:spcBef>
                <a:spcPts val="0"/>
              </a:spcBef>
              <a:spcAft>
                <a:spcPts val="0"/>
              </a:spcAft>
              <a:buClr>
                <a:schemeClr val="lt1"/>
              </a:buClr>
              <a:buSzPts val="1400"/>
              <a:buFont typeface="Arial"/>
              <a:buChar char="•"/>
            </a:pPr>
            <a:r>
              <a:rPr lang="en-IN" sz="1400" dirty="0">
                <a:solidFill>
                  <a:schemeClr val="dk1"/>
                </a:solidFill>
                <a:latin typeface="Open Sans Light"/>
                <a:ea typeface="Open Sans Light"/>
                <a:cs typeface="Open Sans Light"/>
                <a:sym typeface="Open Sans Light"/>
              </a:rPr>
              <a:t>Used to store the Cassandra data – Run the DDS Dataset</a:t>
            </a:r>
            <a:endParaRPr lang="en-IN" dirty="0">
              <a:solidFill>
                <a:schemeClr val="dk1"/>
              </a:solidFill>
              <a:latin typeface="Open Sans Light"/>
              <a:ea typeface="Open Sans Light"/>
              <a:cs typeface="Open Sans Light"/>
              <a:sym typeface="Open Sans Light"/>
            </a:endParaRPr>
          </a:p>
          <a:p>
            <a:pPr marL="171450" marR="0" lvl="0" indent="-171450" algn="l" rtl="0">
              <a:lnSpc>
                <a:spcPct val="94000"/>
              </a:lnSpc>
              <a:spcBef>
                <a:spcPts val="0"/>
              </a:spcBef>
              <a:spcAft>
                <a:spcPts val="0"/>
              </a:spcAft>
              <a:buClr>
                <a:schemeClr val="lt1"/>
              </a:buClr>
              <a:buSzPts val="1400"/>
              <a:buFont typeface="Arial"/>
              <a:buChar char="•"/>
            </a:pPr>
            <a:endParaRPr lang="en-IN" sz="1400" dirty="0">
              <a:solidFill>
                <a:schemeClr val="dk1"/>
              </a:solidFill>
              <a:latin typeface="Open Sans Light"/>
              <a:ea typeface="Open Sans Light"/>
              <a:cs typeface="Open Sans Light"/>
              <a:sym typeface="Open Sans Light"/>
            </a:endParaRPr>
          </a:p>
          <a:p>
            <a:pPr marL="171450" marR="0" lvl="0" indent="-171450" algn="l" rtl="0">
              <a:lnSpc>
                <a:spcPct val="94000"/>
              </a:lnSpc>
              <a:spcBef>
                <a:spcPts val="0"/>
              </a:spcBef>
              <a:spcAft>
                <a:spcPts val="0"/>
              </a:spcAft>
              <a:buClr>
                <a:schemeClr val="lt1"/>
              </a:buClr>
              <a:buSzPts val="1400"/>
              <a:buFont typeface="Arial"/>
              <a:buChar char="•"/>
            </a:pPr>
            <a:r>
              <a:rPr lang="en-IN" sz="1400" dirty="0">
                <a:solidFill>
                  <a:schemeClr val="dk1"/>
                </a:solidFill>
                <a:latin typeface="Open Sans Light"/>
                <a:ea typeface="Open Sans Light"/>
                <a:cs typeface="Open Sans Light"/>
                <a:sym typeface="Open Sans Light"/>
              </a:rPr>
              <a:t>Provision to associate to external Cassandra database. But all CRUD operations can be done via DDS service with DDS Dataset</a:t>
            </a:r>
            <a:endParaRPr sz="1400" dirty="0">
              <a:solidFill>
                <a:schemeClr val="dk1"/>
              </a:solidFill>
              <a:latin typeface="Open Sans Light"/>
              <a:ea typeface="Open Sans Light"/>
              <a:cs typeface="Open Sans Light"/>
              <a:sym typeface="Open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Advantages of Cassandra Database </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3048786" y="1621289"/>
            <a:ext cx="6094428" cy="3278013"/>
          </a:xfrm>
          <a:prstGeom prst="rect">
            <a:avLst/>
          </a:prstGeom>
          <a:noFill/>
        </p:spPr>
        <p:txBody>
          <a:bodyPr wrap="square">
            <a:spAutoFit/>
          </a:bodyPr>
          <a:lstStyle/>
          <a:p>
            <a:pPr marL="114300">
              <a:lnSpc>
                <a:spcPts val="2735"/>
              </a:lnSpc>
              <a:spcBef>
                <a:spcPts val="100"/>
              </a:spcBef>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PEGA has internal dedicated Cassandra database primarily used by decisioning implementations.</a:t>
            </a:r>
          </a:p>
          <a:p>
            <a:pPr marL="114300">
              <a:lnSpc>
                <a:spcPts val="2735"/>
              </a:lnSpc>
              <a:spcBef>
                <a:spcPts val="100"/>
              </a:spcBef>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114300">
              <a:lnSpc>
                <a:spcPts val="2735"/>
              </a:lnSpc>
              <a:spcBef>
                <a:spcPts val="100"/>
              </a:spcBef>
            </a:pPr>
            <a:r>
              <a:rPr lang="en-US" sz="2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Advantages</a:t>
            </a:r>
          </a:p>
          <a:p>
            <a:pPr marL="114300">
              <a:lnSpc>
                <a:spcPts val="2735"/>
              </a:lnSpc>
              <a:spcBef>
                <a:spcPts val="100"/>
              </a:spcBef>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342900">
              <a:lnSpc>
                <a:spcPts val="2735"/>
              </a:lnSpc>
              <a:spcBef>
                <a:spcPts val="100"/>
              </a:spcBef>
              <a:buFont typeface="Wingdings" panose="05000000000000000000" pitchFamily="2" charset="2"/>
              <a:buChar char="ü"/>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Distributed &amp; High Performance</a:t>
            </a:r>
          </a:p>
          <a:p>
            <a:pPr marL="457200" indent="-342900">
              <a:lnSpc>
                <a:spcPts val="2735"/>
              </a:lnSpc>
              <a:spcBef>
                <a:spcPts val="100"/>
              </a:spcBef>
              <a:buFont typeface="Wingdings" panose="05000000000000000000" pitchFamily="2" charset="2"/>
              <a:buChar char="ü"/>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High reliability &amp; maintainability</a:t>
            </a:r>
          </a:p>
          <a:p>
            <a:pPr marL="457200" indent="-342900">
              <a:lnSpc>
                <a:spcPts val="2735"/>
              </a:lnSpc>
              <a:spcBef>
                <a:spcPts val="100"/>
              </a:spcBef>
              <a:buFont typeface="Wingdings" panose="05000000000000000000" pitchFamily="2" charset="2"/>
              <a:buChar char="ü"/>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Used for storing DDS information</a:t>
            </a:r>
          </a:p>
          <a:p>
            <a:pPr marL="457200" indent="-342900">
              <a:lnSpc>
                <a:spcPts val="2735"/>
              </a:lnSpc>
              <a:spcBef>
                <a:spcPts val="100"/>
              </a:spcBef>
              <a:buFont typeface="Wingdings" panose="05000000000000000000" pitchFamily="2" charset="2"/>
              <a:buChar char="ü"/>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 Shared on multiple machines</a:t>
            </a:r>
          </a:p>
        </p:txBody>
      </p:sp>
    </p:spTree>
    <p:extLst>
      <p:ext uri="{BB962C8B-B14F-4D97-AF65-F5344CB8AC3E}">
        <p14:creationId xmlns:p14="http://schemas.microsoft.com/office/powerpoint/2010/main" val="319945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Context Dictionary </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3048786" y="1621289"/>
            <a:ext cx="6094428" cy="5342681"/>
          </a:xfrm>
          <a:prstGeom prst="rect">
            <a:avLst/>
          </a:prstGeom>
          <a:noFill/>
        </p:spPr>
        <p:txBody>
          <a:bodyPr wrap="square">
            <a:spAutoFit/>
          </a:bodyPr>
          <a:lstStyle/>
          <a:p>
            <a:pPr marL="114300">
              <a:lnSpc>
                <a:spcPts val="2735"/>
              </a:lnSpc>
              <a:spcBef>
                <a:spcPts val="100"/>
              </a:spcBef>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Context dictionary is used to setup relationship between various entities and their associated information such as below</a:t>
            </a:r>
          </a:p>
          <a:p>
            <a:pPr marL="114300">
              <a:lnSpc>
                <a:spcPts val="2735"/>
              </a:lnSpc>
              <a:spcBef>
                <a:spcPts val="100"/>
              </a:spcBef>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571500" indent="-457200">
              <a:lnSpc>
                <a:spcPts val="2735"/>
              </a:lnSpc>
              <a:spcBef>
                <a:spcPts val="100"/>
              </a:spcBef>
              <a:buAutoNum type="arabicPeriod"/>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Primary context – Main targeted audience for decisioning such as customers, leads </a:t>
            </a:r>
          </a:p>
          <a:p>
            <a:pPr marL="571500" indent="-457200">
              <a:lnSpc>
                <a:spcPts val="2735"/>
              </a:lnSpc>
              <a:spcBef>
                <a:spcPts val="100"/>
              </a:spcBef>
              <a:buAutoNum type="arabicPeriod"/>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Associated context – Associated information of primary context such as products/services/cards</a:t>
            </a:r>
          </a:p>
          <a:p>
            <a:pPr marL="571500" indent="-457200">
              <a:lnSpc>
                <a:spcPts val="2735"/>
              </a:lnSpc>
              <a:spcBef>
                <a:spcPts val="100"/>
              </a:spcBef>
              <a:buAutoNum type="arabicPeriod"/>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Secondary context – Secondary targeted audience later switched as primary for marketing.</a:t>
            </a:r>
          </a:p>
          <a:p>
            <a:pPr marL="571500" indent="-457200">
              <a:lnSpc>
                <a:spcPts val="2735"/>
              </a:lnSpc>
              <a:spcBef>
                <a:spcPts val="100"/>
              </a:spcBef>
              <a:buAutoNum type="arabicPeriod"/>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571500" indent="-457200">
              <a:lnSpc>
                <a:spcPts val="2735"/>
              </a:lnSpc>
              <a:spcBef>
                <a:spcPts val="100"/>
              </a:spcBef>
              <a:buAutoNum type="arabicPeriod"/>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Wizard creates a product to deploy entire application as well as context dictionary.</a:t>
            </a:r>
          </a:p>
        </p:txBody>
      </p:sp>
    </p:spTree>
    <p:extLst>
      <p:ext uri="{BB962C8B-B14F-4D97-AF65-F5344CB8AC3E}">
        <p14:creationId xmlns:p14="http://schemas.microsoft.com/office/powerpoint/2010/main" val="119997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Customer Profile Designer</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641023" y="1621289"/>
            <a:ext cx="8502191" cy="3585790"/>
          </a:xfrm>
          <a:prstGeom prst="rect">
            <a:avLst/>
          </a:prstGeom>
          <a:noFill/>
        </p:spPr>
        <p:txBody>
          <a:bodyPr wrap="square">
            <a:spAutoFit/>
          </a:bodyPr>
          <a:lstStyle/>
          <a:p>
            <a:pPr lvl="0" algn="l" rtl="0">
              <a:spcBef>
                <a:spcPts val="600"/>
              </a:spcBef>
              <a:spcAft>
                <a:spcPts val="0"/>
              </a:spcAft>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Starting from PEGA 8.7 Customer data is stored as profiles under customer profile designer and we can add additional profiles </a:t>
            </a:r>
            <a:r>
              <a:rPr lang="en-US" sz="20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etc</a:t>
            </a: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Cabin"/>
              </a:rPr>
              <a:t>Starting from 8.6 version,</a:t>
            </a:r>
          </a:p>
          <a:p>
            <a:pPr lvl="0" algn="l" rtl="0">
              <a:spcBef>
                <a:spcPts val="600"/>
              </a:spcBef>
              <a:spcAft>
                <a:spcPts val="0"/>
              </a:spcAft>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Cabin"/>
              </a:rPr>
              <a:t>All the associated data related to the context is now stored under customer profile designer.</a:t>
            </a:r>
          </a:p>
          <a:p>
            <a:pPr lvl="0" algn="l" rtl="0">
              <a:spcBef>
                <a:spcPts val="600"/>
              </a:spcBef>
              <a:spcAft>
                <a:spcPts val="0"/>
              </a:spcAft>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Cabin"/>
            </a:endParaRPr>
          </a:p>
          <a:p>
            <a:pPr lvl="0" algn="l" rtl="0">
              <a:spcBef>
                <a:spcPts val="600"/>
              </a:spcBef>
              <a:spcAft>
                <a:spcPts val="0"/>
              </a:spcAft>
            </a:pPr>
            <a:r>
              <a:rPr lang="en-US" sz="20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Cabin"/>
              </a:rPr>
              <a:t>Inorder</a:t>
            </a: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Cabin"/>
              </a:rPr>
              <a:t> to access the customer profile designer, </a:t>
            </a:r>
          </a:p>
          <a:p>
            <a:pPr lvl="0" algn="l" rtl="0">
              <a:spcBef>
                <a:spcPts val="600"/>
              </a:spcBef>
              <a:spcAft>
                <a:spcPts val="0"/>
              </a:spcAft>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Cabin"/>
            </a:endParaRPr>
          </a:p>
          <a:p>
            <a:pPr lvl="0" algn="l" rtl="0">
              <a:spcBef>
                <a:spcPts val="600"/>
              </a:spcBef>
              <a:spcAft>
                <a:spcPts val="0"/>
              </a:spcAft>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Cabin"/>
              </a:rPr>
              <a:t>Navigate to </a:t>
            </a:r>
            <a:r>
              <a:rPr lang="en-US" sz="2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Cabin"/>
              </a:rPr>
              <a:t>customer decision hub &gt; Data &gt; Profile Designer</a:t>
            </a:r>
          </a:p>
          <a:p>
            <a:pPr marL="114300">
              <a:lnSpc>
                <a:spcPts val="2735"/>
              </a:lnSpc>
              <a:spcBef>
                <a:spcPts val="100"/>
              </a:spcBef>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a:extLst>
              <a:ext uri="{FF2B5EF4-FFF2-40B4-BE49-F238E27FC236}">
                <a16:creationId xmlns:a16="http://schemas.microsoft.com/office/drawing/2014/main" id="{5C92D10F-3A33-42B1-8944-2885FB491D3C}"/>
              </a:ext>
            </a:extLst>
          </p:cNvPr>
          <p:cNvPicPr>
            <a:picLocks noChangeAspect="1"/>
          </p:cNvPicPr>
          <p:nvPr/>
        </p:nvPicPr>
        <p:blipFill>
          <a:blip r:embed="rId3"/>
          <a:stretch>
            <a:fillRect/>
          </a:stretch>
        </p:blipFill>
        <p:spPr>
          <a:xfrm>
            <a:off x="9041090" y="1318276"/>
            <a:ext cx="2895600" cy="4391130"/>
          </a:xfrm>
          <a:prstGeom prst="rect">
            <a:avLst/>
          </a:prstGeom>
        </p:spPr>
      </p:pic>
      <p:pic>
        <p:nvPicPr>
          <p:cNvPr id="4" name="Picture 3">
            <a:extLst>
              <a:ext uri="{FF2B5EF4-FFF2-40B4-BE49-F238E27FC236}">
                <a16:creationId xmlns:a16="http://schemas.microsoft.com/office/drawing/2014/main" id="{77B0B664-172E-4E2D-B8E7-F95D8B7D336D}"/>
              </a:ext>
            </a:extLst>
          </p:cNvPr>
          <p:cNvPicPr>
            <a:picLocks noChangeAspect="1"/>
          </p:cNvPicPr>
          <p:nvPr/>
        </p:nvPicPr>
        <p:blipFill>
          <a:blip r:embed="rId4"/>
          <a:stretch>
            <a:fillRect/>
          </a:stretch>
        </p:blipFill>
        <p:spPr>
          <a:xfrm>
            <a:off x="641023" y="5133152"/>
            <a:ext cx="8782050" cy="1543050"/>
          </a:xfrm>
          <a:prstGeom prst="rect">
            <a:avLst/>
          </a:prstGeom>
        </p:spPr>
      </p:pic>
    </p:spTree>
    <p:extLst>
      <p:ext uri="{BB962C8B-B14F-4D97-AF65-F5344CB8AC3E}">
        <p14:creationId xmlns:p14="http://schemas.microsoft.com/office/powerpoint/2010/main" val="263299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Customer Profile Designer</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641023" y="1621289"/>
            <a:ext cx="8502191" cy="3785652"/>
          </a:xfrm>
          <a:prstGeom prst="rect">
            <a:avLst/>
          </a:prstGeom>
          <a:noFill/>
        </p:spPr>
        <p:txBody>
          <a:bodyPr wrap="square">
            <a:spAutoFit/>
          </a:bodyPr>
          <a:lstStyle/>
          <a:p>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can add associated data directly for PRIMARY CONTEXT within the customer profile designer.</a:t>
            </a:r>
          </a:p>
          <a:p>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Click on Edit &amp; Add Associated Data</a:t>
            </a:r>
          </a:p>
          <a:p>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need to create an dataset (usually a database table data set) </a:t>
            </a:r>
            <a:r>
              <a:rPr lang="en-US" sz="20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inorder</a:t>
            </a: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to connect the associated data with a primary context.</a:t>
            </a:r>
          </a:p>
          <a:p>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Only the data sets that have a common column between primary context and associated data will be displayed in the drop down.</a:t>
            </a:r>
          </a:p>
          <a:p>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a:extLst>
              <a:ext uri="{FF2B5EF4-FFF2-40B4-BE49-F238E27FC236}">
                <a16:creationId xmlns:a16="http://schemas.microsoft.com/office/drawing/2014/main" id="{26F7348D-3369-18E9-ACF8-D207D6C24914}"/>
              </a:ext>
            </a:extLst>
          </p:cNvPr>
          <p:cNvPicPr>
            <a:picLocks noChangeAspect="1"/>
          </p:cNvPicPr>
          <p:nvPr/>
        </p:nvPicPr>
        <p:blipFill>
          <a:blip r:embed="rId3"/>
          <a:stretch>
            <a:fillRect/>
          </a:stretch>
        </p:blipFill>
        <p:spPr>
          <a:xfrm>
            <a:off x="8456629" y="3119828"/>
            <a:ext cx="3505200" cy="2116882"/>
          </a:xfrm>
          <a:prstGeom prst="rect">
            <a:avLst/>
          </a:prstGeom>
        </p:spPr>
      </p:pic>
    </p:spTree>
    <p:extLst>
      <p:ext uri="{BB962C8B-B14F-4D97-AF65-F5344CB8AC3E}">
        <p14:creationId xmlns:p14="http://schemas.microsoft.com/office/powerpoint/2010/main" val="286473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NBAD Tests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641023" y="1621289"/>
            <a:ext cx="8502191" cy="2554545"/>
          </a:xfrm>
          <a:prstGeom prst="rect">
            <a:avLst/>
          </a:prstGeom>
          <a:noFill/>
        </p:spPr>
        <p:txBody>
          <a:bodyPr wrap="square">
            <a:spAutoFit/>
          </a:bodyPr>
          <a:lstStyle/>
          <a:p>
            <a:r>
              <a:rPr lang="en-US" sz="20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NBADTests</a:t>
            </a: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(Next Best Action Designer Tests) used to perform unit testing in lower environments using PERSONAs for strategy and other </a:t>
            </a:r>
            <a:r>
              <a:rPr lang="en-US" sz="20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pega</a:t>
            </a: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decisioning features.</a:t>
            </a:r>
          </a:p>
          <a:p>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This is a unit testing ruleset to store test cases and test suites.</a:t>
            </a:r>
          </a:p>
          <a:p>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Only for testing , not require to deploy to higher environments.</a:t>
            </a:r>
          </a:p>
          <a:p>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Store strategy test cases and other unit test cases for decisioning.</a:t>
            </a:r>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23968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802120" y="3696863"/>
            <a:ext cx="4932852" cy="92560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IN" sz="5400" b="0" i="0" u="none" strike="noStrike" cap="none" dirty="0">
                <a:solidFill>
                  <a:schemeClr val="dk1"/>
                </a:solidFill>
                <a:latin typeface="Lato Black"/>
                <a:ea typeface="Lato Black"/>
                <a:cs typeface="Lato Black"/>
                <a:sym typeface="Lato Black"/>
              </a:rPr>
              <a:t>Questions!</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extLst>
      <p:ext uri="{BB962C8B-B14F-4D97-AF65-F5344CB8AC3E}">
        <p14:creationId xmlns:p14="http://schemas.microsoft.com/office/powerpoint/2010/main" val="210577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255240" y="2194951"/>
            <a:ext cx="6190292" cy="92560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Agenda – Session 3</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5180824" y="204600"/>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
        <p:nvSpPr>
          <p:cNvPr id="2" name="Google Shape;268;p48">
            <a:extLst>
              <a:ext uri="{FF2B5EF4-FFF2-40B4-BE49-F238E27FC236}">
                <a16:creationId xmlns:a16="http://schemas.microsoft.com/office/drawing/2014/main" id="{29E44BFF-5CE9-E2CE-2576-5CFD271917BB}"/>
              </a:ext>
            </a:extLst>
          </p:cNvPr>
          <p:cNvSpPr/>
          <p:nvPr/>
        </p:nvSpPr>
        <p:spPr>
          <a:xfrm>
            <a:off x="3255240" y="3274642"/>
            <a:ext cx="6190292" cy="925605"/>
          </a:xfrm>
          <a:prstGeom prst="rect">
            <a:avLst/>
          </a:prstGeom>
          <a:noFill/>
          <a:ln>
            <a:noFill/>
          </a:ln>
        </p:spPr>
        <p:txBody>
          <a:bodyPr spcFirstLastPara="1" wrap="square" lIns="91425" tIns="45700" rIns="91425" bIns="45700" anchor="t" anchorCtr="0">
            <a:noAutofit/>
          </a:bodyPr>
          <a:lstStyle/>
          <a:p>
            <a:pPr marL="207010" indent="-194945">
              <a:lnSpc>
                <a:spcPct val="100000"/>
              </a:lnSpc>
              <a:spcBef>
                <a:spcPts val="380"/>
              </a:spcBef>
              <a:buClr>
                <a:srgbClr val="FD4646"/>
              </a:buClr>
              <a:buChar char="•"/>
              <a:tabLst>
                <a:tab pos="207645" algn="l"/>
              </a:tabLst>
            </a:pPr>
            <a:r>
              <a:rPr lang="en-US" sz="2000" spc="-5" dirty="0">
                <a:solidFill>
                  <a:srgbClr val="3F3F3F"/>
                </a:solidFill>
                <a:latin typeface="Open Sans Light" panose="020B0306030504020204" pitchFamily="34" charset="0"/>
                <a:ea typeface="Open Sans Light" panose="020B0306030504020204" pitchFamily="34" charset="0"/>
                <a:cs typeface="Open Sans Light" panose="020B0306030504020204" pitchFamily="34" charset="0"/>
              </a:rPr>
              <a:t>Introduction to </a:t>
            </a:r>
            <a:r>
              <a:rPr lang="en-US" sz="2000" dirty="0">
                <a:solidFill>
                  <a:srgbClr val="3F3F3F"/>
                </a:solidFill>
                <a:latin typeface="Open Sans Light" panose="020B0306030504020204" pitchFamily="34" charset="0"/>
                <a:ea typeface="Open Sans Light" panose="020B0306030504020204" pitchFamily="34" charset="0"/>
                <a:cs typeface="Open Sans Light" panose="020B0306030504020204" pitchFamily="34" charset="0"/>
              </a:rPr>
              <a:t>Creating Decisioning Application</a:t>
            </a:r>
          </a:p>
          <a:p>
            <a:pPr marL="207010" indent="-194945">
              <a:lnSpc>
                <a:spcPct val="100000"/>
              </a:lnSpc>
              <a:spcBef>
                <a:spcPts val="380"/>
              </a:spcBef>
              <a:buClr>
                <a:srgbClr val="FD4646"/>
              </a:buClr>
              <a:buChar char="•"/>
              <a:tabLst>
                <a:tab pos="207645" algn="l"/>
              </a:tabLst>
            </a:pPr>
            <a:r>
              <a:rPr lang="en-US" sz="2000" dirty="0">
                <a:solidFill>
                  <a:srgbClr val="3F3F3F"/>
                </a:solidFill>
                <a:latin typeface="Open Sans Light" panose="020B0306030504020204" pitchFamily="34" charset="0"/>
                <a:ea typeface="Open Sans Light" panose="020B0306030504020204" pitchFamily="34" charset="0"/>
                <a:cs typeface="Open Sans Light" panose="020B0306030504020204" pitchFamily="34" charset="0"/>
              </a:rPr>
              <a:t>Cassandra Database</a:t>
            </a:r>
          </a:p>
          <a:p>
            <a:pPr marL="207010" indent="-194945">
              <a:lnSpc>
                <a:spcPct val="100000"/>
              </a:lnSpc>
              <a:spcBef>
                <a:spcPts val="380"/>
              </a:spcBef>
              <a:buClr>
                <a:srgbClr val="FD4646"/>
              </a:buClr>
              <a:buChar char="•"/>
              <a:tabLst>
                <a:tab pos="207645" algn="l"/>
              </a:tabLst>
            </a:pPr>
            <a:r>
              <a:rPr lang="en-US" sz="2000" dirty="0">
                <a:solidFill>
                  <a:srgbClr val="3F3F3F"/>
                </a:solidFill>
                <a:latin typeface="Open Sans Light" panose="020B0306030504020204" pitchFamily="34" charset="0"/>
                <a:ea typeface="Open Sans Light" panose="020B0306030504020204" pitchFamily="34" charset="0"/>
                <a:cs typeface="Open Sans Light" panose="020B0306030504020204" pitchFamily="34" charset="0"/>
              </a:rPr>
              <a:t>Artifacts &amp; NBAD Tests Rulesets</a:t>
            </a:r>
          </a:p>
          <a:p>
            <a:pPr marL="207010" indent="-194945">
              <a:lnSpc>
                <a:spcPct val="100000"/>
              </a:lnSpc>
              <a:spcBef>
                <a:spcPts val="380"/>
              </a:spcBef>
              <a:buClr>
                <a:srgbClr val="FD4646"/>
              </a:buClr>
              <a:buChar char="•"/>
              <a:tabLst>
                <a:tab pos="207645" algn="l"/>
              </a:tabLst>
            </a:pPr>
            <a:r>
              <a:rPr lang="en-US" sz="2000" dirty="0">
                <a:solidFill>
                  <a:srgbClr val="3F3F3F"/>
                </a:solidFill>
                <a:latin typeface="Open Sans Light" panose="020B0306030504020204" pitchFamily="34" charset="0"/>
                <a:ea typeface="Open Sans Light" panose="020B0306030504020204" pitchFamily="34" charset="0"/>
                <a:cs typeface="Open Sans Light" panose="020B0306030504020204" pitchFamily="34" charset="0"/>
              </a:rPr>
              <a:t>Access Groups</a:t>
            </a:r>
          </a:p>
          <a:p>
            <a:pPr marL="207010" indent="-194945">
              <a:lnSpc>
                <a:spcPct val="100000"/>
              </a:lnSpc>
              <a:spcBef>
                <a:spcPts val="380"/>
              </a:spcBef>
              <a:buClr>
                <a:srgbClr val="FD4646"/>
              </a:buClr>
              <a:buChar char="•"/>
              <a:tabLst>
                <a:tab pos="207645" algn="l"/>
              </a:tabLst>
            </a:pPr>
            <a:r>
              <a:rPr lang="en-US" sz="2000" dirty="0">
                <a:solidFill>
                  <a:srgbClr val="3F3F3F"/>
                </a:solidFill>
                <a:latin typeface="Open Sans Light" panose="020B0306030504020204" pitchFamily="34" charset="0"/>
                <a:ea typeface="Open Sans Light" panose="020B0306030504020204" pitchFamily="34" charset="0"/>
                <a:cs typeface="Open Sans Light" panose="020B0306030504020204" pitchFamily="34" charset="0"/>
              </a:rPr>
              <a:t>Overview of Application Definition</a:t>
            </a:r>
            <a:endParaRPr lang="en-US"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6007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3"/>
        <p:cNvGrpSpPr/>
        <p:nvPr/>
      </p:nvGrpSpPr>
      <p:grpSpPr>
        <a:xfrm>
          <a:off x="0" y="0"/>
          <a:ext cx="0" cy="0"/>
          <a:chOff x="0" y="0"/>
          <a:chExt cx="0" cy="0"/>
        </a:xfrm>
      </p:grpSpPr>
      <p:cxnSp>
        <p:nvCxnSpPr>
          <p:cNvPr id="3734" name="Google Shape;3734;p121"/>
          <p:cNvCxnSpPr/>
          <p:nvPr/>
        </p:nvCxnSpPr>
        <p:spPr>
          <a:xfrm>
            <a:off x="762633" y="2097810"/>
            <a:ext cx="3065929" cy="0"/>
          </a:xfrm>
          <a:prstGeom prst="straightConnector1">
            <a:avLst/>
          </a:prstGeom>
          <a:noFill/>
          <a:ln w="9525" cap="flat" cmpd="sng">
            <a:solidFill>
              <a:srgbClr val="151515"/>
            </a:solidFill>
            <a:prstDash val="solid"/>
            <a:miter lim="800000"/>
            <a:headEnd type="none" w="sm" len="sm"/>
            <a:tailEnd type="none" w="sm" len="sm"/>
          </a:ln>
        </p:spPr>
      </p:cxnSp>
      <p:sp>
        <p:nvSpPr>
          <p:cNvPr id="3735" name="Google Shape;3735;p121"/>
          <p:cNvSpPr txBox="1"/>
          <p:nvPr/>
        </p:nvSpPr>
        <p:spPr>
          <a:xfrm>
            <a:off x="840744" y="2562474"/>
            <a:ext cx="5006464" cy="1294922"/>
          </a:xfrm>
          <a:prstGeom prst="rect">
            <a:avLst/>
          </a:prstGeom>
          <a:noFill/>
          <a:ln>
            <a:noFill/>
          </a:ln>
        </p:spPr>
        <p:txBody>
          <a:bodyPr spcFirstLastPara="1" wrap="square" lIns="91425" tIns="45700" rIns="91425" bIns="45700" anchor="t" anchorCtr="0">
            <a:noAutofit/>
          </a:bodyPr>
          <a:lstStyle/>
          <a:p>
            <a:pPr marL="152400" indent="0" algn="l">
              <a:lnSpc>
                <a:spcPct val="150000"/>
              </a:lnSpc>
              <a:buNone/>
            </a:pP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 Banking Enterprise called XYZ Wishes to promote various services and products such as Debit Cards, Credit Cards, Loan Services to new customers as well as their existing customers to significantly increase the customer value and thus generate high business revenue.</a:t>
            </a:r>
          </a:p>
          <a:p>
            <a:pPr marL="152400" indent="0" algn="l">
              <a:lnSpc>
                <a:spcPct val="150000"/>
              </a:lnSpc>
              <a:buNone/>
            </a:pP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Our goal is in short to provide </a:t>
            </a:r>
            <a:r>
              <a:rPr lang="en-IN"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next best action</a:t>
            </a: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3736" name="Google Shape;3736;p121"/>
          <p:cNvSpPr txBox="1"/>
          <p:nvPr/>
        </p:nvSpPr>
        <p:spPr>
          <a:xfrm>
            <a:off x="441662" y="888427"/>
            <a:ext cx="7048350" cy="1545495"/>
          </a:xfrm>
          <a:prstGeom prst="rect">
            <a:avLst/>
          </a:prstGeom>
          <a:no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r>
              <a:rPr lang="en-US" sz="4000" dirty="0">
                <a:solidFill>
                  <a:schemeClr val="dk1"/>
                </a:solidFill>
                <a:latin typeface="Open Sans Light"/>
                <a:ea typeface="Open Sans Light"/>
                <a:cs typeface="Open Sans Light"/>
                <a:sym typeface="Open Sans Light"/>
              </a:rPr>
              <a:t>POC Application</a:t>
            </a:r>
            <a:endParaRPr sz="4000" dirty="0">
              <a:solidFill>
                <a:schemeClr val="dk1"/>
              </a:solidFill>
              <a:latin typeface="Open Sans Light"/>
              <a:ea typeface="Open Sans Light"/>
              <a:cs typeface="Open Sans Light"/>
              <a:sym typeface="Open Sans Light"/>
            </a:endParaRPr>
          </a:p>
        </p:txBody>
      </p:sp>
      <p:grpSp>
        <p:nvGrpSpPr>
          <p:cNvPr id="3737" name="Google Shape;3737;p121"/>
          <p:cNvGrpSpPr/>
          <p:nvPr/>
        </p:nvGrpSpPr>
        <p:grpSpPr>
          <a:xfrm>
            <a:off x="6323200" y="1723018"/>
            <a:ext cx="4225925" cy="5141912"/>
            <a:chOff x="3580000" y="1720540"/>
            <a:chExt cx="4225925" cy="5141912"/>
          </a:xfrm>
        </p:grpSpPr>
        <p:grpSp>
          <p:nvGrpSpPr>
            <p:cNvPr id="3738" name="Google Shape;3738;p121"/>
            <p:cNvGrpSpPr/>
            <p:nvPr/>
          </p:nvGrpSpPr>
          <p:grpSpPr>
            <a:xfrm>
              <a:off x="3580000" y="1720540"/>
              <a:ext cx="4225925" cy="5141912"/>
              <a:chOff x="5328117" y="1745254"/>
              <a:chExt cx="4225925" cy="5141912"/>
            </a:xfrm>
          </p:grpSpPr>
          <p:sp>
            <p:nvSpPr>
              <p:cNvPr id="3739" name="Google Shape;3739;p121"/>
              <p:cNvSpPr/>
              <p:nvPr/>
            </p:nvSpPr>
            <p:spPr>
              <a:xfrm>
                <a:off x="5655142" y="1745254"/>
                <a:ext cx="2609850" cy="1939925"/>
              </a:xfrm>
              <a:custGeom>
                <a:avLst/>
                <a:gdLst/>
                <a:ahLst/>
                <a:cxnLst/>
                <a:rect l="l" t="t" r="r" b="b"/>
                <a:pathLst>
                  <a:path w="886" h="659" extrusionOk="0">
                    <a:moveTo>
                      <a:pt x="820" y="261"/>
                    </a:moveTo>
                    <a:cubicBezTo>
                      <a:pt x="781" y="255"/>
                      <a:pt x="777" y="277"/>
                      <a:pt x="750" y="290"/>
                    </a:cubicBezTo>
                    <a:cubicBezTo>
                      <a:pt x="737" y="296"/>
                      <a:pt x="726" y="287"/>
                      <a:pt x="724" y="251"/>
                    </a:cubicBezTo>
                    <a:cubicBezTo>
                      <a:pt x="723" y="251"/>
                      <a:pt x="723" y="251"/>
                      <a:pt x="723" y="251"/>
                    </a:cubicBezTo>
                    <a:cubicBezTo>
                      <a:pt x="723" y="5"/>
                      <a:pt x="723" y="5"/>
                      <a:pt x="723" y="5"/>
                    </a:cubicBezTo>
                    <a:cubicBezTo>
                      <a:pt x="697" y="1"/>
                      <a:pt x="671" y="0"/>
                      <a:pt x="644" y="0"/>
                    </a:cubicBezTo>
                    <a:cubicBezTo>
                      <a:pt x="416" y="0"/>
                      <a:pt x="259" y="60"/>
                      <a:pt x="148" y="189"/>
                    </a:cubicBezTo>
                    <a:cubicBezTo>
                      <a:pt x="36" y="319"/>
                      <a:pt x="16" y="497"/>
                      <a:pt x="7" y="573"/>
                    </a:cubicBezTo>
                    <a:cubicBezTo>
                      <a:pt x="7" y="578"/>
                      <a:pt x="6" y="583"/>
                      <a:pt x="6" y="586"/>
                    </a:cubicBezTo>
                    <a:cubicBezTo>
                      <a:pt x="2" y="616"/>
                      <a:pt x="0" y="640"/>
                      <a:pt x="0" y="659"/>
                    </a:cubicBezTo>
                    <a:cubicBezTo>
                      <a:pt x="175" y="659"/>
                      <a:pt x="175" y="659"/>
                      <a:pt x="175" y="659"/>
                    </a:cubicBezTo>
                    <a:cubicBezTo>
                      <a:pt x="175" y="659"/>
                      <a:pt x="175" y="659"/>
                      <a:pt x="175" y="659"/>
                    </a:cubicBezTo>
                    <a:cubicBezTo>
                      <a:pt x="211" y="656"/>
                      <a:pt x="220" y="645"/>
                      <a:pt x="214" y="632"/>
                    </a:cubicBezTo>
                    <a:cubicBezTo>
                      <a:pt x="202" y="605"/>
                      <a:pt x="179" y="601"/>
                      <a:pt x="185" y="563"/>
                    </a:cubicBezTo>
                    <a:cubicBezTo>
                      <a:pt x="195" y="496"/>
                      <a:pt x="301" y="496"/>
                      <a:pt x="311" y="563"/>
                    </a:cubicBezTo>
                    <a:cubicBezTo>
                      <a:pt x="317" y="601"/>
                      <a:pt x="295" y="605"/>
                      <a:pt x="282" y="632"/>
                    </a:cubicBezTo>
                    <a:cubicBezTo>
                      <a:pt x="276" y="647"/>
                      <a:pt x="287" y="659"/>
                      <a:pt x="336" y="659"/>
                    </a:cubicBezTo>
                    <a:cubicBezTo>
                      <a:pt x="723" y="659"/>
                      <a:pt x="723" y="659"/>
                      <a:pt x="723" y="659"/>
                    </a:cubicBezTo>
                    <a:cubicBezTo>
                      <a:pt x="723" y="412"/>
                      <a:pt x="723" y="412"/>
                      <a:pt x="723" y="412"/>
                    </a:cubicBezTo>
                    <a:cubicBezTo>
                      <a:pt x="723" y="363"/>
                      <a:pt x="735" y="352"/>
                      <a:pt x="750" y="358"/>
                    </a:cubicBezTo>
                    <a:cubicBezTo>
                      <a:pt x="777" y="370"/>
                      <a:pt x="781" y="393"/>
                      <a:pt x="820" y="387"/>
                    </a:cubicBezTo>
                    <a:cubicBezTo>
                      <a:pt x="886" y="377"/>
                      <a:pt x="886" y="271"/>
                      <a:pt x="820" y="26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3740" name="Google Shape;3740;p121"/>
              <p:cNvSpPr/>
              <p:nvPr/>
            </p:nvSpPr>
            <p:spPr>
              <a:xfrm>
                <a:off x="5696417" y="4878979"/>
                <a:ext cx="3819525" cy="2008187"/>
              </a:xfrm>
              <a:custGeom>
                <a:avLst/>
                <a:gdLst/>
                <a:ahLst/>
                <a:cxnLst/>
                <a:rect l="l" t="t" r="r" b="b"/>
                <a:pathLst>
                  <a:path w="1297" h="682" extrusionOk="0">
                    <a:moveTo>
                      <a:pt x="424" y="682"/>
                    </a:moveTo>
                    <a:cubicBezTo>
                      <a:pt x="1297" y="682"/>
                      <a:pt x="1297" y="682"/>
                      <a:pt x="1297" y="682"/>
                    </a:cubicBezTo>
                    <a:cubicBezTo>
                      <a:pt x="1254" y="649"/>
                      <a:pt x="1161" y="573"/>
                      <a:pt x="1128" y="516"/>
                    </a:cubicBezTo>
                    <a:cubicBezTo>
                      <a:pt x="1102" y="473"/>
                      <a:pt x="1020" y="321"/>
                      <a:pt x="1040" y="198"/>
                    </a:cubicBezTo>
                    <a:cubicBezTo>
                      <a:pt x="1042" y="185"/>
                      <a:pt x="1045" y="173"/>
                      <a:pt x="1048" y="162"/>
                    </a:cubicBezTo>
                    <a:cubicBezTo>
                      <a:pt x="782" y="162"/>
                      <a:pt x="782" y="162"/>
                      <a:pt x="782" y="162"/>
                    </a:cubicBezTo>
                    <a:cubicBezTo>
                      <a:pt x="733" y="162"/>
                      <a:pt x="722" y="150"/>
                      <a:pt x="728" y="136"/>
                    </a:cubicBezTo>
                    <a:cubicBezTo>
                      <a:pt x="741" y="108"/>
                      <a:pt x="763" y="105"/>
                      <a:pt x="757" y="66"/>
                    </a:cubicBezTo>
                    <a:cubicBezTo>
                      <a:pt x="747" y="0"/>
                      <a:pt x="641" y="0"/>
                      <a:pt x="631" y="66"/>
                    </a:cubicBezTo>
                    <a:cubicBezTo>
                      <a:pt x="625" y="105"/>
                      <a:pt x="648" y="108"/>
                      <a:pt x="660" y="136"/>
                    </a:cubicBezTo>
                    <a:cubicBezTo>
                      <a:pt x="666" y="149"/>
                      <a:pt x="657" y="159"/>
                      <a:pt x="621" y="162"/>
                    </a:cubicBezTo>
                    <a:cubicBezTo>
                      <a:pt x="621" y="162"/>
                      <a:pt x="621" y="162"/>
                      <a:pt x="621" y="162"/>
                    </a:cubicBezTo>
                    <a:cubicBezTo>
                      <a:pt x="539" y="162"/>
                      <a:pt x="539" y="162"/>
                      <a:pt x="539" y="162"/>
                    </a:cubicBezTo>
                    <a:cubicBezTo>
                      <a:pt x="308" y="162"/>
                      <a:pt x="308" y="162"/>
                      <a:pt x="308" y="162"/>
                    </a:cubicBezTo>
                    <a:cubicBezTo>
                      <a:pt x="308" y="163"/>
                      <a:pt x="308" y="163"/>
                      <a:pt x="308" y="163"/>
                    </a:cubicBezTo>
                    <a:cubicBezTo>
                      <a:pt x="273" y="165"/>
                      <a:pt x="264" y="176"/>
                      <a:pt x="270" y="189"/>
                    </a:cubicBezTo>
                    <a:cubicBezTo>
                      <a:pt x="282" y="216"/>
                      <a:pt x="305" y="220"/>
                      <a:pt x="299" y="259"/>
                    </a:cubicBezTo>
                    <a:cubicBezTo>
                      <a:pt x="288" y="325"/>
                      <a:pt x="183" y="325"/>
                      <a:pt x="173" y="259"/>
                    </a:cubicBezTo>
                    <a:cubicBezTo>
                      <a:pt x="167" y="220"/>
                      <a:pt x="189" y="216"/>
                      <a:pt x="202" y="189"/>
                    </a:cubicBezTo>
                    <a:cubicBezTo>
                      <a:pt x="208" y="174"/>
                      <a:pt x="197" y="162"/>
                      <a:pt x="147" y="162"/>
                    </a:cubicBezTo>
                    <a:cubicBezTo>
                      <a:pt x="0" y="162"/>
                      <a:pt x="0" y="162"/>
                      <a:pt x="0" y="162"/>
                    </a:cubicBezTo>
                    <a:cubicBezTo>
                      <a:pt x="8" y="173"/>
                      <a:pt x="8" y="173"/>
                      <a:pt x="8" y="173"/>
                    </a:cubicBezTo>
                    <a:cubicBezTo>
                      <a:pt x="6" y="193"/>
                      <a:pt x="5" y="227"/>
                      <a:pt x="28" y="249"/>
                    </a:cubicBezTo>
                    <a:cubicBezTo>
                      <a:pt x="30" y="252"/>
                      <a:pt x="33" y="254"/>
                      <a:pt x="35" y="256"/>
                    </a:cubicBezTo>
                    <a:cubicBezTo>
                      <a:pt x="50" y="271"/>
                      <a:pt x="50" y="271"/>
                      <a:pt x="45" y="288"/>
                    </a:cubicBezTo>
                    <a:cubicBezTo>
                      <a:pt x="7" y="403"/>
                      <a:pt x="55" y="452"/>
                      <a:pt x="103" y="473"/>
                    </a:cubicBezTo>
                    <a:cubicBezTo>
                      <a:pt x="130" y="485"/>
                      <a:pt x="163" y="491"/>
                      <a:pt x="202" y="491"/>
                    </a:cubicBezTo>
                    <a:cubicBezTo>
                      <a:pt x="246" y="491"/>
                      <a:pt x="289" y="484"/>
                      <a:pt x="323" y="478"/>
                    </a:cubicBezTo>
                    <a:cubicBezTo>
                      <a:pt x="337" y="476"/>
                      <a:pt x="349" y="474"/>
                      <a:pt x="358" y="473"/>
                    </a:cubicBezTo>
                    <a:cubicBezTo>
                      <a:pt x="372" y="471"/>
                      <a:pt x="383" y="469"/>
                      <a:pt x="392" y="468"/>
                    </a:cubicBezTo>
                    <a:cubicBezTo>
                      <a:pt x="394" y="467"/>
                      <a:pt x="395" y="467"/>
                      <a:pt x="396" y="467"/>
                    </a:cubicBezTo>
                    <a:cubicBezTo>
                      <a:pt x="402" y="498"/>
                      <a:pt x="417" y="548"/>
                      <a:pt x="431" y="571"/>
                    </a:cubicBezTo>
                    <a:cubicBezTo>
                      <a:pt x="442" y="589"/>
                      <a:pt x="446" y="613"/>
                      <a:pt x="441" y="633"/>
                    </a:cubicBezTo>
                    <a:cubicBezTo>
                      <a:pt x="437" y="647"/>
                      <a:pt x="430" y="666"/>
                      <a:pt x="424" y="682"/>
                    </a:cubicBezTo>
                    <a:close/>
                  </a:path>
                </a:pathLst>
              </a:custGeom>
              <a:solidFill>
                <a:srgbClr val="12121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3741" name="Google Shape;3741;p121"/>
              <p:cNvSpPr/>
              <p:nvPr/>
            </p:nvSpPr>
            <p:spPr>
              <a:xfrm>
                <a:off x="7783979" y="1759541"/>
                <a:ext cx="1770063" cy="2405062"/>
              </a:xfrm>
              <a:custGeom>
                <a:avLst/>
                <a:gdLst/>
                <a:ahLst/>
                <a:cxnLst/>
                <a:rect l="l" t="t" r="r" b="b"/>
                <a:pathLst>
                  <a:path w="601" h="817" extrusionOk="0">
                    <a:moveTo>
                      <a:pt x="533" y="343"/>
                    </a:moveTo>
                    <a:cubicBezTo>
                      <a:pt x="488" y="260"/>
                      <a:pt x="431" y="201"/>
                      <a:pt x="400" y="173"/>
                    </a:cubicBezTo>
                    <a:cubicBezTo>
                      <a:pt x="333" y="110"/>
                      <a:pt x="179" y="21"/>
                      <a:pt x="0" y="0"/>
                    </a:cubicBezTo>
                    <a:cubicBezTo>
                      <a:pt x="0" y="246"/>
                      <a:pt x="0" y="246"/>
                      <a:pt x="0" y="246"/>
                    </a:cubicBezTo>
                    <a:cubicBezTo>
                      <a:pt x="1" y="246"/>
                      <a:pt x="1" y="246"/>
                      <a:pt x="1" y="246"/>
                    </a:cubicBezTo>
                    <a:cubicBezTo>
                      <a:pt x="3" y="282"/>
                      <a:pt x="14" y="291"/>
                      <a:pt x="27" y="285"/>
                    </a:cubicBezTo>
                    <a:cubicBezTo>
                      <a:pt x="54" y="272"/>
                      <a:pt x="58" y="250"/>
                      <a:pt x="97" y="256"/>
                    </a:cubicBezTo>
                    <a:cubicBezTo>
                      <a:pt x="163" y="266"/>
                      <a:pt x="163" y="372"/>
                      <a:pt x="97" y="382"/>
                    </a:cubicBezTo>
                    <a:cubicBezTo>
                      <a:pt x="58" y="388"/>
                      <a:pt x="54" y="365"/>
                      <a:pt x="27" y="353"/>
                    </a:cubicBezTo>
                    <a:cubicBezTo>
                      <a:pt x="12" y="347"/>
                      <a:pt x="0" y="358"/>
                      <a:pt x="0" y="407"/>
                    </a:cubicBezTo>
                    <a:cubicBezTo>
                      <a:pt x="0" y="654"/>
                      <a:pt x="0" y="654"/>
                      <a:pt x="0" y="654"/>
                    </a:cubicBezTo>
                    <a:cubicBezTo>
                      <a:pt x="327" y="654"/>
                      <a:pt x="327" y="654"/>
                      <a:pt x="327" y="654"/>
                    </a:cubicBezTo>
                    <a:cubicBezTo>
                      <a:pt x="376" y="654"/>
                      <a:pt x="388" y="666"/>
                      <a:pt x="381" y="681"/>
                    </a:cubicBezTo>
                    <a:cubicBezTo>
                      <a:pt x="369" y="708"/>
                      <a:pt x="346" y="712"/>
                      <a:pt x="352" y="750"/>
                    </a:cubicBezTo>
                    <a:cubicBezTo>
                      <a:pt x="363" y="817"/>
                      <a:pt x="468" y="817"/>
                      <a:pt x="478" y="750"/>
                    </a:cubicBezTo>
                    <a:cubicBezTo>
                      <a:pt x="484" y="712"/>
                      <a:pt x="462" y="708"/>
                      <a:pt x="449" y="681"/>
                    </a:cubicBezTo>
                    <a:cubicBezTo>
                      <a:pt x="444" y="668"/>
                      <a:pt x="452" y="657"/>
                      <a:pt x="488" y="654"/>
                    </a:cubicBezTo>
                    <a:cubicBezTo>
                      <a:pt x="488" y="654"/>
                      <a:pt x="488" y="654"/>
                      <a:pt x="488" y="654"/>
                    </a:cubicBezTo>
                    <a:cubicBezTo>
                      <a:pt x="591" y="654"/>
                      <a:pt x="591" y="654"/>
                      <a:pt x="591" y="654"/>
                    </a:cubicBezTo>
                    <a:cubicBezTo>
                      <a:pt x="592" y="642"/>
                      <a:pt x="593" y="629"/>
                      <a:pt x="594" y="616"/>
                    </a:cubicBezTo>
                    <a:cubicBezTo>
                      <a:pt x="601" y="524"/>
                      <a:pt x="580" y="432"/>
                      <a:pt x="533" y="34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3742" name="Google Shape;3742;p121"/>
              <p:cNvSpPr/>
              <p:nvPr/>
            </p:nvSpPr>
            <p:spPr>
              <a:xfrm>
                <a:off x="6804492" y="3685179"/>
                <a:ext cx="2720975" cy="1671637"/>
              </a:xfrm>
              <a:custGeom>
                <a:avLst/>
                <a:gdLst/>
                <a:ahLst/>
                <a:cxnLst/>
                <a:rect l="l" t="t" r="r" b="b"/>
                <a:pathLst>
                  <a:path w="924" h="568" extrusionOk="0">
                    <a:moveTo>
                      <a:pt x="821" y="0"/>
                    </a:moveTo>
                    <a:cubicBezTo>
                      <a:pt x="821" y="0"/>
                      <a:pt x="821" y="0"/>
                      <a:pt x="821" y="0"/>
                    </a:cubicBezTo>
                    <a:cubicBezTo>
                      <a:pt x="785" y="3"/>
                      <a:pt x="777" y="14"/>
                      <a:pt x="782" y="27"/>
                    </a:cubicBezTo>
                    <a:cubicBezTo>
                      <a:pt x="795" y="54"/>
                      <a:pt x="817" y="58"/>
                      <a:pt x="811" y="96"/>
                    </a:cubicBezTo>
                    <a:cubicBezTo>
                      <a:pt x="801" y="163"/>
                      <a:pt x="696" y="163"/>
                      <a:pt x="685" y="96"/>
                    </a:cubicBezTo>
                    <a:cubicBezTo>
                      <a:pt x="679" y="58"/>
                      <a:pt x="702" y="54"/>
                      <a:pt x="714" y="27"/>
                    </a:cubicBezTo>
                    <a:cubicBezTo>
                      <a:pt x="721" y="12"/>
                      <a:pt x="709" y="0"/>
                      <a:pt x="660" y="0"/>
                    </a:cubicBezTo>
                    <a:cubicBezTo>
                      <a:pt x="333" y="0"/>
                      <a:pt x="333" y="0"/>
                      <a:pt x="333" y="0"/>
                    </a:cubicBezTo>
                    <a:cubicBezTo>
                      <a:pt x="163" y="0"/>
                      <a:pt x="163" y="0"/>
                      <a:pt x="163" y="0"/>
                    </a:cubicBezTo>
                    <a:cubicBezTo>
                      <a:pt x="163" y="194"/>
                      <a:pt x="163" y="194"/>
                      <a:pt x="163" y="194"/>
                    </a:cubicBezTo>
                    <a:cubicBezTo>
                      <a:pt x="163" y="243"/>
                      <a:pt x="151" y="255"/>
                      <a:pt x="136" y="248"/>
                    </a:cubicBezTo>
                    <a:cubicBezTo>
                      <a:pt x="109" y="236"/>
                      <a:pt x="105" y="213"/>
                      <a:pt x="66" y="219"/>
                    </a:cubicBezTo>
                    <a:cubicBezTo>
                      <a:pt x="0" y="230"/>
                      <a:pt x="0" y="335"/>
                      <a:pt x="66" y="345"/>
                    </a:cubicBezTo>
                    <a:cubicBezTo>
                      <a:pt x="105" y="351"/>
                      <a:pt x="109" y="329"/>
                      <a:pt x="136" y="317"/>
                    </a:cubicBezTo>
                    <a:cubicBezTo>
                      <a:pt x="149" y="311"/>
                      <a:pt x="160" y="319"/>
                      <a:pt x="162" y="355"/>
                    </a:cubicBezTo>
                    <a:cubicBezTo>
                      <a:pt x="163" y="355"/>
                      <a:pt x="163" y="355"/>
                      <a:pt x="163" y="355"/>
                    </a:cubicBezTo>
                    <a:cubicBezTo>
                      <a:pt x="163" y="568"/>
                      <a:pt x="163" y="568"/>
                      <a:pt x="163" y="568"/>
                    </a:cubicBezTo>
                    <a:cubicBezTo>
                      <a:pt x="245" y="568"/>
                      <a:pt x="245" y="568"/>
                      <a:pt x="245" y="568"/>
                    </a:cubicBezTo>
                    <a:cubicBezTo>
                      <a:pt x="245" y="568"/>
                      <a:pt x="245" y="568"/>
                      <a:pt x="245" y="568"/>
                    </a:cubicBezTo>
                    <a:cubicBezTo>
                      <a:pt x="281" y="565"/>
                      <a:pt x="290" y="555"/>
                      <a:pt x="284" y="542"/>
                    </a:cubicBezTo>
                    <a:cubicBezTo>
                      <a:pt x="272" y="514"/>
                      <a:pt x="249" y="511"/>
                      <a:pt x="255" y="472"/>
                    </a:cubicBezTo>
                    <a:cubicBezTo>
                      <a:pt x="265" y="406"/>
                      <a:pt x="371" y="406"/>
                      <a:pt x="381" y="472"/>
                    </a:cubicBezTo>
                    <a:cubicBezTo>
                      <a:pt x="387" y="511"/>
                      <a:pt x="365" y="514"/>
                      <a:pt x="352" y="542"/>
                    </a:cubicBezTo>
                    <a:cubicBezTo>
                      <a:pt x="346" y="556"/>
                      <a:pt x="357" y="568"/>
                      <a:pt x="406" y="568"/>
                    </a:cubicBezTo>
                    <a:cubicBezTo>
                      <a:pt x="672" y="568"/>
                      <a:pt x="672" y="568"/>
                      <a:pt x="672" y="568"/>
                    </a:cubicBezTo>
                    <a:cubicBezTo>
                      <a:pt x="685" y="529"/>
                      <a:pt x="705" y="505"/>
                      <a:pt x="730" y="477"/>
                    </a:cubicBezTo>
                    <a:cubicBezTo>
                      <a:pt x="751" y="453"/>
                      <a:pt x="775" y="425"/>
                      <a:pt x="797" y="385"/>
                    </a:cubicBezTo>
                    <a:cubicBezTo>
                      <a:pt x="851" y="285"/>
                      <a:pt x="905" y="173"/>
                      <a:pt x="924" y="0"/>
                    </a:cubicBezTo>
                    <a:lnTo>
                      <a:pt x="82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3743" name="Google Shape;3743;p121"/>
              <p:cNvSpPr/>
              <p:nvPr/>
            </p:nvSpPr>
            <p:spPr>
              <a:xfrm>
                <a:off x="5328117" y="3205754"/>
                <a:ext cx="1955800" cy="2630487"/>
              </a:xfrm>
              <a:custGeom>
                <a:avLst/>
                <a:gdLst/>
                <a:ahLst/>
                <a:cxnLst/>
                <a:rect l="l" t="t" r="r" b="b"/>
                <a:pathLst>
                  <a:path w="664" h="894" extrusionOk="0">
                    <a:moveTo>
                      <a:pt x="567" y="382"/>
                    </a:moveTo>
                    <a:cubicBezTo>
                      <a:pt x="606" y="376"/>
                      <a:pt x="610" y="399"/>
                      <a:pt x="637" y="411"/>
                    </a:cubicBezTo>
                    <a:cubicBezTo>
                      <a:pt x="652" y="418"/>
                      <a:pt x="664" y="406"/>
                      <a:pt x="664" y="357"/>
                    </a:cubicBezTo>
                    <a:cubicBezTo>
                      <a:pt x="664" y="163"/>
                      <a:pt x="664" y="163"/>
                      <a:pt x="664" y="163"/>
                    </a:cubicBezTo>
                    <a:cubicBezTo>
                      <a:pt x="447" y="163"/>
                      <a:pt x="447" y="163"/>
                      <a:pt x="447" y="163"/>
                    </a:cubicBezTo>
                    <a:cubicBezTo>
                      <a:pt x="398" y="163"/>
                      <a:pt x="387" y="151"/>
                      <a:pt x="393" y="136"/>
                    </a:cubicBezTo>
                    <a:cubicBezTo>
                      <a:pt x="406" y="109"/>
                      <a:pt x="428" y="105"/>
                      <a:pt x="422" y="67"/>
                    </a:cubicBezTo>
                    <a:cubicBezTo>
                      <a:pt x="412" y="0"/>
                      <a:pt x="306" y="0"/>
                      <a:pt x="296" y="67"/>
                    </a:cubicBezTo>
                    <a:cubicBezTo>
                      <a:pt x="290" y="105"/>
                      <a:pt x="313" y="109"/>
                      <a:pt x="325" y="136"/>
                    </a:cubicBezTo>
                    <a:cubicBezTo>
                      <a:pt x="331" y="149"/>
                      <a:pt x="322" y="160"/>
                      <a:pt x="286" y="163"/>
                    </a:cubicBezTo>
                    <a:cubicBezTo>
                      <a:pt x="286" y="163"/>
                      <a:pt x="286" y="163"/>
                      <a:pt x="286" y="163"/>
                    </a:cubicBezTo>
                    <a:cubicBezTo>
                      <a:pt x="111" y="163"/>
                      <a:pt x="111" y="163"/>
                      <a:pt x="111" y="163"/>
                    </a:cubicBezTo>
                    <a:cubicBezTo>
                      <a:pt x="111" y="192"/>
                      <a:pt x="116" y="212"/>
                      <a:pt x="130" y="225"/>
                    </a:cubicBezTo>
                    <a:cubicBezTo>
                      <a:pt x="150" y="245"/>
                      <a:pt x="151" y="263"/>
                      <a:pt x="135" y="285"/>
                    </a:cubicBezTo>
                    <a:cubicBezTo>
                      <a:pt x="98" y="338"/>
                      <a:pt x="43" y="437"/>
                      <a:pt x="29" y="465"/>
                    </a:cubicBezTo>
                    <a:cubicBezTo>
                      <a:pt x="19" y="486"/>
                      <a:pt x="0" y="524"/>
                      <a:pt x="14" y="558"/>
                    </a:cubicBezTo>
                    <a:cubicBezTo>
                      <a:pt x="20" y="571"/>
                      <a:pt x="34" y="589"/>
                      <a:pt x="65" y="598"/>
                    </a:cubicBezTo>
                    <a:cubicBezTo>
                      <a:pt x="132" y="619"/>
                      <a:pt x="132" y="631"/>
                      <a:pt x="132" y="632"/>
                    </a:cubicBezTo>
                    <a:cubicBezTo>
                      <a:pt x="130" y="642"/>
                      <a:pt x="126" y="650"/>
                      <a:pt x="123" y="658"/>
                    </a:cubicBezTo>
                    <a:cubicBezTo>
                      <a:pt x="115" y="677"/>
                      <a:pt x="105" y="704"/>
                      <a:pt x="125" y="731"/>
                    </a:cubicBezTo>
                    <a:cubicBezTo>
                      <a:pt x="272" y="731"/>
                      <a:pt x="272" y="731"/>
                      <a:pt x="272" y="731"/>
                    </a:cubicBezTo>
                    <a:cubicBezTo>
                      <a:pt x="322" y="731"/>
                      <a:pt x="333" y="743"/>
                      <a:pt x="327" y="758"/>
                    </a:cubicBezTo>
                    <a:cubicBezTo>
                      <a:pt x="314" y="785"/>
                      <a:pt x="292" y="789"/>
                      <a:pt x="298" y="828"/>
                    </a:cubicBezTo>
                    <a:cubicBezTo>
                      <a:pt x="308" y="894"/>
                      <a:pt x="413" y="894"/>
                      <a:pt x="424" y="828"/>
                    </a:cubicBezTo>
                    <a:cubicBezTo>
                      <a:pt x="430" y="789"/>
                      <a:pt x="407" y="785"/>
                      <a:pt x="395" y="758"/>
                    </a:cubicBezTo>
                    <a:cubicBezTo>
                      <a:pt x="389" y="745"/>
                      <a:pt x="398" y="734"/>
                      <a:pt x="433" y="732"/>
                    </a:cubicBezTo>
                    <a:cubicBezTo>
                      <a:pt x="433" y="731"/>
                      <a:pt x="433" y="731"/>
                      <a:pt x="433" y="731"/>
                    </a:cubicBezTo>
                    <a:cubicBezTo>
                      <a:pt x="664" y="731"/>
                      <a:pt x="664" y="731"/>
                      <a:pt x="664" y="731"/>
                    </a:cubicBezTo>
                    <a:cubicBezTo>
                      <a:pt x="664" y="518"/>
                      <a:pt x="664" y="518"/>
                      <a:pt x="664" y="518"/>
                    </a:cubicBezTo>
                    <a:cubicBezTo>
                      <a:pt x="663" y="518"/>
                      <a:pt x="663" y="518"/>
                      <a:pt x="663" y="518"/>
                    </a:cubicBezTo>
                    <a:cubicBezTo>
                      <a:pt x="661" y="482"/>
                      <a:pt x="650" y="474"/>
                      <a:pt x="637" y="480"/>
                    </a:cubicBezTo>
                    <a:cubicBezTo>
                      <a:pt x="610" y="492"/>
                      <a:pt x="606" y="514"/>
                      <a:pt x="567" y="508"/>
                    </a:cubicBezTo>
                    <a:cubicBezTo>
                      <a:pt x="501" y="498"/>
                      <a:pt x="501" y="393"/>
                      <a:pt x="567" y="3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grpSp>
        <p:sp>
          <p:nvSpPr>
            <p:cNvPr id="3744" name="Google Shape;3744;p121"/>
            <p:cNvSpPr/>
            <p:nvPr/>
          </p:nvSpPr>
          <p:spPr>
            <a:xfrm>
              <a:off x="4984552" y="1969845"/>
              <a:ext cx="77938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chemeClr val="lt1"/>
                  </a:solidFill>
                  <a:latin typeface="Arial"/>
                  <a:ea typeface="Arial"/>
                  <a:cs typeface="Arial"/>
                  <a:sym typeface="Arial"/>
                </a:rPr>
                <a:t>a</a:t>
              </a:r>
              <a:endParaRPr sz="4800">
                <a:solidFill>
                  <a:schemeClr val="lt1"/>
                </a:solidFill>
                <a:latin typeface="Open Sans Light"/>
                <a:ea typeface="Open Sans Light"/>
                <a:cs typeface="Open Sans Light"/>
                <a:sym typeface="Open Sans Light"/>
              </a:endParaRPr>
            </a:p>
          </p:txBody>
        </p:sp>
        <p:sp>
          <p:nvSpPr>
            <p:cNvPr id="3745" name="Google Shape;3745;p121"/>
            <p:cNvSpPr/>
            <p:nvPr/>
          </p:nvSpPr>
          <p:spPr>
            <a:xfrm>
              <a:off x="5692294" y="5433880"/>
              <a:ext cx="64633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chemeClr val="lt1"/>
                  </a:solidFill>
                  <a:latin typeface="Arial"/>
                  <a:ea typeface="Arial"/>
                  <a:cs typeface="Arial"/>
                  <a:sym typeface="Arial"/>
                </a:rPr>
                <a:t>J</a:t>
              </a:r>
              <a:endParaRPr sz="4800">
                <a:solidFill>
                  <a:schemeClr val="lt1"/>
                </a:solidFill>
                <a:latin typeface="Open Sans Light"/>
                <a:ea typeface="Open Sans Light"/>
                <a:cs typeface="Open Sans Light"/>
                <a:sym typeface="Open Sans Light"/>
              </a:endParaRPr>
            </a:p>
          </p:txBody>
        </p:sp>
        <p:sp>
          <p:nvSpPr>
            <p:cNvPr id="3746" name="Google Shape;3746;p121"/>
            <p:cNvSpPr/>
            <p:nvPr/>
          </p:nvSpPr>
          <p:spPr>
            <a:xfrm>
              <a:off x="4226280" y="3726366"/>
              <a:ext cx="745163"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lt1"/>
                  </a:solidFill>
                  <a:latin typeface="Arial"/>
                  <a:ea typeface="Arial"/>
                  <a:cs typeface="Arial"/>
                  <a:sym typeface="Arial"/>
                </a:rPr>
                <a:t>I</a:t>
              </a:r>
              <a:endParaRPr sz="4000">
                <a:solidFill>
                  <a:schemeClr val="lt1"/>
                </a:solidFill>
                <a:latin typeface="Open Sans Light"/>
                <a:ea typeface="Open Sans Light"/>
                <a:cs typeface="Open Sans Light"/>
                <a:sym typeface="Open Sans Light"/>
              </a:endParaRPr>
            </a:p>
          </p:txBody>
        </p:sp>
        <p:sp>
          <p:nvSpPr>
            <p:cNvPr id="3747" name="Google Shape;3747;p121"/>
            <p:cNvSpPr/>
            <p:nvPr/>
          </p:nvSpPr>
          <p:spPr>
            <a:xfrm>
              <a:off x="6165574" y="3617066"/>
              <a:ext cx="67999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chemeClr val="lt1"/>
                  </a:solidFill>
                  <a:latin typeface="Arial"/>
                  <a:ea typeface="Arial"/>
                  <a:cs typeface="Arial"/>
                  <a:sym typeface="Arial"/>
                </a:rPr>
                <a:t>i</a:t>
              </a:r>
              <a:endParaRPr sz="4800">
                <a:solidFill>
                  <a:schemeClr val="lt1"/>
                </a:solidFill>
                <a:latin typeface="Open Sans Light"/>
                <a:ea typeface="Open Sans Light"/>
                <a:cs typeface="Open Sans Light"/>
                <a:sym typeface="Open Sans Light"/>
              </a:endParaRPr>
            </a:p>
          </p:txBody>
        </p:sp>
        <p:sp>
          <p:nvSpPr>
            <p:cNvPr id="3748" name="Google Shape;3748;p121"/>
            <p:cNvSpPr/>
            <p:nvPr/>
          </p:nvSpPr>
          <p:spPr>
            <a:xfrm>
              <a:off x="6595051" y="2103519"/>
              <a:ext cx="607859"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chemeClr val="lt1"/>
                  </a:solidFill>
                  <a:latin typeface="Arial"/>
                  <a:ea typeface="Arial"/>
                  <a:cs typeface="Arial"/>
                  <a:sym typeface="Arial"/>
                </a:rPr>
                <a:t>s</a:t>
              </a:r>
              <a:endParaRPr sz="4800">
                <a:solidFill>
                  <a:schemeClr val="lt1"/>
                </a:solidFill>
                <a:latin typeface="Open Sans Light"/>
                <a:ea typeface="Open Sans Light"/>
                <a:cs typeface="Open Sans Light"/>
                <a:sym typeface="Open Sans Light"/>
              </a:endParaRPr>
            </a:p>
          </p:txBody>
        </p:sp>
        <p:sp>
          <p:nvSpPr>
            <p:cNvPr id="3749" name="Google Shape;3749;p121"/>
            <p:cNvSpPr/>
            <p:nvPr/>
          </p:nvSpPr>
          <p:spPr>
            <a:xfrm>
              <a:off x="4830791" y="2703579"/>
              <a:ext cx="1111587" cy="24622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a:solidFill>
                    <a:schemeClr val="lt1"/>
                  </a:solidFill>
                  <a:latin typeface="Open Sans Light"/>
                  <a:ea typeface="Open Sans Light"/>
                  <a:cs typeface="Open Sans Light"/>
                  <a:sym typeface="Open Sans Light"/>
                </a:rPr>
                <a:t>Web Coding</a:t>
              </a:r>
              <a:endParaRPr sz="1600">
                <a:solidFill>
                  <a:schemeClr val="lt1"/>
                </a:solidFill>
                <a:latin typeface="Open Sans Light"/>
                <a:ea typeface="Open Sans Light"/>
                <a:cs typeface="Open Sans Light"/>
                <a:sym typeface="Open Sans Light"/>
              </a:endParaRPr>
            </a:p>
          </p:txBody>
        </p:sp>
        <p:sp>
          <p:nvSpPr>
            <p:cNvPr id="3750" name="Google Shape;3750;p121"/>
            <p:cNvSpPr/>
            <p:nvPr/>
          </p:nvSpPr>
          <p:spPr>
            <a:xfrm>
              <a:off x="6243575" y="2961236"/>
              <a:ext cx="1200650" cy="24622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a:solidFill>
                    <a:schemeClr val="lt1"/>
                  </a:solidFill>
                  <a:latin typeface="Open Sans Light"/>
                  <a:ea typeface="Open Sans Light"/>
                  <a:cs typeface="Open Sans Light"/>
                  <a:sym typeface="Open Sans Light"/>
                </a:rPr>
                <a:t>Globalization</a:t>
              </a:r>
              <a:endParaRPr sz="1600">
                <a:solidFill>
                  <a:schemeClr val="lt1"/>
                </a:solidFill>
                <a:latin typeface="Open Sans Light"/>
                <a:ea typeface="Open Sans Light"/>
                <a:cs typeface="Open Sans Light"/>
                <a:sym typeface="Open Sans Light"/>
              </a:endParaRPr>
            </a:p>
          </p:txBody>
        </p:sp>
        <p:sp>
          <p:nvSpPr>
            <p:cNvPr id="3751" name="Google Shape;3751;p121"/>
            <p:cNvSpPr/>
            <p:nvPr/>
          </p:nvSpPr>
          <p:spPr>
            <a:xfrm>
              <a:off x="5606886" y="6141767"/>
              <a:ext cx="817148" cy="24622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a:solidFill>
                    <a:schemeClr val="lt1"/>
                  </a:solidFill>
                  <a:latin typeface="Open Sans Light"/>
                  <a:ea typeface="Open Sans Light"/>
                  <a:cs typeface="Open Sans Light"/>
                  <a:sym typeface="Open Sans Light"/>
                </a:rPr>
                <a:t>Price Tag</a:t>
              </a:r>
              <a:endParaRPr sz="1600">
                <a:solidFill>
                  <a:schemeClr val="lt1"/>
                </a:solidFill>
                <a:latin typeface="Open Sans Light"/>
                <a:ea typeface="Open Sans Light"/>
                <a:cs typeface="Open Sans Light"/>
                <a:sym typeface="Open Sans Light"/>
              </a:endParaRPr>
            </a:p>
          </p:txBody>
        </p:sp>
        <p:sp>
          <p:nvSpPr>
            <p:cNvPr id="3752" name="Google Shape;3752;p121"/>
            <p:cNvSpPr/>
            <p:nvPr/>
          </p:nvSpPr>
          <p:spPr>
            <a:xfrm>
              <a:off x="6115580" y="4344113"/>
              <a:ext cx="872868" cy="24622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a:solidFill>
                    <a:schemeClr val="lt1"/>
                  </a:solidFill>
                  <a:latin typeface="Open Sans Light"/>
                  <a:ea typeface="Open Sans Light"/>
                  <a:cs typeface="Open Sans Light"/>
                  <a:sym typeface="Open Sans Light"/>
                </a:rPr>
                <a:t>Trolly Boy</a:t>
              </a:r>
              <a:endParaRPr sz="1600">
                <a:solidFill>
                  <a:schemeClr val="lt1"/>
                </a:solidFill>
                <a:latin typeface="Open Sans Light"/>
                <a:ea typeface="Open Sans Light"/>
                <a:cs typeface="Open Sans Light"/>
                <a:sym typeface="Open Sans Light"/>
              </a:endParaRPr>
            </a:p>
          </p:txBody>
        </p:sp>
        <p:sp>
          <p:nvSpPr>
            <p:cNvPr id="3753" name="Google Shape;3753;p121"/>
            <p:cNvSpPr/>
            <p:nvPr/>
          </p:nvSpPr>
          <p:spPr>
            <a:xfrm>
              <a:off x="4037216" y="4397283"/>
              <a:ext cx="944874" cy="24622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a:solidFill>
                    <a:schemeClr val="lt1"/>
                  </a:solidFill>
                  <a:latin typeface="Open Sans Light"/>
                  <a:ea typeface="Open Sans Light"/>
                  <a:cs typeface="Open Sans Light"/>
                  <a:sym typeface="Open Sans Light"/>
                </a:rPr>
                <a:t>Big Basket</a:t>
              </a:r>
              <a:endParaRPr sz="1600">
                <a:solidFill>
                  <a:schemeClr val="lt1"/>
                </a:solidFill>
                <a:latin typeface="Open Sans Light"/>
                <a:ea typeface="Open Sans Light"/>
                <a:cs typeface="Open Sans Light"/>
                <a:sym typeface="Open Sans Ligh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Application Creation</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3048786" y="1621289"/>
            <a:ext cx="6094428" cy="2992486"/>
          </a:xfrm>
          <a:prstGeom prst="rect">
            <a:avLst/>
          </a:prstGeom>
          <a:noFill/>
        </p:spPr>
        <p:txBody>
          <a:bodyPr wrap="square">
            <a:spAutoFit/>
          </a:bodyPr>
          <a:lstStyle/>
          <a:p>
            <a:pPr marL="227965" marR="5080" indent="-183515">
              <a:lnSpc>
                <a:spcPts val="2590"/>
              </a:lnSpc>
              <a:spcBef>
                <a:spcPts val="425"/>
              </a:spcBef>
              <a:buClr>
                <a:srgbClr val="FD4646"/>
              </a:buClr>
              <a:buChar char="•"/>
              <a:tabLst>
                <a:tab pos="228600" algn="l"/>
              </a:tabLst>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Creating decisioning application is similar to BPM Application creation.</a:t>
            </a:r>
          </a:p>
          <a:p>
            <a:pPr marL="227965" marR="5080" indent="-183515">
              <a:lnSpc>
                <a:spcPts val="2590"/>
              </a:lnSpc>
              <a:spcBef>
                <a:spcPts val="425"/>
              </a:spcBef>
              <a:buClr>
                <a:srgbClr val="FD4646"/>
              </a:buClr>
              <a:buChar char="•"/>
              <a:tabLst>
                <a:tab pos="228600" algn="l"/>
              </a:tabLst>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Enable the PEGA Marketing framework.</a:t>
            </a:r>
          </a:p>
          <a:p>
            <a:pPr marL="227965" marR="5080" indent="-183515">
              <a:lnSpc>
                <a:spcPts val="2590"/>
              </a:lnSpc>
              <a:spcBef>
                <a:spcPts val="425"/>
              </a:spcBef>
              <a:buClr>
                <a:srgbClr val="FD4646"/>
              </a:buClr>
              <a:buChar char="•"/>
              <a:tabLst>
                <a:tab pos="228600" algn="l"/>
              </a:tabLst>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Select PEGA Marketing (CDH) framework in new application wizard</a:t>
            </a:r>
          </a:p>
          <a:p>
            <a:pPr marL="227965" marR="5080" indent="-183515">
              <a:lnSpc>
                <a:spcPts val="2590"/>
              </a:lnSpc>
              <a:spcBef>
                <a:spcPts val="425"/>
              </a:spcBef>
              <a:buClr>
                <a:srgbClr val="FD4646"/>
              </a:buClr>
              <a:buChar char="•"/>
              <a:tabLst>
                <a:tab pos="228600" algn="l"/>
              </a:tabLst>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Now click on Next button.</a:t>
            </a:r>
          </a:p>
          <a:p>
            <a:pPr marL="227965" marR="5080" indent="-183515">
              <a:lnSpc>
                <a:spcPts val="2590"/>
              </a:lnSpc>
              <a:spcBef>
                <a:spcPts val="425"/>
              </a:spcBef>
              <a:buClr>
                <a:srgbClr val="FD4646"/>
              </a:buClr>
              <a:buChar char="•"/>
              <a:tabLst>
                <a:tab pos="228600" algn="l"/>
              </a:tabLst>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Wizard will take care of application creation </a:t>
            </a:r>
          </a:p>
          <a:p>
            <a:pPr marL="44450" marR="5080">
              <a:lnSpc>
                <a:spcPts val="2590"/>
              </a:lnSpc>
              <a:spcBef>
                <a:spcPts val="425"/>
              </a:spcBef>
              <a:buClr>
                <a:srgbClr val="FD4646"/>
              </a:buClr>
              <a:tabLst>
                <a:tab pos="228600" algn="l"/>
              </a:tabLst>
            </a:pPr>
            <a:endPar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802119" y="3696863"/>
            <a:ext cx="6030037" cy="92560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Car &amp; </a:t>
            </a:r>
            <a:r>
              <a:rPr lang="en-US" sz="5400" b="0" i="0" u="none" strike="noStrike" cap="none" dirty="0" err="1">
                <a:solidFill>
                  <a:schemeClr val="dk1"/>
                </a:solidFill>
                <a:latin typeface="Lato Black"/>
                <a:ea typeface="Lato Black"/>
                <a:cs typeface="Lato Black"/>
                <a:sym typeface="Lato Black"/>
              </a:rPr>
              <a:t>Xcar</a:t>
            </a:r>
            <a:r>
              <a:rPr lang="en-US" sz="5400" b="0" i="0" u="none" strike="noStrike" cap="none" dirty="0">
                <a:solidFill>
                  <a:schemeClr val="dk1"/>
                </a:solidFill>
                <a:latin typeface="Lato Black"/>
                <a:ea typeface="Lato Black"/>
                <a:cs typeface="Lato Black"/>
                <a:sym typeface="Lato Black"/>
              </a:rPr>
              <a:t> Model</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extLst>
      <p:ext uri="{BB962C8B-B14F-4D97-AF65-F5344CB8AC3E}">
        <p14:creationId xmlns:p14="http://schemas.microsoft.com/office/powerpoint/2010/main" val="145527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9340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Car (Customer Analytics Record) Model</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2668126" y="1729701"/>
            <a:ext cx="6094428" cy="2554545"/>
          </a:xfrm>
          <a:prstGeom prst="rect">
            <a:avLst/>
          </a:prstGeom>
          <a:noFill/>
        </p:spPr>
        <p:txBody>
          <a:bodyPr wrap="square">
            <a:spAutoFit/>
          </a:bodyPr>
          <a:lstStyle/>
          <a:p>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CAR model is customer analytics record. The data model and skeleton of maintained customer data.</a:t>
            </a:r>
          </a:p>
          <a:p>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This is provided by business for CDH implementation. </a:t>
            </a:r>
          </a:p>
          <a:p>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Can be stored into amazon S3 Repository or locally in </a:t>
            </a:r>
            <a:r>
              <a:rPr lang="en-IN" sz="20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CustomerData</a:t>
            </a:r>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database</a:t>
            </a:r>
          </a:p>
        </p:txBody>
      </p:sp>
    </p:spTree>
    <p:extLst>
      <p:ext uri="{BB962C8B-B14F-4D97-AF65-F5344CB8AC3E}">
        <p14:creationId xmlns:p14="http://schemas.microsoft.com/office/powerpoint/2010/main" val="184120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9340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XCAR (extended customer analytics record)</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2668126" y="1729701"/>
            <a:ext cx="6094428" cy="3477875"/>
          </a:xfrm>
          <a:prstGeom prst="rect">
            <a:avLst/>
          </a:prstGeom>
          <a:noFill/>
        </p:spPr>
        <p:txBody>
          <a:bodyPr wrap="square">
            <a:spAutoFit/>
          </a:bodyPr>
          <a:lstStyle/>
          <a:p>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XCAR is data model provisioned by PEGA Market place for industry specific implementation.</a:t>
            </a:r>
          </a:p>
          <a:p>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This contain all the required industry specific data model such as EMI, Loan , Credit card etc data model for a banking business that can be reused along with classes &amp; tables mapped.</a:t>
            </a:r>
          </a:p>
          <a:p>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Download Sample XCAR </a:t>
            </a:r>
          </a:p>
          <a:p>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hlinkClick r:id="rId3"/>
              </a:rPr>
              <a:t>https://community.pega.com/marketplace/component/1to1-financial-services-data-model</a:t>
            </a:r>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Tree>
    <p:extLst>
      <p:ext uri="{BB962C8B-B14F-4D97-AF65-F5344CB8AC3E}">
        <p14:creationId xmlns:p14="http://schemas.microsoft.com/office/powerpoint/2010/main" val="264811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802119" y="3696863"/>
            <a:ext cx="6030037" cy="92560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NBAD Template</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extLst>
      <p:ext uri="{BB962C8B-B14F-4D97-AF65-F5344CB8AC3E}">
        <p14:creationId xmlns:p14="http://schemas.microsoft.com/office/powerpoint/2010/main" val="162936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NBAD Template</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2668126" y="1729701"/>
            <a:ext cx="6094428" cy="4384085"/>
          </a:xfrm>
          <a:prstGeom prst="rect">
            <a:avLst/>
          </a:prstGeom>
          <a:noFill/>
        </p:spPr>
        <p:txBody>
          <a:bodyPr wrap="square">
            <a:spAutoFit/>
          </a:bodyPr>
          <a:lstStyle/>
          <a:p>
            <a:pPr marL="227965" marR="5080" indent="-183515">
              <a:lnSpc>
                <a:spcPts val="2590"/>
              </a:lnSpc>
              <a:spcBef>
                <a:spcPts val="425"/>
              </a:spcBef>
              <a:buClr>
                <a:srgbClr val="FD4646"/>
              </a:buClr>
              <a:buChar char="•"/>
              <a:tabLst>
                <a:tab pos="228600" algn="l"/>
              </a:tabLst>
            </a:pPr>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NBAD Template (Next Best Action Designer Template) is a pre-defined next best action designer configuration data which includes pre-loaded actions, treatments, categories, models for us to get started.</a:t>
            </a:r>
          </a:p>
          <a:p>
            <a:pPr marL="227965" marR="5080" indent="-183515">
              <a:lnSpc>
                <a:spcPts val="2590"/>
              </a:lnSpc>
              <a:spcBef>
                <a:spcPts val="425"/>
              </a:spcBef>
              <a:buClr>
                <a:srgbClr val="FD4646"/>
              </a:buClr>
              <a:buChar char="•"/>
              <a:tabLst>
                <a:tab pos="228600" algn="l"/>
              </a:tabLst>
            </a:pPr>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227965" marR="5080" indent="-183515">
              <a:lnSpc>
                <a:spcPts val="2590"/>
              </a:lnSpc>
              <a:spcBef>
                <a:spcPts val="425"/>
              </a:spcBef>
              <a:buClr>
                <a:srgbClr val="FD4646"/>
              </a:buClr>
              <a:buChar char="•"/>
              <a:tabLst>
                <a:tab pos="228600" algn="l"/>
              </a:tabLst>
            </a:pPr>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Download a sample NBAD Template below</a:t>
            </a:r>
          </a:p>
          <a:p>
            <a:pPr marL="227965" marR="5080" indent="-183515">
              <a:lnSpc>
                <a:spcPts val="2590"/>
              </a:lnSpc>
              <a:spcBef>
                <a:spcPts val="425"/>
              </a:spcBef>
              <a:buClr>
                <a:srgbClr val="FD4646"/>
              </a:buClr>
              <a:buChar char="•"/>
              <a:tabLst>
                <a:tab pos="228600" algn="l"/>
              </a:tabLst>
            </a:pPr>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hlinkClick r:id="rId3"/>
              </a:rPr>
              <a:t>https://community.pega.com/marketplace/component/nba-designer-template-retail-banking</a:t>
            </a:r>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227965" marR="5080" indent="-183515">
              <a:lnSpc>
                <a:spcPts val="2590"/>
              </a:lnSpc>
              <a:spcBef>
                <a:spcPts val="425"/>
              </a:spcBef>
              <a:buClr>
                <a:srgbClr val="FD4646"/>
              </a:buClr>
              <a:buChar char="•"/>
              <a:tabLst>
                <a:tab pos="228600" algn="l"/>
              </a:tabLst>
            </a:pPr>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227965" marR="5080" indent="-183515">
              <a:lnSpc>
                <a:spcPts val="2590"/>
              </a:lnSpc>
              <a:spcBef>
                <a:spcPts val="425"/>
              </a:spcBef>
              <a:buClr>
                <a:srgbClr val="FD4646"/>
              </a:buClr>
              <a:buChar char="•"/>
              <a:tabLst>
                <a:tab pos="228600" algn="l"/>
              </a:tabLst>
            </a:pPr>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227965" marR="5080" indent="-183515">
              <a:lnSpc>
                <a:spcPts val="2590"/>
              </a:lnSpc>
              <a:spcBef>
                <a:spcPts val="425"/>
              </a:spcBef>
              <a:buClr>
                <a:srgbClr val="FD4646"/>
              </a:buClr>
              <a:buChar char="•"/>
              <a:tabLst>
                <a:tab pos="228600" algn="l"/>
              </a:tabLst>
            </a:pPr>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Both XCAR and NBAD are available within wizard</a:t>
            </a:r>
          </a:p>
        </p:txBody>
      </p:sp>
    </p:spTree>
    <p:extLst>
      <p:ext uri="{BB962C8B-B14F-4D97-AF65-F5344CB8AC3E}">
        <p14:creationId xmlns:p14="http://schemas.microsoft.com/office/powerpoint/2010/main" val="3521565606"/>
      </p:ext>
    </p:extLst>
  </p:cSld>
  <p:clrMapOvr>
    <a:masterClrMapping/>
  </p:clrMapOvr>
</p:sld>
</file>

<file path=ppt/theme/theme1.xml><?xml version="1.0" encoding="utf-8"?>
<a:theme xmlns:a="http://schemas.openxmlformats.org/drawingml/2006/main" name="Colour Background">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amu Master">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757</Words>
  <Application>Microsoft Office PowerPoint</Application>
  <PresentationFormat>Widescreen</PresentationFormat>
  <Paragraphs>108</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Open Sans</vt:lpstr>
      <vt:lpstr>Lato Black</vt:lpstr>
      <vt:lpstr>Open Sans Light</vt:lpstr>
      <vt:lpstr>Wingdings</vt:lpstr>
      <vt:lpstr>Colour Background</vt:lpstr>
      <vt:lpstr>Matamu Master</vt:lpstr>
      <vt:lpstr>PowerPoint Presentation</vt:lpstr>
      <vt:lpstr>PowerPoint Presentation</vt:lpstr>
      <vt:lpstr>PowerPoint Presentation</vt:lpstr>
      <vt:lpstr>Application Creation</vt:lpstr>
      <vt:lpstr>PowerPoint Presentation</vt:lpstr>
      <vt:lpstr>Car (Customer Analytics Record) Model</vt:lpstr>
      <vt:lpstr>XCAR (extended customer analytics record)</vt:lpstr>
      <vt:lpstr>PowerPoint Presentation</vt:lpstr>
      <vt:lpstr>NBAD Template</vt:lpstr>
      <vt:lpstr>PowerPoint Presentation</vt:lpstr>
      <vt:lpstr>Auto-Generated Artifacts</vt:lpstr>
      <vt:lpstr>Advantages of Cassandra Database </vt:lpstr>
      <vt:lpstr>Context Dictionary </vt:lpstr>
      <vt:lpstr>Customer Profile Designer</vt:lpstr>
      <vt:lpstr>Customer Profile Designer</vt:lpstr>
      <vt:lpstr>NBAD Tests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Chitmalla</dc:creator>
  <cp:lastModifiedBy>Kiran Chitmalla</cp:lastModifiedBy>
  <cp:revision>38</cp:revision>
  <dcterms:modified xsi:type="dcterms:W3CDTF">2024-04-21T16:03:56Z</dcterms:modified>
</cp:coreProperties>
</file>