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  <p:sldMasterId id="2147483694" r:id="rId2"/>
  </p:sldMasterIdLst>
  <p:notesMasterIdLst>
    <p:notesMasterId r:id="rId20"/>
  </p:notesMasterIdLst>
  <p:sldIdLst>
    <p:sldId id="256" r:id="rId3"/>
    <p:sldId id="337" r:id="rId4"/>
    <p:sldId id="329" r:id="rId5"/>
    <p:sldId id="288" r:id="rId6"/>
    <p:sldId id="354" r:id="rId7"/>
    <p:sldId id="355" r:id="rId8"/>
    <p:sldId id="341" r:id="rId9"/>
    <p:sldId id="342" r:id="rId10"/>
    <p:sldId id="347" r:id="rId11"/>
    <p:sldId id="348" r:id="rId12"/>
    <p:sldId id="343" r:id="rId13"/>
    <p:sldId id="345" r:id="rId14"/>
    <p:sldId id="349" r:id="rId15"/>
    <p:sldId id="350" r:id="rId16"/>
    <p:sldId id="351" r:id="rId17"/>
    <p:sldId id="353" r:id="rId18"/>
    <p:sldId id="340" r:id="rId19"/>
  </p:sldIdLst>
  <p:sldSz cx="12192000" cy="6858000"/>
  <p:notesSz cx="6858000" cy="9144000"/>
  <p:embeddedFontLst>
    <p:embeddedFont>
      <p:font typeface="Lato Black" panose="020F0502020204030203" pitchFamily="34" charset="0"/>
      <p:bold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Light" panose="020B03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47" autoAdjust="0"/>
    <p:restoredTop sz="95033" autoAdjust="0"/>
  </p:normalViewPr>
  <p:slideViewPr>
    <p:cSldViewPr snapToGrid="0">
      <p:cViewPr>
        <p:scale>
          <a:sx n="81" d="100"/>
          <a:sy n="81" d="100"/>
        </p:scale>
        <p:origin x="16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424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257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7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2038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655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466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59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6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89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" name="Google Shape;3721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2" name="Google Shape;372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60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10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5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3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255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ver color1">
  <p:cSld name="9_Cover color1">
    <p:bg>
      <p:bgPr>
        <a:solidFill>
          <a:schemeClr val="accent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le Slide">
  <p:cSld name="01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838200" y="82743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_option">
  <p:cSld name="3_Title Slide_o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 with image">
  <p:cSld name="2_Title Slide with imag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38200" y="82743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>
            <a:spLocks noGrp="1"/>
          </p:cNvSpPr>
          <p:nvPr>
            <p:ph type="pic" idx="2"/>
          </p:nvPr>
        </p:nvSpPr>
        <p:spPr>
          <a:xfrm>
            <a:off x="0" y="1894649"/>
            <a:ext cx="4293704" cy="188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>
            <a:spLocks noGrp="1"/>
          </p:cNvSpPr>
          <p:nvPr>
            <p:ph type="pic" idx="3"/>
          </p:nvPr>
        </p:nvSpPr>
        <p:spPr>
          <a:xfrm>
            <a:off x="8203096" y="1894649"/>
            <a:ext cx="3988904" cy="188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4"/>
          </p:nvPr>
        </p:nvSpPr>
        <p:spPr>
          <a:xfrm>
            <a:off x="4294188" y="1894097"/>
            <a:ext cx="3908425" cy="1882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 with half image">
  <p:cSld name="2_Title Slide with half imag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>
            <a:spLocks noGrp="1"/>
          </p:cNvSpPr>
          <p:nvPr>
            <p:ph type="pic" idx="2"/>
          </p:nvPr>
        </p:nvSpPr>
        <p:spPr>
          <a:xfrm>
            <a:off x="0" y="2173356"/>
            <a:ext cx="12192000" cy="3273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_option with image">
  <p:cSld name="4_Title Slide_option with imag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>
            <a:spLocks noGrp="1"/>
          </p:cNvSpPr>
          <p:nvPr>
            <p:ph type="pic" idx="2"/>
          </p:nvPr>
        </p:nvSpPr>
        <p:spPr>
          <a:xfrm>
            <a:off x="2213768" y="1338815"/>
            <a:ext cx="7764463" cy="125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_Closing">
  <p:cSld name="02_Closing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rgbClr val="0E0E0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title">
  <p:cSld name="3_image 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losing image">
  <p:cSld name="3_Closing ima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half image">
  <p:cSld name="4_half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53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One Column">
  <p:cSld name="01_One Colum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>
            <a:spLocks noGrp="1"/>
          </p:cNvSpPr>
          <p:nvPr>
            <p:ph type="pic" idx="2"/>
          </p:nvPr>
        </p:nvSpPr>
        <p:spPr>
          <a:xfrm>
            <a:off x="0" y="2080176"/>
            <a:ext cx="12192000" cy="31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lourful">
  <p:cSld name="3_Colourful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54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rgbClr val="3D0215"/>
              </a:gs>
              <a:gs pos="50000">
                <a:srgbClr val="590420"/>
              </a:gs>
              <a:gs pos="100000">
                <a:srgbClr val="6B052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" name="Google Shape;14;p3"/>
          <p:cNvSpPr/>
          <p:nvPr/>
        </p:nvSpPr>
        <p:spPr>
          <a:xfrm rot="-5400000">
            <a:off x="-380992" y="2413005"/>
            <a:ext cx="6857987" cy="2032000"/>
          </a:xfrm>
          <a:prstGeom prst="rect">
            <a:avLst/>
          </a:prstGeom>
          <a:gradFill>
            <a:gsLst>
              <a:gs pos="0">
                <a:srgbClr val="5C0523"/>
              </a:gs>
              <a:gs pos="50000">
                <a:srgbClr val="870733"/>
              </a:gs>
              <a:gs pos="100000">
                <a:srgbClr val="A10A3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" name="Google Shape;15;p3"/>
          <p:cNvSpPr/>
          <p:nvPr/>
        </p:nvSpPr>
        <p:spPr>
          <a:xfrm rot="-54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rgbClr val="71082B"/>
              </a:gs>
              <a:gs pos="50000">
                <a:srgbClr val="A50A3F"/>
              </a:gs>
              <a:gs pos="100000">
                <a:srgbClr val="C50E4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" name="Google Shape;16;p3"/>
          <p:cNvSpPr/>
          <p:nvPr/>
        </p:nvSpPr>
        <p:spPr>
          <a:xfrm rot="-54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rgbClr val="870834"/>
              </a:gs>
              <a:gs pos="50000">
                <a:srgbClr val="C30D4C"/>
              </a:gs>
              <a:gs pos="100000">
                <a:srgbClr val="EA0F5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3"/>
          <p:cNvSpPr/>
          <p:nvPr/>
        </p:nvSpPr>
        <p:spPr>
          <a:xfrm rot="-54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rgbClr val="993144"/>
              </a:gs>
              <a:gs pos="50000">
                <a:srgbClr val="DE4763"/>
              </a:gs>
              <a:gs pos="100000">
                <a:srgbClr val="FF56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3"/>
          <p:cNvSpPr/>
          <p:nvPr/>
        </p:nvSpPr>
        <p:spPr>
          <a:xfrm rot="-5400000">
            <a:off x="7747042" y="2413039"/>
            <a:ext cx="6857916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lumn">
  <p:cSld name="2_Two Colum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>
            <a:spLocks noGrp="1"/>
          </p:cNvSpPr>
          <p:nvPr>
            <p:ph type="pic" idx="2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5" name="Google Shape;65;p24"/>
          <p:cNvSpPr>
            <a:spLocks noGrp="1"/>
          </p:cNvSpPr>
          <p:nvPr>
            <p:ph type="pic" idx="3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lumn 2">
  <p:cSld name="3_Two Column 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>
            <a:spLocks noGrp="1"/>
          </p:cNvSpPr>
          <p:nvPr>
            <p:ph type="pic" idx="2"/>
          </p:nvPr>
        </p:nvSpPr>
        <p:spPr>
          <a:xfrm>
            <a:off x="1" y="1801879"/>
            <a:ext cx="6149008" cy="275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0" name="Google Shape;70;p25"/>
          <p:cNvSpPr>
            <a:spLocks noGrp="1"/>
          </p:cNvSpPr>
          <p:nvPr>
            <p:ph type="pic" idx="3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ree Column">
  <p:cSld name="3_tree Colum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>
            <a:spLocks noGrp="1"/>
          </p:cNvSpPr>
          <p:nvPr>
            <p:ph type="pic" idx="2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E0E0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7" name="Google Shape;77;p26"/>
          <p:cNvSpPr>
            <a:spLocks noGrp="1"/>
          </p:cNvSpPr>
          <p:nvPr>
            <p:ph type="pic" idx="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8" name="Google Shape;78;p26"/>
          <p:cNvSpPr>
            <a:spLocks noGrp="1"/>
          </p:cNvSpPr>
          <p:nvPr>
            <p:ph type="pic" idx="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ix Column">
  <p:cSld name="4_six Colum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>
            <a:spLocks noGrp="1"/>
          </p:cNvSpPr>
          <p:nvPr>
            <p:ph type="pic" idx="2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3" name="Google Shape;83;p27"/>
          <p:cNvSpPr>
            <a:spLocks noGrp="1"/>
          </p:cNvSpPr>
          <p:nvPr>
            <p:ph type="pic" idx="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>
            <a:spLocks noGrp="1"/>
          </p:cNvSpPr>
          <p:nvPr>
            <p:ph type="pic" idx="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>
            <a:spLocks noGrp="1"/>
          </p:cNvSpPr>
          <p:nvPr>
            <p:ph type="pic" idx="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27"/>
          <p:cNvSpPr>
            <a:spLocks noGrp="1"/>
          </p:cNvSpPr>
          <p:nvPr>
            <p:ph type="pic" idx="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ix Column small">
  <p:cSld name="5_six Column small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>
            <a:spLocks noGrp="1"/>
          </p:cNvSpPr>
          <p:nvPr>
            <p:ph type="pic" idx="2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2" name="Google Shape;92;p28"/>
          <p:cNvSpPr>
            <a:spLocks noGrp="1"/>
          </p:cNvSpPr>
          <p:nvPr>
            <p:ph type="pic" idx="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3" name="Google Shape;93;p28"/>
          <p:cNvSpPr>
            <a:spLocks noGrp="1"/>
          </p:cNvSpPr>
          <p:nvPr>
            <p:ph type="pic" idx="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4" name="Google Shape;94;p28"/>
          <p:cNvSpPr>
            <a:spLocks noGrp="1"/>
          </p:cNvSpPr>
          <p:nvPr>
            <p:ph type="pic" idx="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5" name="Google Shape;95;p28"/>
          <p:cNvSpPr>
            <a:spLocks noGrp="1"/>
          </p:cNvSpPr>
          <p:nvPr>
            <p:ph type="pic" idx="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>
            <a:spLocks noGrp="1"/>
          </p:cNvSpPr>
          <p:nvPr>
            <p:ph type="pic" idx="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ull page">
  <p:cSld name="4_Full pag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>
            <a:spLocks noGrp="1"/>
          </p:cNvSpPr>
          <p:nvPr>
            <p:ph type="pic" idx="2"/>
          </p:nvPr>
        </p:nvSpPr>
        <p:spPr>
          <a:xfrm>
            <a:off x="0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9" name="Google Shape;99;p29"/>
          <p:cNvSpPr>
            <a:spLocks noGrp="1"/>
          </p:cNvSpPr>
          <p:nvPr>
            <p:ph type="pic" idx="3"/>
          </p:nvPr>
        </p:nvSpPr>
        <p:spPr>
          <a:xfrm>
            <a:off x="2437638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0" name="Google Shape;100;p29"/>
          <p:cNvSpPr>
            <a:spLocks noGrp="1"/>
          </p:cNvSpPr>
          <p:nvPr>
            <p:ph type="pic" idx="4"/>
          </p:nvPr>
        </p:nvSpPr>
        <p:spPr>
          <a:xfrm>
            <a:off x="4875276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1" name="Google Shape;101;p29"/>
          <p:cNvSpPr>
            <a:spLocks noGrp="1"/>
          </p:cNvSpPr>
          <p:nvPr>
            <p:ph type="pic" idx="5"/>
          </p:nvPr>
        </p:nvSpPr>
        <p:spPr>
          <a:xfrm>
            <a:off x="7312914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2" name="Google Shape;102;p29"/>
          <p:cNvSpPr>
            <a:spLocks noGrp="1"/>
          </p:cNvSpPr>
          <p:nvPr>
            <p:ph type="pic" idx="6"/>
          </p:nvPr>
        </p:nvSpPr>
        <p:spPr>
          <a:xfrm>
            <a:off x="9750552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3" name="Google Shape;103;p29"/>
          <p:cNvSpPr>
            <a:spLocks noGrp="1"/>
          </p:cNvSpPr>
          <p:nvPr>
            <p:ph type="pic" idx="7"/>
          </p:nvPr>
        </p:nvSpPr>
        <p:spPr>
          <a:xfrm>
            <a:off x="0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4" name="Google Shape;104;p29"/>
          <p:cNvSpPr>
            <a:spLocks noGrp="1"/>
          </p:cNvSpPr>
          <p:nvPr>
            <p:ph type="pic" idx="8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5" name="Google Shape;105;p29"/>
          <p:cNvSpPr>
            <a:spLocks noGrp="1"/>
          </p:cNvSpPr>
          <p:nvPr>
            <p:ph type="pic" idx="9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6" name="Google Shape;106;p29"/>
          <p:cNvSpPr>
            <a:spLocks noGrp="1"/>
          </p:cNvSpPr>
          <p:nvPr>
            <p:ph type="pic" idx="13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7" name="Google Shape;107;p29"/>
          <p:cNvSpPr>
            <a:spLocks noGrp="1"/>
          </p:cNvSpPr>
          <p:nvPr>
            <p:ph type="pic" idx="14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8" name="Google Shape;108;p29"/>
          <p:cNvSpPr>
            <a:spLocks noGrp="1"/>
          </p:cNvSpPr>
          <p:nvPr>
            <p:ph type="pic" idx="15"/>
          </p:nvPr>
        </p:nvSpPr>
        <p:spPr>
          <a:xfrm>
            <a:off x="0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9" name="Google Shape;109;p29"/>
          <p:cNvSpPr>
            <a:spLocks noGrp="1"/>
          </p:cNvSpPr>
          <p:nvPr>
            <p:ph type="pic" idx="16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0" name="Google Shape;110;p29"/>
          <p:cNvSpPr>
            <a:spLocks noGrp="1"/>
          </p:cNvSpPr>
          <p:nvPr>
            <p:ph type="pic" idx="17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1" name="Google Shape;111;p29"/>
          <p:cNvSpPr>
            <a:spLocks noGrp="1"/>
          </p:cNvSpPr>
          <p:nvPr>
            <p:ph type="pic" idx="18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>
            <a:spLocks noGrp="1"/>
          </p:cNvSpPr>
          <p:nvPr>
            <p:ph type="pic" idx="19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24 images Full page">
  <p:cSld name="5_24 images Full pag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>
            <a:spLocks noGrp="1"/>
          </p:cNvSpPr>
          <p:nvPr>
            <p:ph type="pic" idx="2"/>
          </p:nvPr>
        </p:nvSpPr>
        <p:spPr>
          <a:xfrm>
            <a:off x="0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5" name="Google Shape;115;p30"/>
          <p:cNvSpPr>
            <a:spLocks noGrp="1"/>
          </p:cNvSpPr>
          <p:nvPr>
            <p:ph type="pic" idx="3"/>
          </p:nvPr>
        </p:nvSpPr>
        <p:spPr>
          <a:xfrm>
            <a:off x="2028749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6" name="Google Shape;116;p30"/>
          <p:cNvSpPr>
            <a:spLocks noGrp="1"/>
          </p:cNvSpPr>
          <p:nvPr>
            <p:ph type="pic" idx="4"/>
          </p:nvPr>
        </p:nvSpPr>
        <p:spPr>
          <a:xfrm>
            <a:off x="4057498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7" name="Google Shape;117;p30"/>
          <p:cNvSpPr>
            <a:spLocks noGrp="1"/>
          </p:cNvSpPr>
          <p:nvPr>
            <p:ph type="pic" idx="5"/>
          </p:nvPr>
        </p:nvSpPr>
        <p:spPr>
          <a:xfrm>
            <a:off x="6086247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>
            <a:spLocks noGrp="1"/>
          </p:cNvSpPr>
          <p:nvPr>
            <p:ph type="pic" idx="6"/>
          </p:nvPr>
        </p:nvSpPr>
        <p:spPr>
          <a:xfrm>
            <a:off x="10143744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>
            <a:spLocks noGrp="1"/>
          </p:cNvSpPr>
          <p:nvPr>
            <p:ph type="pic" idx="7"/>
          </p:nvPr>
        </p:nvSpPr>
        <p:spPr>
          <a:xfrm>
            <a:off x="8114996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0" name="Google Shape;120;p30"/>
          <p:cNvSpPr>
            <a:spLocks noGrp="1"/>
          </p:cNvSpPr>
          <p:nvPr>
            <p:ph type="pic" idx="8"/>
          </p:nvPr>
        </p:nvSpPr>
        <p:spPr>
          <a:xfrm>
            <a:off x="0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1" name="Google Shape;121;p30"/>
          <p:cNvSpPr>
            <a:spLocks noGrp="1"/>
          </p:cNvSpPr>
          <p:nvPr>
            <p:ph type="pic" idx="9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2" name="Google Shape;122;p30"/>
          <p:cNvSpPr>
            <a:spLocks noGrp="1"/>
          </p:cNvSpPr>
          <p:nvPr>
            <p:ph type="pic" idx="13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3" name="Google Shape;123;p30"/>
          <p:cNvSpPr>
            <a:spLocks noGrp="1"/>
          </p:cNvSpPr>
          <p:nvPr>
            <p:ph type="pic" idx="14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15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5" name="Google Shape;125;p30"/>
          <p:cNvSpPr>
            <a:spLocks noGrp="1"/>
          </p:cNvSpPr>
          <p:nvPr>
            <p:ph type="pic" idx="16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6" name="Google Shape;126;p30"/>
          <p:cNvSpPr>
            <a:spLocks noGrp="1"/>
          </p:cNvSpPr>
          <p:nvPr>
            <p:ph type="pic" idx="17"/>
          </p:nvPr>
        </p:nvSpPr>
        <p:spPr>
          <a:xfrm>
            <a:off x="0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7" name="Google Shape;127;p30"/>
          <p:cNvSpPr>
            <a:spLocks noGrp="1"/>
          </p:cNvSpPr>
          <p:nvPr>
            <p:ph type="pic" idx="18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>
            <a:spLocks noGrp="1"/>
          </p:cNvSpPr>
          <p:nvPr>
            <p:ph type="pic" idx="19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>
            <a:spLocks noGrp="1"/>
          </p:cNvSpPr>
          <p:nvPr>
            <p:ph type="pic" idx="20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>
            <a:spLocks noGrp="1"/>
          </p:cNvSpPr>
          <p:nvPr>
            <p:ph type="pic" idx="21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>
            <a:spLocks noGrp="1"/>
          </p:cNvSpPr>
          <p:nvPr>
            <p:ph type="pic" idx="22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>
            <a:spLocks noGrp="1"/>
          </p:cNvSpPr>
          <p:nvPr>
            <p:ph type="pic" idx="23"/>
          </p:nvPr>
        </p:nvSpPr>
        <p:spPr>
          <a:xfrm>
            <a:off x="0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3" name="Google Shape;133;p30"/>
          <p:cNvSpPr>
            <a:spLocks noGrp="1"/>
          </p:cNvSpPr>
          <p:nvPr>
            <p:ph type="pic" idx="24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>
            <a:spLocks noGrp="1"/>
          </p:cNvSpPr>
          <p:nvPr>
            <p:ph type="pic" idx="25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5" name="Google Shape;135;p30"/>
          <p:cNvSpPr>
            <a:spLocks noGrp="1"/>
          </p:cNvSpPr>
          <p:nvPr>
            <p:ph type="pic" idx="26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6" name="Google Shape;136;p30"/>
          <p:cNvSpPr>
            <a:spLocks noGrp="1"/>
          </p:cNvSpPr>
          <p:nvPr>
            <p:ph type="pic" idx="27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7" name="Google Shape;137;p30"/>
          <p:cNvSpPr>
            <a:spLocks noGrp="1"/>
          </p:cNvSpPr>
          <p:nvPr>
            <p:ph type="pic" idx="28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eight images">
  <p:cSld name="5_eight image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>
            <a:spLocks noGrp="1"/>
          </p:cNvSpPr>
          <p:nvPr>
            <p:ph type="pic" idx="2"/>
          </p:nvPr>
        </p:nvSpPr>
        <p:spPr>
          <a:xfrm>
            <a:off x="-18288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0" name="Google Shape;140;p31"/>
          <p:cNvSpPr>
            <a:spLocks noGrp="1"/>
          </p:cNvSpPr>
          <p:nvPr>
            <p:ph type="pic" idx="3"/>
          </p:nvPr>
        </p:nvSpPr>
        <p:spPr>
          <a:xfrm>
            <a:off x="3030728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1" name="Google Shape;141;p31"/>
          <p:cNvSpPr>
            <a:spLocks noGrp="1"/>
          </p:cNvSpPr>
          <p:nvPr>
            <p:ph type="pic" idx="4"/>
          </p:nvPr>
        </p:nvSpPr>
        <p:spPr>
          <a:xfrm>
            <a:off x="6079744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5"/>
          </p:nvPr>
        </p:nvSpPr>
        <p:spPr>
          <a:xfrm>
            <a:off x="9128760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3" name="Google Shape;143;p31"/>
          <p:cNvSpPr>
            <a:spLocks noGrp="1"/>
          </p:cNvSpPr>
          <p:nvPr>
            <p:ph type="pic" idx="6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4" name="Google Shape;144;p31"/>
          <p:cNvSpPr>
            <a:spLocks noGrp="1"/>
          </p:cNvSpPr>
          <p:nvPr>
            <p:ph type="pic" idx="7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5" name="Google Shape;145;p31"/>
          <p:cNvSpPr>
            <a:spLocks noGrp="1"/>
          </p:cNvSpPr>
          <p:nvPr>
            <p:ph type="pic" idx="8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6" name="Google Shape;146;p31"/>
          <p:cNvSpPr>
            <a:spLocks noGrp="1"/>
          </p:cNvSpPr>
          <p:nvPr>
            <p:ph type="pic" idx="9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eight images-text">
  <p:cSld name="6_eight images-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>
            <a:spLocks noGrp="1"/>
          </p:cNvSpPr>
          <p:nvPr>
            <p:ph type="pic" idx="2"/>
          </p:nvPr>
        </p:nvSpPr>
        <p:spPr>
          <a:xfrm>
            <a:off x="-18288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9" name="Google Shape;149;p32"/>
          <p:cNvSpPr>
            <a:spLocks noGrp="1"/>
          </p:cNvSpPr>
          <p:nvPr>
            <p:ph type="pic" idx="3"/>
          </p:nvPr>
        </p:nvSpPr>
        <p:spPr>
          <a:xfrm>
            <a:off x="6079744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0" name="Google Shape;150;p32"/>
          <p:cNvSpPr>
            <a:spLocks noGrp="1"/>
          </p:cNvSpPr>
          <p:nvPr>
            <p:ph type="pic" idx="4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5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ircle">
  <p:cSld name="6_Circl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>
            <a:spLocks noGrp="1"/>
          </p:cNvSpPr>
          <p:nvPr>
            <p:ph type="pic" idx="2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>
            <a:spLocks noGrp="1"/>
          </p:cNvSpPr>
          <p:nvPr>
            <p:ph type="pic" idx="3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5" name="Google Shape;155;p33"/>
          <p:cNvSpPr>
            <a:spLocks noGrp="1"/>
          </p:cNvSpPr>
          <p:nvPr>
            <p:ph type="pic" idx="4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ver color">
  <p:cSld name="4_Cover color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ircle">
  <p:cSld name="8_Circl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>
            <a:spLocks noGrp="1"/>
          </p:cNvSpPr>
          <p:nvPr>
            <p:ph type="pic" idx="2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0" name="Google Shape;160;p34"/>
          <p:cNvSpPr>
            <a:spLocks noGrp="1"/>
          </p:cNvSpPr>
          <p:nvPr>
            <p:ph type="pic" idx="3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1" name="Google Shape;161;p34"/>
          <p:cNvSpPr>
            <a:spLocks noGrp="1"/>
          </p:cNvSpPr>
          <p:nvPr>
            <p:ph type="pic" idx="4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2" name="Google Shape;162;p34"/>
          <p:cNvSpPr>
            <a:spLocks noGrp="1"/>
          </p:cNvSpPr>
          <p:nvPr>
            <p:ph type="pic" idx="5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4 box">
  <p:cSld name="9_4 box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>
            <a:spLocks noGrp="1"/>
          </p:cNvSpPr>
          <p:nvPr>
            <p:ph type="pic" idx="2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7" name="Google Shape;167;p35"/>
          <p:cNvSpPr>
            <a:spLocks noGrp="1"/>
          </p:cNvSpPr>
          <p:nvPr>
            <p:ph type="pic" idx="3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8" name="Google Shape;168;p35"/>
          <p:cNvSpPr>
            <a:spLocks noGrp="1"/>
          </p:cNvSpPr>
          <p:nvPr>
            <p:ph type="pic" idx="4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>
            <a:spLocks noGrp="1"/>
          </p:cNvSpPr>
          <p:nvPr>
            <p:ph type="pic" idx="5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35"/>
          <p:cNvSpPr txBox="1">
            <a:spLocks noGrp="1"/>
          </p:cNvSpPr>
          <p:nvPr>
            <p:ph type="body" idx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4 box images">
  <p:cSld name="9_4 box image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5" name="Google Shape;175;p36"/>
          <p:cNvSpPr>
            <a:spLocks noGrp="1"/>
          </p:cNvSpPr>
          <p:nvPr>
            <p:ph type="pic" idx="2"/>
          </p:nvPr>
        </p:nvSpPr>
        <p:spPr>
          <a:xfrm>
            <a:off x="0" y="2212975"/>
            <a:ext cx="303702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6" name="Google Shape;176;p36"/>
          <p:cNvSpPr>
            <a:spLocks noGrp="1"/>
          </p:cNvSpPr>
          <p:nvPr>
            <p:ph type="pic" idx="3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7" name="Google Shape;177;p36"/>
          <p:cNvSpPr>
            <a:spLocks noGrp="1"/>
          </p:cNvSpPr>
          <p:nvPr>
            <p:ph type="pic" idx="4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8" name="Google Shape;178;p36"/>
          <p:cNvSpPr>
            <a:spLocks noGrp="1"/>
          </p:cNvSpPr>
          <p:nvPr>
            <p:ph type="pic" idx="5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4 rounded images">
  <p:cSld name="9_4 rounded image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2" name="Google Shape;182;p37"/>
          <p:cNvSpPr>
            <a:spLocks noGrp="1"/>
          </p:cNvSpPr>
          <p:nvPr>
            <p:ph type="pic" idx="2"/>
          </p:nvPr>
        </p:nvSpPr>
        <p:spPr>
          <a:xfrm>
            <a:off x="4678364" y="202744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3" name="Google Shape;183;p37"/>
          <p:cNvSpPr>
            <a:spLocks noGrp="1"/>
          </p:cNvSpPr>
          <p:nvPr>
            <p:ph type="pic" idx="3"/>
          </p:nvPr>
        </p:nvSpPr>
        <p:spPr>
          <a:xfrm>
            <a:off x="4678364" y="376865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4" name="Google Shape;184;p37"/>
          <p:cNvSpPr>
            <a:spLocks noGrp="1"/>
          </p:cNvSpPr>
          <p:nvPr>
            <p:ph type="pic" idx="4"/>
          </p:nvPr>
        </p:nvSpPr>
        <p:spPr>
          <a:xfrm>
            <a:off x="6222242" y="202744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5" name="Google Shape;185;p37"/>
          <p:cNvSpPr>
            <a:spLocks noGrp="1"/>
          </p:cNvSpPr>
          <p:nvPr>
            <p:ph type="pic" idx="5"/>
          </p:nvPr>
        </p:nvSpPr>
        <p:spPr>
          <a:xfrm>
            <a:off x="6222242" y="376865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4 rounded images">
  <p:cSld name="10_4 rounded image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38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9" name="Google Shape;189;p38"/>
          <p:cNvSpPr>
            <a:spLocks noGrp="1"/>
          </p:cNvSpPr>
          <p:nvPr>
            <p:ph type="pic" idx="2"/>
          </p:nvPr>
        </p:nvSpPr>
        <p:spPr>
          <a:xfrm>
            <a:off x="838200" y="202744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0" name="Google Shape;190;p38"/>
          <p:cNvSpPr>
            <a:spLocks noGrp="1"/>
          </p:cNvSpPr>
          <p:nvPr>
            <p:ph type="pic" idx="3"/>
          </p:nvPr>
        </p:nvSpPr>
        <p:spPr>
          <a:xfrm>
            <a:off x="838200" y="376865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1" name="Google Shape;191;p38"/>
          <p:cNvSpPr>
            <a:spLocks noGrp="1"/>
          </p:cNvSpPr>
          <p:nvPr>
            <p:ph type="pic" idx="4"/>
          </p:nvPr>
        </p:nvSpPr>
        <p:spPr>
          <a:xfrm>
            <a:off x="6195737" y="202744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2" name="Google Shape;192;p38"/>
          <p:cNvSpPr>
            <a:spLocks noGrp="1"/>
          </p:cNvSpPr>
          <p:nvPr>
            <p:ph type="pic" idx="5"/>
          </p:nvPr>
        </p:nvSpPr>
        <p:spPr>
          <a:xfrm>
            <a:off x="6195737" y="376865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3" name="Google Shape;193;p38"/>
          <p:cNvSpPr/>
          <p:nvPr/>
        </p:nvSpPr>
        <p:spPr>
          <a:xfrm>
            <a:off x="2372139" y="2027444"/>
            <a:ext cx="53009" cy="1550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4" name="Google Shape;194;p38"/>
          <p:cNvSpPr/>
          <p:nvPr/>
        </p:nvSpPr>
        <p:spPr>
          <a:xfrm>
            <a:off x="2355919" y="3768654"/>
            <a:ext cx="53009" cy="15506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5" name="Google Shape;195;p38"/>
          <p:cNvSpPr/>
          <p:nvPr/>
        </p:nvSpPr>
        <p:spPr>
          <a:xfrm>
            <a:off x="7732644" y="2027444"/>
            <a:ext cx="53009" cy="1550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6" name="Google Shape;196;p38"/>
          <p:cNvSpPr/>
          <p:nvPr/>
        </p:nvSpPr>
        <p:spPr>
          <a:xfrm>
            <a:off x="7732643" y="3768654"/>
            <a:ext cx="53009" cy="15506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4 circle images">
  <p:cSld name="10_4 circle image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39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0" name="Google Shape;200;p39"/>
          <p:cNvSpPr>
            <a:spLocks noGrp="1"/>
          </p:cNvSpPr>
          <p:nvPr>
            <p:ph type="pic" idx="2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1" name="Google Shape;201;p39"/>
          <p:cNvSpPr>
            <a:spLocks noGrp="1"/>
          </p:cNvSpPr>
          <p:nvPr>
            <p:ph type="pic" idx="3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2" name="Google Shape;202;p39"/>
          <p:cNvSpPr>
            <a:spLocks noGrp="1"/>
          </p:cNvSpPr>
          <p:nvPr>
            <p:ph type="pic" idx="4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3" name="Google Shape;203;p39"/>
          <p:cNvSpPr>
            <a:spLocks noGrp="1"/>
          </p:cNvSpPr>
          <p:nvPr>
            <p:ph type="pic" idx="5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2  images with text">
  <p:cSld name="10_2  images with 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40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7" name="Google Shape;207;p40"/>
          <p:cNvSpPr>
            <a:spLocks noGrp="1"/>
          </p:cNvSpPr>
          <p:nvPr>
            <p:ph type="pic" idx="2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8" name="Google Shape;208;p40"/>
          <p:cNvSpPr>
            <a:spLocks noGrp="1"/>
          </p:cNvSpPr>
          <p:nvPr>
            <p:ph type="pic" idx="3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body" idx="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one images with text">
  <p:cSld name="11_one images with 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4" name="Google Shape;214;p41"/>
          <p:cNvSpPr>
            <a:spLocks noGrp="1"/>
          </p:cNvSpPr>
          <p:nvPr>
            <p:ph type="pic" idx="2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 placeholder">
  <p:cSld name="3 image placeholder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42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8" name="Google Shape;218;p42"/>
          <p:cNvSpPr>
            <a:spLocks noGrp="1"/>
          </p:cNvSpPr>
          <p:nvPr>
            <p:ph type="pic" idx="2"/>
          </p:nvPr>
        </p:nvSpPr>
        <p:spPr>
          <a:xfrm>
            <a:off x="838200" y="1881810"/>
            <a:ext cx="3220278" cy="221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9" name="Google Shape;219;p42"/>
          <p:cNvSpPr>
            <a:spLocks noGrp="1"/>
          </p:cNvSpPr>
          <p:nvPr>
            <p:ph type="pic" idx="3"/>
          </p:nvPr>
        </p:nvSpPr>
        <p:spPr>
          <a:xfrm>
            <a:off x="4485861" y="1881810"/>
            <a:ext cx="3220278" cy="221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0" name="Google Shape;220;p42"/>
          <p:cNvSpPr>
            <a:spLocks noGrp="1"/>
          </p:cNvSpPr>
          <p:nvPr>
            <p:ph type="pic" idx="4"/>
          </p:nvPr>
        </p:nvSpPr>
        <p:spPr>
          <a:xfrm>
            <a:off x="8133522" y="1881810"/>
            <a:ext cx="3220278" cy="221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ircle">
  <p:cSld name="7_Circl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>
            <a:spLocks noGrp="1"/>
          </p:cNvSpPr>
          <p:nvPr>
            <p:ph type="pic" idx="2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3" name="Google Shape;223;p43"/>
          <p:cNvSpPr>
            <a:spLocks noGrp="1"/>
          </p:cNvSpPr>
          <p:nvPr>
            <p:ph type="pic" idx="3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4" name="Google Shape;224;p43"/>
          <p:cNvSpPr>
            <a:spLocks noGrp="1"/>
          </p:cNvSpPr>
          <p:nvPr>
            <p:ph type="pic" idx="4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5" name="Google Shape;225;p43"/>
          <p:cNvSpPr>
            <a:spLocks noGrp="1"/>
          </p:cNvSpPr>
          <p:nvPr>
            <p:ph type="pic" idx="5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6" name="Google Shape;226;p43"/>
          <p:cNvSpPr>
            <a:spLocks noGrp="1"/>
          </p:cNvSpPr>
          <p:nvPr>
            <p:ph type="pic" idx="6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7" name="Google Shape;227;p43"/>
          <p:cNvSpPr>
            <a:spLocks noGrp="1"/>
          </p:cNvSpPr>
          <p:nvPr>
            <p:ph type="pic" idx="7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8" name="Google Shape;228;p43"/>
          <p:cNvSpPr>
            <a:spLocks noGrp="1"/>
          </p:cNvSpPr>
          <p:nvPr>
            <p:ph type="pic" idx="8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9" name="Google Shape;229;p43"/>
          <p:cNvSpPr>
            <a:spLocks noGrp="1"/>
          </p:cNvSpPr>
          <p:nvPr>
            <p:ph type="pic" idx="9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0" name="Google Shape;230;p4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43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ver color">
  <p:cSld name="6_Cover color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8 Box">
  <p:cSld name="9_8 Box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>
            <a:spLocks noGrp="1"/>
          </p:cNvSpPr>
          <p:nvPr>
            <p:ph type="pic" idx="2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4" name="Google Shape;234;p44"/>
          <p:cNvSpPr>
            <a:spLocks noGrp="1"/>
          </p:cNvSpPr>
          <p:nvPr>
            <p:ph type="pic" idx="3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5" name="Google Shape;235;p44"/>
          <p:cNvSpPr>
            <a:spLocks noGrp="1"/>
          </p:cNvSpPr>
          <p:nvPr>
            <p:ph type="pic" idx="4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6" name="Google Shape;236;p44"/>
          <p:cNvSpPr>
            <a:spLocks noGrp="1"/>
          </p:cNvSpPr>
          <p:nvPr>
            <p:ph type="pic" idx="5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7" name="Google Shape;237;p44"/>
          <p:cNvSpPr>
            <a:spLocks noGrp="1"/>
          </p:cNvSpPr>
          <p:nvPr>
            <p:ph type="pic" idx="6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8" name="Google Shape;238;p44"/>
          <p:cNvSpPr>
            <a:spLocks noGrp="1"/>
          </p:cNvSpPr>
          <p:nvPr>
            <p:ph type="pic" idx="7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9" name="Google Shape;239;p44"/>
          <p:cNvSpPr>
            <a:spLocks noGrp="1"/>
          </p:cNvSpPr>
          <p:nvPr>
            <p:ph type="pic" idx="8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0" name="Google Shape;240;p44"/>
          <p:cNvSpPr>
            <a:spLocks noGrp="1"/>
          </p:cNvSpPr>
          <p:nvPr>
            <p:ph type="pic" idx="9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2" name="Google Shape;242;p44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 box with text">
  <p:cSld name="9_image box with 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5" name="Google Shape;245;p45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6" name="Google Shape;246;p45"/>
          <p:cNvSpPr txBox="1">
            <a:spLocks noGrp="1"/>
          </p:cNvSpPr>
          <p:nvPr>
            <p:ph type="body" idx="2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7" name="Google Shape;247;p45"/>
          <p:cNvSpPr txBox="1">
            <a:spLocks noGrp="1"/>
          </p:cNvSpPr>
          <p:nvPr>
            <p:ph type="body" idx="3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4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9" name="Google Shape;249;p45"/>
          <p:cNvSpPr txBox="1">
            <a:spLocks noGrp="1"/>
          </p:cNvSpPr>
          <p:nvPr>
            <p:ph type="body" idx="5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0" name="Google Shape;250;p45"/>
          <p:cNvSpPr>
            <a:spLocks noGrp="1"/>
          </p:cNvSpPr>
          <p:nvPr>
            <p:ph type="pic" idx="6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1" name="Google Shape;251;p45"/>
          <p:cNvSpPr>
            <a:spLocks noGrp="1"/>
          </p:cNvSpPr>
          <p:nvPr>
            <p:ph type="pic" idx="7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2" name="Google Shape;252;p45"/>
          <p:cNvSpPr>
            <a:spLocks noGrp="1"/>
          </p:cNvSpPr>
          <p:nvPr>
            <p:ph type="pic" idx="8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3" name="Google Shape;253;p45"/>
          <p:cNvSpPr>
            <a:spLocks noGrp="1"/>
          </p:cNvSpPr>
          <p:nvPr>
            <p:ph type="pic" idx="9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 six image box-text">
  <p:cSld name="10_ six image box-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46"/>
          <p:cNvSpPr>
            <a:spLocks noGrp="1"/>
          </p:cNvSpPr>
          <p:nvPr>
            <p:ph type="pic" idx="2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7" name="Google Shape;257;p46"/>
          <p:cNvSpPr>
            <a:spLocks noGrp="1"/>
          </p:cNvSpPr>
          <p:nvPr>
            <p:ph type="pic" idx="3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8" name="Google Shape;258;p46"/>
          <p:cNvSpPr>
            <a:spLocks noGrp="1"/>
          </p:cNvSpPr>
          <p:nvPr>
            <p:ph type="pic" idx="4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9" name="Google Shape;259;p46"/>
          <p:cNvSpPr>
            <a:spLocks noGrp="1"/>
          </p:cNvSpPr>
          <p:nvPr>
            <p:ph type="pic" idx="5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60" name="Google Shape;260;p46"/>
          <p:cNvSpPr>
            <a:spLocks noGrp="1"/>
          </p:cNvSpPr>
          <p:nvPr>
            <p:ph type="pic" idx="6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61" name="Google Shape;261;p46"/>
          <p:cNvSpPr>
            <a:spLocks noGrp="1"/>
          </p:cNvSpPr>
          <p:nvPr>
            <p:ph type="pic" idx="7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 image">
  <p:cSld name="2_Cover imag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ver color">
  <p:cSld name="5_Cover color">
    <p:bg>
      <p:bgPr>
        <a:solidFill>
          <a:schemeClr val="accent3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ver color">
  <p:cSld name="7_Cover color">
    <p:bg>
      <p:bgPr>
        <a:solidFill>
          <a:schemeClr val="accen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ver color">
  <p:cSld name="9_Cover color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ver color">
  <p:cSld name="8_Cover color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ver color1">
  <p:cSld name="10_Cover color1">
    <p:bg>
      <p:bgPr>
        <a:solidFill>
          <a:srgbClr val="E62865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43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C50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/>
          <p:nvPr/>
        </p:nvSpPr>
        <p:spPr>
          <a:xfrm>
            <a:off x="874059" y="3643328"/>
            <a:ext cx="9802905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  PEGA Decisioning Essentials</a:t>
            </a:r>
            <a:endParaRPr sz="5400" b="0" i="0" u="none" strike="noStrike" cap="none"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69" name="Google Shape;269;p48"/>
          <p:cNvGrpSpPr/>
          <p:nvPr/>
        </p:nvGrpSpPr>
        <p:grpSpPr>
          <a:xfrm>
            <a:off x="4709484" y="1712889"/>
            <a:ext cx="2339441" cy="1743051"/>
            <a:chOff x="1372722" y="1696142"/>
            <a:chExt cx="4381501" cy="3224674"/>
          </a:xfrm>
        </p:grpSpPr>
        <p:sp>
          <p:nvSpPr>
            <p:cNvPr id="270" name="Google Shape;270;p48"/>
            <p:cNvSpPr/>
            <p:nvPr/>
          </p:nvSpPr>
          <p:spPr>
            <a:xfrm>
              <a:off x="1372722" y="3084600"/>
              <a:ext cx="4381498" cy="1836216"/>
            </a:xfrm>
            <a:custGeom>
              <a:avLst/>
              <a:gdLst/>
              <a:ahLst/>
              <a:cxnLst/>
              <a:rect l="l" t="t" r="r" b="b"/>
              <a:pathLst>
                <a:path w="3863897" h="1592773" extrusionOk="0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E62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271" name="Google Shape;271;p48"/>
            <p:cNvGrpSpPr/>
            <p:nvPr/>
          </p:nvGrpSpPr>
          <p:grpSpPr>
            <a:xfrm>
              <a:off x="1372722" y="2627091"/>
              <a:ext cx="4381501" cy="2293724"/>
              <a:chOff x="3981451" y="2735476"/>
              <a:chExt cx="4381501" cy="2293724"/>
            </a:xfrm>
          </p:grpSpPr>
          <p:sp>
            <p:nvSpPr>
              <p:cNvPr id="272" name="Google Shape;272;p48"/>
              <p:cNvSpPr/>
              <p:nvPr/>
            </p:nvSpPr>
            <p:spPr>
              <a:xfrm>
                <a:off x="617220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689" y="0"/>
                    </a:moveTo>
                    <a:lnTo>
                      <a:pt x="0" y="298"/>
                    </a:lnTo>
                    <a:lnTo>
                      <a:pt x="0" y="639"/>
                    </a:lnTo>
                    <a:lnTo>
                      <a:pt x="0" y="809"/>
                    </a:lnTo>
                    <a:lnTo>
                      <a:pt x="1035" y="36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FE0937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3" name="Google Shape;273;p48"/>
              <p:cNvSpPr/>
              <p:nvPr/>
            </p:nvSpPr>
            <p:spPr>
              <a:xfrm>
                <a:off x="398145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346" y="0"/>
                    </a:moveTo>
                    <a:lnTo>
                      <a:pt x="1035" y="298"/>
                    </a:lnTo>
                    <a:lnTo>
                      <a:pt x="1035" y="639"/>
                    </a:lnTo>
                    <a:lnTo>
                      <a:pt x="1035" y="809"/>
                    </a:lnTo>
                    <a:lnTo>
                      <a:pt x="0" y="36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4" name="Google Shape;274;p48"/>
              <p:cNvSpPr/>
              <p:nvPr/>
            </p:nvSpPr>
            <p:spPr>
              <a:xfrm>
                <a:off x="4704292" y="2735476"/>
                <a:ext cx="2935224" cy="1212108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5" name="Google Shape;275;p48"/>
            <p:cNvGrpSpPr/>
            <p:nvPr/>
          </p:nvGrpSpPr>
          <p:grpSpPr>
            <a:xfrm>
              <a:off x="2105088" y="2094914"/>
              <a:ext cx="2916767" cy="1751485"/>
              <a:chOff x="4713817" y="2196099"/>
              <a:chExt cx="2916767" cy="1751485"/>
            </a:xfrm>
          </p:grpSpPr>
          <p:sp>
            <p:nvSpPr>
              <p:cNvPr id="276" name="Google Shape;276;p48"/>
              <p:cNvSpPr/>
              <p:nvPr/>
            </p:nvSpPr>
            <p:spPr>
              <a:xfrm>
                <a:off x="6172200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5" y="0"/>
                    </a:moveTo>
                    <a:lnTo>
                      <a:pt x="0" y="149"/>
                    </a:lnTo>
                    <a:lnTo>
                      <a:pt x="0" y="658"/>
                    </a:lnTo>
                    <a:lnTo>
                      <a:pt x="689" y="36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A41648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7" name="Google Shape;277;p48"/>
              <p:cNvSpPr/>
              <p:nvPr/>
            </p:nvSpPr>
            <p:spPr>
              <a:xfrm>
                <a:off x="4713817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4" y="0"/>
                    </a:moveTo>
                    <a:lnTo>
                      <a:pt x="689" y="149"/>
                    </a:lnTo>
                    <a:lnTo>
                      <a:pt x="689" y="658"/>
                    </a:lnTo>
                    <a:lnTo>
                      <a:pt x="0" y="36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8" name="Google Shape;278;p48"/>
              <p:cNvSpPr/>
              <p:nvPr/>
            </p:nvSpPr>
            <p:spPr>
              <a:xfrm rot="10800000" flipH="1">
                <a:off x="5437496" y="2196099"/>
                <a:ext cx="1475650" cy="676656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rgbClr val="FF9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9" name="Google Shape;279;p48"/>
            <p:cNvGrpSpPr/>
            <p:nvPr/>
          </p:nvGrpSpPr>
          <p:grpSpPr>
            <a:xfrm>
              <a:off x="2833222" y="1696142"/>
              <a:ext cx="1460500" cy="1079500"/>
              <a:chOff x="5441951" y="1790701"/>
              <a:chExt cx="1460500" cy="1079500"/>
            </a:xfrm>
          </p:grpSpPr>
          <p:sp>
            <p:nvSpPr>
              <p:cNvPr id="280" name="Google Shape;280;p48"/>
              <p:cNvSpPr/>
              <p:nvPr/>
            </p:nvSpPr>
            <p:spPr>
              <a:xfrm>
                <a:off x="6172200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345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081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81" name="Google Shape;281;p48"/>
              <p:cNvSpPr/>
              <p:nvPr/>
            </p:nvSpPr>
            <p:spPr>
              <a:xfrm>
                <a:off x="5441951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345" y="0"/>
                    </a:moveTo>
                    <a:lnTo>
                      <a:pt x="345" y="510"/>
                    </a:lnTo>
                    <a:lnTo>
                      <a:pt x="0" y="36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/>
          <p:nvPr/>
        </p:nvSpPr>
        <p:spPr>
          <a:xfrm>
            <a:off x="3802119" y="3696863"/>
            <a:ext cx="6030037" cy="92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Recap</a:t>
            </a:r>
            <a:endParaRPr sz="5400" b="0" i="0" u="none" strike="noStrike" cap="none"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69" name="Google Shape;269;p48"/>
          <p:cNvGrpSpPr/>
          <p:nvPr/>
        </p:nvGrpSpPr>
        <p:grpSpPr>
          <a:xfrm>
            <a:off x="4709484" y="1712889"/>
            <a:ext cx="2339441" cy="1743051"/>
            <a:chOff x="1372722" y="1696142"/>
            <a:chExt cx="4381501" cy="3224674"/>
          </a:xfrm>
        </p:grpSpPr>
        <p:sp>
          <p:nvSpPr>
            <p:cNvPr id="270" name="Google Shape;270;p48"/>
            <p:cNvSpPr/>
            <p:nvPr/>
          </p:nvSpPr>
          <p:spPr>
            <a:xfrm>
              <a:off x="1372722" y="3084600"/>
              <a:ext cx="4381498" cy="1836216"/>
            </a:xfrm>
            <a:custGeom>
              <a:avLst/>
              <a:gdLst/>
              <a:ahLst/>
              <a:cxnLst/>
              <a:rect l="l" t="t" r="r" b="b"/>
              <a:pathLst>
                <a:path w="3863897" h="1592773" extrusionOk="0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E62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271" name="Google Shape;271;p48"/>
            <p:cNvGrpSpPr/>
            <p:nvPr/>
          </p:nvGrpSpPr>
          <p:grpSpPr>
            <a:xfrm>
              <a:off x="1372722" y="2627091"/>
              <a:ext cx="4381501" cy="2293724"/>
              <a:chOff x="3981451" y="2735476"/>
              <a:chExt cx="4381501" cy="2293724"/>
            </a:xfrm>
          </p:grpSpPr>
          <p:sp>
            <p:nvSpPr>
              <p:cNvPr id="272" name="Google Shape;272;p48"/>
              <p:cNvSpPr/>
              <p:nvPr/>
            </p:nvSpPr>
            <p:spPr>
              <a:xfrm>
                <a:off x="617220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689" y="0"/>
                    </a:moveTo>
                    <a:lnTo>
                      <a:pt x="0" y="298"/>
                    </a:lnTo>
                    <a:lnTo>
                      <a:pt x="0" y="639"/>
                    </a:lnTo>
                    <a:lnTo>
                      <a:pt x="0" y="809"/>
                    </a:lnTo>
                    <a:lnTo>
                      <a:pt x="1035" y="36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FE0937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3" name="Google Shape;273;p48"/>
              <p:cNvSpPr/>
              <p:nvPr/>
            </p:nvSpPr>
            <p:spPr>
              <a:xfrm>
                <a:off x="398145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346" y="0"/>
                    </a:moveTo>
                    <a:lnTo>
                      <a:pt x="1035" y="298"/>
                    </a:lnTo>
                    <a:lnTo>
                      <a:pt x="1035" y="639"/>
                    </a:lnTo>
                    <a:lnTo>
                      <a:pt x="1035" y="809"/>
                    </a:lnTo>
                    <a:lnTo>
                      <a:pt x="0" y="36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4" name="Google Shape;274;p48"/>
              <p:cNvSpPr/>
              <p:nvPr/>
            </p:nvSpPr>
            <p:spPr>
              <a:xfrm>
                <a:off x="4704292" y="2735476"/>
                <a:ext cx="2935224" cy="1212108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5" name="Google Shape;275;p48"/>
            <p:cNvGrpSpPr/>
            <p:nvPr/>
          </p:nvGrpSpPr>
          <p:grpSpPr>
            <a:xfrm>
              <a:off x="2105088" y="2094914"/>
              <a:ext cx="2916767" cy="1751485"/>
              <a:chOff x="4713817" y="2196099"/>
              <a:chExt cx="2916767" cy="1751485"/>
            </a:xfrm>
          </p:grpSpPr>
          <p:sp>
            <p:nvSpPr>
              <p:cNvPr id="276" name="Google Shape;276;p48"/>
              <p:cNvSpPr/>
              <p:nvPr/>
            </p:nvSpPr>
            <p:spPr>
              <a:xfrm>
                <a:off x="6172200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5" y="0"/>
                    </a:moveTo>
                    <a:lnTo>
                      <a:pt x="0" y="149"/>
                    </a:lnTo>
                    <a:lnTo>
                      <a:pt x="0" y="658"/>
                    </a:lnTo>
                    <a:lnTo>
                      <a:pt x="689" y="36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A41648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7" name="Google Shape;277;p48"/>
              <p:cNvSpPr/>
              <p:nvPr/>
            </p:nvSpPr>
            <p:spPr>
              <a:xfrm>
                <a:off x="4713817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4" y="0"/>
                    </a:moveTo>
                    <a:lnTo>
                      <a:pt x="689" y="149"/>
                    </a:lnTo>
                    <a:lnTo>
                      <a:pt x="689" y="658"/>
                    </a:lnTo>
                    <a:lnTo>
                      <a:pt x="0" y="36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8" name="Google Shape;278;p48"/>
              <p:cNvSpPr/>
              <p:nvPr/>
            </p:nvSpPr>
            <p:spPr>
              <a:xfrm rot="10800000" flipH="1">
                <a:off x="5437496" y="2196099"/>
                <a:ext cx="1475650" cy="676656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rgbClr val="FF9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9" name="Google Shape;279;p48"/>
            <p:cNvGrpSpPr/>
            <p:nvPr/>
          </p:nvGrpSpPr>
          <p:grpSpPr>
            <a:xfrm>
              <a:off x="2833222" y="1696142"/>
              <a:ext cx="1460500" cy="1079500"/>
              <a:chOff x="5441951" y="1790701"/>
              <a:chExt cx="1460500" cy="1079500"/>
            </a:xfrm>
          </p:grpSpPr>
          <p:sp>
            <p:nvSpPr>
              <p:cNvPr id="280" name="Google Shape;280;p48"/>
              <p:cNvSpPr/>
              <p:nvPr/>
            </p:nvSpPr>
            <p:spPr>
              <a:xfrm>
                <a:off x="6172200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345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081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81" name="Google Shape;281;p48"/>
              <p:cNvSpPr/>
              <p:nvPr/>
            </p:nvSpPr>
            <p:spPr>
              <a:xfrm>
                <a:off x="5441951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345" y="0"/>
                    </a:moveTo>
                    <a:lnTo>
                      <a:pt x="345" y="510"/>
                    </a:lnTo>
                    <a:lnTo>
                      <a:pt x="0" y="36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36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NBAD Template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2668126" y="1729701"/>
            <a:ext cx="6094428" cy="3630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18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Now that we have configured the below items.</a:t>
            </a: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endParaRPr lang="en-US" sz="18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342900">
              <a:lnSpc>
                <a:spcPts val="2735"/>
              </a:lnSpc>
              <a:spcBef>
                <a:spcPts val="100"/>
              </a:spcBef>
              <a:buAutoNum type="alphaLcPeriod"/>
            </a:pPr>
            <a:r>
              <a:rPr lang="en-US" sz="18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Configured Context Dictionary.</a:t>
            </a:r>
          </a:p>
          <a:p>
            <a:pPr marL="457200" indent="-342900">
              <a:lnSpc>
                <a:spcPts val="2735"/>
              </a:lnSpc>
              <a:spcBef>
                <a:spcPts val="100"/>
              </a:spcBef>
              <a:buAutoNum type="alphaLcPeriod"/>
            </a:pPr>
            <a:r>
              <a:rPr lang="en-US" sz="18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Imported CAR Data Model.</a:t>
            </a:r>
          </a:p>
          <a:p>
            <a:pPr marL="457200" indent="-342900">
              <a:lnSpc>
                <a:spcPts val="2735"/>
              </a:lnSpc>
              <a:spcBef>
                <a:spcPts val="100"/>
              </a:spcBef>
              <a:buAutoNum type="alphaLcPeriod"/>
            </a:pPr>
            <a:r>
              <a:rPr lang="en-US" sz="18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Imported NBAA Template</a:t>
            </a:r>
          </a:p>
          <a:p>
            <a:pPr marL="457200" indent="-342900">
              <a:lnSpc>
                <a:spcPts val="2735"/>
              </a:lnSpc>
              <a:spcBef>
                <a:spcPts val="100"/>
              </a:spcBef>
              <a:buAutoNum type="alphaLcPeriod"/>
            </a:pPr>
            <a:r>
              <a:rPr lang="en-US" sz="18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Defined Business Structure.</a:t>
            </a:r>
          </a:p>
          <a:p>
            <a:pPr marL="457200" indent="-342900">
              <a:lnSpc>
                <a:spcPts val="2735"/>
              </a:lnSpc>
              <a:spcBef>
                <a:spcPts val="100"/>
              </a:spcBef>
              <a:buAutoNum type="alphaLcPeriod"/>
            </a:pPr>
            <a:r>
              <a:rPr lang="en-US" sz="18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Configured Propositions &amp; their attributes.</a:t>
            </a:r>
          </a:p>
          <a:p>
            <a:pPr marL="457200" indent="-342900">
              <a:lnSpc>
                <a:spcPts val="2735"/>
              </a:lnSpc>
              <a:spcBef>
                <a:spcPts val="100"/>
              </a:spcBef>
              <a:buAutoNum type="alphaLcPeriod"/>
            </a:pPr>
            <a:endParaRPr lang="en-US" sz="18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18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Let us look into configuring a basic strategy with simple strategy components.</a:t>
            </a:r>
          </a:p>
        </p:txBody>
      </p:sp>
    </p:spTree>
    <p:extLst>
      <p:ext uri="{BB962C8B-B14F-4D97-AF65-F5344CB8AC3E}">
        <p14:creationId xmlns:p14="http://schemas.microsoft.com/office/powerpoint/2010/main" val="352156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/>
          <p:nvPr/>
        </p:nvSpPr>
        <p:spPr>
          <a:xfrm>
            <a:off x="3401658" y="4060952"/>
            <a:ext cx="8568964" cy="92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Basic Strategy</a:t>
            </a:r>
            <a:endParaRPr sz="5400" b="0" i="0" u="none" strike="noStrike" cap="none"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69" name="Google Shape;269;p48"/>
          <p:cNvGrpSpPr/>
          <p:nvPr/>
        </p:nvGrpSpPr>
        <p:grpSpPr>
          <a:xfrm>
            <a:off x="4709484" y="1712889"/>
            <a:ext cx="2339441" cy="1743051"/>
            <a:chOff x="1372722" y="1696142"/>
            <a:chExt cx="4381501" cy="3224674"/>
          </a:xfrm>
        </p:grpSpPr>
        <p:sp>
          <p:nvSpPr>
            <p:cNvPr id="270" name="Google Shape;270;p48"/>
            <p:cNvSpPr/>
            <p:nvPr/>
          </p:nvSpPr>
          <p:spPr>
            <a:xfrm>
              <a:off x="1372722" y="3084600"/>
              <a:ext cx="4381498" cy="1836216"/>
            </a:xfrm>
            <a:custGeom>
              <a:avLst/>
              <a:gdLst/>
              <a:ahLst/>
              <a:cxnLst/>
              <a:rect l="l" t="t" r="r" b="b"/>
              <a:pathLst>
                <a:path w="3863897" h="1592773" extrusionOk="0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E62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271" name="Google Shape;271;p48"/>
            <p:cNvGrpSpPr/>
            <p:nvPr/>
          </p:nvGrpSpPr>
          <p:grpSpPr>
            <a:xfrm>
              <a:off x="1372722" y="2627091"/>
              <a:ext cx="4381501" cy="2293724"/>
              <a:chOff x="3981451" y="2735476"/>
              <a:chExt cx="4381501" cy="2293724"/>
            </a:xfrm>
          </p:grpSpPr>
          <p:sp>
            <p:nvSpPr>
              <p:cNvPr id="272" name="Google Shape;272;p48"/>
              <p:cNvSpPr/>
              <p:nvPr/>
            </p:nvSpPr>
            <p:spPr>
              <a:xfrm>
                <a:off x="617220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689" y="0"/>
                    </a:moveTo>
                    <a:lnTo>
                      <a:pt x="0" y="298"/>
                    </a:lnTo>
                    <a:lnTo>
                      <a:pt x="0" y="639"/>
                    </a:lnTo>
                    <a:lnTo>
                      <a:pt x="0" y="809"/>
                    </a:lnTo>
                    <a:lnTo>
                      <a:pt x="1035" y="36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FE0937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3" name="Google Shape;273;p48"/>
              <p:cNvSpPr/>
              <p:nvPr/>
            </p:nvSpPr>
            <p:spPr>
              <a:xfrm>
                <a:off x="398145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346" y="0"/>
                    </a:moveTo>
                    <a:lnTo>
                      <a:pt x="1035" y="298"/>
                    </a:lnTo>
                    <a:lnTo>
                      <a:pt x="1035" y="639"/>
                    </a:lnTo>
                    <a:lnTo>
                      <a:pt x="1035" y="809"/>
                    </a:lnTo>
                    <a:lnTo>
                      <a:pt x="0" y="36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4" name="Google Shape;274;p48"/>
              <p:cNvSpPr/>
              <p:nvPr/>
            </p:nvSpPr>
            <p:spPr>
              <a:xfrm>
                <a:off x="4704292" y="2735476"/>
                <a:ext cx="2935224" cy="1212108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5" name="Google Shape;275;p48"/>
            <p:cNvGrpSpPr/>
            <p:nvPr/>
          </p:nvGrpSpPr>
          <p:grpSpPr>
            <a:xfrm>
              <a:off x="2105088" y="2094914"/>
              <a:ext cx="2916767" cy="1751485"/>
              <a:chOff x="4713817" y="2196099"/>
              <a:chExt cx="2916767" cy="1751485"/>
            </a:xfrm>
          </p:grpSpPr>
          <p:sp>
            <p:nvSpPr>
              <p:cNvPr id="276" name="Google Shape;276;p48"/>
              <p:cNvSpPr/>
              <p:nvPr/>
            </p:nvSpPr>
            <p:spPr>
              <a:xfrm>
                <a:off x="6172200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5" y="0"/>
                    </a:moveTo>
                    <a:lnTo>
                      <a:pt x="0" y="149"/>
                    </a:lnTo>
                    <a:lnTo>
                      <a:pt x="0" y="658"/>
                    </a:lnTo>
                    <a:lnTo>
                      <a:pt x="689" y="36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A41648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7" name="Google Shape;277;p48"/>
              <p:cNvSpPr/>
              <p:nvPr/>
            </p:nvSpPr>
            <p:spPr>
              <a:xfrm>
                <a:off x="4713817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4" y="0"/>
                    </a:moveTo>
                    <a:lnTo>
                      <a:pt x="689" y="149"/>
                    </a:lnTo>
                    <a:lnTo>
                      <a:pt x="689" y="658"/>
                    </a:lnTo>
                    <a:lnTo>
                      <a:pt x="0" y="36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8" name="Google Shape;278;p48"/>
              <p:cNvSpPr/>
              <p:nvPr/>
            </p:nvSpPr>
            <p:spPr>
              <a:xfrm rot="10800000" flipH="1">
                <a:off x="5437496" y="2196099"/>
                <a:ext cx="1475650" cy="676656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rgbClr val="FF9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9" name="Google Shape;279;p48"/>
            <p:cNvGrpSpPr/>
            <p:nvPr/>
          </p:nvGrpSpPr>
          <p:grpSpPr>
            <a:xfrm>
              <a:off x="2833222" y="1696142"/>
              <a:ext cx="1460500" cy="1079500"/>
              <a:chOff x="5441951" y="1790701"/>
              <a:chExt cx="1460500" cy="1079500"/>
            </a:xfrm>
          </p:grpSpPr>
          <p:sp>
            <p:nvSpPr>
              <p:cNvPr id="280" name="Google Shape;280;p48"/>
              <p:cNvSpPr/>
              <p:nvPr/>
            </p:nvSpPr>
            <p:spPr>
              <a:xfrm>
                <a:off x="6172200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345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081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81" name="Google Shape;281;p48"/>
              <p:cNvSpPr/>
              <p:nvPr/>
            </p:nvSpPr>
            <p:spPr>
              <a:xfrm>
                <a:off x="5441951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345" y="0"/>
                    </a:moveTo>
                    <a:lnTo>
                      <a:pt x="345" y="510"/>
                    </a:lnTo>
                    <a:lnTo>
                      <a:pt x="0" y="36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064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Strategy Configuration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575035" y="1621289"/>
            <a:ext cx="8568179" cy="4329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Strategy is a critical decisioning module that allows decisioning consultants to configure effective business logic that will result in NBA.</a:t>
            </a: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Logic can be configured within the strategy using strategy canvas.</a:t>
            </a: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 contains of various components. </a:t>
            </a: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 Execution happens from left to right.</a:t>
            </a: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Generally, the applies-to-class for strategies are configured under SUBJECT class</a:t>
            </a:r>
          </a:p>
        </p:txBody>
      </p:sp>
    </p:spTree>
    <p:extLst>
      <p:ext uri="{BB962C8B-B14F-4D97-AF65-F5344CB8AC3E}">
        <p14:creationId xmlns:p14="http://schemas.microsoft.com/office/powerpoint/2010/main" val="319945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Auto Generated Form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311085" y="1621289"/>
            <a:ext cx="88321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Whenever we create a decision data, we can add custom fields in the FORM tab. </a:t>
            </a:r>
          </a:p>
          <a:p>
            <a:endParaRPr lang="en-IN" sz="2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IN" sz="2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However, we cannot create advanced controls such as dropdown, </a:t>
            </a:r>
            <a:r>
              <a:rPr lang="en-IN" sz="28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radiobutton</a:t>
            </a:r>
            <a:r>
              <a:rPr lang="en-IN" sz="2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checkbox etc.</a:t>
            </a:r>
          </a:p>
          <a:p>
            <a:endParaRPr lang="en-IN" sz="2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IN" sz="2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can do the same from the CUSTOM FORM. </a:t>
            </a:r>
            <a:r>
              <a:rPr lang="en-IN" sz="28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i.e</a:t>
            </a:r>
            <a:r>
              <a:rPr lang="en-IN" sz="2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28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pyEditElement</a:t>
            </a:r>
            <a:endParaRPr lang="en-IN" sz="2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5596BB-BDF6-4BB9-A4C3-708322B2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32" y="4851661"/>
            <a:ext cx="6246043" cy="18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7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Using Custom Form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641023" y="1621289"/>
            <a:ext cx="850219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 Form allows to configure the decision data with all advanced controls such as Link, Dropdown, Checkbox </a:t>
            </a:r>
            <a:r>
              <a:rPr lang="en-US" sz="20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etc</a:t>
            </a: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within the proposition form.</a:t>
            </a:r>
          </a:p>
          <a:p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Now click on Customize Form button </a:t>
            </a:r>
            <a:r>
              <a:rPr lang="en-US" sz="20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inorder</a:t>
            </a: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configure the attributes.</a:t>
            </a:r>
          </a:p>
          <a:p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can configure all custom attributes within the </a:t>
            </a:r>
            <a:r>
              <a:rPr lang="en-US" sz="20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pyEditElement</a:t>
            </a: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Advantage is we can configure this section in  top level SR class or use properties from other SR class.</a:t>
            </a:r>
          </a:p>
          <a:p>
            <a:endParaRPr lang="en-IN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E7562-C2EE-4508-A476-CBB227A0E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53" y="4998592"/>
            <a:ext cx="2763229" cy="1652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AC7C4-178D-4249-B826-5953ECC36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118" y="4888624"/>
            <a:ext cx="5198220" cy="19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95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Strategy Shapes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641023" y="1621289"/>
            <a:ext cx="850219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Lets examine the below simple scenarios this session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Importing Propositions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Filtering Propositions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Setting Attributes.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Annotations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Switch Component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Champion Challenger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Prioritize Component</a:t>
            </a:r>
          </a:p>
          <a:p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also be covering how do we test the strategies using customer persona.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2. Now , provide the applies to class as primary context class.</a:t>
            </a:r>
          </a:p>
          <a:p>
            <a:pPr marL="342900" indent="-342900">
              <a:buAutoNum type="arabicPeriod"/>
            </a:pPr>
            <a:endParaRPr lang="en-IN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68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/>
          <p:nvPr/>
        </p:nvSpPr>
        <p:spPr>
          <a:xfrm>
            <a:off x="3802120" y="3696863"/>
            <a:ext cx="4932852" cy="92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i="0" u="none" strike="noStrike" cap="none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Questions!</a:t>
            </a:r>
            <a:endParaRPr sz="5400" b="0" i="0" u="none" strike="noStrike" cap="none"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69" name="Google Shape;269;p48"/>
          <p:cNvGrpSpPr/>
          <p:nvPr/>
        </p:nvGrpSpPr>
        <p:grpSpPr>
          <a:xfrm>
            <a:off x="4709484" y="1712889"/>
            <a:ext cx="2339441" cy="1743051"/>
            <a:chOff x="1372722" y="1696142"/>
            <a:chExt cx="4381501" cy="3224674"/>
          </a:xfrm>
        </p:grpSpPr>
        <p:sp>
          <p:nvSpPr>
            <p:cNvPr id="270" name="Google Shape;270;p48"/>
            <p:cNvSpPr/>
            <p:nvPr/>
          </p:nvSpPr>
          <p:spPr>
            <a:xfrm>
              <a:off x="1372722" y="3084600"/>
              <a:ext cx="4381498" cy="1836216"/>
            </a:xfrm>
            <a:custGeom>
              <a:avLst/>
              <a:gdLst/>
              <a:ahLst/>
              <a:cxnLst/>
              <a:rect l="l" t="t" r="r" b="b"/>
              <a:pathLst>
                <a:path w="3863897" h="1592773" extrusionOk="0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E62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271" name="Google Shape;271;p48"/>
            <p:cNvGrpSpPr/>
            <p:nvPr/>
          </p:nvGrpSpPr>
          <p:grpSpPr>
            <a:xfrm>
              <a:off x="1372722" y="2627091"/>
              <a:ext cx="4381501" cy="2293724"/>
              <a:chOff x="3981451" y="2735476"/>
              <a:chExt cx="4381501" cy="2293724"/>
            </a:xfrm>
          </p:grpSpPr>
          <p:sp>
            <p:nvSpPr>
              <p:cNvPr id="272" name="Google Shape;272;p48"/>
              <p:cNvSpPr/>
              <p:nvPr/>
            </p:nvSpPr>
            <p:spPr>
              <a:xfrm>
                <a:off x="617220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689" y="0"/>
                    </a:moveTo>
                    <a:lnTo>
                      <a:pt x="0" y="298"/>
                    </a:lnTo>
                    <a:lnTo>
                      <a:pt x="0" y="639"/>
                    </a:lnTo>
                    <a:lnTo>
                      <a:pt x="0" y="809"/>
                    </a:lnTo>
                    <a:lnTo>
                      <a:pt x="1035" y="36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FE0937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3" name="Google Shape;273;p48"/>
              <p:cNvSpPr/>
              <p:nvPr/>
            </p:nvSpPr>
            <p:spPr>
              <a:xfrm>
                <a:off x="398145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346" y="0"/>
                    </a:moveTo>
                    <a:lnTo>
                      <a:pt x="1035" y="298"/>
                    </a:lnTo>
                    <a:lnTo>
                      <a:pt x="1035" y="639"/>
                    </a:lnTo>
                    <a:lnTo>
                      <a:pt x="1035" y="809"/>
                    </a:lnTo>
                    <a:lnTo>
                      <a:pt x="0" y="36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4" name="Google Shape;274;p48"/>
              <p:cNvSpPr/>
              <p:nvPr/>
            </p:nvSpPr>
            <p:spPr>
              <a:xfrm>
                <a:off x="4704292" y="2735476"/>
                <a:ext cx="2935224" cy="1212108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5" name="Google Shape;275;p48"/>
            <p:cNvGrpSpPr/>
            <p:nvPr/>
          </p:nvGrpSpPr>
          <p:grpSpPr>
            <a:xfrm>
              <a:off x="2105088" y="2094914"/>
              <a:ext cx="2916767" cy="1751485"/>
              <a:chOff x="4713817" y="2196099"/>
              <a:chExt cx="2916767" cy="1751485"/>
            </a:xfrm>
          </p:grpSpPr>
          <p:sp>
            <p:nvSpPr>
              <p:cNvPr id="276" name="Google Shape;276;p48"/>
              <p:cNvSpPr/>
              <p:nvPr/>
            </p:nvSpPr>
            <p:spPr>
              <a:xfrm>
                <a:off x="6172200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5" y="0"/>
                    </a:moveTo>
                    <a:lnTo>
                      <a:pt x="0" y="149"/>
                    </a:lnTo>
                    <a:lnTo>
                      <a:pt x="0" y="658"/>
                    </a:lnTo>
                    <a:lnTo>
                      <a:pt x="689" y="36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A41648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7" name="Google Shape;277;p48"/>
              <p:cNvSpPr/>
              <p:nvPr/>
            </p:nvSpPr>
            <p:spPr>
              <a:xfrm>
                <a:off x="4713817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4" y="0"/>
                    </a:moveTo>
                    <a:lnTo>
                      <a:pt x="689" y="149"/>
                    </a:lnTo>
                    <a:lnTo>
                      <a:pt x="689" y="658"/>
                    </a:lnTo>
                    <a:lnTo>
                      <a:pt x="0" y="36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8" name="Google Shape;278;p48"/>
              <p:cNvSpPr/>
              <p:nvPr/>
            </p:nvSpPr>
            <p:spPr>
              <a:xfrm rot="10800000" flipH="1">
                <a:off x="5437496" y="2196099"/>
                <a:ext cx="1475650" cy="676656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rgbClr val="FF9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9" name="Google Shape;279;p48"/>
            <p:cNvGrpSpPr/>
            <p:nvPr/>
          </p:nvGrpSpPr>
          <p:grpSpPr>
            <a:xfrm>
              <a:off x="2833222" y="1696142"/>
              <a:ext cx="1460500" cy="1079500"/>
              <a:chOff x="5441951" y="1790701"/>
              <a:chExt cx="1460500" cy="1079500"/>
            </a:xfrm>
          </p:grpSpPr>
          <p:sp>
            <p:nvSpPr>
              <p:cNvPr id="280" name="Google Shape;280;p48"/>
              <p:cNvSpPr/>
              <p:nvPr/>
            </p:nvSpPr>
            <p:spPr>
              <a:xfrm>
                <a:off x="6172200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345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081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81" name="Google Shape;281;p48"/>
              <p:cNvSpPr/>
              <p:nvPr/>
            </p:nvSpPr>
            <p:spPr>
              <a:xfrm>
                <a:off x="5441951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345" y="0"/>
                    </a:moveTo>
                    <a:lnTo>
                      <a:pt x="345" y="510"/>
                    </a:lnTo>
                    <a:lnTo>
                      <a:pt x="0" y="36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77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/>
          <p:nvPr/>
        </p:nvSpPr>
        <p:spPr>
          <a:xfrm>
            <a:off x="3255240" y="2194951"/>
            <a:ext cx="6190292" cy="92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Agenda – Session 4</a:t>
            </a:r>
            <a:endParaRPr sz="5400" b="0" i="0" u="none" strike="noStrike" cap="none"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69" name="Google Shape;269;p48"/>
          <p:cNvGrpSpPr/>
          <p:nvPr/>
        </p:nvGrpSpPr>
        <p:grpSpPr>
          <a:xfrm>
            <a:off x="5180824" y="204600"/>
            <a:ext cx="2339441" cy="1743051"/>
            <a:chOff x="1372722" y="1696142"/>
            <a:chExt cx="4381501" cy="3224674"/>
          </a:xfrm>
        </p:grpSpPr>
        <p:sp>
          <p:nvSpPr>
            <p:cNvPr id="270" name="Google Shape;270;p48"/>
            <p:cNvSpPr/>
            <p:nvPr/>
          </p:nvSpPr>
          <p:spPr>
            <a:xfrm>
              <a:off x="1372722" y="3084600"/>
              <a:ext cx="4381498" cy="1836216"/>
            </a:xfrm>
            <a:custGeom>
              <a:avLst/>
              <a:gdLst/>
              <a:ahLst/>
              <a:cxnLst/>
              <a:rect l="l" t="t" r="r" b="b"/>
              <a:pathLst>
                <a:path w="3863897" h="1592773" extrusionOk="0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E62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271" name="Google Shape;271;p48"/>
            <p:cNvGrpSpPr/>
            <p:nvPr/>
          </p:nvGrpSpPr>
          <p:grpSpPr>
            <a:xfrm>
              <a:off x="1372722" y="2627091"/>
              <a:ext cx="4381501" cy="2293724"/>
              <a:chOff x="3981451" y="2735476"/>
              <a:chExt cx="4381501" cy="2293724"/>
            </a:xfrm>
          </p:grpSpPr>
          <p:sp>
            <p:nvSpPr>
              <p:cNvPr id="272" name="Google Shape;272;p48"/>
              <p:cNvSpPr/>
              <p:nvPr/>
            </p:nvSpPr>
            <p:spPr>
              <a:xfrm>
                <a:off x="617220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689" y="0"/>
                    </a:moveTo>
                    <a:lnTo>
                      <a:pt x="0" y="298"/>
                    </a:lnTo>
                    <a:lnTo>
                      <a:pt x="0" y="639"/>
                    </a:lnTo>
                    <a:lnTo>
                      <a:pt x="0" y="809"/>
                    </a:lnTo>
                    <a:lnTo>
                      <a:pt x="1035" y="36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FE0937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3" name="Google Shape;273;p48"/>
              <p:cNvSpPr/>
              <p:nvPr/>
            </p:nvSpPr>
            <p:spPr>
              <a:xfrm>
                <a:off x="398145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346" y="0"/>
                    </a:moveTo>
                    <a:lnTo>
                      <a:pt x="1035" y="298"/>
                    </a:lnTo>
                    <a:lnTo>
                      <a:pt x="1035" y="639"/>
                    </a:lnTo>
                    <a:lnTo>
                      <a:pt x="1035" y="809"/>
                    </a:lnTo>
                    <a:lnTo>
                      <a:pt x="0" y="36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4" name="Google Shape;274;p48"/>
              <p:cNvSpPr/>
              <p:nvPr/>
            </p:nvSpPr>
            <p:spPr>
              <a:xfrm>
                <a:off x="4704292" y="2735476"/>
                <a:ext cx="2935224" cy="1212108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5" name="Google Shape;275;p48"/>
            <p:cNvGrpSpPr/>
            <p:nvPr/>
          </p:nvGrpSpPr>
          <p:grpSpPr>
            <a:xfrm>
              <a:off x="2105088" y="2094914"/>
              <a:ext cx="2916767" cy="1751485"/>
              <a:chOff x="4713817" y="2196099"/>
              <a:chExt cx="2916767" cy="1751485"/>
            </a:xfrm>
          </p:grpSpPr>
          <p:sp>
            <p:nvSpPr>
              <p:cNvPr id="276" name="Google Shape;276;p48"/>
              <p:cNvSpPr/>
              <p:nvPr/>
            </p:nvSpPr>
            <p:spPr>
              <a:xfrm>
                <a:off x="6172200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5" y="0"/>
                    </a:moveTo>
                    <a:lnTo>
                      <a:pt x="0" y="149"/>
                    </a:lnTo>
                    <a:lnTo>
                      <a:pt x="0" y="658"/>
                    </a:lnTo>
                    <a:lnTo>
                      <a:pt x="689" y="36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A41648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7" name="Google Shape;277;p48"/>
              <p:cNvSpPr/>
              <p:nvPr/>
            </p:nvSpPr>
            <p:spPr>
              <a:xfrm>
                <a:off x="4713817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4" y="0"/>
                    </a:moveTo>
                    <a:lnTo>
                      <a:pt x="689" y="149"/>
                    </a:lnTo>
                    <a:lnTo>
                      <a:pt x="689" y="658"/>
                    </a:lnTo>
                    <a:lnTo>
                      <a:pt x="0" y="36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8" name="Google Shape;278;p48"/>
              <p:cNvSpPr/>
              <p:nvPr/>
            </p:nvSpPr>
            <p:spPr>
              <a:xfrm rot="10800000" flipH="1">
                <a:off x="5437496" y="2196099"/>
                <a:ext cx="1475650" cy="676656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rgbClr val="FF9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9" name="Google Shape;279;p48"/>
            <p:cNvGrpSpPr/>
            <p:nvPr/>
          </p:nvGrpSpPr>
          <p:grpSpPr>
            <a:xfrm>
              <a:off x="2833222" y="1696142"/>
              <a:ext cx="1460500" cy="1079500"/>
              <a:chOff x="5441951" y="1790701"/>
              <a:chExt cx="1460500" cy="1079500"/>
            </a:xfrm>
          </p:grpSpPr>
          <p:sp>
            <p:nvSpPr>
              <p:cNvPr id="280" name="Google Shape;280;p48"/>
              <p:cNvSpPr/>
              <p:nvPr/>
            </p:nvSpPr>
            <p:spPr>
              <a:xfrm>
                <a:off x="6172200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345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081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81" name="Google Shape;281;p48"/>
              <p:cNvSpPr/>
              <p:nvPr/>
            </p:nvSpPr>
            <p:spPr>
              <a:xfrm>
                <a:off x="5441951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345" y="0"/>
                    </a:moveTo>
                    <a:lnTo>
                      <a:pt x="345" y="510"/>
                    </a:lnTo>
                    <a:lnTo>
                      <a:pt x="0" y="36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sp>
        <p:nvSpPr>
          <p:cNvPr id="2" name="Google Shape;268;p48">
            <a:extLst>
              <a:ext uri="{FF2B5EF4-FFF2-40B4-BE49-F238E27FC236}">
                <a16:creationId xmlns:a16="http://schemas.microsoft.com/office/drawing/2014/main" id="{29E44BFF-5CE9-E2CE-2576-5CFD271917BB}"/>
              </a:ext>
            </a:extLst>
          </p:cNvPr>
          <p:cNvSpPr/>
          <p:nvPr/>
        </p:nvSpPr>
        <p:spPr>
          <a:xfrm>
            <a:off x="3255240" y="3274642"/>
            <a:ext cx="6190292" cy="92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7010" indent="-194945">
              <a:lnSpc>
                <a:spcPct val="100000"/>
              </a:lnSpc>
              <a:spcBef>
                <a:spcPts val="380"/>
              </a:spcBef>
              <a:buClr>
                <a:srgbClr val="FD4646"/>
              </a:buClr>
              <a:buChar char="•"/>
              <a:tabLst>
                <a:tab pos="207645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Introduction to </a:t>
            </a: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Taxonomy</a:t>
            </a:r>
          </a:p>
          <a:p>
            <a:pPr marL="207010" indent="-194945">
              <a:lnSpc>
                <a:spcPct val="100000"/>
              </a:lnSpc>
              <a:spcBef>
                <a:spcPts val="285"/>
              </a:spcBef>
              <a:buClr>
                <a:srgbClr val="FD4646"/>
              </a:buClr>
              <a:buChar char="•"/>
              <a:tabLst>
                <a:tab pos="207645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Configuring Business Issue</a:t>
            </a: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07010" indent="-194945">
              <a:lnSpc>
                <a:spcPct val="100000"/>
              </a:lnSpc>
              <a:spcBef>
                <a:spcPts val="285"/>
              </a:spcBef>
              <a:buClr>
                <a:srgbClr val="FD4646"/>
              </a:buClr>
              <a:buChar char="•"/>
              <a:tabLst>
                <a:tab pos="207645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Configuring Business Group</a:t>
            </a: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07010" indent="-194945">
              <a:lnSpc>
                <a:spcPct val="100000"/>
              </a:lnSpc>
              <a:spcBef>
                <a:spcPts val="285"/>
              </a:spcBef>
              <a:buClr>
                <a:srgbClr val="FD4646"/>
              </a:buClr>
              <a:buChar char="•"/>
              <a:tabLst>
                <a:tab pos="207645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Adding Propositions                        </a:t>
            </a: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7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4" name="Google Shape;3734;p121"/>
          <p:cNvCxnSpPr/>
          <p:nvPr/>
        </p:nvCxnSpPr>
        <p:spPr>
          <a:xfrm>
            <a:off x="762633" y="2097810"/>
            <a:ext cx="3065929" cy="0"/>
          </a:xfrm>
          <a:prstGeom prst="straightConnector1">
            <a:avLst/>
          </a:prstGeom>
          <a:noFill/>
          <a:ln w="9525" cap="flat" cmpd="sng">
            <a:solidFill>
              <a:srgbClr val="15151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5" name="Google Shape;3735;p121"/>
          <p:cNvSpPr txBox="1"/>
          <p:nvPr/>
        </p:nvSpPr>
        <p:spPr>
          <a:xfrm>
            <a:off x="840744" y="2562474"/>
            <a:ext cx="5006464" cy="129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indent="0" algn="l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Taxonomy is a business structure that composes of the components/services/products business want to promote and market to their target audience.</a:t>
            </a:r>
          </a:p>
          <a:p>
            <a:pPr marL="152400" indent="0" algn="l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52400" indent="0" algn="l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taxonomy comprises of below components.</a:t>
            </a:r>
          </a:p>
          <a:p>
            <a:pPr marL="152400" indent="0" algn="l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95300" indent="-342900" algn="l">
              <a:lnSpc>
                <a:spcPct val="150000"/>
              </a:lnSpc>
              <a:buAutoNum type="alphaUcPeriod"/>
            </a:pPr>
            <a:r>
              <a:rPr lang="en-IN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Issue</a:t>
            </a:r>
          </a:p>
          <a:p>
            <a:pPr marL="495300" indent="-342900" algn="l">
              <a:lnSpc>
                <a:spcPct val="150000"/>
              </a:lnSpc>
              <a:buAutoNum type="alphaUcPeriod"/>
            </a:pPr>
            <a:r>
              <a:rPr lang="en-IN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Group</a:t>
            </a:r>
          </a:p>
          <a:p>
            <a:pPr marL="495300" indent="-342900" algn="l">
              <a:lnSpc>
                <a:spcPct val="150000"/>
              </a:lnSpc>
              <a:buAutoNum type="alphaUcPeriod"/>
            </a:pPr>
            <a:r>
              <a:rPr lang="en-IN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Proposition</a:t>
            </a:r>
          </a:p>
        </p:txBody>
      </p:sp>
      <p:sp>
        <p:nvSpPr>
          <p:cNvPr id="3736" name="Google Shape;3736;p121"/>
          <p:cNvSpPr txBox="1"/>
          <p:nvPr/>
        </p:nvSpPr>
        <p:spPr>
          <a:xfrm>
            <a:off x="441662" y="888427"/>
            <a:ext cx="7048350" cy="154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Business Taxonomy</a:t>
            </a:r>
            <a:endParaRPr sz="40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737" name="Google Shape;3737;p121"/>
          <p:cNvGrpSpPr/>
          <p:nvPr/>
        </p:nvGrpSpPr>
        <p:grpSpPr>
          <a:xfrm>
            <a:off x="6323200" y="1723018"/>
            <a:ext cx="4225925" cy="5141912"/>
            <a:chOff x="3580000" y="1720540"/>
            <a:chExt cx="4225925" cy="5141912"/>
          </a:xfrm>
        </p:grpSpPr>
        <p:grpSp>
          <p:nvGrpSpPr>
            <p:cNvPr id="3738" name="Google Shape;3738;p121"/>
            <p:cNvGrpSpPr/>
            <p:nvPr/>
          </p:nvGrpSpPr>
          <p:grpSpPr>
            <a:xfrm>
              <a:off x="3580000" y="1720540"/>
              <a:ext cx="4225925" cy="5141912"/>
              <a:chOff x="5328117" y="1745254"/>
              <a:chExt cx="4225925" cy="5141912"/>
            </a:xfrm>
          </p:grpSpPr>
          <p:sp>
            <p:nvSpPr>
              <p:cNvPr id="3739" name="Google Shape;3739;p121"/>
              <p:cNvSpPr/>
              <p:nvPr/>
            </p:nvSpPr>
            <p:spPr>
              <a:xfrm>
                <a:off x="5655142" y="1745254"/>
                <a:ext cx="2609850" cy="1939925"/>
              </a:xfrm>
              <a:custGeom>
                <a:avLst/>
                <a:gdLst/>
                <a:ahLst/>
                <a:cxnLst/>
                <a:rect l="l" t="t" r="r" b="b"/>
                <a:pathLst>
                  <a:path w="886" h="659" extrusionOk="0">
                    <a:moveTo>
                      <a:pt x="820" y="261"/>
                    </a:moveTo>
                    <a:cubicBezTo>
                      <a:pt x="781" y="255"/>
                      <a:pt x="777" y="277"/>
                      <a:pt x="750" y="290"/>
                    </a:cubicBezTo>
                    <a:cubicBezTo>
                      <a:pt x="737" y="296"/>
                      <a:pt x="726" y="287"/>
                      <a:pt x="724" y="251"/>
                    </a:cubicBezTo>
                    <a:cubicBezTo>
                      <a:pt x="723" y="251"/>
                      <a:pt x="723" y="251"/>
                      <a:pt x="723" y="251"/>
                    </a:cubicBezTo>
                    <a:cubicBezTo>
                      <a:pt x="723" y="5"/>
                      <a:pt x="723" y="5"/>
                      <a:pt x="723" y="5"/>
                    </a:cubicBezTo>
                    <a:cubicBezTo>
                      <a:pt x="697" y="1"/>
                      <a:pt x="671" y="0"/>
                      <a:pt x="644" y="0"/>
                    </a:cubicBezTo>
                    <a:cubicBezTo>
                      <a:pt x="416" y="0"/>
                      <a:pt x="259" y="60"/>
                      <a:pt x="148" y="189"/>
                    </a:cubicBezTo>
                    <a:cubicBezTo>
                      <a:pt x="36" y="319"/>
                      <a:pt x="16" y="497"/>
                      <a:pt x="7" y="573"/>
                    </a:cubicBezTo>
                    <a:cubicBezTo>
                      <a:pt x="7" y="578"/>
                      <a:pt x="6" y="583"/>
                      <a:pt x="6" y="586"/>
                    </a:cubicBezTo>
                    <a:cubicBezTo>
                      <a:pt x="2" y="616"/>
                      <a:pt x="0" y="640"/>
                      <a:pt x="0" y="659"/>
                    </a:cubicBezTo>
                    <a:cubicBezTo>
                      <a:pt x="175" y="659"/>
                      <a:pt x="175" y="659"/>
                      <a:pt x="175" y="659"/>
                    </a:cubicBezTo>
                    <a:cubicBezTo>
                      <a:pt x="175" y="659"/>
                      <a:pt x="175" y="659"/>
                      <a:pt x="175" y="659"/>
                    </a:cubicBezTo>
                    <a:cubicBezTo>
                      <a:pt x="211" y="656"/>
                      <a:pt x="220" y="645"/>
                      <a:pt x="214" y="632"/>
                    </a:cubicBezTo>
                    <a:cubicBezTo>
                      <a:pt x="202" y="605"/>
                      <a:pt x="179" y="601"/>
                      <a:pt x="185" y="563"/>
                    </a:cubicBezTo>
                    <a:cubicBezTo>
                      <a:pt x="195" y="496"/>
                      <a:pt x="301" y="496"/>
                      <a:pt x="311" y="563"/>
                    </a:cubicBezTo>
                    <a:cubicBezTo>
                      <a:pt x="317" y="601"/>
                      <a:pt x="295" y="605"/>
                      <a:pt x="282" y="632"/>
                    </a:cubicBezTo>
                    <a:cubicBezTo>
                      <a:pt x="276" y="647"/>
                      <a:pt x="287" y="659"/>
                      <a:pt x="336" y="659"/>
                    </a:cubicBezTo>
                    <a:cubicBezTo>
                      <a:pt x="723" y="659"/>
                      <a:pt x="723" y="659"/>
                      <a:pt x="723" y="659"/>
                    </a:cubicBezTo>
                    <a:cubicBezTo>
                      <a:pt x="723" y="412"/>
                      <a:pt x="723" y="412"/>
                      <a:pt x="723" y="412"/>
                    </a:cubicBezTo>
                    <a:cubicBezTo>
                      <a:pt x="723" y="363"/>
                      <a:pt x="735" y="352"/>
                      <a:pt x="750" y="358"/>
                    </a:cubicBezTo>
                    <a:cubicBezTo>
                      <a:pt x="777" y="370"/>
                      <a:pt x="781" y="393"/>
                      <a:pt x="820" y="387"/>
                    </a:cubicBezTo>
                    <a:cubicBezTo>
                      <a:pt x="886" y="377"/>
                      <a:pt x="886" y="271"/>
                      <a:pt x="820" y="2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740" name="Google Shape;3740;p121"/>
              <p:cNvSpPr/>
              <p:nvPr/>
            </p:nvSpPr>
            <p:spPr>
              <a:xfrm>
                <a:off x="5696417" y="4878979"/>
                <a:ext cx="3819525" cy="2008187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682" extrusionOk="0">
                    <a:moveTo>
                      <a:pt x="424" y="682"/>
                    </a:moveTo>
                    <a:cubicBezTo>
                      <a:pt x="1297" y="682"/>
                      <a:pt x="1297" y="682"/>
                      <a:pt x="1297" y="682"/>
                    </a:cubicBezTo>
                    <a:cubicBezTo>
                      <a:pt x="1254" y="649"/>
                      <a:pt x="1161" y="573"/>
                      <a:pt x="1128" y="516"/>
                    </a:cubicBezTo>
                    <a:cubicBezTo>
                      <a:pt x="1102" y="473"/>
                      <a:pt x="1020" y="321"/>
                      <a:pt x="1040" y="198"/>
                    </a:cubicBezTo>
                    <a:cubicBezTo>
                      <a:pt x="1042" y="185"/>
                      <a:pt x="1045" y="173"/>
                      <a:pt x="1048" y="162"/>
                    </a:cubicBezTo>
                    <a:cubicBezTo>
                      <a:pt x="782" y="162"/>
                      <a:pt x="782" y="162"/>
                      <a:pt x="782" y="162"/>
                    </a:cubicBezTo>
                    <a:cubicBezTo>
                      <a:pt x="733" y="162"/>
                      <a:pt x="722" y="150"/>
                      <a:pt x="728" y="136"/>
                    </a:cubicBezTo>
                    <a:cubicBezTo>
                      <a:pt x="741" y="108"/>
                      <a:pt x="763" y="105"/>
                      <a:pt x="757" y="66"/>
                    </a:cubicBezTo>
                    <a:cubicBezTo>
                      <a:pt x="747" y="0"/>
                      <a:pt x="641" y="0"/>
                      <a:pt x="631" y="66"/>
                    </a:cubicBezTo>
                    <a:cubicBezTo>
                      <a:pt x="625" y="105"/>
                      <a:pt x="648" y="108"/>
                      <a:pt x="660" y="136"/>
                    </a:cubicBezTo>
                    <a:cubicBezTo>
                      <a:pt x="666" y="149"/>
                      <a:pt x="657" y="159"/>
                      <a:pt x="621" y="162"/>
                    </a:cubicBezTo>
                    <a:cubicBezTo>
                      <a:pt x="621" y="162"/>
                      <a:pt x="621" y="162"/>
                      <a:pt x="621" y="162"/>
                    </a:cubicBezTo>
                    <a:cubicBezTo>
                      <a:pt x="539" y="162"/>
                      <a:pt x="539" y="162"/>
                      <a:pt x="539" y="162"/>
                    </a:cubicBezTo>
                    <a:cubicBezTo>
                      <a:pt x="308" y="162"/>
                      <a:pt x="308" y="162"/>
                      <a:pt x="308" y="162"/>
                    </a:cubicBezTo>
                    <a:cubicBezTo>
                      <a:pt x="308" y="163"/>
                      <a:pt x="308" y="163"/>
                      <a:pt x="308" y="163"/>
                    </a:cubicBezTo>
                    <a:cubicBezTo>
                      <a:pt x="273" y="165"/>
                      <a:pt x="264" y="176"/>
                      <a:pt x="270" y="189"/>
                    </a:cubicBezTo>
                    <a:cubicBezTo>
                      <a:pt x="282" y="216"/>
                      <a:pt x="305" y="220"/>
                      <a:pt x="299" y="259"/>
                    </a:cubicBezTo>
                    <a:cubicBezTo>
                      <a:pt x="288" y="325"/>
                      <a:pt x="183" y="325"/>
                      <a:pt x="173" y="259"/>
                    </a:cubicBezTo>
                    <a:cubicBezTo>
                      <a:pt x="167" y="220"/>
                      <a:pt x="189" y="216"/>
                      <a:pt x="202" y="189"/>
                    </a:cubicBezTo>
                    <a:cubicBezTo>
                      <a:pt x="208" y="174"/>
                      <a:pt x="197" y="162"/>
                      <a:pt x="147" y="162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8" y="173"/>
                      <a:pt x="8" y="173"/>
                      <a:pt x="8" y="173"/>
                    </a:cubicBezTo>
                    <a:cubicBezTo>
                      <a:pt x="6" y="193"/>
                      <a:pt x="5" y="227"/>
                      <a:pt x="28" y="249"/>
                    </a:cubicBezTo>
                    <a:cubicBezTo>
                      <a:pt x="30" y="252"/>
                      <a:pt x="33" y="254"/>
                      <a:pt x="35" y="256"/>
                    </a:cubicBezTo>
                    <a:cubicBezTo>
                      <a:pt x="50" y="271"/>
                      <a:pt x="50" y="271"/>
                      <a:pt x="45" y="288"/>
                    </a:cubicBezTo>
                    <a:cubicBezTo>
                      <a:pt x="7" y="403"/>
                      <a:pt x="55" y="452"/>
                      <a:pt x="103" y="473"/>
                    </a:cubicBezTo>
                    <a:cubicBezTo>
                      <a:pt x="130" y="485"/>
                      <a:pt x="163" y="491"/>
                      <a:pt x="202" y="491"/>
                    </a:cubicBezTo>
                    <a:cubicBezTo>
                      <a:pt x="246" y="491"/>
                      <a:pt x="289" y="484"/>
                      <a:pt x="323" y="478"/>
                    </a:cubicBezTo>
                    <a:cubicBezTo>
                      <a:pt x="337" y="476"/>
                      <a:pt x="349" y="474"/>
                      <a:pt x="358" y="473"/>
                    </a:cubicBezTo>
                    <a:cubicBezTo>
                      <a:pt x="372" y="471"/>
                      <a:pt x="383" y="469"/>
                      <a:pt x="392" y="468"/>
                    </a:cubicBezTo>
                    <a:cubicBezTo>
                      <a:pt x="394" y="467"/>
                      <a:pt x="395" y="467"/>
                      <a:pt x="396" y="467"/>
                    </a:cubicBezTo>
                    <a:cubicBezTo>
                      <a:pt x="402" y="498"/>
                      <a:pt x="417" y="548"/>
                      <a:pt x="431" y="571"/>
                    </a:cubicBezTo>
                    <a:cubicBezTo>
                      <a:pt x="442" y="589"/>
                      <a:pt x="446" y="613"/>
                      <a:pt x="441" y="633"/>
                    </a:cubicBezTo>
                    <a:cubicBezTo>
                      <a:pt x="437" y="647"/>
                      <a:pt x="430" y="666"/>
                      <a:pt x="424" y="68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741" name="Google Shape;3741;p121"/>
              <p:cNvSpPr/>
              <p:nvPr/>
            </p:nvSpPr>
            <p:spPr>
              <a:xfrm>
                <a:off x="7783979" y="1759541"/>
                <a:ext cx="1770063" cy="2405062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17" extrusionOk="0">
                    <a:moveTo>
                      <a:pt x="533" y="343"/>
                    </a:moveTo>
                    <a:cubicBezTo>
                      <a:pt x="488" y="260"/>
                      <a:pt x="431" y="201"/>
                      <a:pt x="400" y="173"/>
                    </a:cubicBezTo>
                    <a:cubicBezTo>
                      <a:pt x="333" y="110"/>
                      <a:pt x="179" y="21"/>
                      <a:pt x="0" y="0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1" y="246"/>
                      <a:pt x="1" y="246"/>
                      <a:pt x="1" y="246"/>
                    </a:cubicBezTo>
                    <a:cubicBezTo>
                      <a:pt x="3" y="282"/>
                      <a:pt x="14" y="291"/>
                      <a:pt x="27" y="285"/>
                    </a:cubicBezTo>
                    <a:cubicBezTo>
                      <a:pt x="54" y="272"/>
                      <a:pt x="58" y="250"/>
                      <a:pt x="97" y="256"/>
                    </a:cubicBezTo>
                    <a:cubicBezTo>
                      <a:pt x="163" y="266"/>
                      <a:pt x="163" y="372"/>
                      <a:pt x="97" y="382"/>
                    </a:cubicBezTo>
                    <a:cubicBezTo>
                      <a:pt x="58" y="388"/>
                      <a:pt x="54" y="365"/>
                      <a:pt x="27" y="353"/>
                    </a:cubicBezTo>
                    <a:cubicBezTo>
                      <a:pt x="12" y="347"/>
                      <a:pt x="0" y="358"/>
                      <a:pt x="0" y="407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327" y="654"/>
                      <a:pt x="327" y="654"/>
                      <a:pt x="327" y="654"/>
                    </a:cubicBezTo>
                    <a:cubicBezTo>
                      <a:pt x="376" y="654"/>
                      <a:pt x="388" y="666"/>
                      <a:pt x="381" y="681"/>
                    </a:cubicBezTo>
                    <a:cubicBezTo>
                      <a:pt x="369" y="708"/>
                      <a:pt x="346" y="712"/>
                      <a:pt x="352" y="750"/>
                    </a:cubicBezTo>
                    <a:cubicBezTo>
                      <a:pt x="363" y="817"/>
                      <a:pt x="468" y="817"/>
                      <a:pt x="478" y="750"/>
                    </a:cubicBezTo>
                    <a:cubicBezTo>
                      <a:pt x="484" y="712"/>
                      <a:pt x="462" y="708"/>
                      <a:pt x="449" y="681"/>
                    </a:cubicBezTo>
                    <a:cubicBezTo>
                      <a:pt x="444" y="668"/>
                      <a:pt x="452" y="657"/>
                      <a:pt x="488" y="654"/>
                    </a:cubicBezTo>
                    <a:cubicBezTo>
                      <a:pt x="488" y="654"/>
                      <a:pt x="488" y="654"/>
                      <a:pt x="488" y="654"/>
                    </a:cubicBezTo>
                    <a:cubicBezTo>
                      <a:pt x="591" y="654"/>
                      <a:pt x="591" y="654"/>
                      <a:pt x="591" y="654"/>
                    </a:cubicBezTo>
                    <a:cubicBezTo>
                      <a:pt x="592" y="642"/>
                      <a:pt x="593" y="629"/>
                      <a:pt x="594" y="616"/>
                    </a:cubicBezTo>
                    <a:cubicBezTo>
                      <a:pt x="601" y="524"/>
                      <a:pt x="580" y="432"/>
                      <a:pt x="533" y="3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742" name="Google Shape;3742;p121"/>
              <p:cNvSpPr/>
              <p:nvPr/>
            </p:nvSpPr>
            <p:spPr>
              <a:xfrm>
                <a:off x="6804492" y="3685179"/>
                <a:ext cx="2720975" cy="1671637"/>
              </a:xfrm>
              <a:custGeom>
                <a:avLst/>
                <a:gdLst/>
                <a:ahLst/>
                <a:cxnLst/>
                <a:rect l="l" t="t" r="r" b="b"/>
                <a:pathLst>
                  <a:path w="924" h="568" extrusionOk="0">
                    <a:moveTo>
                      <a:pt x="821" y="0"/>
                    </a:moveTo>
                    <a:cubicBezTo>
                      <a:pt x="821" y="0"/>
                      <a:pt x="821" y="0"/>
                      <a:pt x="821" y="0"/>
                    </a:cubicBezTo>
                    <a:cubicBezTo>
                      <a:pt x="785" y="3"/>
                      <a:pt x="777" y="14"/>
                      <a:pt x="782" y="27"/>
                    </a:cubicBezTo>
                    <a:cubicBezTo>
                      <a:pt x="795" y="54"/>
                      <a:pt x="817" y="58"/>
                      <a:pt x="811" y="96"/>
                    </a:cubicBezTo>
                    <a:cubicBezTo>
                      <a:pt x="801" y="163"/>
                      <a:pt x="696" y="163"/>
                      <a:pt x="685" y="96"/>
                    </a:cubicBezTo>
                    <a:cubicBezTo>
                      <a:pt x="679" y="58"/>
                      <a:pt x="702" y="54"/>
                      <a:pt x="714" y="27"/>
                    </a:cubicBezTo>
                    <a:cubicBezTo>
                      <a:pt x="721" y="12"/>
                      <a:pt x="709" y="0"/>
                      <a:pt x="660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194"/>
                      <a:pt x="163" y="194"/>
                      <a:pt x="163" y="194"/>
                    </a:cubicBezTo>
                    <a:cubicBezTo>
                      <a:pt x="163" y="243"/>
                      <a:pt x="151" y="255"/>
                      <a:pt x="136" y="248"/>
                    </a:cubicBezTo>
                    <a:cubicBezTo>
                      <a:pt x="109" y="236"/>
                      <a:pt x="105" y="213"/>
                      <a:pt x="66" y="219"/>
                    </a:cubicBezTo>
                    <a:cubicBezTo>
                      <a:pt x="0" y="230"/>
                      <a:pt x="0" y="335"/>
                      <a:pt x="66" y="345"/>
                    </a:cubicBezTo>
                    <a:cubicBezTo>
                      <a:pt x="105" y="351"/>
                      <a:pt x="109" y="329"/>
                      <a:pt x="136" y="317"/>
                    </a:cubicBezTo>
                    <a:cubicBezTo>
                      <a:pt x="149" y="311"/>
                      <a:pt x="160" y="319"/>
                      <a:pt x="162" y="355"/>
                    </a:cubicBezTo>
                    <a:cubicBezTo>
                      <a:pt x="163" y="355"/>
                      <a:pt x="163" y="355"/>
                      <a:pt x="163" y="355"/>
                    </a:cubicBezTo>
                    <a:cubicBezTo>
                      <a:pt x="163" y="568"/>
                      <a:pt x="163" y="568"/>
                      <a:pt x="163" y="568"/>
                    </a:cubicBezTo>
                    <a:cubicBezTo>
                      <a:pt x="245" y="568"/>
                      <a:pt x="245" y="568"/>
                      <a:pt x="245" y="568"/>
                    </a:cubicBezTo>
                    <a:cubicBezTo>
                      <a:pt x="245" y="568"/>
                      <a:pt x="245" y="568"/>
                      <a:pt x="245" y="568"/>
                    </a:cubicBezTo>
                    <a:cubicBezTo>
                      <a:pt x="281" y="565"/>
                      <a:pt x="290" y="555"/>
                      <a:pt x="284" y="542"/>
                    </a:cubicBezTo>
                    <a:cubicBezTo>
                      <a:pt x="272" y="514"/>
                      <a:pt x="249" y="511"/>
                      <a:pt x="255" y="472"/>
                    </a:cubicBezTo>
                    <a:cubicBezTo>
                      <a:pt x="265" y="406"/>
                      <a:pt x="371" y="406"/>
                      <a:pt x="381" y="472"/>
                    </a:cubicBezTo>
                    <a:cubicBezTo>
                      <a:pt x="387" y="511"/>
                      <a:pt x="365" y="514"/>
                      <a:pt x="352" y="542"/>
                    </a:cubicBezTo>
                    <a:cubicBezTo>
                      <a:pt x="346" y="556"/>
                      <a:pt x="357" y="568"/>
                      <a:pt x="406" y="568"/>
                    </a:cubicBezTo>
                    <a:cubicBezTo>
                      <a:pt x="672" y="568"/>
                      <a:pt x="672" y="568"/>
                      <a:pt x="672" y="568"/>
                    </a:cubicBezTo>
                    <a:cubicBezTo>
                      <a:pt x="685" y="529"/>
                      <a:pt x="705" y="505"/>
                      <a:pt x="730" y="477"/>
                    </a:cubicBezTo>
                    <a:cubicBezTo>
                      <a:pt x="751" y="453"/>
                      <a:pt x="775" y="425"/>
                      <a:pt x="797" y="385"/>
                    </a:cubicBezTo>
                    <a:cubicBezTo>
                      <a:pt x="851" y="285"/>
                      <a:pt x="905" y="173"/>
                      <a:pt x="924" y="0"/>
                    </a:cubicBez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743" name="Google Shape;3743;p121"/>
              <p:cNvSpPr/>
              <p:nvPr/>
            </p:nvSpPr>
            <p:spPr>
              <a:xfrm>
                <a:off x="5328117" y="3205754"/>
                <a:ext cx="1955800" cy="2630487"/>
              </a:xfrm>
              <a:custGeom>
                <a:avLst/>
                <a:gdLst/>
                <a:ahLst/>
                <a:cxnLst/>
                <a:rect l="l" t="t" r="r" b="b"/>
                <a:pathLst>
                  <a:path w="664" h="894" extrusionOk="0">
                    <a:moveTo>
                      <a:pt x="567" y="382"/>
                    </a:moveTo>
                    <a:cubicBezTo>
                      <a:pt x="606" y="376"/>
                      <a:pt x="610" y="399"/>
                      <a:pt x="637" y="411"/>
                    </a:cubicBezTo>
                    <a:cubicBezTo>
                      <a:pt x="652" y="418"/>
                      <a:pt x="664" y="406"/>
                      <a:pt x="664" y="357"/>
                    </a:cubicBezTo>
                    <a:cubicBezTo>
                      <a:pt x="664" y="163"/>
                      <a:pt x="664" y="163"/>
                      <a:pt x="664" y="163"/>
                    </a:cubicBezTo>
                    <a:cubicBezTo>
                      <a:pt x="447" y="163"/>
                      <a:pt x="447" y="163"/>
                      <a:pt x="447" y="163"/>
                    </a:cubicBezTo>
                    <a:cubicBezTo>
                      <a:pt x="398" y="163"/>
                      <a:pt x="387" y="151"/>
                      <a:pt x="393" y="136"/>
                    </a:cubicBezTo>
                    <a:cubicBezTo>
                      <a:pt x="406" y="109"/>
                      <a:pt x="428" y="105"/>
                      <a:pt x="422" y="67"/>
                    </a:cubicBezTo>
                    <a:cubicBezTo>
                      <a:pt x="412" y="0"/>
                      <a:pt x="306" y="0"/>
                      <a:pt x="296" y="67"/>
                    </a:cubicBezTo>
                    <a:cubicBezTo>
                      <a:pt x="290" y="105"/>
                      <a:pt x="313" y="109"/>
                      <a:pt x="325" y="136"/>
                    </a:cubicBezTo>
                    <a:cubicBezTo>
                      <a:pt x="331" y="149"/>
                      <a:pt x="322" y="160"/>
                      <a:pt x="286" y="163"/>
                    </a:cubicBezTo>
                    <a:cubicBezTo>
                      <a:pt x="286" y="163"/>
                      <a:pt x="286" y="163"/>
                      <a:pt x="286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92"/>
                      <a:pt x="116" y="212"/>
                      <a:pt x="130" y="225"/>
                    </a:cubicBezTo>
                    <a:cubicBezTo>
                      <a:pt x="150" y="245"/>
                      <a:pt x="151" y="263"/>
                      <a:pt x="135" y="285"/>
                    </a:cubicBezTo>
                    <a:cubicBezTo>
                      <a:pt x="98" y="338"/>
                      <a:pt x="43" y="437"/>
                      <a:pt x="29" y="465"/>
                    </a:cubicBezTo>
                    <a:cubicBezTo>
                      <a:pt x="19" y="486"/>
                      <a:pt x="0" y="524"/>
                      <a:pt x="14" y="558"/>
                    </a:cubicBezTo>
                    <a:cubicBezTo>
                      <a:pt x="20" y="571"/>
                      <a:pt x="34" y="589"/>
                      <a:pt x="65" y="598"/>
                    </a:cubicBezTo>
                    <a:cubicBezTo>
                      <a:pt x="132" y="619"/>
                      <a:pt x="132" y="631"/>
                      <a:pt x="132" y="632"/>
                    </a:cubicBezTo>
                    <a:cubicBezTo>
                      <a:pt x="130" y="642"/>
                      <a:pt x="126" y="650"/>
                      <a:pt x="123" y="658"/>
                    </a:cubicBezTo>
                    <a:cubicBezTo>
                      <a:pt x="115" y="677"/>
                      <a:pt x="105" y="704"/>
                      <a:pt x="125" y="731"/>
                    </a:cubicBezTo>
                    <a:cubicBezTo>
                      <a:pt x="272" y="731"/>
                      <a:pt x="272" y="731"/>
                      <a:pt x="272" y="731"/>
                    </a:cubicBezTo>
                    <a:cubicBezTo>
                      <a:pt x="322" y="731"/>
                      <a:pt x="333" y="743"/>
                      <a:pt x="327" y="758"/>
                    </a:cubicBezTo>
                    <a:cubicBezTo>
                      <a:pt x="314" y="785"/>
                      <a:pt x="292" y="789"/>
                      <a:pt x="298" y="828"/>
                    </a:cubicBezTo>
                    <a:cubicBezTo>
                      <a:pt x="308" y="894"/>
                      <a:pt x="413" y="894"/>
                      <a:pt x="424" y="828"/>
                    </a:cubicBezTo>
                    <a:cubicBezTo>
                      <a:pt x="430" y="789"/>
                      <a:pt x="407" y="785"/>
                      <a:pt x="395" y="758"/>
                    </a:cubicBezTo>
                    <a:cubicBezTo>
                      <a:pt x="389" y="745"/>
                      <a:pt x="398" y="734"/>
                      <a:pt x="433" y="732"/>
                    </a:cubicBezTo>
                    <a:cubicBezTo>
                      <a:pt x="433" y="731"/>
                      <a:pt x="433" y="731"/>
                      <a:pt x="433" y="731"/>
                    </a:cubicBezTo>
                    <a:cubicBezTo>
                      <a:pt x="664" y="731"/>
                      <a:pt x="664" y="731"/>
                      <a:pt x="664" y="731"/>
                    </a:cubicBezTo>
                    <a:cubicBezTo>
                      <a:pt x="664" y="518"/>
                      <a:pt x="664" y="518"/>
                      <a:pt x="664" y="518"/>
                    </a:cubicBezTo>
                    <a:cubicBezTo>
                      <a:pt x="663" y="518"/>
                      <a:pt x="663" y="518"/>
                      <a:pt x="663" y="518"/>
                    </a:cubicBezTo>
                    <a:cubicBezTo>
                      <a:pt x="661" y="482"/>
                      <a:pt x="650" y="474"/>
                      <a:pt x="637" y="480"/>
                    </a:cubicBezTo>
                    <a:cubicBezTo>
                      <a:pt x="610" y="492"/>
                      <a:pt x="606" y="514"/>
                      <a:pt x="567" y="508"/>
                    </a:cubicBezTo>
                    <a:cubicBezTo>
                      <a:pt x="501" y="498"/>
                      <a:pt x="501" y="393"/>
                      <a:pt x="567" y="3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sp>
          <p:nvSpPr>
            <p:cNvPr id="3744" name="Google Shape;3744;p121"/>
            <p:cNvSpPr/>
            <p:nvPr/>
          </p:nvSpPr>
          <p:spPr>
            <a:xfrm>
              <a:off x="4984552" y="1969845"/>
              <a:ext cx="7793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45" name="Google Shape;3745;p121"/>
            <p:cNvSpPr/>
            <p:nvPr/>
          </p:nvSpPr>
          <p:spPr>
            <a:xfrm>
              <a:off x="5692294" y="5433880"/>
              <a:ext cx="6463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46" name="Google Shape;3746;p121"/>
            <p:cNvSpPr/>
            <p:nvPr/>
          </p:nvSpPr>
          <p:spPr>
            <a:xfrm>
              <a:off x="4226280" y="3726366"/>
              <a:ext cx="745163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4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47" name="Google Shape;3747;p121"/>
            <p:cNvSpPr/>
            <p:nvPr/>
          </p:nvSpPr>
          <p:spPr>
            <a:xfrm>
              <a:off x="6165574" y="3617066"/>
              <a:ext cx="679994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48" name="Google Shape;3748;p121"/>
            <p:cNvSpPr/>
            <p:nvPr/>
          </p:nvSpPr>
          <p:spPr>
            <a:xfrm>
              <a:off x="6595051" y="2103519"/>
              <a:ext cx="60785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49" name="Google Shape;3749;p121"/>
            <p:cNvSpPr/>
            <p:nvPr/>
          </p:nvSpPr>
          <p:spPr>
            <a:xfrm>
              <a:off x="4830791" y="2703579"/>
              <a:ext cx="1111587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Web Coding</a:t>
              </a:r>
              <a:endParaRPr sz="1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50" name="Google Shape;3750;p121"/>
            <p:cNvSpPr/>
            <p:nvPr/>
          </p:nvSpPr>
          <p:spPr>
            <a:xfrm>
              <a:off x="6243575" y="2961236"/>
              <a:ext cx="12006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Globalization</a:t>
              </a:r>
              <a:endParaRPr sz="1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51" name="Google Shape;3751;p121"/>
            <p:cNvSpPr/>
            <p:nvPr/>
          </p:nvSpPr>
          <p:spPr>
            <a:xfrm>
              <a:off x="5606886" y="6141767"/>
              <a:ext cx="8171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Price Tag</a:t>
              </a:r>
              <a:endParaRPr sz="1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52" name="Google Shape;3752;p121"/>
            <p:cNvSpPr/>
            <p:nvPr/>
          </p:nvSpPr>
          <p:spPr>
            <a:xfrm>
              <a:off x="6115580" y="4344113"/>
              <a:ext cx="8728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Trolly Boy</a:t>
              </a:r>
              <a:endParaRPr sz="1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53" name="Google Shape;3753;p121"/>
            <p:cNvSpPr/>
            <p:nvPr/>
          </p:nvSpPr>
          <p:spPr>
            <a:xfrm>
              <a:off x="4037216" y="4397283"/>
              <a:ext cx="9448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Big Basket</a:t>
              </a:r>
              <a:endParaRPr sz="1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Configuring Business Taxonomy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3048786" y="1621289"/>
            <a:ext cx="7546942" cy="4428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965" marR="5080" indent="-183515">
              <a:lnSpc>
                <a:spcPts val="2590"/>
              </a:lnSpc>
              <a:spcBef>
                <a:spcPts val="425"/>
              </a:spcBef>
              <a:buClr>
                <a:srgbClr val="FD4646"/>
              </a:buClr>
              <a:buChar char="•"/>
              <a:tabLst>
                <a:tab pos="228600" algn="l"/>
              </a:tabLst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Navigate to Configure &gt; Decisioning &gt; Decisions &gt; Proposition Management &gt; Hierarchy</a:t>
            </a:r>
          </a:p>
          <a:p>
            <a:pPr marL="227965" marR="5080" indent="-183515">
              <a:lnSpc>
                <a:spcPts val="2590"/>
              </a:lnSpc>
              <a:spcBef>
                <a:spcPts val="425"/>
              </a:spcBef>
              <a:buClr>
                <a:srgbClr val="FD4646"/>
              </a:buClr>
              <a:buChar char="•"/>
              <a:tabLst>
                <a:tab pos="228600" algn="l"/>
              </a:tabLst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Now Click on Add &gt; Issue </a:t>
            </a:r>
          </a:p>
          <a:p>
            <a:pPr marL="227965" marR="5080" indent="-183515">
              <a:lnSpc>
                <a:spcPts val="2590"/>
              </a:lnSpc>
              <a:spcBef>
                <a:spcPts val="425"/>
              </a:spcBef>
              <a:buClr>
                <a:srgbClr val="FD4646"/>
              </a:buClr>
              <a:buChar char="•"/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27965" marR="5080" indent="-183515">
              <a:lnSpc>
                <a:spcPts val="2590"/>
              </a:lnSpc>
              <a:spcBef>
                <a:spcPts val="425"/>
              </a:spcBef>
              <a:buClr>
                <a:srgbClr val="FD4646"/>
              </a:buClr>
              <a:buChar char="•"/>
              <a:tabLst>
                <a:tab pos="228600" algn="l"/>
              </a:tabLst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ISSUE – This is the business purpose. </a:t>
            </a:r>
            <a:r>
              <a:rPr lang="en-US" sz="18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i.e</a:t>
            </a: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reason for promotion. For ex – Acquisition, Retention, </a:t>
            </a:r>
            <a:r>
              <a:rPr lang="en-US" sz="18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Maintanence</a:t>
            </a: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27965" marR="5080" indent="-183515">
              <a:lnSpc>
                <a:spcPts val="2590"/>
              </a:lnSpc>
              <a:spcBef>
                <a:spcPts val="425"/>
              </a:spcBef>
              <a:buClr>
                <a:srgbClr val="FD4646"/>
              </a:buClr>
              <a:buChar char="•"/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27965" marR="5080" indent="-183515">
              <a:lnSpc>
                <a:spcPts val="2590"/>
              </a:lnSpc>
              <a:spcBef>
                <a:spcPts val="425"/>
              </a:spcBef>
              <a:buClr>
                <a:srgbClr val="FD4646"/>
              </a:buClr>
              <a:buChar char="•"/>
              <a:tabLst>
                <a:tab pos="228600" algn="l"/>
              </a:tabLst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GROUP – This is the promotion category </a:t>
            </a:r>
            <a:r>
              <a:rPr lang="en-US" sz="18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i.e</a:t>
            </a: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category of promotions. For ex – Credit Cards, Mobiles, </a:t>
            </a:r>
            <a:r>
              <a:rPr lang="en-US" sz="18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Tshirts</a:t>
            </a: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27965" marR="5080" indent="-183515">
              <a:lnSpc>
                <a:spcPts val="2590"/>
              </a:lnSpc>
              <a:spcBef>
                <a:spcPts val="425"/>
              </a:spcBef>
              <a:buClr>
                <a:srgbClr val="FD4646"/>
              </a:buClr>
              <a:buChar char="•"/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27965" marR="5080" indent="-183515">
              <a:lnSpc>
                <a:spcPts val="2590"/>
              </a:lnSpc>
              <a:spcBef>
                <a:spcPts val="425"/>
              </a:spcBef>
              <a:buClr>
                <a:srgbClr val="FD4646"/>
              </a:buClr>
              <a:buChar char="•"/>
              <a:tabLst>
                <a:tab pos="228600" algn="l"/>
              </a:tabLst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Propositions – Promotion itself. For ex – 16GB RAM </a:t>
            </a:r>
            <a:r>
              <a:rPr lang="en-US" sz="18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Iphone</a:t>
            </a: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No EMI Credit Card, Free Coupon, 20% Discount </a:t>
            </a:r>
            <a:r>
              <a:rPr lang="en-US" sz="18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Tshirt</a:t>
            </a: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Configuring Business Taxonomy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3048786" y="1621289"/>
            <a:ext cx="7546942" cy="155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965" marR="5080" indent="-183515">
              <a:lnSpc>
                <a:spcPts val="2590"/>
              </a:lnSpc>
              <a:spcBef>
                <a:spcPts val="425"/>
              </a:spcBef>
              <a:buClr>
                <a:srgbClr val="FD4646"/>
              </a:buClr>
              <a:buChar char="•"/>
              <a:tabLst>
                <a:tab pos="228600" algn="l"/>
              </a:tabLst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ISSUE</a:t>
            </a:r>
          </a:p>
          <a:p>
            <a:pPr marL="227965" marR="5080" lvl="1" indent="-183515">
              <a:lnSpc>
                <a:spcPts val="2590"/>
              </a:lnSpc>
              <a:spcBef>
                <a:spcPts val="425"/>
              </a:spcBef>
              <a:buClr>
                <a:srgbClr val="FD4646"/>
              </a:buClr>
              <a:buChar char="•"/>
              <a:tabLst>
                <a:tab pos="228600" algn="l"/>
              </a:tabLst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---- BUSINESS GROUP</a:t>
            </a:r>
          </a:p>
          <a:p>
            <a:pPr marL="227965" marR="5080" lvl="1" indent="-183515">
              <a:lnSpc>
                <a:spcPts val="2590"/>
              </a:lnSpc>
              <a:spcBef>
                <a:spcPts val="425"/>
              </a:spcBef>
              <a:buClr>
                <a:srgbClr val="FD4646"/>
              </a:buClr>
              <a:buChar char="•"/>
              <a:tabLst>
                <a:tab pos="228600" algn="l"/>
              </a:tabLst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----- PROPOSITION</a:t>
            </a:r>
          </a:p>
          <a:p>
            <a:pPr marL="227965" marR="5080" lvl="1" indent="-183515">
              <a:lnSpc>
                <a:spcPts val="2590"/>
              </a:lnSpc>
              <a:spcBef>
                <a:spcPts val="425"/>
              </a:spcBef>
              <a:buClr>
                <a:srgbClr val="FD4646"/>
              </a:buClr>
              <a:buChar char="•"/>
              <a:tabLst>
                <a:tab pos="228600" algn="l"/>
              </a:tabLst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  ------ Properties (Attributes)</a:t>
            </a:r>
          </a:p>
        </p:txBody>
      </p:sp>
    </p:spTree>
    <p:extLst>
      <p:ext uri="{BB962C8B-B14F-4D97-AF65-F5344CB8AC3E}">
        <p14:creationId xmlns:p14="http://schemas.microsoft.com/office/powerpoint/2010/main" val="76888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Proposition Attributes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253765" y="1310262"/>
            <a:ext cx="9341963" cy="2187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ts val="2735"/>
              </a:lnSpc>
              <a:spcBef>
                <a:spcPts val="100"/>
              </a:spcBef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Attributes are characteristics of propositions such as price of a product </a:t>
            </a: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like </a:t>
            </a:r>
            <a:r>
              <a:rPr lang="en-US" sz="20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saleprice</a:t>
            </a: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discount offered like discount </a:t>
            </a:r>
          </a:p>
          <a:p>
            <a:pPr marL="571500" indent="-457200">
              <a:lnSpc>
                <a:spcPts val="2735"/>
              </a:lnSpc>
              <a:spcBef>
                <a:spcPts val="100"/>
              </a:spcBef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These are applied at SR Level (Top </a:t>
            </a: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level) applied to all issues/groups</a:t>
            </a:r>
          </a:p>
          <a:p>
            <a:pPr marL="571500" indent="-457200">
              <a:lnSpc>
                <a:spcPts val="2735"/>
              </a:lnSpc>
              <a:spcBef>
                <a:spcPts val="100"/>
              </a:spcBef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also be applied at Decision Data level (applied to all propositions in a business group)</a:t>
            </a:r>
          </a:p>
          <a:p>
            <a:pPr marL="571500" indent="-457200">
              <a:lnSpc>
                <a:spcPts val="2735"/>
              </a:lnSpc>
              <a:spcBef>
                <a:spcPts val="100"/>
              </a:spcBef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Lets now configure the proposition attributes at both levels.</a:t>
            </a:r>
            <a:endParaRPr lang="en-US" sz="2000" b="0" i="0" dirty="0">
              <a:solidFill>
                <a:schemeClr val="tx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0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/>
          <p:nvPr/>
        </p:nvSpPr>
        <p:spPr>
          <a:xfrm>
            <a:off x="2064471" y="3696863"/>
            <a:ext cx="7767686" cy="92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Importing Propositions</a:t>
            </a:r>
            <a:endParaRPr sz="5400" b="0" i="0" u="none" strike="noStrike" cap="none"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69" name="Google Shape;269;p48"/>
          <p:cNvGrpSpPr/>
          <p:nvPr/>
        </p:nvGrpSpPr>
        <p:grpSpPr>
          <a:xfrm>
            <a:off x="4709484" y="1712889"/>
            <a:ext cx="2339441" cy="1743051"/>
            <a:chOff x="1372722" y="1696142"/>
            <a:chExt cx="4381501" cy="3224674"/>
          </a:xfrm>
        </p:grpSpPr>
        <p:sp>
          <p:nvSpPr>
            <p:cNvPr id="270" name="Google Shape;270;p48"/>
            <p:cNvSpPr/>
            <p:nvPr/>
          </p:nvSpPr>
          <p:spPr>
            <a:xfrm>
              <a:off x="1372722" y="3084600"/>
              <a:ext cx="4381498" cy="1836216"/>
            </a:xfrm>
            <a:custGeom>
              <a:avLst/>
              <a:gdLst/>
              <a:ahLst/>
              <a:cxnLst/>
              <a:rect l="l" t="t" r="r" b="b"/>
              <a:pathLst>
                <a:path w="3863897" h="1592773" extrusionOk="0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E62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271" name="Google Shape;271;p48"/>
            <p:cNvGrpSpPr/>
            <p:nvPr/>
          </p:nvGrpSpPr>
          <p:grpSpPr>
            <a:xfrm>
              <a:off x="1372722" y="2627091"/>
              <a:ext cx="4381501" cy="2293724"/>
              <a:chOff x="3981451" y="2735476"/>
              <a:chExt cx="4381501" cy="2293724"/>
            </a:xfrm>
          </p:grpSpPr>
          <p:sp>
            <p:nvSpPr>
              <p:cNvPr id="272" name="Google Shape;272;p48"/>
              <p:cNvSpPr/>
              <p:nvPr/>
            </p:nvSpPr>
            <p:spPr>
              <a:xfrm>
                <a:off x="617220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689" y="0"/>
                    </a:moveTo>
                    <a:lnTo>
                      <a:pt x="0" y="298"/>
                    </a:lnTo>
                    <a:lnTo>
                      <a:pt x="0" y="639"/>
                    </a:lnTo>
                    <a:lnTo>
                      <a:pt x="0" y="809"/>
                    </a:lnTo>
                    <a:lnTo>
                      <a:pt x="1035" y="36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FE0937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3" name="Google Shape;273;p48"/>
              <p:cNvSpPr/>
              <p:nvPr/>
            </p:nvSpPr>
            <p:spPr>
              <a:xfrm>
                <a:off x="398145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346" y="0"/>
                    </a:moveTo>
                    <a:lnTo>
                      <a:pt x="1035" y="298"/>
                    </a:lnTo>
                    <a:lnTo>
                      <a:pt x="1035" y="639"/>
                    </a:lnTo>
                    <a:lnTo>
                      <a:pt x="1035" y="809"/>
                    </a:lnTo>
                    <a:lnTo>
                      <a:pt x="0" y="36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4" name="Google Shape;274;p48"/>
              <p:cNvSpPr/>
              <p:nvPr/>
            </p:nvSpPr>
            <p:spPr>
              <a:xfrm>
                <a:off x="4704292" y="2735476"/>
                <a:ext cx="2935224" cy="1212108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5" name="Google Shape;275;p48"/>
            <p:cNvGrpSpPr/>
            <p:nvPr/>
          </p:nvGrpSpPr>
          <p:grpSpPr>
            <a:xfrm>
              <a:off x="2105088" y="2094914"/>
              <a:ext cx="2916767" cy="1751485"/>
              <a:chOff x="4713817" y="2196099"/>
              <a:chExt cx="2916767" cy="1751485"/>
            </a:xfrm>
          </p:grpSpPr>
          <p:sp>
            <p:nvSpPr>
              <p:cNvPr id="276" name="Google Shape;276;p48"/>
              <p:cNvSpPr/>
              <p:nvPr/>
            </p:nvSpPr>
            <p:spPr>
              <a:xfrm>
                <a:off x="6172200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5" y="0"/>
                    </a:moveTo>
                    <a:lnTo>
                      <a:pt x="0" y="149"/>
                    </a:lnTo>
                    <a:lnTo>
                      <a:pt x="0" y="658"/>
                    </a:lnTo>
                    <a:lnTo>
                      <a:pt x="689" y="36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A41648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7" name="Google Shape;277;p48"/>
              <p:cNvSpPr/>
              <p:nvPr/>
            </p:nvSpPr>
            <p:spPr>
              <a:xfrm>
                <a:off x="4713817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4" y="0"/>
                    </a:moveTo>
                    <a:lnTo>
                      <a:pt x="689" y="149"/>
                    </a:lnTo>
                    <a:lnTo>
                      <a:pt x="689" y="658"/>
                    </a:lnTo>
                    <a:lnTo>
                      <a:pt x="0" y="36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8" name="Google Shape;278;p48"/>
              <p:cNvSpPr/>
              <p:nvPr/>
            </p:nvSpPr>
            <p:spPr>
              <a:xfrm rot="10800000" flipH="1">
                <a:off x="5437496" y="2196099"/>
                <a:ext cx="1475650" cy="676656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rgbClr val="FF9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9" name="Google Shape;279;p48"/>
            <p:cNvGrpSpPr/>
            <p:nvPr/>
          </p:nvGrpSpPr>
          <p:grpSpPr>
            <a:xfrm>
              <a:off x="2833222" y="1696142"/>
              <a:ext cx="1460500" cy="1079500"/>
              <a:chOff x="5441951" y="1790701"/>
              <a:chExt cx="1460500" cy="1079500"/>
            </a:xfrm>
          </p:grpSpPr>
          <p:sp>
            <p:nvSpPr>
              <p:cNvPr id="280" name="Google Shape;280;p48"/>
              <p:cNvSpPr/>
              <p:nvPr/>
            </p:nvSpPr>
            <p:spPr>
              <a:xfrm>
                <a:off x="6172200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345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081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81" name="Google Shape;281;p48"/>
              <p:cNvSpPr/>
              <p:nvPr/>
            </p:nvSpPr>
            <p:spPr>
              <a:xfrm>
                <a:off x="5441951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345" y="0"/>
                    </a:moveTo>
                    <a:lnTo>
                      <a:pt x="345" y="510"/>
                    </a:lnTo>
                    <a:lnTo>
                      <a:pt x="0" y="36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527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9340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Propositions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838200" y="1225486"/>
            <a:ext cx="9974344" cy="454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Propositions that are the promotion itself. It can a service/product/coupon/discount anything offered to customer.</a:t>
            </a:r>
          </a:p>
          <a:p>
            <a:endParaRPr lang="en-IN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IN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Create all required proposition attributes before uploading the proposition.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00050" indent="-285750">
              <a:lnSpc>
                <a:spcPts val="27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can import large number of propositions using IMPORT button.</a:t>
            </a:r>
          </a:p>
          <a:p>
            <a:pPr marL="400050" indent="-285750">
              <a:lnSpc>
                <a:spcPts val="27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00050" indent="-285750">
              <a:lnSpc>
                <a:spcPts val="27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Export and create a CSV template with list of OOTB properties.</a:t>
            </a:r>
          </a:p>
          <a:p>
            <a:pPr marL="400050" indent="-285750">
              <a:lnSpc>
                <a:spcPts val="27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00050" indent="-285750">
              <a:lnSpc>
                <a:spcPts val="27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Manually add 4-5 propositions.</a:t>
            </a:r>
          </a:p>
          <a:p>
            <a:pPr marL="400050" indent="-285750">
              <a:lnSpc>
                <a:spcPts val="27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00050" indent="-285750">
              <a:lnSpc>
                <a:spcPts val="27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Upload the CSV &amp; Verify updated Decision Data.</a:t>
            </a:r>
            <a:endParaRPr lang="en-US" sz="1800" b="0" i="0" dirty="0">
              <a:solidFill>
                <a:schemeClr val="tx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IN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0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9340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Strategy Result (SR Class)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641023" y="1729701"/>
            <a:ext cx="8121531" cy="3637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SR Class (Strategy Result class) is auto created when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atleast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one business issue is configured.</a:t>
            </a: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Structure follows similar to work group </a:t>
            </a: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b="0" i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ApplicationID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-SR-Issue-Group</a:t>
            </a: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All decision rules configured available under SR class.</a:t>
            </a: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Every SR class should directly inherit from Data-</a:t>
            </a:r>
            <a:r>
              <a:rPr lang="en-US" sz="2000" b="1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pxStrategyResult</a:t>
            </a:r>
            <a:endParaRPr lang="en-US" sz="2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13986"/>
      </p:ext>
    </p:extLst>
  </p:cSld>
  <p:clrMapOvr>
    <a:masterClrMapping/>
  </p:clrMapOvr>
</p:sld>
</file>

<file path=ppt/theme/theme1.xml><?xml version="1.0" encoding="utf-8"?>
<a:theme xmlns:a="http://schemas.openxmlformats.org/drawingml/2006/main" name="Colour Background">
  <a:themeElements>
    <a:clrScheme name="ROTE">
      <a:dk1>
        <a:srgbClr val="FFFFFF"/>
      </a:dk1>
      <a:lt1>
        <a:srgbClr val="1C1C1C"/>
      </a:lt1>
      <a:dk2>
        <a:srgbClr val="FFFFFF"/>
      </a:dk2>
      <a:lt2>
        <a:srgbClr val="1C1C1C"/>
      </a:lt2>
      <a:accent1>
        <a:srgbClr val="650C29"/>
      </a:accent1>
      <a:accent2>
        <a:srgbClr val="981441"/>
      </a:accent2>
      <a:accent3>
        <a:srgbClr val="BA1A51"/>
      </a:accent3>
      <a:accent4>
        <a:srgbClr val="DC1E60"/>
      </a:accent4>
      <a:accent5>
        <a:srgbClr val="FF627F"/>
      </a:accent5>
      <a:accent6>
        <a:srgbClr val="FF97BB"/>
      </a:accent6>
      <a:hlink>
        <a:srgbClr val="67A8F3"/>
      </a:hlink>
      <a:folHlink>
        <a:srgbClr val="FF0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amu Master">
  <a:themeElements>
    <a:clrScheme name="ROTE">
      <a:dk1>
        <a:srgbClr val="FFFFFF"/>
      </a:dk1>
      <a:lt1>
        <a:srgbClr val="1C1C1C"/>
      </a:lt1>
      <a:dk2>
        <a:srgbClr val="FFFFFF"/>
      </a:dk2>
      <a:lt2>
        <a:srgbClr val="1C1C1C"/>
      </a:lt2>
      <a:accent1>
        <a:srgbClr val="650C29"/>
      </a:accent1>
      <a:accent2>
        <a:srgbClr val="981441"/>
      </a:accent2>
      <a:accent3>
        <a:srgbClr val="BA1A51"/>
      </a:accent3>
      <a:accent4>
        <a:srgbClr val="DC1E60"/>
      </a:accent4>
      <a:accent5>
        <a:srgbClr val="FF627F"/>
      </a:accent5>
      <a:accent6>
        <a:srgbClr val="FF97BB"/>
      </a:accent6>
      <a:hlink>
        <a:srgbClr val="67A8F3"/>
      </a:hlink>
      <a:folHlink>
        <a:srgbClr val="FF0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655</Words>
  <Application>Microsoft Office PowerPoint</Application>
  <PresentationFormat>Widescreen</PresentationFormat>
  <Paragraphs>118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Open Sans Light</vt:lpstr>
      <vt:lpstr>Open Sans</vt:lpstr>
      <vt:lpstr>Arial</vt:lpstr>
      <vt:lpstr>Lato Black</vt:lpstr>
      <vt:lpstr>Colour Background</vt:lpstr>
      <vt:lpstr>Matamu Master</vt:lpstr>
      <vt:lpstr>PowerPoint Presentation</vt:lpstr>
      <vt:lpstr>PowerPoint Presentation</vt:lpstr>
      <vt:lpstr>PowerPoint Presentation</vt:lpstr>
      <vt:lpstr>Configuring Business Taxonomy</vt:lpstr>
      <vt:lpstr>Configuring Business Taxonomy</vt:lpstr>
      <vt:lpstr>Proposition Attributes</vt:lpstr>
      <vt:lpstr>PowerPoint Presentation</vt:lpstr>
      <vt:lpstr>Propositions</vt:lpstr>
      <vt:lpstr>Strategy Result (SR Class)</vt:lpstr>
      <vt:lpstr>PowerPoint Presentation</vt:lpstr>
      <vt:lpstr>NBAD Template</vt:lpstr>
      <vt:lpstr>PowerPoint Presentation</vt:lpstr>
      <vt:lpstr>Strategy Configuration</vt:lpstr>
      <vt:lpstr>Auto Generated Form</vt:lpstr>
      <vt:lpstr>Using Custom Form</vt:lpstr>
      <vt:lpstr>Strategy Shapes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Chitmalla</dc:creator>
  <cp:lastModifiedBy>Kiran Chitmalla</cp:lastModifiedBy>
  <cp:revision>52</cp:revision>
  <dcterms:modified xsi:type="dcterms:W3CDTF">2023-12-28T16:40:38Z</dcterms:modified>
</cp:coreProperties>
</file>