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Lato Black"/>
      <p:bold r:id="rId15"/>
      <p:boldItalic r:id="rId16"/>
    </p:embeddedFont>
    <p:embeddedFont>
      <p:font typeface="Open Sans Light"/>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M/624uOBtQGvuOUZwu10gZMam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Light-boldItalic.fntdata"/><Relationship Id="rId22" Type="http://schemas.openxmlformats.org/officeDocument/2006/relationships/font" Target="fonts/OpenSans-bold.fntdata"/><Relationship Id="rId21" Type="http://schemas.openxmlformats.org/officeDocument/2006/relationships/font" Target="fonts/OpenSans-regular.fntdata"/><Relationship Id="rId24" Type="http://schemas.openxmlformats.org/officeDocument/2006/relationships/font" Target="fonts/OpenSans-boldItalic.fntdata"/><Relationship Id="rId23" Type="http://schemas.openxmlformats.org/officeDocument/2006/relationships/font" Target="fonts/OpenSans-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LatoBlack-bold.fntdata"/><Relationship Id="rId14" Type="http://schemas.openxmlformats.org/officeDocument/2006/relationships/slide" Target="slides/slide9.xml"/><Relationship Id="rId17" Type="http://schemas.openxmlformats.org/officeDocument/2006/relationships/font" Target="fonts/OpenSansLight-regular.fntdata"/><Relationship Id="rId16" Type="http://schemas.openxmlformats.org/officeDocument/2006/relationships/font" Target="fonts/LatoBlack-boldItalic.fntdata"/><Relationship Id="rId19" Type="http://schemas.openxmlformats.org/officeDocument/2006/relationships/font" Target="fonts/OpenSansLight-italic.fntdata"/><Relationship Id="rId18" Type="http://schemas.openxmlformats.org/officeDocument/2006/relationships/font" Target="fonts/OpenSans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0" name="Google Shape;2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5" name="Google Shape;3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3" name="Google Shape;32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ver color1">
  <p:cSld name="9_Cover color1">
    <p:bg>
      <p:bgPr>
        <a:solidFill>
          <a:schemeClr val="accent6"/>
        </a:solidFill>
      </p:bgPr>
    </p:bg>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_Title Slide">
  <p:cSld name="01_Title Slide">
    <p:spTree>
      <p:nvGrpSpPr>
        <p:cNvPr id="28" name="Shape 28"/>
        <p:cNvGrpSpPr/>
        <p:nvPr/>
      </p:nvGrpSpPr>
      <p:grpSpPr>
        <a:xfrm>
          <a:off x="0" y="0"/>
          <a:ext cx="0" cy="0"/>
          <a:chOff x="0" y="0"/>
          <a:chExt cx="0" cy="0"/>
        </a:xfrm>
      </p:grpSpPr>
      <p:sp>
        <p:nvSpPr>
          <p:cNvPr id="29" name="Google Shape;29;p13"/>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13"/>
          <p:cNvSpPr txBox="1"/>
          <p:nvPr>
            <p:ph idx="1" type="body"/>
          </p:nvPr>
        </p:nvSpPr>
        <p:spPr>
          <a:xfrm>
            <a:off x="838200" y="82743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p:tgtEl>
                                          <p:spTgt spid="29"/>
                                        </p:tgtEl>
                                        <p:attrNameLst>
                                          <p:attrName>ppt_w</p:attrName>
                                        </p:attrNameLst>
                                      </p:cBhvr>
                                      <p:tavLst>
                                        <p:tav fmla="" tm="0">
                                          <p:val>
                                            <p:strVal val="0"/>
                                          </p:val>
                                        </p:tav>
                                        <p:tav fmla="" tm="100000">
                                          <p:val>
                                            <p:strVal val="#ppt_w"/>
                                          </p:val>
                                        </p:tav>
                                      </p:tavLst>
                                    </p:anim>
                                    <p:anim calcmode="lin" valueType="num">
                                      <p:cBhvr additive="base">
                                        <p:cTn dur="500"/>
                                        <p:tgtEl>
                                          <p:spTgt spid="29"/>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600"/>
                                  </p:stCondLst>
                                  <p:childTnLst>
                                    <p:set>
                                      <p:cBhvr>
                                        <p:cTn dur="1" fill="hold">
                                          <p:stCondLst>
                                            <p:cond delay="0"/>
                                          </p:stCondLst>
                                        </p:cTn>
                                        <p:tgtEl>
                                          <p:spTgt spid="30">
                                            <p:txEl>
                                              <p:pRg end="0" st="0"/>
                                            </p:txEl>
                                          </p:spTgt>
                                        </p:tgtEl>
                                        <p:attrNameLst>
                                          <p:attrName>style.visibility</p:attrName>
                                        </p:attrNameLst>
                                      </p:cBhvr>
                                      <p:to>
                                        <p:strVal val="visible"/>
                                      </p:to>
                                    </p:set>
                                    <p:animEffect filter="fade" transition="in">
                                      <p:cBhvr>
                                        <p:cTn dur="2000"/>
                                        <p:tgtEl>
                                          <p:spTgt spid="30">
                                            <p:txEl>
                                              <p:pRg end="0" st="0"/>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0">
                                            <p:txEl>
                                              <p:pRg end="1" st="1"/>
                                            </p:txEl>
                                          </p:spTgt>
                                        </p:tgtEl>
                                        <p:attrNameLst>
                                          <p:attrName>style.visibility</p:attrName>
                                        </p:attrNameLst>
                                      </p:cBhvr>
                                      <p:to>
                                        <p:strVal val="visible"/>
                                      </p:to>
                                    </p:set>
                                    <p:animEffect filter="fade" transition="in">
                                      <p:cBhvr>
                                        <p:cTn dur="2000"/>
                                        <p:tgtEl>
                                          <p:spTgt spid="30">
                                            <p:txEl>
                                              <p:pRg end="1" st="1"/>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0">
                                            <p:txEl>
                                              <p:pRg end="2" st="2"/>
                                            </p:txEl>
                                          </p:spTgt>
                                        </p:tgtEl>
                                        <p:attrNameLst>
                                          <p:attrName>style.visibility</p:attrName>
                                        </p:attrNameLst>
                                      </p:cBhvr>
                                      <p:to>
                                        <p:strVal val="visible"/>
                                      </p:to>
                                    </p:set>
                                    <p:animEffect filter="fade" transition="in">
                                      <p:cBhvr>
                                        <p:cTn dur="2000"/>
                                        <p:tgtEl>
                                          <p:spTgt spid="30">
                                            <p:txEl>
                                              <p:pRg end="2" st="2"/>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0">
                                            <p:txEl>
                                              <p:pRg end="3" st="3"/>
                                            </p:txEl>
                                          </p:spTgt>
                                        </p:tgtEl>
                                        <p:attrNameLst>
                                          <p:attrName>style.visibility</p:attrName>
                                        </p:attrNameLst>
                                      </p:cBhvr>
                                      <p:to>
                                        <p:strVal val="visible"/>
                                      </p:to>
                                    </p:set>
                                    <p:animEffect filter="fade" transition="in">
                                      <p:cBhvr>
                                        <p:cTn dur="2000"/>
                                        <p:tgtEl>
                                          <p:spTgt spid="30">
                                            <p:txEl>
                                              <p:pRg end="3" st="3"/>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0">
                                            <p:txEl>
                                              <p:pRg end="4" st="4"/>
                                            </p:txEl>
                                          </p:spTgt>
                                        </p:tgtEl>
                                        <p:attrNameLst>
                                          <p:attrName>style.visibility</p:attrName>
                                        </p:attrNameLst>
                                      </p:cBhvr>
                                      <p:to>
                                        <p:strVal val="visible"/>
                                      </p:to>
                                    </p:set>
                                    <p:animEffect filter="fade" transition="in">
                                      <p:cBhvr>
                                        <p:cTn dur="2000"/>
                                        <p:tgtEl>
                                          <p:spTgt spid="30">
                                            <p:txEl>
                                              <p:pRg end="4" st="4"/>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0">
                                            <p:txEl>
                                              <p:pRg end="5" st="5"/>
                                            </p:txEl>
                                          </p:spTgt>
                                        </p:tgtEl>
                                        <p:attrNameLst>
                                          <p:attrName>style.visibility</p:attrName>
                                        </p:attrNameLst>
                                      </p:cBhvr>
                                      <p:to>
                                        <p:strVal val="visible"/>
                                      </p:to>
                                    </p:set>
                                    <p:animEffect filter="fade" transition="in">
                                      <p:cBhvr>
                                        <p:cTn dur="2000"/>
                                        <p:tgtEl>
                                          <p:spTgt spid="30">
                                            <p:txEl>
                                              <p:pRg end="5" st="5"/>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0">
                                            <p:txEl>
                                              <p:pRg end="6" st="6"/>
                                            </p:txEl>
                                          </p:spTgt>
                                        </p:tgtEl>
                                        <p:attrNameLst>
                                          <p:attrName>style.visibility</p:attrName>
                                        </p:attrNameLst>
                                      </p:cBhvr>
                                      <p:to>
                                        <p:strVal val="visible"/>
                                      </p:to>
                                    </p:set>
                                    <p:animEffect filter="fade" transition="in">
                                      <p:cBhvr>
                                        <p:cTn dur="2000"/>
                                        <p:tgtEl>
                                          <p:spTgt spid="30">
                                            <p:txEl>
                                              <p:pRg end="6" st="6"/>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0">
                                            <p:txEl>
                                              <p:pRg end="7" st="7"/>
                                            </p:txEl>
                                          </p:spTgt>
                                        </p:tgtEl>
                                        <p:attrNameLst>
                                          <p:attrName>style.visibility</p:attrName>
                                        </p:attrNameLst>
                                      </p:cBhvr>
                                      <p:to>
                                        <p:strVal val="visible"/>
                                      </p:to>
                                    </p:set>
                                    <p:animEffect filter="fade" transition="in">
                                      <p:cBhvr>
                                        <p:cTn dur="2000"/>
                                        <p:tgtEl>
                                          <p:spTgt spid="30">
                                            <p:txEl>
                                              <p:pRg end="7" st="7"/>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0">
                                            <p:txEl>
                                              <p:pRg end="8" st="8"/>
                                            </p:txEl>
                                          </p:spTgt>
                                        </p:tgtEl>
                                        <p:attrNameLst>
                                          <p:attrName>style.visibility</p:attrName>
                                        </p:attrNameLst>
                                      </p:cBhvr>
                                      <p:to>
                                        <p:strVal val="visible"/>
                                      </p:to>
                                    </p:set>
                                    <p:animEffect filter="fade" transition="in">
                                      <p:cBhvr>
                                        <p:cTn dur="2000"/>
                                        <p:tgtEl>
                                          <p:spTgt spid="3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with image">
  <p:cSld name="2_Title Slide with image">
    <p:spTree>
      <p:nvGrpSpPr>
        <p:cNvPr id="31" name="Shape 31"/>
        <p:cNvGrpSpPr/>
        <p:nvPr/>
      </p:nvGrpSpPr>
      <p:grpSpPr>
        <a:xfrm>
          <a:off x="0" y="0"/>
          <a:ext cx="0" cy="0"/>
          <a:chOff x="0" y="0"/>
          <a:chExt cx="0" cy="0"/>
        </a:xfrm>
      </p:grpSpPr>
      <p:sp>
        <p:nvSpPr>
          <p:cNvPr id="32" name="Google Shape;32;p22"/>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 name="Google Shape;33;p22"/>
          <p:cNvSpPr txBox="1"/>
          <p:nvPr>
            <p:ph idx="1" type="body"/>
          </p:nvPr>
        </p:nvSpPr>
        <p:spPr>
          <a:xfrm>
            <a:off x="838200" y="82743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34" name="Google Shape;34;p22"/>
          <p:cNvSpPr/>
          <p:nvPr>
            <p:ph idx="2" type="pic"/>
          </p:nvPr>
        </p:nvSpPr>
        <p:spPr>
          <a:xfrm>
            <a:off x="0" y="1894649"/>
            <a:ext cx="4293704" cy="1882224"/>
          </a:xfrm>
          <a:prstGeom prst="rect">
            <a:avLst/>
          </a:prstGeom>
          <a:noFill/>
          <a:ln>
            <a:noFill/>
          </a:ln>
        </p:spPr>
      </p:sp>
      <p:sp>
        <p:nvSpPr>
          <p:cNvPr id="35" name="Google Shape;35;p22"/>
          <p:cNvSpPr/>
          <p:nvPr>
            <p:ph idx="3" type="pic"/>
          </p:nvPr>
        </p:nvSpPr>
        <p:spPr>
          <a:xfrm>
            <a:off x="8203096" y="1894649"/>
            <a:ext cx="3988904" cy="1882224"/>
          </a:xfrm>
          <a:prstGeom prst="rect">
            <a:avLst/>
          </a:prstGeom>
          <a:noFill/>
          <a:ln>
            <a:noFill/>
          </a:ln>
        </p:spPr>
      </p:sp>
      <p:sp>
        <p:nvSpPr>
          <p:cNvPr id="36" name="Google Shape;36;p22"/>
          <p:cNvSpPr txBox="1"/>
          <p:nvPr>
            <p:ph idx="4" type="body"/>
          </p:nvPr>
        </p:nvSpPr>
        <p:spPr>
          <a:xfrm>
            <a:off x="4294188" y="1894097"/>
            <a:ext cx="3908425" cy="1882775"/>
          </a:xfrm>
          <a:prstGeom prst="rect">
            <a:avLst/>
          </a:prstGeom>
          <a:solidFill>
            <a:schemeClr val="accent6"/>
          </a:solidFill>
          <a:ln>
            <a:noFill/>
          </a:ln>
        </p:spPr>
        <p:txBody>
          <a:bodyPr anchorCtr="0" anchor="t" bIns="45700" lIns="91425" spcFirstLastPara="1" rIns="91425" wrap="square" tIns="45700">
            <a:noAutofit/>
          </a:bodyPr>
          <a:lstStyle>
            <a:lvl1pPr indent="-330200" lvl="0" marL="457200" marR="0" algn="ctr">
              <a:lnSpc>
                <a:spcPct val="90000"/>
              </a:lnSpc>
              <a:spcBef>
                <a:spcPts val="1000"/>
              </a:spcBef>
              <a:spcAft>
                <a:spcPts val="0"/>
              </a:spcAft>
              <a:buClr>
                <a:schemeClr val="lt1"/>
              </a:buClr>
              <a:buSzPts val="1600"/>
              <a:buFont typeface="Arial"/>
              <a:buChar char="•"/>
              <a:defRPr b="0" i="0" sz="1600" u="none" cap="none" strike="noStrike">
                <a:solidFill>
                  <a:schemeClr val="lt1"/>
                </a:solidFill>
                <a:latin typeface="Open Sans Light"/>
                <a:ea typeface="Open Sans Light"/>
                <a:cs typeface="Open Sans Light"/>
                <a:sym typeface="Open Sans Light"/>
              </a:defRPr>
            </a:lvl1pPr>
            <a:lvl2pPr indent="-330200" lvl="1" marL="914400" marR="0" algn="ctr">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Open Sans Light"/>
                <a:ea typeface="Open Sans Light"/>
                <a:cs typeface="Open Sans Light"/>
                <a:sym typeface="Open Sans Light"/>
              </a:defRPr>
            </a:lvl2pPr>
            <a:lvl3pPr indent="-330200" lvl="2" marL="1371600" marR="0" algn="ctr">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Open Sans Light"/>
                <a:ea typeface="Open Sans Light"/>
                <a:cs typeface="Open Sans Light"/>
                <a:sym typeface="Open Sans Light"/>
              </a:defRPr>
            </a:lvl3pPr>
            <a:lvl4pPr indent="-330200" lvl="3" marL="1828800" marR="0" algn="ctr">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Open Sans Light"/>
                <a:ea typeface="Open Sans Light"/>
                <a:cs typeface="Open Sans Light"/>
                <a:sym typeface="Open Sans Light"/>
              </a:defRPr>
            </a:lvl4pPr>
            <a:lvl5pPr indent="-330200" lvl="4" marL="2286000" marR="0" algn="ctr">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p:tgtEl>
                                          <p:spTgt spid="32"/>
                                        </p:tgtEl>
                                        <p:attrNameLst>
                                          <p:attrName>ppt_w</p:attrName>
                                        </p:attrNameLst>
                                      </p:cBhvr>
                                      <p:tavLst>
                                        <p:tav fmla="" tm="0">
                                          <p:val>
                                            <p:strVal val="0"/>
                                          </p:val>
                                        </p:tav>
                                        <p:tav fmla="" tm="100000">
                                          <p:val>
                                            <p:strVal val="#ppt_w"/>
                                          </p:val>
                                        </p:tav>
                                      </p:tavLst>
                                    </p:anim>
                                    <p:anim calcmode="lin" valueType="num">
                                      <p:cBhvr additive="base">
                                        <p:cTn dur="500"/>
                                        <p:tgtEl>
                                          <p:spTgt spid="32"/>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600"/>
                                  </p:stCondLst>
                                  <p:childTnLst>
                                    <p:set>
                                      <p:cBhvr>
                                        <p:cTn dur="1" fill="hold">
                                          <p:stCondLst>
                                            <p:cond delay="0"/>
                                          </p:stCondLst>
                                        </p:cTn>
                                        <p:tgtEl>
                                          <p:spTgt spid="33">
                                            <p:txEl>
                                              <p:pRg end="0" st="0"/>
                                            </p:txEl>
                                          </p:spTgt>
                                        </p:tgtEl>
                                        <p:attrNameLst>
                                          <p:attrName>style.visibility</p:attrName>
                                        </p:attrNameLst>
                                      </p:cBhvr>
                                      <p:to>
                                        <p:strVal val="visible"/>
                                      </p:to>
                                    </p:set>
                                    <p:animEffect filter="fade" transition="in">
                                      <p:cBhvr>
                                        <p:cTn dur="2000"/>
                                        <p:tgtEl>
                                          <p:spTgt spid="33">
                                            <p:txEl>
                                              <p:pRg end="0" st="0"/>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3">
                                            <p:txEl>
                                              <p:pRg end="1" st="1"/>
                                            </p:txEl>
                                          </p:spTgt>
                                        </p:tgtEl>
                                        <p:attrNameLst>
                                          <p:attrName>style.visibility</p:attrName>
                                        </p:attrNameLst>
                                      </p:cBhvr>
                                      <p:to>
                                        <p:strVal val="visible"/>
                                      </p:to>
                                    </p:set>
                                    <p:animEffect filter="fade" transition="in">
                                      <p:cBhvr>
                                        <p:cTn dur="2000"/>
                                        <p:tgtEl>
                                          <p:spTgt spid="33">
                                            <p:txEl>
                                              <p:pRg end="1" st="1"/>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3">
                                            <p:txEl>
                                              <p:pRg end="2" st="2"/>
                                            </p:txEl>
                                          </p:spTgt>
                                        </p:tgtEl>
                                        <p:attrNameLst>
                                          <p:attrName>style.visibility</p:attrName>
                                        </p:attrNameLst>
                                      </p:cBhvr>
                                      <p:to>
                                        <p:strVal val="visible"/>
                                      </p:to>
                                    </p:set>
                                    <p:animEffect filter="fade" transition="in">
                                      <p:cBhvr>
                                        <p:cTn dur="2000"/>
                                        <p:tgtEl>
                                          <p:spTgt spid="33">
                                            <p:txEl>
                                              <p:pRg end="2" st="2"/>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3">
                                            <p:txEl>
                                              <p:pRg end="3" st="3"/>
                                            </p:txEl>
                                          </p:spTgt>
                                        </p:tgtEl>
                                        <p:attrNameLst>
                                          <p:attrName>style.visibility</p:attrName>
                                        </p:attrNameLst>
                                      </p:cBhvr>
                                      <p:to>
                                        <p:strVal val="visible"/>
                                      </p:to>
                                    </p:set>
                                    <p:animEffect filter="fade" transition="in">
                                      <p:cBhvr>
                                        <p:cTn dur="2000"/>
                                        <p:tgtEl>
                                          <p:spTgt spid="33">
                                            <p:txEl>
                                              <p:pRg end="3" st="3"/>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3">
                                            <p:txEl>
                                              <p:pRg end="4" st="4"/>
                                            </p:txEl>
                                          </p:spTgt>
                                        </p:tgtEl>
                                        <p:attrNameLst>
                                          <p:attrName>style.visibility</p:attrName>
                                        </p:attrNameLst>
                                      </p:cBhvr>
                                      <p:to>
                                        <p:strVal val="visible"/>
                                      </p:to>
                                    </p:set>
                                    <p:animEffect filter="fade" transition="in">
                                      <p:cBhvr>
                                        <p:cTn dur="2000"/>
                                        <p:tgtEl>
                                          <p:spTgt spid="33">
                                            <p:txEl>
                                              <p:pRg end="4" st="4"/>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3">
                                            <p:txEl>
                                              <p:pRg end="5" st="5"/>
                                            </p:txEl>
                                          </p:spTgt>
                                        </p:tgtEl>
                                        <p:attrNameLst>
                                          <p:attrName>style.visibility</p:attrName>
                                        </p:attrNameLst>
                                      </p:cBhvr>
                                      <p:to>
                                        <p:strVal val="visible"/>
                                      </p:to>
                                    </p:set>
                                    <p:animEffect filter="fade" transition="in">
                                      <p:cBhvr>
                                        <p:cTn dur="2000"/>
                                        <p:tgtEl>
                                          <p:spTgt spid="33">
                                            <p:txEl>
                                              <p:pRg end="5" st="5"/>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3">
                                            <p:txEl>
                                              <p:pRg end="6" st="6"/>
                                            </p:txEl>
                                          </p:spTgt>
                                        </p:tgtEl>
                                        <p:attrNameLst>
                                          <p:attrName>style.visibility</p:attrName>
                                        </p:attrNameLst>
                                      </p:cBhvr>
                                      <p:to>
                                        <p:strVal val="visible"/>
                                      </p:to>
                                    </p:set>
                                    <p:animEffect filter="fade" transition="in">
                                      <p:cBhvr>
                                        <p:cTn dur="2000"/>
                                        <p:tgtEl>
                                          <p:spTgt spid="33">
                                            <p:txEl>
                                              <p:pRg end="6" st="6"/>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3">
                                            <p:txEl>
                                              <p:pRg end="7" st="7"/>
                                            </p:txEl>
                                          </p:spTgt>
                                        </p:tgtEl>
                                        <p:attrNameLst>
                                          <p:attrName>style.visibility</p:attrName>
                                        </p:attrNameLst>
                                      </p:cBhvr>
                                      <p:to>
                                        <p:strVal val="visible"/>
                                      </p:to>
                                    </p:set>
                                    <p:animEffect filter="fade" transition="in">
                                      <p:cBhvr>
                                        <p:cTn dur="2000"/>
                                        <p:tgtEl>
                                          <p:spTgt spid="33">
                                            <p:txEl>
                                              <p:pRg end="7" st="7"/>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3">
                                            <p:txEl>
                                              <p:pRg end="8" st="8"/>
                                            </p:txEl>
                                          </p:spTgt>
                                        </p:tgtEl>
                                        <p:attrNameLst>
                                          <p:attrName>style.visibility</p:attrName>
                                        </p:attrNameLst>
                                      </p:cBhvr>
                                      <p:to>
                                        <p:strVal val="visible"/>
                                      </p:to>
                                    </p:set>
                                    <p:animEffect filter="fade" transition="in">
                                      <p:cBhvr>
                                        <p:cTn dur="2000"/>
                                        <p:tgtEl>
                                          <p:spTgt spid="33">
                                            <p:txEl>
                                              <p:pRg end="8" st="8"/>
                                            </p:txEl>
                                          </p:spTgt>
                                        </p:tgtEl>
                                      </p:cBhvr>
                                    </p:animEffect>
                                  </p:childTnLst>
                                </p:cTn>
                              </p:par>
                              <p:par>
                                <p:cTn fill="hold" nodeType="withEffect" presetClass="entr" presetID="2" presetSubtype="4">
                                  <p:stCondLst>
                                    <p:cond delay="260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p:tgtEl>
                                          <p:spTgt spid="34"/>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26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p:tgtEl>
                                          <p:spTgt spid="3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with half image">
  <p:cSld name="2_Title Slide with half image">
    <p:spTree>
      <p:nvGrpSpPr>
        <p:cNvPr id="37" name="Shape 37"/>
        <p:cNvGrpSpPr/>
        <p:nvPr/>
      </p:nvGrpSpPr>
      <p:grpSpPr>
        <a:xfrm>
          <a:off x="0" y="0"/>
          <a:ext cx="0" cy="0"/>
          <a:chOff x="0" y="0"/>
          <a:chExt cx="0" cy="0"/>
        </a:xfrm>
      </p:grpSpPr>
      <p:sp>
        <p:nvSpPr>
          <p:cNvPr id="38" name="Google Shape;38;p23"/>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9" name="Google Shape;39;p23"/>
          <p:cNvSpPr txBox="1"/>
          <p:nvPr>
            <p:ph idx="1" type="body"/>
          </p:nvPr>
        </p:nvSpPr>
        <p:spPr>
          <a:xfrm>
            <a:off x="838200" y="867190"/>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40" name="Google Shape;40;p23"/>
          <p:cNvSpPr/>
          <p:nvPr>
            <p:ph idx="2" type="pic"/>
          </p:nvPr>
        </p:nvSpPr>
        <p:spPr>
          <a:xfrm>
            <a:off x="0" y="2173356"/>
            <a:ext cx="12192000" cy="3273977"/>
          </a:xfrm>
          <a:prstGeom prst="rect">
            <a:avLst/>
          </a:prstGeom>
          <a:no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ppt_w</p:attrName>
                                        </p:attrNameLst>
                                      </p:cBhvr>
                                      <p:tavLst>
                                        <p:tav fmla="" tm="0">
                                          <p:val>
                                            <p:strVal val="0"/>
                                          </p:val>
                                        </p:tav>
                                        <p:tav fmla="" tm="100000">
                                          <p:val>
                                            <p:strVal val="#ppt_w"/>
                                          </p:val>
                                        </p:tav>
                                      </p:tavLst>
                                    </p:anim>
                                    <p:anim calcmode="lin" valueType="num">
                                      <p:cBhvr additive="base">
                                        <p:cTn dur="500"/>
                                        <p:tgtEl>
                                          <p:spTgt spid="3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600"/>
                                  </p:stCondLst>
                                  <p:childTnLst>
                                    <p:set>
                                      <p:cBhvr>
                                        <p:cTn dur="1" fill="hold">
                                          <p:stCondLst>
                                            <p:cond delay="0"/>
                                          </p:stCondLst>
                                        </p:cTn>
                                        <p:tgtEl>
                                          <p:spTgt spid="39">
                                            <p:txEl>
                                              <p:pRg end="0" st="0"/>
                                            </p:txEl>
                                          </p:spTgt>
                                        </p:tgtEl>
                                        <p:attrNameLst>
                                          <p:attrName>style.visibility</p:attrName>
                                        </p:attrNameLst>
                                      </p:cBhvr>
                                      <p:to>
                                        <p:strVal val="visible"/>
                                      </p:to>
                                    </p:set>
                                    <p:animEffect filter="fade" transition="in">
                                      <p:cBhvr>
                                        <p:cTn dur="2000"/>
                                        <p:tgtEl>
                                          <p:spTgt spid="39">
                                            <p:txEl>
                                              <p:pRg end="0" st="0"/>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9">
                                            <p:txEl>
                                              <p:pRg end="1" st="1"/>
                                            </p:txEl>
                                          </p:spTgt>
                                        </p:tgtEl>
                                        <p:attrNameLst>
                                          <p:attrName>style.visibility</p:attrName>
                                        </p:attrNameLst>
                                      </p:cBhvr>
                                      <p:to>
                                        <p:strVal val="visible"/>
                                      </p:to>
                                    </p:set>
                                    <p:animEffect filter="fade" transition="in">
                                      <p:cBhvr>
                                        <p:cTn dur="2000"/>
                                        <p:tgtEl>
                                          <p:spTgt spid="39">
                                            <p:txEl>
                                              <p:pRg end="1" st="1"/>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9">
                                            <p:txEl>
                                              <p:pRg end="2" st="2"/>
                                            </p:txEl>
                                          </p:spTgt>
                                        </p:tgtEl>
                                        <p:attrNameLst>
                                          <p:attrName>style.visibility</p:attrName>
                                        </p:attrNameLst>
                                      </p:cBhvr>
                                      <p:to>
                                        <p:strVal val="visible"/>
                                      </p:to>
                                    </p:set>
                                    <p:animEffect filter="fade" transition="in">
                                      <p:cBhvr>
                                        <p:cTn dur="2000"/>
                                        <p:tgtEl>
                                          <p:spTgt spid="39">
                                            <p:txEl>
                                              <p:pRg end="2" st="2"/>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9">
                                            <p:txEl>
                                              <p:pRg end="3" st="3"/>
                                            </p:txEl>
                                          </p:spTgt>
                                        </p:tgtEl>
                                        <p:attrNameLst>
                                          <p:attrName>style.visibility</p:attrName>
                                        </p:attrNameLst>
                                      </p:cBhvr>
                                      <p:to>
                                        <p:strVal val="visible"/>
                                      </p:to>
                                    </p:set>
                                    <p:animEffect filter="fade" transition="in">
                                      <p:cBhvr>
                                        <p:cTn dur="2000"/>
                                        <p:tgtEl>
                                          <p:spTgt spid="39">
                                            <p:txEl>
                                              <p:pRg end="3" st="3"/>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9">
                                            <p:txEl>
                                              <p:pRg end="4" st="4"/>
                                            </p:txEl>
                                          </p:spTgt>
                                        </p:tgtEl>
                                        <p:attrNameLst>
                                          <p:attrName>style.visibility</p:attrName>
                                        </p:attrNameLst>
                                      </p:cBhvr>
                                      <p:to>
                                        <p:strVal val="visible"/>
                                      </p:to>
                                    </p:set>
                                    <p:animEffect filter="fade" transition="in">
                                      <p:cBhvr>
                                        <p:cTn dur="2000"/>
                                        <p:tgtEl>
                                          <p:spTgt spid="39">
                                            <p:txEl>
                                              <p:pRg end="4" st="4"/>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9">
                                            <p:txEl>
                                              <p:pRg end="5" st="5"/>
                                            </p:txEl>
                                          </p:spTgt>
                                        </p:tgtEl>
                                        <p:attrNameLst>
                                          <p:attrName>style.visibility</p:attrName>
                                        </p:attrNameLst>
                                      </p:cBhvr>
                                      <p:to>
                                        <p:strVal val="visible"/>
                                      </p:to>
                                    </p:set>
                                    <p:animEffect filter="fade" transition="in">
                                      <p:cBhvr>
                                        <p:cTn dur="2000"/>
                                        <p:tgtEl>
                                          <p:spTgt spid="39">
                                            <p:txEl>
                                              <p:pRg end="5" st="5"/>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9">
                                            <p:txEl>
                                              <p:pRg end="6" st="6"/>
                                            </p:txEl>
                                          </p:spTgt>
                                        </p:tgtEl>
                                        <p:attrNameLst>
                                          <p:attrName>style.visibility</p:attrName>
                                        </p:attrNameLst>
                                      </p:cBhvr>
                                      <p:to>
                                        <p:strVal val="visible"/>
                                      </p:to>
                                    </p:set>
                                    <p:animEffect filter="fade" transition="in">
                                      <p:cBhvr>
                                        <p:cTn dur="2000"/>
                                        <p:tgtEl>
                                          <p:spTgt spid="39">
                                            <p:txEl>
                                              <p:pRg end="6" st="6"/>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9">
                                            <p:txEl>
                                              <p:pRg end="7" st="7"/>
                                            </p:txEl>
                                          </p:spTgt>
                                        </p:tgtEl>
                                        <p:attrNameLst>
                                          <p:attrName>style.visibility</p:attrName>
                                        </p:attrNameLst>
                                      </p:cBhvr>
                                      <p:to>
                                        <p:strVal val="visible"/>
                                      </p:to>
                                    </p:set>
                                    <p:animEffect filter="fade" transition="in">
                                      <p:cBhvr>
                                        <p:cTn dur="2000"/>
                                        <p:tgtEl>
                                          <p:spTgt spid="39">
                                            <p:txEl>
                                              <p:pRg end="7" st="7"/>
                                            </p:txEl>
                                          </p:spTgt>
                                        </p:tgtEl>
                                      </p:cBhvr>
                                    </p:animEffect>
                                  </p:childTnLst>
                                </p:cTn>
                              </p:par>
                              <p:par>
                                <p:cTn fill="hold" nodeType="withEffect" presetClass="entr" presetID="10" presetSubtype="0">
                                  <p:stCondLst>
                                    <p:cond delay="600"/>
                                  </p:stCondLst>
                                  <p:childTnLst>
                                    <p:set>
                                      <p:cBhvr>
                                        <p:cTn dur="1" fill="hold">
                                          <p:stCondLst>
                                            <p:cond delay="0"/>
                                          </p:stCondLst>
                                        </p:cTn>
                                        <p:tgtEl>
                                          <p:spTgt spid="39">
                                            <p:txEl>
                                              <p:pRg end="8" st="8"/>
                                            </p:txEl>
                                          </p:spTgt>
                                        </p:tgtEl>
                                        <p:attrNameLst>
                                          <p:attrName>style.visibility</p:attrName>
                                        </p:attrNameLst>
                                      </p:cBhvr>
                                      <p:to>
                                        <p:strVal val="visible"/>
                                      </p:to>
                                    </p:set>
                                    <p:animEffect filter="fade" transition="in">
                                      <p:cBhvr>
                                        <p:cTn dur="2000"/>
                                        <p:tgtEl>
                                          <p:spTgt spid="3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_option with image">
  <p:cSld name="4_Title Slide_option with image">
    <p:spTree>
      <p:nvGrpSpPr>
        <p:cNvPr id="41" name="Shape 41"/>
        <p:cNvGrpSpPr/>
        <p:nvPr/>
      </p:nvGrpSpPr>
      <p:grpSpPr>
        <a:xfrm>
          <a:off x="0" y="0"/>
          <a:ext cx="0" cy="0"/>
          <a:chOff x="0" y="0"/>
          <a:chExt cx="0" cy="0"/>
        </a:xfrm>
      </p:grpSpPr>
      <p:sp>
        <p:nvSpPr>
          <p:cNvPr id="42" name="Google Shape;42;p24"/>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3" name="Google Shape;43;p24"/>
          <p:cNvSpPr/>
          <p:nvPr>
            <p:ph idx="2" type="pic"/>
          </p:nvPr>
        </p:nvSpPr>
        <p:spPr>
          <a:xfrm>
            <a:off x="2213768" y="1338815"/>
            <a:ext cx="7764463" cy="1258611"/>
          </a:xfrm>
          <a:prstGeom prst="rect">
            <a:avLst/>
          </a:prstGeom>
          <a:noFill/>
          <a:ln>
            <a:noFill/>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p:tgtEl>
                                          <p:spTgt spid="42"/>
                                        </p:tgtEl>
                                        <p:attrNameLst>
                                          <p:attrName>ppt_w</p:attrName>
                                        </p:attrNameLst>
                                      </p:cBhvr>
                                      <p:tavLst>
                                        <p:tav fmla="" tm="0">
                                          <p:val>
                                            <p:strVal val="0"/>
                                          </p:val>
                                        </p:tav>
                                        <p:tav fmla="" tm="100000">
                                          <p:val>
                                            <p:strVal val="#ppt_w"/>
                                          </p:val>
                                        </p:tav>
                                      </p:tavLst>
                                    </p:anim>
                                    <p:anim calcmode="lin" valueType="num">
                                      <p:cBhvr additive="base">
                                        <p:cTn dur="500"/>
                                        <p:tgtEl>
                                          <p:spTgt spid="4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2_Closing">
  <p:cSld name="02_Closing">
    <p:spTree>
      <p:nvGrpSpPr>
        <p:cNvPr id="44" name="Shape 44"/>
        <p:cNvGrpSpPr/>
        <p:nvPr/>
      </p:nvGrpSpPr>
      <p:grpSpPr>
        <a:xfrm>
          <a:off x="0" y="0"/>
          <a:ext cx="0" cy="0"/>
          <a:chOff x="0" y="0"/>
          <a:chExt cx="0" cy="0"/>
        </a:xfrm>
      </p:grpSpPr>
      <p:sp>
        <p:nvSpPr>
          <p:cNvPr id="45" name="Google Shape;45;p25"/>
          <p:cNvSpPr/>
          <p:nvPr>
            <p:ph idx="2" type="pic"/>
          </p:nvPr>
        </p:nvSpPr>
        <p:spPr>
          <a:xfrm>
            <a:off x="0" y="0"/>
            <a:ext cx="12192000" cy="6858000"/>
          </a:xfrm>
          <a:prstGeom prst="rect">
            <a:avLst/>
          </a:prstGeom>
          <a:noFill/>
          <a:ln>
            <a:noFill/>
          </a:ln>
        </p:spPr>
      </p:sp>
      <p:sp>
        <p:nvSpPr>
          <p:cNvPr id="46" name="Google Shape;46;p25"/>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rgbClr val="0E0E0E"/>
              </a:buClr>
              <a:buSzPts val="3200"/>
              <a:buFont typeface="Open Sans Light"/>
              <a:buNone/>
              <a:defRPr b="0" i="0" sz="3200" u="none" cap="none" strike="noStrike">
                <a:solidFill>
                  <a:srgbClr val="0E0E0E"/>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500"/>
                                        <p:tgtEl>
                                          <p:spTgt spid="46"/>
                                        </p:tgtEl>
                                        <p:attrNameLst>
                                          <p:attrName>ppt_w</p:attrName>
                                        </p:attrNameLst>
                                      </p:cBhvr>
                                      <p:tavLst>
                                        <p:tav fmla="" tm="0">
                                          <p:val>
                                            <p:strVal val="0"/>
                                          </p:val>
                                        </p:tav>
                                        <p:tav fmla="" tm="100000">
                                          <p:val>
                                            <p:strVal val="#ppt_w"/>
                                          </p:val>
                                        </p:tav>
                                      </p:tavLst>
                                    </p:anim>
                                    <p:anim calcmode="lin" valueType="num">
                                      <p:cBhvr additive="base">
                                        <p:cTn dur="500"/>
                                        <p:tgtEl>
                                          <p:spTgt spid="4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 title">
  <p:cSld name="3_image title">
    <p:spTree>
      <p:nvGrpSpPr>
        <p:cNvPr id="47" name="Shape 47"/>
        <p:cNvGrpSpPr/>
        <p:nvPr/>
      </p:nvGrpSpPr>
      <p:grpSpPr>
        <a:xfrm>
          <a:off x="0" y="0"/>
          <a:ext cx="0" cy="0"/>
          <a:chOff x="0" y="0"/>
          <a:chExt cx="0" cy="0"/>
        </a:xfrm>
      </p:grpSpPr>
      <p:sp>
        <p:nvSpPr>
          <p:cNvPr id="48" name="Google Shape;48;p26"/>
          <p:cNvSpPr/>
          <p:nvPr>
            <p:ph idx="2" type="pic"/>
          </p:nvPr>
        </p:nvSpPr>
        <p:spPr>
          <a:xfrm>
            <a:off x="0" y="0"/>
            <a:ext cx="12192000" cy="6858000"/>
          </a:xfrm>
          <a:prstGeom prst="rect">
            <a:avLst/>
          </a:prstGeom>
          <a:noFill/>
          <a:ln>
            <a:noFill/>
          </a:ln>
        </p:spPr>
      </p:sp>
      <p:sp>
        <p:nvSpPr>
          <p:cNvPr id="49" name="Google Shape;49;p26"/>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1"/>
              </a:buClr>
              <a:buSzPts val="3200"/>
              <a:buFont typeface="Open Sans Light"/>
              <a:buNone/>
              <a:defRPr b="0" i="0" sz="32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0" name="Google Shape;50;p26"/>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49"/>
                                        </p:tgtEl>
                                        <p:attrNameLst>
                                          <p:attrName>style.visibility</p:attrName>
                                        </p:attrNameLst>
                                      </p:cBhvr>
                                      <p:to>
                                        <p:strVal val="visible"/>
                                      </p:to>
                                    </p:set>
                                    <p:anim calcmode="lin" valueType="num">
                                      <p:cBhvr additive="base">
                                        <p:cTn dur="500"/>
                                        <p:tgtEl>
                                          <p:spTgt spid="49"/>
                                        </p:tgtEl>
                                        <p:attrNameLst>
                                          <p:attrName>ppt_w</p:attrName>
                                        </p:attrNameLst>
                                      </p:cBhvr>
                                      <p:tavLst>
                                        <p:tav fmla="" tm="0">
                                          <p:val>
                                            <p:strVal val="0"/>
                                          </p:val>
                                        </p:tav>
                                        <p:tav fmla="" tm="100000">
                                          <p:val>
                                            <p:strVal val="#ppt_w"/>
                                          </p:val>
                                        </p:tav>
                                      </p:tavLst>
                                    </p:anim>
                                    <p:anim calcmode="lin" valueType="num">
                                      <p:cBhvr additive="base">
                                        <p:cTn dur="500"/>
                                        <p:tgtEl>
                                          <p:spTgt spid="4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0">
                                            <p:txEl>
                                              <p:pRg end="0" st="0"/>
                                            </p:txEl>
                                          </p:spTgt>
                                        </p:tgtEl>
                                        <p:attrNameLst>
                                          <p:attrName>style.visibility</p:attrName>
                                        </p:attrNameLst>
                                      </p:cBhvr>
                                      <p:to>
                                        <p:strVal val="visible"/>
                                      </p:to>
                                    </p:set>
                                    <p:animEffect filter="fade" transition="in">
                                      <p:cBhvr>
                                        <p:cTn dur="2000"/>
                                        <p:tgtEl>
                                          <p:spTgt spid="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0">
                                            <p:txEl>
                                              <p:pRg end="1" st="1"/>
                                            </p:txEl>
                                          </p:spTgt>
                                        </p:tgtEl>
                                        <p:attrNameLst>
                                          <p:attrName>style.visibility</p:attrName>
                                        </p:attrNameLst>
                                      </p:cBhvr>
                                      <p:to>
                                        <p:strVal val="visible"/>
                                      </p:to>
                                    </p:set>
                                    <p:animEffect filter="fade" transition="in">
                                      <p:cBhvr>
                                        <p:cTn dur="2000"/>
                                        <p:tgtEl>
                                          <p:spTgt spid="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0">
                                            <p:txEl>
                                              <p:pRg end="2" st="2"/>
                                            </p:txEl>
                                          </p:spTgt>
                                        </p:tgtEl>
                                        <p:attrNameLst>
                                          <p:attrName>style.visibility</p:attrName>
                                        </p:attrNameLst>
                                      </p:cBhvr>
                                      <p:to>
                                        <p:strVal val="visible"/>
                                      </p:to>
                                    </p:set>
                                    <p:animEffect filter="fade" transition="in">
                                      <p:cBhvr>
                                        <p:cTn dur="2000"/>
                                        <p:tgtEl>
                                          <p:spTgt spid="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0">
                                            <p:txEl>
                                              <p:pRg end="3" st="3"/>
                                            </p:txEl>
                                          </p:spTgt>
                                        </p:tgtEl>
                                        <p:attrNameLst>
                                          <p:attrName>style.visibility</p:attrName>
                                        </p:attrNameLst>
                                      </p:cBhvr>
                                      <p:to>
                                        <p:strVal val="visible"/>
                                      </p:to>
                                    </p:set>
                                    <p:animEffect filter="fade" transition="in">
                                      <p:cBhvr>
                                        <p:cTn dur="2000"/>
                                        <p:tgtEl>
                                          <p:spTgt spid="5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0">
                                            <p:txEl>
                                              <p:pRg end="4" st="4"/>
                                            </p:txEl>
                                          </p:spTgt>
                                        </p:tgtEl>
                                        <p:attrNameLst>
                                          <p:attrName>style.visibility</p:attrName>
                                        </p:attrNameLst>
                                      </p:cBhvr>
                                      <p:to>
                                        <p:strVal val="visible"/>
                                      </p:to>
                                    </p:set>
                                    <p:animEffect filter="fade" transition="in">
                                      <p:cBhvr>
                                        <p:cTn dur="2000"/>
                                        <p:tgtEl>
                                          <p:spTgt spid="5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0">
                                            <p:txEl>
                                              <p:pRg end="5" st="5"/>
                                            </p:txEl>
                                          </p:spTgt>
                                        </p:tgtEl>
                                        <p:attrNameLst>
                                          <p:attrName>style.visibility</p:attrName>
                                        </p:attrNameLst>
                                      </p:cBhvr>
                                      <p:to>
                                        <p:strVal val="visible"/>
                                      </p:to>
                                    </p:set>
                                    <p:animEffect filter="fade" transition="in">
                                      <p:cBhvr>
                                        <p:cTn dur="2000"/>
                                        <p:tgtEl>
                                          <p:spTgt spid="5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0">
                                            <p:txEl>
                                              <p:pRg end="6" st="6"/>
                                            </p:txEl>
                                          </p:spTgt>
                                        </p:tgtEl>
                                        <p:attrNameLst>
                                          <p:attrName>style.visibility</p:attrName>
                                        </p:attrNameLst>
                                      </p:cBhvr>
                                      <p:to>
                                        <p:strVal val="visible"/>
                                      </p:to>
                                    </p:set>
                                    <p:animEffect filter="fade" transition="in">
                                      <p:cBhvr>
                                        <p:cTn dur="2000"/>
                                        <p:tgtEl>
                                          <p:spTgt spid="5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0">
                                            <p:txEl>
                                              <p:pRg end="7" st="7"/>
                                            </p:txEl>
                                          </p:spTgt>
                                        </p:tgtEl>
                                        <p:attrNameLst>
                                          <p:attrName>style.visibility</p:attrName>
                                        </p:attrNameLst>
                                      </p:cBhvr>
                                      <p:to>
                                        <p:strVal val="visible"/>
                                      </p:to>
                                    </p:set>
                                    <p:animEffect filter="fade" transition="in">
                                      <p:cBhvr>
                                        <p:cTn dur="2000"/>
                                        <p:tgtEl>
                                          <p:spTgt spid="5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0">
                                            <p:txEl>
                                              <p:pRg end="8" st="8"/>
                                            </p:txEl>
                                          </p:spTgt>
                                        </p:tgtEl>
                                        <p:attrNameLst>
                                          <p:attrName>style.visibility</p:attrName>
                                        </p:attrNameLst>
                                      </p:cBhvr>
                                      <p:to>
                                        <p:strVal val="visible"/>
                                      </p:to>
                                    </p:set>
                                    <p:animEffect filter="fade" transition="in">
                                      <p:cBhvr>
                                        <p:cTn dur="2000"/>
                                        <p:tgtEl>
                                          <p:spTgt spid="5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losing image">
  <p:cSld name="3_Closing image">
    <p:spTree>
      <p:nvGrpSpPr>
        <p:cNvPr id="51" name="Shape 51"/>
        <p:cNvGrpSpPr/>
        <p:nvPr/>
      </p:nvGrpSpPr>
      <p:grpSpPr>
        <a:xfrm>
          <a:off x="0" y="0"/>
          <a:ext cx="0" cy="0"/>
          <a:chOff x="0" y="0"/>
          <a:chExt cx="0" cy="0"/>
        </a:xfrm>
      </p:grpSpPr>
      <p:sp>
        <p:nvSpPr>
          <p:cNvPr id="52" name="Google Shape;52;p27"/>
          <p:cNvSpPr/>
          <p:nvPr>
            <p:ph idx="2" type="pic"/>
          </p:nvPr>
        </p:nvSpPr>
        <p:spPr>
          <a:xfrm>
            <a:off x="0" y="0"/>
            <a:ext cx="12192000" cy="68580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half image">
  <p:cSld name="4_half image">
    <p:spTree>
      <p:nvGrpSpPr>
        <p:cNvPr id="53" name="Shape 53"/>
        <p:cNvGrpSpPr/>
        <p:nvPr/>
      </p:nvGrpSpPr>
      <p:grpSpPr>
        <a:xfrm>
          <a:off x="0" y="0"/>
          <a:ext cx="0" cy="0"/>
          <a:chOff x="0" y="0"/>
          <a:chExt cx="0" cy="0"/>
        </a:xfrm>
      </p:grpSpPr>
      <p:sp>
        <p:nvSpPr>
          <p:cNvPr id="54" name="Google Shape;54;p28"/>
          <p:cNvSpPr/>
          <p:nvPr>
            <p:ph idx="2" type="pic"/>
          </p:nvPr>
        </p:nvSpPr>
        <p:spPr>
          <a:xfrm>
            <a:off x="0" y="0"/>
            <a:ext cx="12192000" cy="353833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_One Column">
  <p:cSld name="01_One Column">
    <p:spTree>
      <p:nvGrpSpPr>
        <p:cNvPr id="55" name="Shape 55"/>
        <p:cNvGrpSpPr/>
        <p:nvPr/>
      </p:nvGrpSpPr>
      <p:grpSpPr>
        <a:xfrm>
          <a:off x="0" y="0"/>
          <a:ext cx="0" cy="0"/>
          <a:chOff x="0" y="0"/>
          <a:chExt cx="0" cy="0"/>
        </a:xfrm>
      </p:grpSpPr>
      <p:sp>
        <p:nvSpPr>
          <p:cNvPr id="56" name="Google Shape;56;p29"/>
          <p:cNvSpPr/>
          <p:nvPr>
            <p:ph idx="2" type="pic"/>
          </p:nvPr>
        </p:nvSpPr>
        <p:spPr>
          <a:xfrm>
            <a:off x="0" y="2080176"/>
            <a:ext cx="12192000" cy="3114675"/>
          </a:xfrm>
          <a:prstGeom prst="rect">
            <a:avLst/>
          </a:prstGeom>
          <a:noFill/>
          <a:ln>
            <a:noFill/>
          </a:ln>
        </p:spPr>
      </p:sp>
      <p:sp>
        <p:nvSpPr>
          <p:cNvPr id="57" name="Google Shape;57;p29"/>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29"/>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p:tgtEl>
                                          <p:spTgt spid="57"/>
                                        </p:tgtEl>
                                        <p:attrNameLst>
                                          <p:attrName>ppt_w</p:attrName>
                                        </p:attrNameLst>
                                      </p:cBhvr>
                                      <p:tavLst>
                                        <p:tav fmla="" tm="0">
                                          <p:val>
                                            <p:strVal val="0"/>
                                          </p:val>
                                        </p:tav>
                                        <p:tav fmla="" tm="100000">
                                          <p:val>
                                            <p:strVal val="#ppt_w"/>
                                          </p:val>
                                        </p:tav>
                                      </p:tavLst>
                                    </p:anim>
                                    <p:anim calcmode="lin" valueType="num">
                                      <p:cBhvr additive="base">
                                        <p:cTn dur="500"/>
                                        <p:tgtEl>
                                          <p:spTgt spid="5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8">
                                            <p:txEl>
                                              <p:pRg end="0" st="0"/>
                                            </p:txEl>
                                          </p:spTgt>
                                        </p:tgtEl>
                                        <p:attrNameLst>
                                          <p:attrName>style.visibility</p:attrName>
                                        </p:attrNameLst>
                                      </p:cBhvr>
                                      <p:to>
                                        <p:strVal val="visible"/>
                                      </p:to>
                                    </p:set>
                                    <p:animEffect filter="fade" transition="in">
                                      <p:cBhvr>
                                        <p:cTn dur="2000"/>
                                        <p:tgtEl>
                                          <p:spTgt spid="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8">
                                            <p:txEl>
                                              <p:pRg end="1" st="1"/>
                                            </p:txEl>
                                          </p:spTgt>
                                        </p:tgtEl>
                                        <p:attrNameLst>
                                          <p:attrName>style.visibility</p:attrName>
                                        </p:attrNameLst>
                                      </p:cBhvr>
                                      <p:to>
                                        <p:strVal val="visible"/>
                                      </p:to>
                                    </p:set>
                                    <p:animEffect filter="fade" transition="in">
                                      <p:cBhvr>
                                        <p:cTn dur="2000"/>
                                        <p:tgtEl>
                                          <p:spTgt spid="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8">
                                            <p:txEl>
                                              <p:pRg end="2" st="2"/>
                                            </p:txEl>
                                          </p:spTgt>
                                        </p:tgtEl>
                                        <p:attrNameLst>
                                          <p:attrName>style.visibility</p:attrName>
                                        </p:attrNameLst>
                                      </p:cBhvr>
                                      <p:to>
                                        <p:strVal val="visible"/>
                                      </p:to>
                                    </p:set>
                                    <p:animEffect filter="fade" transition="in">
                                      <p:cBhvr>
                                        <p:cTn dur="2000"/>
                                        <p:tgtEl>
                                          <p:spTgt spid="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8">
                                            <p:txEl>
                                              <p:pRg end="3" st="3"/>
                                            </p:txEl>
                                          </p:spTgt>
                                        </p:tgtEl>
                                        <p:attrNameLst>
                                          <p:attrName>style.visibility</p:attrName>
                                        </p:attrNameLst>
                                      </p:cBhvr>
                                      <p:to>
                                        <p:strVal val="visible"/>
                                      </p:to>
                                    </p:set>
                                    <p:animEffect filter="fade" transition="in">
                                      <p:cBhvr>
                                        <p:cTn dur="2000"/>
                                        <p:tgtEl>
                                          <p:spTgt spid="5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8">
                                            <p:txEl>
                                              <p:pRg end="4" st="4"/>
                                            </p:txEl>
                                          </p:spTgt>
                                        </p:tgtEl>
                                        <p:attrNameLst>
                                          <p:attrName>style.visibility</p:attrName>
                                        </p:attrNameLst>
                                      </p:cBhvr>
                                      <p:to>
                                        <p:strVal val="visible"/>
                                      </p:to>
                                    </p:set>
                                    <p:animEffect filter="fade" transition="in">
                                      <p:cBhvr>
                                        <p:cTn dur="2000"/>
                                        <p:tgtEl>
                                          <p:spTgt spid="5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8">
                                            <p:txEl>
                                              <p:pRg end="5" st="5"/>
                                            </p:txEl>
                                          </p:spTgt>
                                        </p:tgtEl>
                                        <p:attrNameLst>
                                          <p:attrName>style.visibility</p:attrName>
                                        </p:attrNameLst>
                                      </p:cBhvr>
                                      <p:to>
                                        <p:strVal val="visible"/>
                                      </p:to>
                                    </p:set>
                                    <p:animEffect filter="fade" transition="in">
                                      <p:cBhvr>
                                        <p:cTn dur="2000"/>
                                        <p:tgtEl>
                                          <p:spTgt spid="5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8">
                                            <p:txEl>
                                              <p:pRg end="6" st="6"/>
                                            </p:txEl>
                                          </p:spTgt>
                                        </p:tgtEl>
                                        <p:attrNameLst>
                                          <p:attrName>style.visibility</p:attrName>
                                        </p:attrNameLst>
                                      </p:cBhvr>
                                      <p:to>
                                        <p:strVal val="visible"/>
                                      </p:to>
                                    </p:set>
                                    <p:animEffect filter="fade" transition="in">
                                      <p:cBhvr>
                                        <p:cTn dur="2000"/>
                                        <p:tgtEl>
                                          <p:spTgt spid="5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8">
                                            <p:txEl>
                                              <p:pRg end="7" st="7"/>
                                            </p:txEl>
                                          </p:spTgt>
                                        </p:tgtEl>
                                        <p:attrNameLst>
                                          <p:attrName>style.visibility</p:attrName>
                                        </p:attrNameLst>
                                      </p:cBhvr>
                                      <p:to>
                                        <p:strVal val="visible"/>
                                      </p:to>
                                    </p:set>
                                    <p:animEffect filter="fade" transition="in">
                                      <p:cBhvr>
                                        <p:cTn dur="2000"/>
                                        <p:tgtEl>
                                          <p:spTgt spid="5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58">
                                            <p:txEl>
                                              <p:pRg end="8" st="8"/>
                                            </p:txEl>
                                          </p:spTgt>
                                        </p:tgtEl>
                                        <p:attrNameLst>
                                          <p:attrName>style.visibility</p:attrName>
                                        </p:attrNameLst>
                                      </p:cBhvr>
                                      <p:to>
                                        <p:strVal val="visible"/>
                                      </p:to>
                                    </p:set>
                                    <p:animEffect filter="fade" transition="in">
                                      <p:cBhvr>
                                        <p:cTn dur="2000"/>
                                        <p:tgtEl>
                                          <p:spTgt spid="5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260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500"/>
                                        <p:tgtEl>
                                          <p:spTgt spid="5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lumn">
  <p:cSld name="2_Two Column">
    <p:spTree>
      <p:nvGrpSpPr>
        <p:cNvPr id="59" name="Shape 59"/>
        <p:cNvGrpSpPr/>
        <p:nvPr/>
      </p:nvGrpSpPr>
      <p:grpSpPr>
        <a:xfrm>
          <a:off x="0" y="0"/>
          <a:ext cx="0" cy="0"/>
          <a:chOff x="0" y="0"/>
          <a:chExt cx="0" cy="0"/>
        </a:xfrm>
      </p:grpSpPr>
      <p:sp>
        <p:nvSpPr>
          <p:cNvPr id="60" name="Google Shape;60;p30"/>
          <p:cNvSpPr/>
          <p:nvPr>
            <p:ph idx="2" type="pic"/>
          </p:nvPr>
        </p:nvSpPr>
        <p:spPr>
          <a:xfrm>
            <a:off x="954156" y="1801879"/>
            <a:ext cx="4916558" cy="3777285"/>
          </a:xfrm>
          <a:prstGeom prst="rect">
            <a:avLst/>
          </a:prstGeom>
          <a:noFill/>
          <a:ln>
            <a:noFill/>
          </a:ln>
        </p:spPr>
      </p:sp>
      <p:sp>
        <p:nvSpPr>
          <p:cNvPr id="61" name="Google Shape;61;p30"/>
          <p:cNvSpPr/>
          <p:nvPr>
            <p:ph idx="3" type="pic"/>
          </p:nvPr>
        </p:nvSpPr>
        <p:spPr>
          <a:xfrm>
            <a:off x="6407426" y="1801879"/>
            <a:ext cx="4916558" cy="3777285"/>
          </a:xfrm>
          <a:prstGeom prst="rect">
            <a:avLst/>
          </a:prstGeom>
          <a:noFill/>
          <a:ln>
            <a:noFill/>
          </a:ln>
        </p:spPr>
      </p:sp>
      <p:sp>
        <p:nvSpPr>
          <p:cNvPr id="62" name="Google Shape;62;p30"/>
          <p:cNvSpPr txBox="1"/>
          <p:nvPr>
            <p:ph type="title"/>
          </p:nvPr>
        </p:nvSpPr>
        <p:spPr>
          <a:xfrm>
            <a:off x="838200" y="40184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2800"/>
              <a:buFont typeface="Open Sans Light"/>
              <a:buNone/>
              <a:defRPr b="0" i="0" sz="28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3" name="Google Shape;63;p30"/>
          <p:cNvSpPr txBox="1"/>
          <p:nvPr>
            <p:ph idx="1" type="body"/>
          </p:nvPr>
        </p:nvSpPr>
        <p:spPr>
          <a:xfrm>
            <a:off x="838200" y="867190"/>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p:tgtEl>
                                          <p:spTgt spid="62"/>
                                        </p:tgtEl>
                                        <p:attrNameLst>
                                          <p:attrName>ppt_w</p:attrName>
                                        </p:attrNameLst>
                                      </p:cBhvr>
                                      <p:tavLst>
                                        <p:tav fmla="" tm="0">
                                          <p:val>
                                            <p:strVal val="0"/>
                                          </p:val>
                                        </p:tav>
                                        <p:tav fmla="" tm="100000">
                                          <p:val>
                                            <p:strVal val="#ppt_w"/>
                                          </p:val>
                                        </p:tav>
                                      </p:tavLst>
                                    </p:anim>
                                    <p:anim calcmode="lin" valueType="num">
                                      <p:cBhvr additive="base">
                                        <p:cTn dur="500"/>
                                        <p:tgtEl>
                                          <p:spTgt spid="6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3">
                                            <p:txEl>
                                              <p:pRg end="0" st="0"/>
                                            </p:txEl>
                                          </p:spTgt>
                                        </p:tgtEl>
                                        <p:attrNameLst>
                                          <p:attrName>style.visibility</p:attrName>
                                        </p:attrNameLst>
                                      </p:cBhvr>
                                      <p:to>
                                        <p:strVal val="visible"/>
                                      </p:to>
                                    </p:set>
                                    <p:animEffect filter="fade" transition="in">
                                      <p:cBhvr>
                                        <p:cTn dur="2000"/>
                                        <p:tgtEl>
                                          <p:spTgt spid="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3">
                                            <p:txEl>
                                              <p:pRg end="1" st="1"/>
                                            </p:txEl>
                                          </p:spTgt>
                                        </p:tgtEl>
                                        <p:attrNameLst>
                                          <p:attrName>style.visibility</p:attrName>
                                        </p:attrNameLst>
                                      </p:cBhvr>
                                      <p:to>
                                        <p:strVal val="visible"/>
                                      </p:to>
                                    </p:set>
                                    <p:animEffect filter="fade" transition="in">
                                      <p:cBhvr>
                                        <p:cTn dur="2000"/>
                                        <p:tgtEl>
                                          <p:spTgt spid="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3">
                                            <p:txEl>
                                              <p:pRg end="2" st="2"/>
                                            </p:txEl>
                                          </p:spTgt>
                                        </p:tgtEl>
                                        <p:attrNameLst>
                                          <p:attrName>style.visibility</p:attrName>
                                        </p:attrNameLst>
                                      </p:cBhvr>
                                      <p:to>
                                        <p:strVal val="visible"/>
                                      </p:to>
                                    </p:set>
                                    <p:animEffect filter="fade" transition="in">
                                      <p:cBhvr>
                                        <p:cTn dur="2000"/>
                                        <p:tgtEl>
                                          <p:spTgt spid="6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3">
                                            <p:txEl>
                                              <p:pRg end="3" st="3"/>
                                            </p:txEl>
                                          </p:spTgt>
                                        </p:tgtEl>
                                        <p:attrNameLst>
                                          <p:attrName>style.visibility</p:attrName>
                                        </p:attrNameLst>
                                      </p:cBhvr>
                                      <p:to>
                                        <p:strVal val="visible"/>
                                      </p:to>
                                    </p:set>
                                    <p:animEffect filter="fade" transition="in">
                                      <p:cBhvr>
                                        <p:cTn dur="2000"/>
                                        <p:tgtEl>
                                          <p:spTgt spid="6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3">
                                            <p:txEl>
                                              <p:pRg end="4" st="4"/>
                                            </p:txEl>
                                          </p:spTgt>
                                        </p:tgtEl>
                                        <p:attrNameLst>
                                          <p:attrName>style.visibility</p:attrName>
                                        </p:attrNameLst>
                                      </p:cBhvr>
                                      <p:to>
                                        <p:strVal val="visible"/>
                                      </p:to>
                                    </p:set>
                                    <p:animEffect filter="fade" transition="in">
                                      <p:cBhvr>
                                        <p:cTn dur="2000"/>
                                        <p:tgtEl>
                                          <p:spTgt spid="6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3">
                                            <p:txEl>
                                              <p:pRg end="5" st="5"/>
                                            </p:txEl>
                                          </p:spTgt>
                                        </p:tgtEl>
                                        <p:attrNameLst>
                                          <p:attrName>style.visibility</p:attrName>
                                        </p:attrNameLst>
                                      </p:cBhvr>
                                      <p:to>
                                        <p:strVal val="visible"/>
                                      </p:to>
                                    </p:set>
                                    <p:animEffect filter="fade" transition="in">
                                      <p:cBhvr>
                                        <p:cTn dur="2000"/>
                                        <p:tgtEl>
                                          <p:spTgt spid="6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3">
                                            <p:txEl>
                                              <p:pRg end="6" st="6"/>
                                            </p:txEl>
                                          </p:spTgt>
                                        </p:tgtEl>
                                        <p:attrNameLst>
                                          <p:attrName>style.visibility</p:attrName>
                                        </p:attrNameLst>
                                      </p:cBhvr>
                                      <p:to>
                                        <p:strVal val="visible"/>
                                      </p:to>
                                    </p:set>
                                    <p:animEffect filter="fade" transition="in">
                                      <p:cBhvr>
                                        <p:cTn dur="2000"/>
                                        <p:tgtEl>
                                          <p:spTgt spid="6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3">
                                            <p:txEl>
                                              <p:pRg end="7" st="7"/>
                                            </p:txEl>
                                          </p:spTgt>
                                        </p:tgtEl>
                                        <p:attrNameLst>
                                          <p:attrName>style.visibility</p:attrName>
                                        </p:attrNameLst>
                                      </p:cBhvr>
                                      <p:to>
                                        <p:strVal val="visible"/>
                                      </p:to>
                                    </p:set>
                                    <p:animEffect filter="fade" transition="in">
                                      <p:cBhvr>
                                        <p:cTn dur="2000"/>
                                        <p:tgtEl>
                                          <p:spTgt spid="6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3">
                                            <p:txEl>
                                              <p:pRg end="8" st="8"/>
                                            </p:txEl>
                                          </p:spTgt>
                                        </p:tgtEl>
                                        <p:attrNameLst>
                                          <p:attrName>style.visibility</p:attrName>
                                        </p:attrNameLst>
                                      </p:cBhvr>
                                      <p:to>
                                        <p:strVal val="visible"/>
                                      </p:to>
                                    </p:set>
                                    <p:animEffect filter="fade" transition="in">
                                      <p:cBhvr>
                                        <p:cTn dur="2000"/>
                                        <p:tgtEl>
                                          <p:spTgt spid="6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lourful">
  <p:cSld name="3_Colourful">
    <p:bg>
      <p:bgPr>
        <a:solidFill>
          <a:schemeClr val="accent1"/>
        </a:solidFill>
      </p:bgPr>
    </p:bg>
    <p:spTree>
      <p:nvGrpSpPr>
        <p:cNvPr id="12" name="Shape 12"/>
        <p:cNvGrpSpPr/>
        <p:nvPr/>
      </p:nvGrpSpPr>
      <p:grpSpPr>
        <a:xfrm>
          <a:off x="0" y="0"/>
          <a:ext cx="0" cy="0"/>
          <a:chOff x="0" y="0"/>
          <a:chExt cx="0" cy="0"/>
        </a:xfrm>
      </p:grpSpPr>
      <p:sp>
        <p:nvSpPr>
          <p:cNvPr id="13" name="Google Shape;13;p14"/>
          <p:cNvSpPr/>
          <p:nvPr/>
        </p:nvSpPr>
        <p:spPr>
          <a:xfrm rot="-5400000">
            <a:off x="-2412993" y="2413007"/>
            <a:ext cx="6857987" cy="2032000"/>
          </a:xfrm>
          <a:prstGeom prst="rect">
            <a:avLst/>
          </a:prstGeom>
          <a:gradFill>
            <a:gsLst>
              <a:gs pos="0">
                <a:srgbClr val="3D0215"/>
              </a:gs>
              <a:gs pos="50000">
                <a:srgbClr val="590420"/>
              </a:gs>
              <a:gs pos="100000">
                <a:srgbClr val="6B0526"/>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4" name="Google Shape;14;p14"/>
          <p:cNvSpPr/>
          <p:nvPr/>
        </p:nvSpPr>
        <p:spPr>
          <a:xfrm rot="-5400000">
            <a:off x="-380992" y="2413005"/>
            <a:ext cx="6857987" cy="2032000"/>
          </a:xfrm>
          <a:prstGeom prst="rect">
            <a:avLst/>
          </a:prstGeom>
          <a:gradFill>
            <a:gsLst>
              <a:gs pos="0">
                <a:srgbClr val="5C0523"/>
              </a:gs>
              <a:gs pos="50000">
                <a:srgbClr val="870733"/>
              </a:gs>
              <a:gs pos="100000">
                <a:srgbClr val="A10A3D"/>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5" name="Google Shape;15;p14"/>
          <p:cNvSpPr/>
          <p:nvPr/>
        </p:nvSpPr>
        <p:spPr>
          <a:xfrm rot="-5400000">
            <a:off x="1651010" y="2413005"/>
            <a:ext cx="6857982" cy="2032000"/>
          </a:xfrm>
          <a:prstGeom prst="rect">
            <a:avLst/>
          </a:prstGeom>
          <a:gradFill>
            <a:gsLst>
              <a:gs pos="0">
                <a:srgbClr val="71082B"/>
              </a:gs>
              <a:gs pos="50000">
                <a:srgbClr val="A50A3F"/>
              </a:gs>
              <a:gs pos="100000">
                <a:srgbClr val="C50E4D"/>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6" name="Google Shape;16;p14"/>
          <p:cNvSpPr/>
          <p:nvPr/>
        </p:nvSpPr>
        <p:spPr>
          <a:xfrm rot="-5400000">
            <a:off x="3683002" y="2412998"/>
            <a:ext cx="6857998" cy="2032000"/>
          </a:xfrm>
          <a:prstGeom prst="rect">
            <a:avLst/>
          </a:prstGeom>
          <a:gradFill>
            <a:gsLst>
              <a:gs pos="0">
                <a:srgbClr val="870834"/>
              </a:gs>
              <a:gs pos="50000">
                <a:srgbClr val="C30D4C"/>
              </a:gs>
              <a:gs pos="100000">
                <a:srgbClr val="EA0F5B"/>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7" name="Google Shape;17;p14"/>
          <p:cNvSpPr/>
          <p:nvPr/>
        </p:nvSpPr>
        <p:spPr>
          <a:xfrm rot="-5400000">
            <a:off x="5715002" y="2412997"/>
            <a:ext cx="6857998" cy="2032000"/>
          </a:xfrm>
          <a:prstGeom prst="rect">
            <a:avLst/>
          </a:prstGeom>
          <a:gradFill>
            <a:gsLst>
              <a:gs pos="0">
                <a:srgbClr val="993144"/>
              </a:gs>
              <a:gs pos="50000">
                <a:srgbClr val="DE4763"/>
              </a:gs>
              <a:gs pos="100000">
                <a:srgbClr val="FF5677"/>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
        <p:nvSpPr>
          <p:cNvPr id="18" name="Google Shape;18;p14"/>
          <p:cNvSpPr/>
          <p:nvPr/>
        </p:nvSpPr>
        <p:spPr>
          <a:xfrm rot="-5400000">
            <a:off x="7747042" y="2413039"/>
            <a:ext cx="6857916" cy="2032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
                                  </p:stCondLst>
                                  <p:childTnLst>
                                    <p:set>
                                      <p:cBhvr>
                                        <p:cTn dur="1" fill="hold">
                                          <p:stCondLst>
                                            <p:cond delay="0"/>
                                          </p:stCondLst>
                                        </p:cTn>
                                        <p:tgtEl>
                                          <p:spTgt spid="13"/>
                                        </p:tgtEl>
                                        <p:attrNameLst>
                                          <p:attrName>style.visibility</p:attrName>
                                        </p:attrNameLst>
                                      </p:cBhvr>
                                      <p:to>
                                        <p:strVal val="visible"/>
                                      </p:to>
                                    </p:set>
                                    <p:animEffect filter="fade" transition="in">
                                      <p:cBhvr>
                                        <p:cTn dur="1000"/>
                                        <p:tgtEl>
                                          <p:spTgt spid="13"/>
                                        </p:tgtEl>
                                      </p:cBhvr>
                                    </p:animEffect>
                                  </p:childTnLst>
                                </p:cTn>
                              </p:par>
                              <p:par>
                                <p:cTn fill="hold" nodeType="withEffect" presetClass="entr" presetID="10" presetSubtype="0">
                                  <p:stCondLst>
                                    <p:cond delay="300"/>
                                  </p:stCondLst>
                                  <p:childTnLst>
                                    <p:set>
                                      <p:cBhvr>
                                        <p:cTn dur="1" fill="hold">
                                          <p:stCondLst>
                                            <p:cond delay="0"/>
                                          </p:stCondLst>
                                        </p:cTn>
                                        <p:tgtEl>
                                          <p:spTgt spid="14"/>
                                        </p:tgtEl>
                                        <p:attrNameLst>
                                          <p:attrName>style.visibility</p:attrName>
                                        </p:attrNameLst>
                                      </p:cBhvr>
                                      <p:to>
                                        <p:strVal val="visible"/>
                                      </p:to>
                                    </p:set>
                                    <p:animEffect filter="fade" transition="in">
                                      <p:cBhvr>
                                        <p:cTn dur="1000"/>
                                        <p:tgtEl>
                                          <p:spTgt spid="14"/>
                                        </p:tgtEl>
                                      </p:cBhvr>
                                    </p:animEffect>
                                  </p:childTnLst>
                                </p:cTn>
                              </p:par>
                              <p:par>
                                <p:cTn fill="hold" nodeType="withEffect" presetClass="entr" presetID="10" presetSubtype="0">
                                  <p:stCondLst>
                                    <p:cond delay="500"/>
                                  </p:stCondLst>
                                  <p:childTnLst>
                                    <p:set>
                                      <p:cBhvr>
                                        <p:cTn dur="1" fill="hold">
                                          <p:stCondLst>
                                            <p:cond delay="0"/>
                                          </p:stCondLst>
                                        </p:cTn>
                                        <p:tgtEl>
                                          <p:spTgt spid="15"/>
                                        </p:tgtEl>
                                        <p:attrNameLst>
                                          <p:attrName>style.visibility</p:attrName>
                                        </p:attrNameLst>
                                      </p:cBhvr>
                                      <p:to>
                                        <p:strVal val="visible"/>
                                      </p:to>
                                    </p:set>
                                    <p:animEffect filter="fade" transition="in">
                                      <p:cBhvr>
                                        <p:cTn dur="1000"/>
                                        <p:tgtEl>
                                          <p:spTgt spid="15"/>
                                        </p:tgtEl>
                                      </p:cBhvr>
                                    </p:animEffect>
                                  </p:childTnLst>
                                </p:cTn>
                              </p:par>
                              <p:par>
                                <p:cTn fill="hold" nodeType="withEffect" presetClass="entr" presetID="10" presetSubtype="0">
                                  <p:stCondLst>
                                    <p:cond delay="700"/>
                                  </p:stCondLst>
                                  <p:childTnLst>
                                    <p:set>
                                      <p:cBhvr>
                                        <p:cTn dur="1" fill="hold">
                                          <p:stCondLst>
                                            <p:cond delay="0"/>
                                          </p:stCondLst>
                                        </p:cTn>
                                        <p:tgtEl>
                                          <p:spTgt spid="16"/>
                                        </p:tgtEl>
                                        <p:attrNameLst>
                                          <p:attrName>style.visibility</p:attrName>
                                        </p:attrNameLst>
                                      </p:cBhvr>
                                      <p:to>
                                        <p:strVal val="visible"/>
                                      </p:to>
                                    </p:set>
                                    <p:animEffect filter="fade" transition="in">
                                      <p:cBhvr>
                                        <p:cTn dur="1000"/>
                                        <p:tgtEl>
                                          <p:spTgt spid="16"/>
                                        </p:tgtEl>
                                      </p:cBhvr>
                                    </p:animEffect>
                                  </p:childTnLst>
                                </p:cTn>
                              </p:par>
                              <p:par>
                                <p:cTn fill="hold" nodeType="withEffect" presetClass="entr" presetID="10" presetSubtype="0">
                                  <p:stCondLst>
                                    <p:cond delay="900"/>
                                  </p:stCondLst>
                                  <p:childTnLst>
                                    <p:set>
                                      <p:cBhvr>
                                        <p:cTn dur="1" fill="hold">
                                          <p:stCondLst>
                                            <p:cond delay="0"/>
                                          </p:stCondLst>
                                        </p:cTn>
                                        <p:tgtEl>
                                          <p:spTgt spid="17"/>
                                        </p:tgtEl>
                                        <p:attrNameLst>
                                          <p:attrName>style.visibility</p:attrName>
                                        </p:attrNameLst>
                                      </p:cBhvr>
                                      <p:to>
                                        <p:strVal val="visible"/>
                                      </p:to>
                                    </p:set>
                                    <p:animEffect filter="fade" transition="in">
                                      <p:cBhvr>
                                        <p:cTn dur="1000"/>
                                        <p:tgtEl>
                                          <p:spTgt spid="17"/>
                                        </p:tgtEl>
                                      </p:cBhvr>
                                    </p:animEffect>
                                  </p:childTnLst>
                                </p:cTn>
                              </p:par>
                              <p:par>
                                <p:cTn fill="hold" nodeType="withEffect" presetClass="entr" presetID="10" presetSubtype="0">
                                  <p:stCondLst>
                                    <p:cond delay="1100"/>
                                  </p:stCondLst>
                                  <p:childTnLst>
                                    <p:set>
                                      <p:cBhvr>
                                        <p:cTn dur="1" fill="hold">
                                          <p:stCondLst>
                                            <p:cond delay="0"/>
                                          </p:stCondLst>
                                        </p:cTn>
                                        <p:tgtEl>
                                          <p:spTgt spid="18"/>
                                        </p:tgtEl>
                                        <p:attrNameLst>
                                          <p:attrName>style.visibility</p:attrName>
                                        </p:attrNameLst>
                                      </p:cBhvr>
                                      <p:to>
                                        <p:strVal val="visible"/>
                                      </p:to>
                                    </p:set>
                                    <p:animEffect filter="fade" transition="in">
                                      <p:cBhvr>
                                        <p:cTn dur="1000"/>
                                        <p:tgtEl>
                                          <p:spTgt spid="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wo Column 2">
  <p:cSld name="3_Two Column 2">
    <p:spTree>
      <p:nvGrpSpPr>
        <p:cNvPr id="64" name="Shape 64"/>
        <p:cNvGrpSpPr/>
        <p:nvPr/>
      </p:nvGrpSpPr>
      <p:grpSpPr>
        <a:xfrm>
          <a:off x="0" y="0"/>
          <a:ext cx="0" cy="0"/>
          <a:chOff x="0" y="0"/>
          <a:chExt cx="0" cy="0"/>
        </a:xfrm>
      </p:grpSpPr>
      <p:sp>
        <p:nvSpPr>
          <p:cNvPr id="65" name="Google Shape;65;p31"/>
          <p:cNvSpPr/>
          <p:nvPr>
            <p:ph idx="2" type="pic"/>
          </p:nvPr>
        </p:nvSpPr>
        <p:spPr>
          <a:xfrm>
            <a:off x="1" y="1801879"/>
            <a:ext cx="6149008" cy="2756869"/>
          </a:xfrm>
          <a:prstGeom prst="rect">
            <a:avLst/>
          </a:prstGeom>
          <a:noFill/>
          <a:ln>
            <a:noFill/>
          </a:ln>
        </p:spPr>
      </p:sp>
      <p:sp>
        <p:nvSpPr>
          <p:cNvPr id="66" name="Google Shape;66;p31"/>
          <p:cNvSpPr/>
          <p:nvPr>
            <p:ph idx="3" type="pic"/>
          </p:nvPr>
        </p:nvSpPr>
        <p:spPr>
          <a:xfrm>
            <a:off x="6178824" y="1801879"/>
            <a:ext cx="6013176" cy="2756869"/>
          </a:xfrm>
          <a:prstGeom prst="rect">
            <a:avLst/>
          </a:prstGeom>
          <a:noFill/>
          <a:ln>
            <a:noFill/>
          </a:ln>
        </p:spPr>
      </p:sp>
      <p:sp>
        <p:nvSpPr>
          <p:cNvPr id="67" name="Google Shape;67;p31"/>
          <p:cNvSpPr txBox="1"/>
          <p:nvPr>
            <p:ph type="title"/>
          </p:nvPr>
        </p:nvSpPr>
        <p:spPr>
          <a:xfrm>
            <a:off x="838200" y="40184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8" name="Google Shape;68;p31"/>
          <p:cNvSpPr txBox="1"/>
          <p:nvPr>
            <p:ph idx="1" type="body"/>
          </p:nvPr>
        </p:nvSpPr>
        <p:spPr>
          <a:xfrm>
            <a:off x="838200" y="867190"/>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p:tgtEl>
                                          <p:spTgt spid="67"/>
                                        </p:tgtEl>
                                        <p:attrNameLst>
                                          <p:attrName>ppt_w</p:attrName>
                                        </p:attrNameLst>
                                      </p:cBhvr>
                                      <p:tavLst>
                                        <p:tav fmla="" tm="0">
                                          <p:val>
                                            <p:strVal val="0"/>
                                          </p:val>
                                        </p:tav>
                                        <p:tav fmla="" tm="100000">
                                          <p:val>
                                            <p:strVal val="#ppt_w"/>
                                          </p:val>
                                        </p:tav>
                                      </p:tavLst>
                                    </p:anim>
                                    <p:anim calcmode="lin" valueType="num">
                                      <p:cBhvr additive="base">
                                        <p:cTn dur="500"/>
                                        <p:tgtEl>
                                          <p:spTgt spid="6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8">
                                            <p:txEl>
                                              <p:pRg end="0" st="0"/>
                                            </p:txEl>
                                          </p:spTgt>
                                        </p:tgtEl>
                                        <p:attrNameLst>
                                          <p:attrName>style.visibility</p:attrName>
                                        </p:attrNameLst>
                                      </p:cBhvr>
                                      <p:to>
                                        <p:strVal val="visible"/>
                                      </p:to>
                                    </p:set>
                                    <p:animEffect filter="fade" transition="in">
                                      <p:cBhvr>
                                        <p:cTn dur="2000"/>
                                        <p:tgtEl>
                                          <p:spTgt spid="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8">
                                            <p:txEl>
                                              <p:pRg end="1" st="1"/>
                                            </p:txEl>
                                          </p:spTgt>
                                        </p:tgtEl>
                                        <p:attrNameLst>
                                          <p:attrName>style.visibility</p:attrName>
                                        </p:attrNameLst>
                                      </p:cBhvr>
                                      <p:to>
                                        <p:strVal val="visible"/>
                                      </p:to>
                                    </p:set>
                                    <p:animEffect filter="fade" transition="in">
                                      <p:cBhvr>
                                        <p:cTn dur="2000"/>
                                        <p:tgtEl>
                                          <p:spTgt spid="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8">
                                            <p:txEl>
                                              <p:pRg end="2" st="2"/>
                                            </p:txEl>
                                          </p:spTgt>
                                        </p:tgtEl>
                                        <p:attrNameLst>
                                          <p:attrName>style.visibility</p:attrName>
                                        </p:attrNameLst>
                                      </p:cBhvr>
                                      <p:to>
                                        <p:strVal val="visible"/>
                                      </p:to>
                                    </p:set>
                                    <p:animEffect filter="fade" transition="in">
                                      <p:cBhvr>
                                        <p:cTn dur="2000"/>
                                        <p:tgtEl>
                                          <p:spTgt spid="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8">
                                            <p:txEl>
                                              <p:pRg end="3" st="3"/>
                                            </p:txEl>
                                          </p:spTgt>
                                        </p:tgtEl>
                                        <p:attrNameLst>
                                          <p:attrName>style.visibility</p:attrName>
                                        </p:attrNameLst>
                                      </p:cBhvr>
                                      <p:to>
                                        <p:strVal val="visible"/>
                                      </p:to>
                                    </p:set>
                                    <p:animEffect filter="fade" transition="in">
                                      <p:cBhvr>
                                        <p:cTn dur="2000"/>
                                        <p:tgtEl>
                                          <p:spTgt spid="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8">
                                            <p:txEl>
                                              <p:pRg end="4" st="4"/>
                                            </p:txEl>
                                          </p:spTgt>
                                        </p:tgtEl>
                                        <p:attrNameLst>
                                          <p:attrName>style.visibility</p:attrName>
                                        </p:attrNameLst>
                                      </p:cBhvr>
                                      <p:to>
                                        <p:strVal val="visible"/>
                                      </p:to>
                                    </p:set>
                                    <p:animEffect filter="fade" transition="in">
                                      <p:cBhvr>
                                        <p:cTn dur="2000"/>
                                        <p:tgtEl>
                                          <p:spTgt spid="6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8">
                                            <p:txEl>
                                              <p:pRg end="5" st="5"/>
                                            </p:txEl>
                                          </p:spTgt>
                                        </p:tgtEl>
                                        <p:attrNameLst>
                                          <p:attrName>style.visibility</p:attrName>
                                        </p:attrNameLst>
                                      </p:cBhvr>
                                      <p:to>
                                        <p:strVal val="visible"/>
                                      </p:to>
                                    </p:set>
                                    <p:animEffect filter="fade" transition="in">
                                      <p:cBhvr>
                                        <p:cTn dur="2000"/>
                                        <p:tgtEl>
                                          <p:spTgt spid="6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8">
                                            <p:txEl>
                                              <p:pRg end="6" st="6"/>
                                            </p:txEl>
                                          </p:spTgt>
                                        </p:tgtEl>
                                        <p:attrNameLst>
                                          <p:attrName>style.visibility</p:attrName>
                                        </p:attrNameLst>
                                      </p:cBhvr>
                                      <p:to>
                                        <p:strVal val="visible"/>
                                      </p:to>
                                    </p:set>
                                    <p:animEffect filter="fade" transition="in">
                                      <p:cBhvr>
                                        <p:cTn dur="2000"/>
                                        <p:tgtEl>
                                          <p:spTgt spid="6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8">
                                            <p:txEl>
                                              <p:pRg end="7" st="7"/>
                                            </p:txEl>
                                          </p:spTgt>
                                        </p:tgtEl>
                                        <p:attrNameLst>
                                          <p:attrName>style.visibility</p:attrName>
                                        </p:attrNameLst>
                                      </p:cBhvr>
                                      <p:to>
                                        <p:strVal val="visible"/>
                                      </p:to>
                                    </p:set>
                                    <p:animEffect filter="fade" transition="in">
                                      <p:cBhvr>
                                        <p:cTn dur="2000"/>
                                        <p:tgtEl>
                                          <p:spTgt spid="6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600"/>
                                  </p:stCondLst>
                                  <p:childTnLst>
                                    <p:set>
                                      <p:cBhvr>
                                        <p:cTn dur="1" fill="hold">
                                          <p:stCondLst>
                                            <p:cond delay="0"/>
                                          </p:stCondLst>
                                        </p:cTn>
                                        <p:tgtEl>
                                          <p:spTgt spid="68">
                                            <p:txEl>
                                              <p:pRg end="8" st="8"/>
                                            </p:txEl>
                                          </p:spTgt>
                                        </p:tgtEl>
                                        <p:attrNameLst>
                                          <p:attrName>style.visibility</p:attrName>
                                        </p:attrNameLst>
                                      </p:cBhvr>
                                      <p:to>
                                        <p:strVal val="visible"/>
                                      </p:to>
                                    </p:set>
                                    <p:animEffect filter="fade" transition="in">
                                      <p:cBhvr>
                                        <p:cTn dur="2000"/>
                                        <p:tgtEl>
                                          <p:spTgt spid="6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ree Column">
  <p:cSld name="3_tree Column">
    <p:spTree>
      <p:nvGrpSpPr>
        <p:cNvPr id="69" name="Shape 69"/>
        <p:cNvGrpSpPr/>
        <p:nvPr/>
      </p:nvGrpSpPr>
      <p:grpSpPr>
        <a:xfrm>
          <a:off x="0" y="0"/>
          <a:ext cx="0" cy="0"/>
          <a:chOff x="0" y="0"/>
          <a:chExt cx="0" cy="0"/>
        </a:xfrm>
      </p:grpSpPr>
      <p:sp>
        <p:nvSpPr>
          <p:cNvPr id="70" name="Google Shape;70;p32"/>
          <p:cNvSpPr/>
          <p:nvPr>
            <p:ph idx="2" type="pic"/>
          </p:nvPr>
        </p:nvSpPr>
        <p:spPr>
          <a:xfrm>
            <a:off x="838200" y="1855303"/>
            <a:ext cx="3362739" cy="2994989"/>
          </a:xfrm>
          <a:prstGeom prst="rect">
            <a:avLst/>
          </a:prstGeom>
          <a:noFill/>
          <a:ln>
            <a:noFill/>
          </a:ln>
        </p:spPr>
      </p:sp>
      <p:sp>
        <p:nvSpPr>
          <p:cNvPr id="71" name="Google Shape;71;p32"/>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2" name="Google Shape;72;p32"/>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rgbClr val="0E0E0E"/>
              </a:buClr>
              <a:buSzPts val="1600"/>
              <a:buFont typeface="Arial"/>
              <a:buNone/>
              <a:defRPr b="0" i="0" sz="1600" u="none" cap="none" strike="noStrike">
                <a:solidFill>
                  <a:srgbClr val="0E0E0E"/>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73" name="Google Shape;73;p32"/>
          <p:cNvSpPr/>
          <p:nvPr>
            <p:ph idx="3" type="pic"/>
          </p:nvPr>
        </p:nvSpPr>
        <p:spPr>
          <a:xfrm>
            <a:off x="4414630" y="1855302"/>
            <a:ext cx="3362739" cy="2994989"/>
          </a:xfrm>
          <a:prstGeom prst="rect">
            <a:avLst/>
          </a:prstGeom>
          <a:noFill/>
          <a:ln>
            <a:noFill/>
          </a:ln>
        </p:spPr>
      </p:sp>
      <p:sp>
        <p:nvSpPr>
          <p:cNvPr id="74" name="Google Shape;74;p32"/>
          <p:cNvSpPr/>
          <p:nvPr>
            <p:ph idx="4" type="pic"/>
          </p:nvPr>
        </p:nvSpPr>
        <p:spPr>
          <a:xfrm>
            <a:off x="7991061" y="1855302"/>
            <a:ext cx="3362739" cy="2994989"/>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ix Column">
  <p:cSld name="4_six Column">
    <p:spTree>
      <p:nvGrpSpPr>
        <p:cNvPr id="75" name="Shape 75"/>
        <p:cNvGrpSpPr/>
        <p:nvPr/>
      </p:nvGrpSpPr>
      <p:grpSpPr>
        <a:xfrm>
          <a:off x="0" y="0"/>
          <a:ext cx="0" cy="0"/>
          <a:chOff x="0" y="0"/>
          <a:chExt cx="0" cy="0"/>
        </a:xfrm>
      </p:grpSpPr>
      <p:sp>
        <p:nvSpPr>
          <p:cNvPr id="76" name="Google Shape;76;p33"/>
          <p:cNvSpPr/>
          <p:nvPr>
            <p:ph idx="2" type="pic"/>
          </p:nvPr>
        </p:nvSpPr>
        <p:spPr>
          <a:xfrm>
            <a:off x="838200" y="1775655"/>
            <a:ext cx="3362739" cy="1550641"/>
          </a:xfrm>
          <a:prstGeom prst="rect">
            <a:avLst/>
          </a:prstGeom>
          <a:noFill/>
          <a:ln>
            <a:noFill/>
          </a:ln>
        </p:spPr>
      </p:sp>
      <p:sp>
        <p:nvSpPr>
          <p:cNvPr id="77" name="Google Shape;77;p33"/>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8" name="Google Shape;78;p33"/>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79" name="Google Shape;79;p33"/>
          <p:cNvSpPr/>
          <p:nvPr>
            <p:ph idx="3" type="pic"/>
          </p:nvPr>
        </p:nvSpPr>
        <p:spPr>
          <a:xfrm>
            <a:off x="4414630" y="1775654"/>
            <a:ext cx="3362739" cy="1550641"/>
          </a:xfrm>
          <a:prstGeom prst="rect">
            <a:avLst/>
          </a:prstGeom>
          <a:noFill/>
          <a:ln>
            <a:noFill/>
          </a:ln>
        </p:spPr>
      </p:sp>
      <p:sp>
        <p:nvSpPr>
          <p:cNvPr id="80" name="Google Shape;80;p33"/>
          <p:cNvSpPr/>
          <p:nvPr>
            <p:ph idx="4" type="pic"/>
          </p:nvPr>
        </p:nvSpPr>
        <p:spPr>
          <a:xfrm>
            <a:off x="7991061" y="1775654"/>
            <a:ext cx="3362739" cy="1550641"/>
          </a:xfrm>
          <a:prstGeom prst="rect">
            <a:avLst/>
          </a:prstGeom>
          <a:noFill/>
          <a:ln>
            <a:noFill/>
          </a:ln>
        </p:spPr>
      </p:sp>
      <p:sp>
        <p:nvSpPr>
          <p:cNvPr id="81" name="Google Shape;81;p33"/>
          <p:cNvSpPr/>
          <p:nvPr>
            <p:ph idx="5" type="pic"/>
          </p:nvPr>
        </p:nvSpPr>
        <p:spPr>
          <a:xfrm>
            <a:off x="838200" y="4061655"/>
            <a:ext cx="3362739" cy="1550641"/>
          </a:xfrm>
          <a:prstGeom prst="rect">
            <a:avLst/>
          </a:prstGeom>
          <a:noFill/>
          <a:ln>
            <a:noFill/>
          </a:ln>
        </p:spPr>
      </p:sp>
      <p:sp>
        <p:nvSpPr>
          <p:cNvPr id="82" name="Google Shape;82;p33"/>
          <p:cNvSpPr/>
          <p:nvPr>
            <p:ph idx="6" type="pic"/>
          </p:nvPr>
        </p:nvSpPr>
        <p:spPr>
          <a:xfrm>
            <a:off x="4414630" y="4061654"/>
            <a:ext cx="3362739" cy="1550641"/>
          </a:xfrm>
          <a:prstGeom prst="rect">
            <a:avLst/>
          </a:prstGeom>
          <a:noFill/>
          <a:ln>
            <a:noFill/>
          </a:ln>
        </p:spPr>
      </p:sp>
      <p:sp>
        <p:nvSpPr>
          <p:cNvPr id="83" name="Google Shape;83;p33"/>
          <p:cNvSpPr/>
          <p:nvPr>
            <p:ph idx="7" type="pic"/>
          </p:nvPr>
        </p:nvSpPr>
        <p:spPr>
          <a:xfrm>
            <a:off x="7991061" y="4061654"/>
            <a:ext cx="3362739" cy="1550641"/>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ix Column small">
  <p:cSld name="5_six Column small">
    <p:spTree>
      <p:nvGrpSpPr>
        <p:cNvPr id="84" name="Shape 84"/>
        <p:cNvGrpSpPr/>
        <p:nvPr/>
      </p:nvGrpSpPr>
      <p:grpSpPr>
        <a:xfrm>
          <a:off x="0" y="0"/>
          <a:ext cx="0" cy="0"/>
          <a:chOff x="0" y="0"/>
          <a:chExt cx="0" cy="0"/>
        </a:xfrm>
      </p:grpSpPr>
      <p:sp>
        <p:nvSpPr>
          <p:cNvPr id="85" name="Google Shape;85;p34"/>
          <p:cNvSpPr/>
          <p:nvPr>
            <p:ph idx="2" type="pic"/>
          </p:nvPr>
        </p:nvSpPr>
        <p:spPr>
          <a:xfrm>
            <a:off x="838201" y="1775655"/>
            <a:ext cx="1414670" cy="1550641"/>
          </a:xfrm>
          <a:prstGeom prst="rect">
            <a:avLst/>
          </a:prstGeom>
          <a:noFill/>
          <a:ln>
            <a:noFill/>
          </a:ln>
        </p:spPr>
      </p:sp>
      <p:sp>
        <p:nvSpPr>
          <p:cNvPr id="86" name="Google Shape;86;p34"/>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7" name="Google Shape;87;p34"/>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88" name="Google Shape;88;p34"/>
          <p:cNvSpPr/>
          <p:nvPr>
            <p:ph idx="3" type="pic"/>
          </p:nvPr>
        </p:nvSpPr>
        <p:spPr>
          <a:xfrm>
            <a:off x="4414631" y="1775654"/>
            <a:ext cx="1414670" cy="1550641"/>
          </a:xfrm>
          <a:prstGeom prst="rect">
            <a:avLst/>
          </a:prstGeom>
          <a:noFill/>
          <a:ln>
            <a:noFill/>
          </a:ln>
        </p:spPr>
      </p:sp>
      <p:sp>
        <p:nvSpPr>
          <p:cNvPr id="89" name="Google Shape;89;p34"/>
          <p:cNvSpPr/>
          <p:nvPr>
            <p:ph idx="4" type="pic"/>
          </p:nvPr>
        </p:nvSpPr>
        <p:spPr>
          <a:xfrm>
            <a:off x="7991062" y="1775654"/>
            <a:ext cx="1414670" cy="1550641"/>
          </a:xfrm>
          <a:prstGeom prst="rect">
            <a:avLst/>
          </a:prstGeom>
          <a:noFill/>
          <a:ln>
            <a:noFill/>
          </a:ln>
        </p:spPr>
      </p:sp>
      <p:sp>
        <p:nvSpPr>
          <p:cNvPr id="90" name="Google Shape;90;p34"/>
          <p:cNvSpPr/>
          <p:nvPr>
            <p:ph idx="5" type="pic"/>
          </p:nvPr>
        </p:nvSpPr>
        <p:spPr>
          <a:xfrm>
            <a:off x="838201" y="4061655"/>
            <a:ext cx="1414670" cy="1550641"/>
          </a:xfrm>
          <a:prstGeom prst="rect">
            <a:avLst/>
          </a:prstGeom>
          <a:noFill/>
          <a:ln>
            <a:noFill/>
          </a:ln>
        </p:spPr>
      </p:sp>
      <p:sp>
        <p:nvSpPr>
          <p:cNvPr id="91" name="Google Shape;91;p34"/>
          <p:cNvSpPr/>
          <p:nvPr>
            <p:ph idx="6" type="pic"/>
          </p:nvPr>
        </p:nvSpPr>
        <p:spPr>
          <a:xfrm>
            <a:off x="4414631" y="4061654"/>
            <a:ext cx="1414670" cy="1550641"/>
          </a:xfrm>
          <a:prstGeom prst="rect">
            <a:avLst/>
          </a:prstGeom>
          <a:noFill/>
          <a:ln>
            <a:noFill/>
          </a:ln>
        </p:spPr>
      </p:sp>
      <p:sp>
        <p:nvSpPr>
          <p:cNvPr id="92" name="Google Shape;92;p34"/>
          <p:cNvSpPr/>
          <p:nvPr>
            <p:ph idx="7" type="pic"/>
          </p:nvPr>
        </p:nvSpPr>
        <p:spPr>
          <a:xfrm>
            <a:off x="7991062" y="4061654"/>
            <a:ext cx="1414670" cy="1550641"/>
          </a:xfrm>
          <a:prstGeom prst="rect">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Full page">
  <p:cSld name="4_Full page">
    <p:spTree>
      <p:nvGrpSpPr>
        <p:cNvPr id="93" name="Shape 93"/>
        <p:cNvGrpSpPr/>
        <p:nvPr/>
      </p:nvGrpSpPr>
      <p:grpSpPr>
        <a:xfrm>
          <a:off x="0" y="0"/>
          <a:ext cx="0" cy="0"/>
          <a:chOff x="0" y="0"/>
          <a:chExt cx="0" cy="0"/>
        </a:xfrm>
      </p:grpSpPr>
      <p:sp>
        <p:nvSpPr>
          <p:cNvPr id="94" name="Google Shape;94;p35"/>
          <p:cNvSpPr/>
          <p:nvPr>
            <p:ph idx="2" type="pic"/>
          </p:nvPr>
        </p:nvSpPr>
        <p:spPr>
          <a:xfrm>
            <a:off x="0" y="0"/>
            <a:ext cx="2441448" cy="2295144"/>
          </a:xfrm>
          <a:prstGeom prst="rect">
            <a:avLst/>
          </a:prstGeom>
          <a:noFill/>
          <a:ln>
            <a:noFill/>
          </a:ln>
        </p:spPr>
      </p:sp>
      <p:sp>
        <p:nvSpPr>
          <p:cNvPr id="95" name="Google Shape;95;p35"/>
          <p:cNvSpPr/>
          <p:nvPr>
            <p:ph idx="3" type="pic"/>
          </p:nvPr>
        </p:nvSpPr>
        <p:spPr>
          <a:xfrm>
            <a:off x="2437638" y="0"/>
            <a:ext cx="2441448" cy="2295144"/>
          </a:xfrm>
          <a:prstGeom prst="rect">
            <a:avLst/>
          </a:prstGeom>
          <a:noFill/>
          <a:ln>
            <a:noFill/>
          </a:ln>
        </p:spPr>
      </p:sp>
      <p:sp>
        <p:nvSpPr>
          <p:cNvPr id="96" name="Google Shape;96;p35"/>
          <p:cNvSpPr/>
          <p:nvPr>
            <p:ph idx="4" type="pic"/>
          </p:nvPr>
        </p:nvSpPr>
        <p:spPr>
          <a:xfrm>
            <a:off x="4875276" y="0"/>
            <a:ext cx="2441448" cy="2295144"/>
          </a:xfrm>
          <a:prstGeom prst="rect">
            <a:avLst/>
          </a:prstGeom>
          <a:noFill/>
          <a:ln>
            <a:noFill/>
          </a:ln>
        </p:spPr>
      </p:sp>
      <p:sp>
        <p:nvSpPr>
          <p:cNvPr id="97" name="Google Shape;97;p35"/>
          <p:cNvSpPr/>
          <p:nvPr>
            <p:ph idx="5" type="pic"/>
          </p:nvPr>
        </p:nvSpPr>
        <p:spPr>
          <a:xfrm>
            <a:off x="7312914" y="0"/>
            <a:ext cx="2441448" cy="2295144"/>
          </a:xfrm>
          <a:prstGeom prst="rect">
            <a:avLst/>
          </a:prstGeom>
          <a:noFill/>
          <a:ln>
            <a:noFill/>
          </a:ln>
        </p:spPr>
      </p:sp>
      <p:sp>
        <p:nvSpPr>
          <p:cNvPr id="98" name="Google Shape;98;p35"/>
          <p:cNvSpPr/>
          <p:nvPr>
            <p:ph idx="6" type="pic"/>
          </p:nvPr>
        </p:nvSpPr>
        <p:spPr>
          <a:xfrm>
            <a:off x="9750552" y="0"/>
            <a:ext cx="2441448" cy="2295144"/>
          </a:xfrm>
          <a:prstGeom prst="rect">
            <a:avLst/>
          </a:prstGeom>
          <a:noFill/>
          <a:ln>
            <a:noFill/>
          </a:ln>
        </p:spPr>
      </p:sp>
      <p:sp>
        <p:nvSpPr>
          <p:cNvPr id="99" name="Google Shape;99;p35"/>
          <p:cNvSpPr/>
          <p:nvPr>
            <p:ph idx="7" type="pic"/>
          </p:nvPr>
        </p:nvSpPr>
        <p:spPr>
          <a:xfrm>
            <a:off x="0" y="2281428"/>
            <a:ext cx="2441448" cy="2295144"/>
          </a:xfrm>
          <a:prstGeom prst="rect">
            <a:avLst/>
          </a:prstGeom>
          <a:noFill/>
          <a:ln>
            <a:noFill/>
          </a:ln>
        </p:spPr>
      </p:sp>
      <p:sp>
        <p:nvSpPr>
          <p:cNvPr id="100" name="Google Shape;100;p35"/>
          <p:cNvSpPr/>
          <p:nvPr>
            <p:ph idx="8" type="pic"/>
          </p:nvPr>
        </p:nvSpPr>
        <p:spPr>
          <a:xfrm>
            <a:off x="2437638" y="2281428"/>
            <a:ext cx="2441448" cy="2295144"/>
          </a:xfrm>
          <a:prstGeom prst="rect">
            <a:avLst/>
          </a:prstGeom>
          <a:noFill/>
          <a:ln>
            <a:noFill/>
          </a:ln>
        </p:spPr>
      </p:sp>
      <p:sp>
        <p:nvSpPr>
          <p:cNvPr id="101" name="Google Shape;101;p35"/>
          <p:cNvSpPr/>
          <p:nvPr>
            <p:ph idx="9" type="pic"/>
          </p:nvPr>
        </p:nvSpPr>
        <p:spPr>
          <a:xfrm>
            <a:off x="4875276" y="2281428"/>
            <a:ext cx="2441448" cy="2295144"/>
          </a:xfrm>
          <a:prstGeom prst="rect">
            <a:avLst/>
          </a:prstGeom>
          <a:noFill/>
          <a:ln>
            <a:noFill/>
          </a:ln>
        </p:spPr>
      </p:sp>
      <p:sp>
        <p:nvSpPr>
          <p:cNvPr id="102" name="Google Shape;102;p35"/>
          <p:cNvSpPr/>
          <p:nvPr>
            <p:ph idx="13" type="pic"/>
          </p:nvPr>
        </p:nvSpPr>
        <p:spPr>
          <a:xfrm>
            <a:off x="7312914" y="2281428"/>
            <a:ext cx="2441448" cy="2295144"/>
          </a:xfrm>
          <a:prstGeom prst="rect">
            <a:avLst/>
          </a:prstGeom>
          <a:noFill/>
          <a:ln>
            <a:noFill/>
          </a:ln>
        </p:spPr>
      </p:sp>
      <p:sp>
        <p:nvSpPr>
          <p:cNvPr id="103" name="Google Shape;103;p35"/>
          <p:cNvSpPr/>
          <p:nvPr>
            <p:ph idx="14" type="pic"/>
          </p:nvPr>
        </p:nvSpPr>
        <p:spPr>
          <a:xfrm>
            <a:off x="9750552" y="2281428"/>
            <a:ext cx="2441448" cy="2295144"/>
          </a:xfrm>
          <a:prstGeom prst="rect">
            <a:avLst/>
          </a:prstGeom>
          <a:noFill/>
          <a:ln>
            <a:noFill/>
          </a:ln>
        </p:spPr>
      </p:sp>
      <p:sp>
        <p:nvSpPr>
          <p:cNvPr id="104" name="Google Shape;104;p35"/>
          <p:cNvSpPr/>
          <p:nvPr>
            <p:ph idx="15" type="pic"/>
          </p:nvPr>
        </p:nvSpPr>
        <p:spPr>
          <a:xfrm>
            <a:off x="0" y="4562856"/>
            <a:ext cx="2441448" cy="2295144"/>
          </a:xfrm>
          <a:prstGeom prst="rect">
            <a:avLst/>
          </a:prstGeom>
          <a:noFill/>
          <a:ln>
            <a:noFill/>
          </a:ln>
        </p:spPr>
      </p:sp>
      <p:sp>
        <p:nvSpPr>
          <p:cNvPr id="105" name="Google Shape;105;p35"/>
          <p:cNvSpPr/>
          <p:nvPr>
            <p:ph idx="16" type="pic"/>
          </p:nvPr>
        </p:nvSpPr>
        <p:spPr>
          <a:xfrm>
            <a:off x="2446782" y="4562856"/>
            <a:ext cx="2441448" cy="2295144"/>
          </a:xfrm>
          <a:prstGeom prst="rect">
            <a:avLst/>
          </a:prstGeom>
          <a:noFill/>
          <a:ln>
            <a:noFill/>
          </a:ln>
        </p:spPr>
      </p:sp>
      <p:sp>
        <p:nvSpPr>
          <p:cNvPr id="106" name="Google Shape;106;p35"/>
          <p:cNvSpPr/>
          <p:nvPr>
            <p:ph idx="17" type="pic"/>
          </p:nvPr>
        </p:nvSpPr>
        <p:spPr>
          <a:xfrm>
            <a:off x="4884420" y="4562856"/>
            <a:ext cx="2441448" cy="2295144"/>
          </a:xfrm>
          <a:prstGeom prst="rect">
            <a:avLst/>
          </a:prstGeom>
          <a:noFill/>
          <a:ln>
            <a:noFill/>
          </a:ln>
        </p:spPr>
      </p:sp>
      <p:sp>
        <p:nvSpPr>
          <p:cNvPr id="107" name="Google Shape;107;p35"/>
          <p:cNvSpPr/>
          <p:nvPr>
            <p:ph idx="18" type="pic"/>
          </p:nvPr>
        </p:nvSpPr>
        <p:spPr>
          <a:xfrm>
            <a:off x="7322058" y="4562856"/>
            <a:ext cx="2441448" cy="2295144"/>
          </a:xfrm>
          <a:prstGeom prst="rect">
            <a:avLst/>
          </a:prstGeom>
          <a:noFill/>
          <a:ln>
            <a:noFill/>
          </a:ln>
        </p:spPr>
      </p:sp>
      <p:sp>
        <p:nvSpPr>
          <p:cNvPr id="108" name="Google Shape;108;p35"/>
          <p:cNvSpPr/>
          <p:nvPr>
            <p:ph idx="19" type="pic"/>
          </p:nvPr>
        </p:nvSpPr>
        <p:spPr>
          <a:xfrm>
            <a:off x="9750552" y="4562856"/>
            <a:ext cx="2441448" cy="2295144"/>
          </a:xfrm>
          <a:prstGeom prst="rect">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24 images Full page">
  <p:cSld name="5_24 images Full page">
    <p:spTree>
      <p:nvGrpSpPr>
        <p:cNvPr id="109" name="Shape 109"/>
        <p:cNvGrpSpPr/>
        <p:nvPr/>
      </p:nvGrpSpPr>
      <p:grpSpPr>
        <a:xfrm>
          <a:off x="0" y="0"/>
          <a:ext cx="0" cy="0"/>
          <a:chOff x="0" y="0"/>
          <a:chExt cx="0" cy="0"/>
        </a:xfrm>
      </p:grpSpPr>
      <p:sp>
        <p:nvSpPr>
          <p:cNvPr id="110" name="Google Shape;110;p36"/>
          <p:cNvSpPr/>
          <p:nvPr>
            <p:ph idx="2" type="pic"/>
          </p:nvPr>
        </p:nvSpPr>
        <p:spPr>
          <a:xfrm>
            <a:off x="0" y="0"/>
            <a:ext cx="2048256" cy="1728216"/>
          </a:xfrm>
          <a:prstGeom prst="rect">
            <a:avLst/>
          </a:prstGeom>
          <a:noFill/>
          <a:ln>
            <a:noFill/>
          </a:ln>
        </p:spPr>
      </p:sp>
      <p:sp>
        <p:nvSpPr>
          <p:cNvPr id="111" name="Google Shape;111;p36"/>
          <p:cNvSpPr/>
          <p:nvPr>
            <p:ph idx="3" type="pic"/>
          </p:nvPr>
        </p:nvSpPr>
        <p:spPr>
          <a:xfrm>
            <a:off x="2028749" y="0"/>
            <a:ext cx="2048256" cy="1728216"/>
          </a:xfrm>
          <a:prstGeom prst="rect">
            <a:avLst/>
          </a:prstGeom>
          <a:noFill/>
          <a:ln>
            <a:noFill/>
          </a:ln>
        </p:spPr>
      </p:sp>
      <p:sp>
        <p:nvSpPr>
          <p:cNvPr id="112" name="Google Shape;112;p36"/>
          <p:cNvSpPr/>
          <p:nvPr>
            <p:ph idx="4" type="pic"/>
          </p:nvPr>
        </p:nvSpPr>
        <p:spPr>
          <a:xfrm>
            <a:off x="4057498" y="0"/>
            <a:ext cx="2048256" cy="1728216"/>
          </a:xfrm>
          <a:prstGeom prst="rect">
            <a:avLst/>
          </a:prstGeom>
          <a:noFill/>
          <a:ln>
            <a:noFill/>
          </a:ln>
        </p:spPr>
      </p:sp>
      <p:sp>
        <p:nvSpPr>
          <p:cNvPr id="113" name="Google Shape;113;p36"/>
          <p:cNvSpPr/>
          <p:nvPr>
            <p:ph idx="5" type="pic"/>
          </p:nvPr>
        </p:nvSpPr>
        <p:spPr>
          <a:xfrm>
            <a:off x="6086247" y="0"/>
            <a:ext cx="2048256" cy="1728216"/>
          </a:xfrm>
          <a:prstGeom prst="rect">
            <a:avLst/>
          </a:prstGeom>
          <a:noFill/>
          <a:ln>
            <a:noFill/>
          </a:ln>
        </p:spPr>
      </p:sp>
      <p:sp>
        <p:nvSpPr>
          <p:cNvPr id="114" name="Google Shape;114;p36"/>
          <p:cNvSpPr/>
          <p:nvPr>
            <p:ph idx="6" type="pic"/>
          </p:nvPr>
        </p:nvSpPr>
        <p:spPr>
          <a:xfrm>
            <a:off x="10143744" y="0"/>
            <a:ext cx="2048256" cy="1728216"/>
          </a:xfrm>
          <a:prstGeom prst="rect">
            <a:avLst/>
          </a:prstGeom>
          <a:noFill/>
          <a:ln>
            <a:noFill/>
          </a:ln>
        </p:spPr>
      </p:sp>
      <p:sp>
        <p:nvSpPr>
          <p:cNvPr id="115" name="Google Shape;115;p36"/>
          <p:cNvSpPr/>
          <p:nvPr>
            <p:ph idx="7" type="pic"/>
          </p:nvPr>
        </p:nvSpPr>
        <p:spPr>
          <a:xfrm>
            <a:off x="8114996" y="0"/>
            <a:ext cx="2048256" cy="1728216"/>
          </a:xfrm>
          <a:prstGeom prst="rect">
            <a:avLst/>
          </a:prstGeom>
          <a:noFill/>
          <a:ln>
            <a:noFill/>
          </a:ln>
        </p:spPr>
      </p:sp>
      <p:sp>
        <p:nvSpPr>
          <p:cNvPr id="116" name="Google Shape;116;p36"/>
          <p:cNvSpPr/>
          <p:nvPr>
            <p:ph idx="8" type="pic"/>
          </p:nvPr>
        </p:nvSpPr>
        <p:spPr>
          <a:xfrm>
            <a:off x="0" y="1709928"/>
            <a:ext cx="2048256" cy="1728216"/>
          </a:xfrm>
          <a:prstGeom prst="rect">
            <a:avLst/>
          </a:prstGeom>
          <a:noFill/>
          <a:ln>
            <a:noFill/>
          </a:ln>
        </p:spPr>
      </p:sp>
      <p:sp>
        <p:nvSpPr>
          <p:cNvPr id="117" name="Google Shape;117;p36"/>
          <p:cNvSpPr/>
          <p:nvPr>
            <p:ph idx="9" type="pic"/>
          </p:nvPr>
        </p:nvSpPr>
        <p:spPr>
          <a:xfrm>
            <a:off x="2028749" y="1709928"/>
            <a:ext cx="2048256" cy="1728216"/>
          </a:xfrm>
          <a:prstGeom prst="rect">
            <a:avLst/>
          </a:prstGeom>
          <a:noFill/>
          <a:ln>
            <a:noFill/>
          </a:ln>
        </p:spPr>
      </p:sp>
      <p:sp>
        <p:nvSpPr>
          <p:cNvPr id="118" name="Google Shape;118;p36"/>
          <p:cNvSpPr/>
          <p:nvPr>
            <p:ph idx="13" type="pic"/>
          </p:nvPr>
        </p:nvSpPr>
        <p:spPr>
          <a:xfrm>
            <a:off x="4057498" y="1709928"/>
            <a:ext cx="2048256" cy="1728216"/>
          </a:xfrm>
          <a:prstGeom prst="rect">
            <a:avLst/>
          </a:prstGeom>
          <a:noFill/>
          <a:ln>
            <a:noFill/>
          </a:ln>
        </p:spPr>
      </p:sp>
      <p:sp>
        <p:nvSpPr>
          <p:cNvPr id="119" name="Google Shape;119;p36"/>
          <p:cNvSpPr/>
          <p:nvPr>
            <p:ph idx="14" type="pic"/>
          </p:nvPr>
        </p:nvSpPr>
        <p:spPr>
          <a:xfrm>
            <a:off x="6086247" y="1709928"/>
            <a:ext cx="2048256" cy="1728216"/>
          </a:xfrm>
          <a:prstGeom prst="rect">
            <a:avLst/>
          </a:prstGeom>
          <a:noFill/>
          <a:ln>
            <a:noFill/>
          </a:ln>
        </p:spPr>
      </p:sp>
      <p:sp>
        <p:nvSpPr>
          <p:cNvPr id="120" name="Google Shape;120;p36"/>
          <p:cNvSpPr/>
          <p:nvPr>
            <p:ph idx="15" type="pic"/>
          </p:nvPr>
        </p:nvSpPr>
        <p:spPr>
          <a:xfrm>
            <a:off x="10143744" y="1709928"/>
            <a:ext cx="2048256" cy="1728216"/>
          </a:xfrm>
          <a:prstGeom prst="rect">
            <a:avLst/>
          </a:prstGeom>
          <a:noFill/>
          <a:ln>
            <a:noFill/>
          </a:ln>
        </p:spPr>
      </p:sp>
      <p:sp>
        <p:nvSpPr>
          <p:cNvPr id="121" name="Google Shape;121;p36"/>
          <p:cNvSpPr/>
          <p:nvPr>
            <p:ph idx="16" type="pic"/>
          </p:nvPr>
        </p:nvSpPr>
        <p:spPr>
          <a:xfrm>
            <a:off x="8114996" y="1709928"/>
            <a:ext cx="2048256" cy="1728216"/>
          </a:xfrm>
          <a:prstGeom prst="rect">
            <a:avLst/>
          </a:prstGeom>
          <a:noFill/>
          <a:ln>
            <a:noFill/>
          </a:ln>
        </p:spPr>
      </p:sp>
      <p:sp>
        <p:nvSpPr>
          <p:cNvPr id="122" name="Google Shape;122;p36"/>
          <p:cNvSpPr/>
          <p:nvPr>
            <p:ph idx="17" type="pic"/>
          </p:nvPr>
        </p:nvSpPr>
        <p:spPr>
          <a:xfrm>
            <a:off x="0" y="3419856"/>
            <a:ext cx="2048256" cy="1728216"/>
          </a:xfrm>
          <a:prstGeom prst="rect">
            <a:avLst/>
          </a:prstGeom>
          <a:noFill/>
          <a:ln>
            <a:noFill/>
          </a:ln>
        </p:spPr>
      </p:sp>
      <p:sp>
        <p:nvSpPr>
          <p:cNvPr id="123" name="Google Shape;123;p36"/>
          <p:cNvSpPr/>
          <p:nvPr>
            <p:ph idx="18" type="pic"/>
          </p:nvPr>
        </p:nvSpPr>
        <p:spPr>
          <a:xfrm>
            <a:off x="2028749" y="3419856"/>
            <a:ext cx="2048256" cy="1728216"/>
          </a:xfrm>
          <a:prstGeom prst="rect">
            <a:avLst/>
          </a:prstGeom>
          <a:noFill/>
          <a:ln>
            <a:noFill/>
          </a:ln>
        </p:spPr>
      </p:sp>
      <p:sp>
        <p:nvSpPr>
          <p:cNvPr id="124" name="Google Shape;124;p36"/>
          <p:cNvSpPr/>
          <p:nvPr>
            <p:ph idx="19" type="pic"/>
          </p:nvPr>
        </p:nvSpPr>
        <p:spPr>
          <a:xfrm>
            <a:off x="4057498" y="3419856"/>
            <a:ext cx="2048256" cy="1728216"/>
          </a:xfrm>
          <a:prstGeom prst="rect">
            <a:avLst/>
          </a:prstGeom>
          <a:noFill/>
          <a:ln>
            <a:noFill/>
          </a:ln>
        </p:spPr>
      </p:sp>
      <p:sp>
        <p:nvSpPr>
          <p:cNvPr id="125" name="Google Shape;125;p36"/>
          <p:cNvSpPr/>
          <p:nvPr>
            <p:ph idx="20" type="pic"/>
          </p:nvPr>
        </p:nvSpPr>
        <p:spPr>
          <a:xfrm>
            <a:off x="6086247" y="3419856"/>
            <a:ext cx="2048256" cy="1728216"/>
          </a:xfrm>
          <a:prstGeom prst="rect">
            <a:avLst/>
          </a:prstGeom>
          <a:noFill/>
          <a:ln>
            <a:noFill/>
          </a:ln>
        </p:spPr>
      </p:sp>
      <p:sp>
        <p:nvSpPr>
          <p:cNvPr id="126" name="Google Shape;126;p36"/>
          <p:cNvSpPr/>
          <p:nvPr>
            <p:ph idx="21" type="pic"/>
          </p:nvPr>
        </p:nvSpPr>
        <p:spPr>
          <a:xfrm>
            <a:off x="10143744" y="3419856"/>
            <a:ext cx="2048256" cy="1728216"/>
          </a:xfrm>
          <a:prstGeom prst="rect">
            <a:avLst/>
          </a:prstGeom>
          <a:noFill/>
          <a:ln>
            <a:noFill/>
          </a:ln>
        </p:spPr>
      </p:sp>
      <p:sp>
        <p:nvSpPr>
          <p:cNvPr id="127" name="Google Shape;127;p36"/>
          <p:cNvSpPr/>
          <p:nvPr>
            <p:ph idx="22" type="pic"/>
          </p:nvPr>
        </p:nvSpPr>
        <p:spPr>
          <a:xfrm>
            <a:off x="8114996" y="3419856"/>
            <a:ext cx="2048256" cy="1728216"/>
          </a:xfrm>
          <a:prstGeom prst="rect">
            <a:avLst/>
          </a:prstGeom>
          <a:noFill/>
          <a:ln>
            <a:noFill/>
          </a:ln>
        </p:spPr>
      </p:sp>
      <p:sp>
        <p:nvSpPr>
          <p:cNvPr id="128" name="Google Shape;128;p36"/>
          <p:cNvSpPr/>
          <p:nvPr>
            <p:ph idx="23" type="pic"/>
          </p:nvPr>
        </p:nvSpPr>
        <p:spPr>
          <a:xfrm>
            <a:off x="0" y="5129784"/>
            <a:ext cx="2048256" cy="1728216"/>
          </a:xfrm>
          <a:prstGeom prst="rect">
            <a:avLst/>
          </a:prstGeom>
          <a:noFill/>
          <a:ln>
            <a:noFill/>
          </a:ln>
        </p:spPr>
      </p:sp>
      <p:sp>
        <p:nvSpPr>
          <p:cNvPr id="129" name="Google Shape;129;p36"/>
          <p:cNvSpPr/>
          <p:nvPr>
            <p:ph idx="24" type="pic"/>
          </p:nvPr>
        </p:nvSpPr>
        <p:spPr>
          <a:xfrm>
            <a:off x="2028749" y="5129784"/>
            <a:ext cx="2048256" cy="1728216"/>
          </a:xfrm>
          <a:prstGeom prst="rect">
            <a:avLst/>
          </a:prstGeom>
          <a:noFill/>
          <a:ln>
            <a:noFill/>
          </a:ln>
        </p:spPr>
      </p:sp>
      <p:sp>
        <p:nvSpPr>
          <p:cNvPr id="130" name="Google Shape;130;p36"/>
          <p:cNvSpPr/>
          <p:nvPr>
            <p:ph idx="25" type="pic"/>
          </p:nvPr>
        </p:nvSpPr>
        <p:spPr>
          <a:xfrm>
            <a:off x="4057498" y="5129784"/>
            <a:ext cx="2048256" cy="1728216"/>
          </a:xfrm>
          <a:prstGeom prst="rect">
            <a:avLst/>
          </a:prstGeom>
          <a:noFill/>
          <a:ln>
            <a:noFill/>
          </a:ln>
        </p:spPr>
      </p:sp>
      <p:sp>
        <p:nvSpPr>
          <p:cNvPr id="131" name="Google Shape;131;p36"/>
          <p:cNvSpPr/>
          <p:nvPr>
            <p:ph idx="26" type="pic"/>
          </p:nvPr>
        </p:nvSpPr>
        <p:spPr>
          <a:xfrm>
            <a:off x="6086247" y="5129784"/>
            <a:ext cx="2048256" cy="1728216"/>
          </a:xfrm>
          <a:prstGeom prst="rect">
            <a:avLst/>
          </a:prstGeom>
          <a:noFill/>
          <a:ln>
            <a:noFill/>
          </a:ln>
        </p:spPr>
      </p:sp>
      <p:sp>
        <p:nvSpPr>
          <p:cNvPr id="132" name="Google Shape;132;p36"/>
          <p:cNvSpPr/>
          <p:nvPr>
            <p:ph idx="27" type="pic"/>
          </p:nvPr>
        </p:nvSpPr>
        <p:spPr>
          <a:xfrm>
            <a:off x="10143744" y="5129784"/>
            <a:ext cx="2048256" cy="1728216"/>
          </a:xfrm>
          <a:prstGeom prst="rect">
            <a:avLst/>
          </a:prstGeom>
          <a:noFill/>
          <a:ln>
            <a:noFill/>
          </a:ln>
        </p:spPr>
      </p:sp>
      <p:sp>
        <p:nvSpPr>
          <p:cNvPr id="133" name="Google Shape;133;p36"/>
          <p:cNvSpPr/>
          <p:nvPr>
            <p:ph idx="28" type="pic"/>
          </p:nvPr>
        </p:nvSpPr>
        <p:spPr>
          <a:xfrm>
            <a:off x="8114996" y="5129784"/>
            <a:ext cx="2048256" cy="1728216"/>
          </a:xfrm>
          <a:prstGeom prst="rect">
            <a:avLst/>
          </a:prstGeom>
          <a:no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eight images">
  <p:cSld name="5_eight images">
    <p:spTree>
      <p:nvGrpSpPr>
        <p:cNvPr id="134" name="Shape 134"/>
        <p:cNvGrpSpPr/>
        <p:nvPr/>
      </p:nvGrpSpPr>
      <p:grpSpPr>
        <a:xfrm>
          <a:off x="0" y="0"/>
          <a:ext cx="0" cy="0"/>
          <a:chOff x="0" y="0"/>
          <a:chExt cx="0" cy="0"/>
        </a:xfrm>
      </p:grpSpPr>
      <p:sp>
        <p:nvSpPr>
          <p:cNvPr id="135" name="Google Shape;135;p37"/>
          <p:cNvSpPr/>
          <p:nvPr>
            <p:ph idx="2" type="pic"/>
          </p:nvPr>
        </p:nvSpPr>
        <p:spPr>
          <a:xfrm>
            <a:off x="-18288" y="0"/>
            <a:ext cx="3063240" cy="3438144"/>
          </a:xfrm>
          <a:prstGeom prst="rect">
            <a:avLst/>
          </a:prstGeom>
          <a:noFill/>
          <a:ln>
            <a:noFill/>
          </a:ln>
        </p:spPr>
      </p:sp>
      <p:sp>
        <p:nvSpPr>
          <p:cNvPr id="136" name="Google Shape;136;p37"/>
          <p:cNvSpPr/>
          <p:nvPr>
            <p:ph idx="3" type="pic"/>
          </p:nvPr>
        </p:nvSpPr>
        <p:spPr>
          <a:xfrm>
            <a:off x="3030728" y="0"/>
            <a:ext cx="3063240" cy="3438144"/>
          </a:xfrm>
          <a:prstGeom prst="rect">
            <a:avLst/>
          </a:prstGeom>
          <a:noFill/>
          <a:ln>
            <a:noFill/>
          </a:ln>
        </p:spPr>
      </p:sp>
      <p:sp>
        <p:nvSpPr>
          <p:cNvPr id="137" name="Google Shape;137;p37"/>
          <p:cNvSpPr/>
          <p:nvPr>
            <p:ph idx="4" type="pic"/>
          </p:nvPr>
        </p:nvSpPr>
        <p:spPr>
          <a:xfrm>
            <a:off x="6079744" y="0"/>
            <a:ext cx="3063240" cy="3438144"/>
          </a:xfrm>
          <a:prstGeom prst="rect">
            <a:avLst/>
          </a:prstGeom>
          <a:noFill/>
          <a:ln>
            <a:noFill/>
          </a:ln>
        </p:spPr>
      </p:sp>
      <p:sp>
        <p:nvSpPr>
          <p:cNvPr id="138" name="Google Shape;138;p37"/>
          <p:cNvSpPr/>
          <p:nvPr>
            <p:ph idx="5" type="pic"/>
          </p:nvPr>
        </p:nvSpPr>
        <p:spPr>
          <a:xfrm>
            <a:off x="9128760" y="0"/>
            <a:ext cx="3063240" cy="3438144"/>
          </a:xfrm>
          <a:prstGeom prst="rect">
            <a:avLst/>
          </a:prstGeom>
          <a:noFill/>
          <a:ln>
            <a:noFill/>
          </a:ln>
        </p:spPr>
      </p:sp>
      <p:sp>
        <p:nvSpPr>
          <p:cNvPr id="139" name="Google Shape;139;p37"/>
          <p:cNvSpPr/>
          <p:nvPr>
            <p:ph idx="6" type="pic"/>
          </p:nvPr>
        </p:nvSpPr>
        <p:spPr>
          <a:xfrm>
            <a:off x="-18288" y="3438144"/>
            <a:ext cx="3063240" cy="3438144"/>
          </a:xfrm>
          <a:prstGeom prst="rect">
            <a:avLst/>
          </a:prstGeom>
          <a:noFill/>
          <a:ln>
            <a:noFill/>
          </a:ln>
        </p:spPr>
      </p:sp>
      <p:sp>
        <p:nvSpPr>
          <p:cNvPr id="140" name="Google Shape;140;p37"/>
          <p:cNvSpPr/>
          <p:nvPr>
            <p:ph idx="7" type="pic"/>
          </p:nvPr>
        </p:nvSpPr>
        <p:spPr>
          <a:xfrm>
            <a:off x="3030728" y="3438144"/>
            <a:ext cx="3063240" cy="3438144"/>
          </a:xfrm>
          <a:prstGeom prst="rect">
            <a:avLst/>
          </a:prstGeom>
          <a:noFill/>
          <a:ln>
            <a:noFill/>
          </a:ln>
        </p:spPr>
      </p:sp>
      <p:sp>
        <p:nvSpPr>
          <p:cNvPr id="141" name="Google Shape;141;p37"/>
          <p:cNvSpPr/>
          <p:nvPr>
            <p:ph idx="8" type="pic"/>
          </p:nvPr>
        </p:nvSpPr>
        <p:spPr>
          <a:xfrm>
            <a:off x="6079744" y="3438144"/>
            <a:ext cx="3063240" cy="3438144"/>
          </a:xfrm>
          <a:prstGeom prst="rect">
            <a:avLst/>
          </a:prstGeom>
          <a:noFill/>
          <a:ln>
            <a:noFill/>
          </a:ln>
        </p:spPr>
      </p:sp>
      <p:sp>
        <p:nvSpPr>
          <p:cNvPr id="142" name="Google Shape;142;p37"/>
          <p:cNvSpPr/>
          <p:nvPr>
            <p:ph idx="9" type="pic"/>
          </p:nvPr>
        </p:nvSpPr>
        <p:spPr>
          <a:xfrm>
            <a:off x="9128760" y="3438144"/>
            <a:ext cx="3063240" cy="3438144"/>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eight images-text">
  <p:cSld name="6_eight images-text">
    <p:spTree>
      <p:nvGrpSpPr>
        <p:cNvPr id="143" name="Shape 143"/>
        <p:cNvGrpSpPr/>
        <p:nvPr/>
      </p:nvGrpSpPr>
      <p:grpSpPr>
        <a:xfrm>
          <a:off x="0" y="0"/>
          <a:ext cx="0" cy="0"/>
          <a:chOff x="0" y="0"/>
          <a:chExt cx="0" cy="0"/>
        </a:xfrm>
      </p:grpSpPr>
      <p:sp>
        <p:nvSpPr>
          <p:cNvPr id="144" name="Google Shape;144;p38"/>
          <p:cNvSpPr/>
          <p:nvPr>
            <p:ph idx="2" type="pic"/>
          </p:nvPr>
        </p:nvSpPr>
        <p:spPr>
          <a:xfrm>
            <a:off x="-18288" y="0"/>
            <a:ext cx="3063240" cy="3438144"/>
          </a:xfrm>
          <a:prstGeom prst="rect">
            <a:avLst/>
          </a:prstGeom>
          <a:noFill/>
          <a:ln>
            <a:noFill/>
          </a:ln>
        </p:spPr>
      </p:sp>
      <p:sp>
        <p:nvSpPr>
          <p:cNvPr id="145" name="Google Shape;145;p38"/>
          <p:cNvSpPr/>
          <p:nvPr>
            <p:ph idx="3" type="pic"/>
          </p:nvPr>
        </p:nvSpPr>
        <p:spPr>
          <a:xfrm>
            <a:off x="6079744" y="0"/>
            <a:ext cx="3063240" cy="3438144"/>
          </a:xfrm>
          <a:prstGeom prst="rect">
            <a:avLst/>
          </a:prstGeom>
          <a:noFill/>
          <a:ln>
            <a:noFill/>
          </a:ln>
        </p:spPr>
      </p:sp>
      <p:sp>
        <p:nvSpPr>
          <p:cNvPr id="146" name="Google Shape;146;p38"/>
          <p:cNvSpPr/>
          <p:nvPr>
            <p:ph idx="4" type="pic"/>
          </p:nvPr>
        </p:nvSpPr>
        <p:spPr>
          <a:xfrm>
            <a:off x="3030728" y="3438144"/>
            <a:ext cx="3063240" cy="3438144"/>
          </a:xfrm>
          <a:prstGeom prst="rect">
            <a:avLst/>
          </a:prstGeom>
          <a:noFill/>
          <a:ln>
            <a:noFill/>
          </a:ln>
        </p:spPr>
      </p:sp>
      <p:sp>
        <p:nvSpPr>
          <p:cNvPr id="147" name="Google Shape;147;p38"/>
          <p:cNvSpPr/>
          <p:nvPr>
            <p:ph idx="5" type="pic"/>
          </p:nvPr>
        </p:nvSpPr>
        <p:spPr>
          <a:xfrm>
            <a:off x="9128760" y="3438144"/>
            <a:ext cx="3063240" cy="3438144"/>
          </a:xfrm>
          <a:prstGeom prst="rect">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ircle">
  <p:cSld name="6_Circle">
    <p:spTree>
      <p:nvGrpSpPr>
        <p:cNvPr id="148" name="Shape 148"/>
        <p:cNvGrpSpPr/>
        <p:nvPr/>
      </p:nvGrpSpPr>
      <p:grpSpPr>
        <a:xfrm>
          <a:off x="0" y="0"/>
          <a:ext cx="0" cy="0"/>
          <a:chOff x="0" y="0"/>
          <a:chExt cx="0" cy="0"/>
        </a:xfrm>
      </p:grpSpPr>
      <p:sp>
        <p:nvSpPr>
          <p:cNvPr id="149" name="Google Shape;149;p39"/>
          <p:cNvSpPr/>
          <p:nvPr>
            <p:ph idx="2" type="pic"/>
          </p:nvPr>
        </p:nvSpPr>
        <p:spPr>
          <a:xfrm>
            <a:off x="1336854" y="1749287"/>
            <a:ext cx="2520000" cy="2520000"/>
          </a:xfrm>
          <a:prstGeom prst="ellipse">
            <a:avLst/>
          </a:prstGeom>
          <a:noFill/>
          <a:ln>
            <a:noFill/>
          </a:ln>
        </p:spPr>
      </p:sp>
      <p:sp>
        <p:nvSpPr>
          <p:cNvPr id="150" name="Google Shape;150;p39"/>
          <p:cNvSpPr/>
          <p:nvPr>
            <p:ph idx="3" type="pic"/>
          </p:nvPr>
        </p:nvSpPr>
        <p:spPr>
          <a:xfrm>
            <a:off x="4626599" y="1749287"/>
            <a:ext cx="2520000" cy="2520000"/>
          </a:xfrm>
          <a:prstGeom prst="ellipse">
            <a:avLst/>
          </a:prstGeom>
          <a:noFill/>
          <a:ln>
            <a:noFill/>
          </a:ln>
        </p:spPr>
      </p:sp>
      <p:sp>
        <p:nvSpPr>
          <p:cNvPr id="151" name="Google Shape;151;p39"/>
          <p:cNvSpPr/>
          <p:nvPr>
            <p:ph idx="4" type="pic"/>
          </p:nvPr>
        </p:nvSpPr>
        <p:spPr>
          <a:xfrm>
            <a:off x="7916344" y="1749287"/>
            <a:ext cx="2520000" cy="2520000"/>
          </a:xfrm>
          <a:prstGeom prst="ellipse">
            <a:avLst/>
          </a:prstGeom>
          <a:noFill/>
          <a:ln>
            <a:noFill/>
          </a:ln>
        </p:spPr>
      </p:sp>
      <p:sp>
        <p:nvSpPr>
          <p:cNvPr id="152" name="Google Shape;152;p39"/>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3" name="Google Shape;153;p39"/>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ircle">
  <p:cSld name="8_Circle">
    <p:spTree>
      <p:nvGrpSpPr>
        <p:cNvPr id="154" name="Shape 154"/>
        <p:cNvGrpSpPr/>
        <p:nvPr/>
      </p:nvGrpSpPr>
      <p:grpSpPr>
        <a:xfrm>
          <a:off x="0" y="0"/>
          <a:ext cx="0" cy="0"/>
          <a:chOff x="0" y="0"/>
          <a:chExt cx="0" cy="0"/>
        </a:xfrm>
      </p:grpSpPr>
      <p:sp>
        <p:nvSpPr>
          <p:cNvPr id="155" name="Google Shape;155;p40"/>
          <p:cNvSpPr/>
          <p:nvPr>
            <p:ph idx="2" type="pic"/>
          </p:nvPr>
        </p:nvSpPr>
        <p:spPr>
          <a:xfrm>
            <a:off x="829850" y="2054087"/>
            <a:ext cx="2160000" cy="2160000"/>
          </a:xfrm>
          <a:prstGeom prst="ellipse">
            <a:avLst/>
          </a:prstGeom>
          <a:noFill/>
          <a:ln>
            <a:noFill/>
          </a:ln>
        </p:spPr>
      </p:sp>
      <p:sp>
        <p:nvSpPr>
          <p:cNvPr id="156" name="Google Shape;156;p40"/>
          <p:cNvSpPr/>
          <p:nvPr>
            <p:ph idx="3" type="pic"/>
          </p:nvPr>
        </p:nvSpPr>
        <p:spPr>
          <a:xfrm>
            <a:off x="3632685" y="2054087"/>
            <a:ext cx="2160000" cy="2160000"/>
          </a:xfrm>
          <a:prstGeom prst="ellipse">
            <a:avLst/>
          </a:prstGeom>
          <a:noFill/>
          <a:ln>
            <a:noFill/>
          </a:ln>
        </p:spPr>
      </p:sp>
      <p:sp>
        <p:nvSpPr>
          <p:cNvPr id="157" name="Google Shape;157;p40"/>
          <p:cNvSpPr/>
          <p:nvPr>
            <p:ph idx="4" type="pic"/>
          </p:nvPr>
        </p:nvSpPr>
        <p:spPr>
          <a:xfrm>
            <a:off x="6435520" y="2054087"/>
            <a:ext cx="2160000" cy="2160000"/>
          </a:xfrm>
          <a:prstGeom prst="ellipse">
            <a:avLst/>
          </a:prstGeom>
          <a:noFill/>
          <a:ln>
            <a:noFill/>
          </a:ln>
        </p:spPr>
      </p:sp>
      <p:sp>
        <p:nvSpPr>
          <p:cNvPr id="158" name="Google Shape;158;p40"/>
          <p:cNvSpPr/>
          <p:nvPr>
            <p:ph idx="5" type="pic"/>
          </p:nvPr>
        </p:nvSpPr>
        <p:spPr>
          <a:xfrm>
            <a:off x="9238355" y="2054087"/>
            <a:ext cx="2160000" cy="2160000"/>
          </a:xfrm>
          <a:prstGeom prst="ellipse">
            <a:avLst/>
          </a:prstGeom>
          <a:noFill/>
          <a:ln>
            <a:noFill/>
          </a:ln>
        </p:spPr>
      </p:sp>
      <p:sp>
        <p:nvSpPr>
          <p:cNvPr id="159" name="Google Shape;159;p40"/>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0" name="Google Shape;160;p40"/>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ver color">
  <p:cSld name="4_Cover color">
    <p:bg>
      <p:bgPr>
        <a:solidFill>
          <a:schemeClr val="accent1"/>
        </a:solidFill>
      </p:bgPr>
    </p:bg>
    <p:spTree>
      <p:nvGrpSpPr>
        <p:cNvPr id="19" name="Shape 19"/>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4 box">
  <p:cSld name="9_4 box">
    <p:spTree>
      <p:nvGrpSpPr>
        <p:cNvPr id="161" name="Shape 161"/>
        <p:cNvGrpSpPr/>
        <p:nvPr/>
      </p:nvGrpSpPr>
      <p:grpSpPr>
        <a:xfrm>
          <a:off x="0" y="0"/>
          <a:ext cx="0" cy="0"/>
          <a:chOff x="0" y="0"/>
          <a:chExt cx="0" cy="0"/>
        </a:xfrm>
      </p:grpSpPr>
      <p:sp>
        <p:nvSpPr>
          <p:cNvPr id="162" name="Google Shape;162;p41"/>
          <p:cNvSpPr/>
          <p:nvPr>
            <p:ph idx="2" type="pic"/>
          </p:nvPr>
        </p:nvSpPr>
        <p:spPr>
          <a:xfrm>
            <a:off x="829850" y="2054087"/>
            <a:ext cx="2160000" cy="2160000"/>
          </a:xfrm>
          <a:prstGeom prst="rect">
            <a:avLst/>
          </a:prstGeom>
          <a:noFill/>
          <a:ln>
            <a:noFill/>
          </a:ln>
        </p:spPr>
      </p:sp>
      <p:sp>
        <p:nvSpPr>
          <p:cNvPr id="163" name="Google Shape;163;p41"/>
          <p:cNvSpPr/>
          <p:nvPr>
            <p:ph idx="3" type="pic"/>
          </p:nvPr>
        </p:nvSpPr>
        <p:spPr>
          <a:xfrm>
            <a:off x="3632685" y="2054087"/>
            <a:ext cx="2160000" cy="2160000"/>
          </a:xfrm>
          <a:prstGeom prst="rect">
            <a:avLst/>
          </a:prstGeom>
          <a:noFill/>
          <a:ln>
            <a:noFill/>
          </a:ln>
        </p:spPr>
      </p:sp>
      <p:sp>
        <p:nvSpPr>
          <p:cNvPr id="164" name="Google Shape;164;p41"/>
          <p:cNvSpPr/>
          <p:nvPr>
            <p:ph idx="4" type="pic"/>
          </p:nvPr>
        </p:nvSpPr>
        <p:spPr>
          <a:xfrm>
            <a:off x="6435520" y="2054087"/>
            <a:ext cx="2160000" cy="2160000"/>
          </a:xfrm>
          <a:prstGeom prst="rect">
            <a:avLst/>
          </a:prstGeom>
          <a:noFill/>
          <a:ln>
            <a:noFill/>
          </a:ln>
        </p:spPr>
      </p:sp>
      <p:sp>
        <p:nvSpPr>
          <p:cNvPr id="165" name="Google Shape;165;p41"/>
          <p:cNvSpPr/>
          <p:nvPr>
            <p:ph idx="5" type="pic"/>
          </p:nvPr>
        </p:nvSpPr>
        <p:spPr>
          <a:xfrm>
            <a:off x="9238355" y="2054087"/>
            <a:ext cx="2160000" cy="2160000"/>
          </a:xfrm>
          <a:prstGeom prst="rect">
            <a:avLst/>
          </a:prstGeom>
          <a:noFill/>
          <a:ln>
            <a:noFill/>
          </a:ln>
        </p:spPr>
      </p:sp>
      <p:sp>
        <p:nvSpPr>
          <p:cNvPr id="166" name="Google Shape;166;p41"/>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7" name="Google Shape;167;p41"/>
          <p:cNvSpPr txBox="1"/>
          <p:nvPr>
            <p:ph idx="1" type="body"/>
          </p:nvPr>
        </p:nvSpPr>
        <p:spPr>
          <a:xfrm>
            <a:off x="838200" y="867190"/>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4 box images">
  <p:cSld name="9_4 box images">
    <p:spTree>
      <p:nvGrpSpPr>
        <p:cNvPr id="168" name="Shape 168"/>
        <p:cNvGrpSpPr/>
        <p:nvPr/>
      </p:nvGrpSpPr>
      <p:grpSpPr>
        <a:xfrm>
          <a:off x="0" y="0"/>
          <a:ext cx="0" cy="0"/>
          <a:chOff x="0" y="0"/>
          <a:chExt cx="0" cy="0"/>
        </a:xfrm>
      </p:grpSpPr>
      <p:sp>
        <p:nvSpPr>
          <p:cNvPr id="169" name="Google Shape;169;p42"/>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0" name="Google Shape;170;p42"/>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171" name="Google Shape;171;p42"/>
          <p:cNvSpPr/>
          <p:nvPr>
            <p:ph idx="2" type="pic"/>
          </p:nvPr>
        </p:nvSpPr>
        <p:spPr>
          <a:xfrm>
            <a:off x="0" y="2212975"/>
            <a:ext cx="3037024" cy="2438400"/>
          </a:xfrm>
          <a:prstGeom prst="rect">
            <a:avLst/>
          </a:prstGeom>
          <a:noFill/>
          <a:ln>
            <a:noFill/>
          </a:ln>
        </p:spPr>
      </p:sp>
      <p:sp>
        <p:nvSpPr>
          <p:cNvPr id="172" name="Google Shape;172;p42"/>
          <p:cNvSpPr/>
          <p:nvPr>
            <p:ph idx="3" type="pic"/>
          </p:nvPr>
        </p:nvSpPr>
        <p:spPr>
          <a:xfrm>
            <a:off x="3047585" y="2212975"/>
            <a:ext cx="2991886" cy="2438400"/>
          </a:xfrm>
          <a:prstGeom prst="rect">
            <a:avLst/>
          </a:prstGeom>
          <a:noFill/>
          <a:ln>
            <a:noFill/>
          </a:ln>
        </p:spPr>
      </p:sp>
      <p:sp>
        <p:nvSpPr>
          <p:cNvPr id="173" name="Google Shape;173;p42"/>
          <p:cNvSpPr/>
          <p:nvPr>
            <p:ph idx="4" type="pic"/>
          </p:nvPr>
        </p:nvSpPr>
        <p:spPr>
          <a:xfrm>
            <a:off x="6063284" y="2212975"/>
            <a:ext cx="3100594" cy="2438400"/>
          </a:xfrm>
          <a:prstGeom prst="rect">
            <a:avLst/>
          </a:prstGeom>
          <a:noFill/>
          <a:ln>
            <a:noFill/>
          </a:ln>
        </p:spPr>
      </p:sp>
      <p:sp>
        <p:nvSpPr>
          <p:cNvPr id="174" name="Google Shape;174;p42"/>
          <p:cNvSpPr/>
          <p:nvPr>
            <p:ph idx="5" type="pic"/>
          </p:nvPr>
        </p:nvSpPr>
        <p:spPr>
          <a:xfrm>
            <a:off x="9163878" y="2212975"/>
            <a:ext cx="3028122" cy="24384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4 rounded images">
  <p:cSld name="9_4 rounded images">
    <p:spTree>
      <p:nvGrpSpPr>
        <p:cNvPr id="175" name="Shape 175"/>
        <p:cNvGrpSpPr/>
        <p:nvPr/>
      </p:nvGrpSpPr>
      <p:grpSpPr>
        <a:xfrm>
          <a:off x="0" y="0"/>
          <a:ext cx="0" cy="0"/>
          <a:chOff x="0" y="0"/>
          <a:chExt cx="0" cy="0"/>
        </a:xfrm>
      </p:grpSpPr>
      <p:sp>
        <p:nvSpPr>
          <p:cNvPr id="176" name="Google Shape;176;p43"/>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77" name="Google Shape;177;p43"/>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178" name="Google Shape;178;p43"/>
          <p:cNvSpPr/>
          <p:nvPr>
            <p:ph idx="2" type="pic"/>
          </p:nvPr>
        </p:nvSpPr>
        <p:spPr>
          <a:xfrm>
            <a:off x="4678364" y="2027444"/>
            <a:ext cx="1377880" cy="1550642"/>
          </a:xfrm>
          <a:prstGeom prst="rect">
            <a:avLst/>
          </a:prstGeom>
          <a:solidFill>
            <a:schemeClr val="lt1"/>
          </a:solidFill>
          <a:ln>
            <a:noFill/>
          </a:ln>
        </p:spPr>
      </p:sp>
      <p:sp>
        <p:nvSpPr>
          <p:cNvPr id="179" name="Google Shape;179;p43"/>
          <p:cNvSpPr/>
          <p:nvPr>
            <p:ph idx="3" type="pic"/>
          </p:nvPr>
        </p:nvSpPr>
        <p:spPr>
          <a:xfrm>
            <a:off x="4678364" y="3768654"/>
            <a:ext cx="1377880" cy="1550642"/>
          </a:xfrm>
          <a:prstGeom prst="rect">
            <a:avLst/>
          </a:prstGeom>
          <a:solidFill>
            <a:schemeClr val="lt1"/>
          </a:solidFill>
          <a:ln>
            <a:noFill/>
          </a:ln>
        </p:spPr>
      </p:sp>
      <p:sp>
        <p:nvSpPr>
          <p:cNvPr id="180" name="Google Shape;180;p43"/>
          <p:cNvSpPr/>
          <p:nvPr>
            <p:ph idx="4" type="pic"/>
          </p:nvPr>
        </p:nvSpPr>
        <p:spPr>
          <a:xfrm>
            <a:off x="6222242" y="2027444"/>
            <a:ext cx="1377880" cy="1550642"/>
          </a:xfrm>
          <a:prstGeom prst="rect">
            <a:avLst/>
          </a:prstGeom>
          <a:solidFill>
            <a:schemeClr val="lt1"/>
          </a:solidFill>
          <a:ln>
            <a:noFill/>
          </a:ln>
        </p:spPr>
      </p:sp>
      <p:sp>
        <p:nvSpPr>
          <p:cNvPr id="181" name="Google Shape;181;p43"/>
          <p:cNvSpPr/>
          <p:nvPr>
            <p:ph idx="5" type="pic"/>
          </p:nvPr>
        </p:nvSpPr>
        <p:spPr>
          <a:xfrm>
            <a:off x="6222242" y="3768654"/>
            <a:ext cx="1377880" cy="1550642"/>
          </a:xfrm>
          <a:prstGeom prst="rect">
            <a:avLst/>
          </a:prstGeom>
          <a:solidFill>
            <a:schemeClr val="lt1"/>
          </a:solid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4 rounded images">
  <p:cSld name="10_4 rounded images">
    <p:spTree>
      <p:nvGrpSpPr>
        <p:cNvPr id="182" name="Shape 182"/>
        <p:cNvGrpSpPr/>
        <p:nvPr/>
      </p:nvGrpSpPr>
      <p:grpSpPr>
        <a:xfrm>
          <a:off x="0" y="0"/>
          <a:ext cx="0" cy="0"/>
          <a:chOff x="0" y="0"/>
          <a:chExt cx="0" cy="0"/>
        </a:xfrm>
      </p:grpSpPr>
      <p:sp>
        <p:nvSpPr>
          <p:cNvPr id="183" name="Google Shape;183;p44"/>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4" name="Google Shape;184;p44"/>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185" name="Google Shape;185;p44"/>
          <p:cNvSpPr/>
          <p:nvPr>
            <p:ph idx="2" type="pic"/>
          </p:nvPr>
        </p:nvSpPr>
        <p:spPr>
          <a:xfrm>
            <a:off x="838200" y="2027444"/>
            <a:ext cx="1377880" cy="1550642"/>
          </a:xfrm>
          <a:prstGeom prst="rect">
            <a:avLst/>
          </a:prstGeom>
          <a:solidFill>
            <a:schemeClr val="lt1"/>
          </a:solidFill>
          <a:ln>
            <a:noFill/>
          </a:ln>
        </p:spPr>
      </p:sp>
      <p:sp>
        <p:nvSpPr>
          <p:cNvPr id="186" name="Google Shape;186;p44"/>
          <p:cNvSpPr/>
          <p:nvPr>
            <p:ph idx="3" type="pic"/>
          </p:nvPr>
        </p:nvSpPr>
        <p:spPr>
          <a:xfrm>
            <a:off x="838200" y="3768654"/>
            <a:ext cx="1377880" cy="1550642"/>
          </a:xfrm>
          <a:prstGeom prst="rect">
            <a:avLst/>
          </a:prstGeom>
          <a:solidFill>
            <a:schemeClr val="lt1"/>
          </a:solidFill>
          <a:ln>
            <a:noFill/>
          </a:ln>
        </p:spPr>
      </p:sp>
      <p:sp>
        <p:nvSpPr>
          <p:cNvPr id="187" name="Google Shape;187;p44"/>
          <p:cNvSpPr/>
          <p:nvPr>
            <p:ph idx="4" type="pic"/>
          </p:nvPr>
        </p:nvSpPr>
        <p:spPr>
          <a:xfrm>
            <a:off x="6195737" y="2027444"/>
            <a:ext cx="1377880" cy="1550642"/>
          </a:xfrm>
          <a:prstGeom prst="rect">
            <a:avLst/>
          </a:prstGeom>
          <a:solidFill>
            <a:schemeClr val="lt1"/>
          </a:solidFill>
          <a:ln>
            <a:noFill/>
          </a:ln>
        </p:spPr>
      </p:sp>
      <p:sp>
        <p:nvSpPr>
          <p:cNvPr id="188" name="Google Shape;188;p44"/>
          <p:cNvSpPr/>
          <p:nvPr>
            <p:ph idx="5" type="pic"/>
          </p:nvPr>
        </p:nvSpPr>
        <p:spPr>
          <a:xfrm>
            <a:off x="6195737" y="3768654"/>
            <a:ext cx="1377880" cy="1550642"/>
          </a:xfrm>
          <a:prstGeom prst="rect">
            <a:avLst/>
          </a:prstGeom>
          <a:solidFill>
            <a:schemeClr val="lt1"/>
          </a:solidFill>
          <a:ln>
            <a:noFill/>
          </a:ln>
        </p:spPr>
      </p:sp>
      <p:sp>
        <p:nvSpPr>
          <p:cNvPr id="189" name="Google Shape;189;p44"/>
          <p:cNvSpPr/>
          <p:nvPr/>
        </p:nvSpPr>
        <p:spPr>
          <a:xfrm>
            <a:off x="2372139" y="2027444"/>
            <a:ext cx="53009" cy="155064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Light"/>
              <a:ea typeface="Open Sans Light"/>
              <a:cs typeface="Open Sans Light"/>
              <a:sym typeface="Open Sans Light"/>
            </a:endParaRPr>
          </a:p>
        </p:txBody>
      </p:sp>
      <p:sp>
        <p:nvSpPr>
          <p:cNvPr id="190" name="Google Shape;190;p44"/>
          <p:cNvSpPr/>
          <p:nvPr/>
        </p:nvSpPr>
        <p:spPr>
          <a:xfrm>
            <a:off x="2355919" y="3768654"/>
            <a:ext cx="53009" cy="1550642"/>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Light"/>
              <a:ea typeface="Open Sans Light"/>
              <a:cs typeface="Open Sans Light"/>
              <a:sym typeface="Open Sans Light"/>
            </a:endParaRPr>
          </a:p>
        </p:txBody>
      </p:sp>
      <p:sp>
        <p:nvSpPr>
          <p:cNvPr id="191" name="Google Shape;191;p44"/>
          <p:cNvSpPr/>
          <p:nvPr/>
        </p:nvSpPr>
        <p:spPr>
          <a:xfrm>
            <a:off x="7732644" y="2027444"/>
            <a:ext cx="53009" cy="1550642"/>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Light"/>
              <a:ea typeface="Open Sans Light"/>
              <a:cs typeface="Open Sans Light"/>
              <a:sym typeface="Open Sans Light"/>
            </a:endParaRPr>
          </a:p>
        </p:txBody>
      </p:sp>
      <p:sp>
        <p:nvSpPr>
          <p:cNvPr id="192" name="Google Shape;192;p44"/>
          <p:cNvSpPr/>
          <p:nvPr/>
        </p:nvSpPr>
        <p:spPr>
          <a:xfrm>
            <a:off x="7732643" y="3768654"/>
            <a:ext cx="53009" cy="1550642"/>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Light"/>
              <a:ea typeface="Open Sans Light"/>
              <a:cs typeface="Open Sans Light"/>
              <a:sym typeface="Open Sans Light"/>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4 circle images">
  <p:cSld name="10_4 circle images">
    <p:spTree>
      <p:nvGrpSpPr>
        <p:cNvPr id="193" name="Shape 193"/>
        <p:cNvGrpSpPr/>
        <p:nvPr/>
      </p:nvGrpSpPr>
      <p:grpSpPr>
        <a:xfrm>
          <a:off x="0" y="0"/>
          <a:ext cx="0" cy="0"/>
          <a:chOff x="0" y="0"/>
          <a:chExt cx="0" cy="0"/>
        </a:xfrm>
      </p:grpSpPr>
      <p:sp>
        <p:nvSpPr>
          <p:cNvPr id="194" name="Google Shape;194;p45"/>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5" name="Google Shape;195;p45"/>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400"/>
              <a:buFont typeface="Arial"/>
              <a:buNone/>
              <a:defRPr b="0" i="0" sz="14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196" name="Google Shape;196;p45"/>
          <p:cNvSpPr/>
          <p:nvPr>
            <p:ph idx="2" type="pic"/>
          </p:nvPr>
        </p:nvSpPr>
        <p:spPr>
          <a:xfrm>
            <a:off x="4288668" y="2054088"/>
            <a:ext cx="1620000" cy="1620000"/>
          </a:xfrm>
          <a:prstGeom prst="ellipse">
            <a:avLst/>
          </a:prstGeom>
          <a:noFill/>
          <a:ln>
            <a:noFill/>
          </a:ln>
        </p:spPr>
      </p:sp>
      <p:sp>
        <p:nvSpPr>
          <p:cNvPr id="197" name="Google Shape;197;p45"/>
          <p:cNvSpPr/>
          <p:nvPr>
            <p:ph idx="3" type="pic"/>
          </p:nvPr>
        </p:nvSpPr>
        <p:spPr>
          <a:xfrm>
            <a:off x="4288668" y="3803611"/>
            <a:ext cx="1620000" cy="1620000"/>
          </a:xfrm>
          <a:prstGeom prst="ellipse">
            <a:avLst/>
          </a:prstGeom>
          <a:noFill/>
          <a:ln>
            <a:noFill/>
          </a:ln>
        </p:spPr>
      </p:sp>
      <p:sp>
        <p:nvSpPr>
          <p:cNvPr id="198" name="Google Shape;198;p45"/>
          <p:cNvSpPr/>
          <p:nvPr>
            <p:ph idx="4" type="pic"/>
          </p:nvPr>
        </p:nvSpPr>
        <p:spPr>
          <a:xfrm>
            <a:off x="6090965" y="2054088"/>
            <a:ext cx="1620000" cy="1620000"/>
          </a:xfrm>
          <a:prstGeom prst="ellipse">
            <a:avLst/>
          </a:prstGeom>
          <a:noFill/>
          <a:ln>
            <a:noFill/>
          </a:ln>
        </p:spPr>
      </p:sp>
      <p:sp>
        <p:nvSpPr>
          <p:cNvPr id="199" name="Google Shape;199;p45"/>
          <p:cNvSpPr/>
          <p:nvPr>
            <p:ph idx="5" type="pic"/>
          </p:nvPr>
        </p:nvSpPr>
        <p:spPr>
          <a:xfrm>
            <a:off x="6090965" y="3803611"/>
            <a:ext cx="1620000" cy="1620000"/>
          </a:xfrm>
          <a:prstGeom prst="ellipse">
            <a:avLst/>
          </a:prstGeom>
          <a:noFill/>
          <a:ln>
            <a:no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2  images with text">
  <p:cSld name="10_2  images with text">
    <p:spTree>
      <p:nvGrpSpPr>
        <p:cNvPr id="200" name="Shape 200"/>
        <p:cNvGrpSpPr/>
        <p:nvPr/>
      </p:nvGrpSpPr>
      <p:grpSpPr>
        <a:xfrm>
          <a:off x="0" y="0"/>
          <a:ext cx="0" cy="0"/>
          <a:chOff x="0" y="0"/>
          <a:chExt cx="0" cy="0"/>
        </a:xfrm>
      </p:grpSpPr>
      <p:sp>
        <p:nvSpPr>
          <p:cNvPr id="201" name="Google Shape;201;p46"/>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2" name="Google Shape;202;p46"/>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203" name="Google Shape;203;p46"/>
          <p:cNvSpPr/>
          <p:nvPr>
            <p:ph idx="2" type="pic"/>
          </p:nvPr>
        </p:nvSpPr>
        <p:spPr>
          <a:xfrm>
            <a:off x="838200" y="2063889"/>
            <a:ext cx="2352260" cy="3535680"/>
          </a:xfrm>
          <a:prstGeom prst="rect">
            <a:avLst/>
          </a:prstGeom>
          <a:solidFill>
            <a:srgbClr val="1A1A1A"/>
          </a:solidFill>
          <a:ln>
            <a:noFill/>
          </a:ln>
        </p:spPr>
      </p:sp>
      <p:sp>
        <p:nvSpPr>
          <p:cNvPr id="204" name="Google Shape;204;p46"/>
          <p:cNvSpPr/>
          <p:nvPr>
            <p:ph idx="3" type="pic"/>
          </p:nvPr>
        </p:nvSpPr>
        <p:spPr>
          <a:xfrm>
            <a:off x="6181770" y="2063889"/>
            <a:ext cx="2352260" cy="3535680"/>
          </a:xfrm>
          <a:prstGeom prst="rect">
            <a:avLst/>
          </a:prstGeom>
          <a:solidFill>
            <a:srgbClr val="1A1A1A"/>
          </a:solidFill>
          <a:ln>
            <a:noFill/>
          </a:ln>
        </p:spPr>
      </p:sp>
      <p:sp>
        <p:nvSpPr>
          <p:cNvPr id="205" name="Google Shape;205;p46"/>
          <p:cNvSpPr txBox="1"/>
          <p:nvPr>
            <p:ph idx="4" type="body"/>
          </p:nvPr>
        </p:nvSpPr>
        <p:spPr>
          <a:xfrm>
            <a:off x="3391507" y="2063889"/>
            <a:ext cx="2479811" cy="3535680"/>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accent1"/>
              </a:buClr>
              <a:buSzPts val="1400"/>
              <a:buFont typeface="Arial"/>
              <a:buNone/>
              <a:defRPr b="1" i="0" sz="1400" u="none" cap="none" strike="noStrike">
                <a:solidFill>
                  <a:schemeClr val="accent1"/>
                </a:solidFill>
                <a:latin typeface="Open Sans"/>
                <a:ea typeface="Open Sans"/>
                <a:cs typeface="Open Sans"/>
                <a:sym typeface="Open Sans"/>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Open Sans Light"/>
                <a:ea typeface="Open Sans Light"/>
                <a:cs typeface="Open Sans Light"/>
                <a:sym typeface="Open Sans Light"/>
              </a:defRPr>
            </a:lvl2pPr>
            <a:lvl3pPr indent="-317500" lvl="2" marL="13716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3pPr>
            <a:lvl4pPr indent="-317500" lvl="3" marL="18288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206" name="Google Shape;206;p46"/>
          <p:cNvSpPr txBox="1"/>
          <p:nvPr>
            <p:ph idx="5" type="body"/>
          </p:nvPr>
        </p:nvSpPr>
        <p:spPr>
          <a:xfrm>
            <a:off x="8721588" y="2063889"/>
            <a:ext cx="2479811" cy="3535680"/>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accent1"/>
              </a:buClr>
              <a:buSzPts val="1400"/>
              <a:buFont typeface="Arial"/>
              <a:buNone/>
              <a:defRPr b="1" i="0" sz="1400" u="none" cap="none" strike="noStrike">
                <a:solidFill>
                  <a:schemeClr val="accent1"/>
                </a:solidFill>
                <a:latin typeface="Open Sans"/>
                <a:ea typeface="Open Sans"/>
                <a:cs typeface="Open Sans"/>
                <a:sym typeface="Open Sans"/>
              </a:defRPr>
            </a:lvl1pPr>
            <a:lvl2pPr indent="-228600" lvl="1" marL="914400" marR="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Open Sans Light"/>
                <a:ea typeface="Open Sans Light"/>
                <a:cs typeface="Open Sans Light"/>
                <a:sym typeface="Open Sans Light"/>
              </a:defRPr>
            </a:lvl2pPr>
            <a:lvl3pPr indent="-317500" lvl="2" marL="13716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3pPr>
            <a:lvl4pPr indent="-317500" lvl="3" marL="18288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one images with text">
  <p:cSld name="11_one images with text">
    <p:spTree>
      <p:nvGrpSpPr>
        <p:cNvPr id="207" name="Shape 207"/>
        <p:cNvGrpSpPr/>
        <p:nvPr/>
      </p:nvGrpSpPr>
      <p:grpSpPr>
        <a:xfrm>
          <a:off x="0" y="0"/>
          <a:ext cx="0" cy="0"/>
          <a:chOff x="0" y="0"/>
          <a:chExt cx="0" cy="0"/>
        </a:xfrm>
      </p:grpSpPr>
      <p:sp>
        <p:nvSpPr>
          <p:cNvPr id="208" name="Google Shape;208;p47"/>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9" name="Google Shape;209;p47"/>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400"/>
              <a:buFont typeface="Arial"/>
              <a:buNone/>
              <a:defRPr b="0" i="0" sz="14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210" name="Google Shape;210;p47"/>
          <p:cNvSpPr/>
          <p:nvPr>
            <p:ph idx="2" type="pic"/>
          </p:nvPr>
        </p:nvSpPr>
        <p:spPr>
          <a:xfrm>
            <a:off x="930965" y="1984376"/>
            <a:ext cx="5165035" cy="353568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image placeholder">
  <p:cSld name="3 image placeholder">
    <p:spTree>
      <p:nvGrpSpPr>
        <p:cNvPr id="211" name="Shape 211"/>
        <p:cNvGrpSpPr/>
        <p:nvPr/>
      </p:nvGrpSpPr>
      <p:grpSpPr>
        <a:xfrm>
          <a:off x="0" y="0"/>
          <a:ext cx="0" cy="0"/>
          <a:chOff x="0" y="0"/>
          <a:chExt cx="0" cy="0"/>
        </a:xfrm>
      </p:grpSpPr>
      <p:sp>
        <p:nvSpPr>
          <p:cNvPr id="212" name="Google Shape;212;p48"/>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3" name="Google Shape;213;p48"/>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400"/>
              <a:buFont typeface="Arial"/>
              <a:buNone/>
              <a:defRPr b="0" i="0" sz="14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214" name="Google Shape;214;p48"/>
          <p:cNvSpPr/>
          <p:nvPr>
            <p:ph idx="2" type="pic"/>
          </p:nvPr>
        </p:nvSpPr>
        <p:spPr>
          <a:xfrm>
            <a:off x="838200" y="1881810"/>
            <a:ext cx="3220278" cy="2213112"/>
          </a:xfrm>
          <a:prstGeom prst="rect">
            <a:avLst/>
          </a:prstGeom>
          <a:noFill/>
          <a:ln>
            <a:noFill/>
          </a:ln>
        </p:spPr>
      </p:sp>
      <p:sp>
        <p:nvSpPr>
          <p:cNvPr id="215" name="Google Shape;215;p48"/>
          <p:cNvSpPr/>
          <p:nvPr>
            <p:ph idx="3" type="pic"/>
          </p:nvPr>
        </p:nvSpPr>
        <p:spPr>
          <a:xfrm>
            <a:off x="4485861" y="1881810"/>
            <a:ext cx="3220278" cy="2213112"/>
          </a:xfrm>
          <a:prstGeom prst="rect">
            <a:avLst/>
          </a:prstGeom>
          <a:noFill/>
          <a:ln>
            <a:noFill/>
          </a:ln>
        </p:spPr>
      </p:sp>
      <p:sp>
        <p:nvSpPr>
          <p:cNvPr id="216" name="Google Shape;216;p48"/>
          <p:cNvSpPr/>
          <p:nvPr>
            <p:ph idx="4" type="pic"/>
          </p:nvPr>
        </p:nvSpPr>
        <p:spPr>
          <a:xfrm>
            <a:off x="8133522" y="1881810"/>
            <a:ext cx="3220278" cy="2213112"/>
          </a:xfrm>
          <a:prstGeom prst="rect">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ircle">
  <p:cSld name="7_Circle">
    <p:spTree>
      <p:nvGrpSpPr>
        <p:cNvPr id="217" name="Shape 217"/>
        <p:cNvGrpSpPr/>
        <p:nvPr/>
      </p:nvGrpSpPr>
      <p:grpSpPr>
        <a:xfrm>
          <a:off x="0" y="0"/>
          <a:ext cx="0" cy="0"/>
          <a:chOff x="0" y="0"/>
          <a:chExt cx="0" cy="0"/>
        </a:xfrm>
      </p:grpSpPr>
      <p:sp>
        <p:nvSpPr>
          <p:cNvPr id="218" name="Google Shape;218;p49"/>
          <p:cNvSpPr/>
          <p:nvPr>
            <p:ph idx="2" type="pic"/>
          </p:nvPr>
        </p:nvSpPr>
        <p:spPr>
          <a:xfrm>
            <a:off x="1240668" y="1457740"/>
            <a:ext cx="1620000" cy="1620000"/>
          </a:xfrm>
          <a:prstGeom prst="ellipse">
            <a:avLst/>
          </a:prstGeom>
          <a:noFill/>
          <a:ln>
            <a:noFill/>
          </a:ln>
        </p:spPr>
      </p:sp>
      <p:sp>
        <p:nvSpPr>
          <p:cNvPr id="219" name="Google Shape;219;p49"/>
          <p:cNvSpPr/>
          <p:nvPr>
            <p:ph idx="3" type="pic"/>
          </p:nvPr>
        </p:nvSpPr>
        <p:spPr>
          <a:xfrm>
            <a:off x="3786233" y="1457740"/>
            <a:ext cx="1620000" cy="1620000"/>
          </a:xfrm>
          <a:prstGeom prst="ellipse">
            <a:avLst/>
          </a:prstGeom>
          <a:noFill/>
          <a:ln>
            <a:noFill/>
          </a:ln>
        </p:spPr>
      </p:sp>
      <p:sp>
        <p:nvSpPr>
          <p:cNvPr id="220" name="Google Shape;220;p49"/>
          <p:cNvSpPr/>
          <p:nvPr>
            <p:ph idx="4" type="pic"/>
          </p:nvPr>
        </p:nvSpPr>
        <p:spPr>
          <a:xfrm>
            <a:off x="9029763" y="1457740"/>
            <a:ext cx="1620000" cy="1620000"/>
          </a:xfrm>
          <a:prstGeom prst="ellipse">
            <a:avLst/>
          </a:prstGeom>
          <a:noFill/>
          <a:ln>
            <a:noFill/>
          </a:ln>
        </p:spPr>
      </p:sp>
      <p:sp>
        <p:nvSpPr>
          <p:cNvPr id="221" name="Google Shape;221;p49"/>
          <p:cNvSpPr/>
          <p:nvPr>
            <p:ph idx="5" type="pic"/>
          </p:nvPr>
        </p:nvSpPr>
        <p:spPr>
          <a:xfrm>
            <a:off x="6407998" y="1457740"/>
            <a:ext cx="1620000" cy="1620000"/>
          </a:xfrm>
          <a:prstGeom prst="ellipse">
            <a:avLst/>
          </a:prstGeom>
          <a:noFill/>
          <a:ln>
            <a:noFill/>
          </a:ln>
        </p:spPr>
      </p:sp>
      <p:sp>
        <p:nvSpPr>
          <p:cNvPr id="222" name="Google Shape;222;p49"/>
          <p:cNvSpPr/>
          <p:nvPr>
            <p:ph idx="6" type="pic"/>
          </p:nvPr>
        </p:nvSpPr>
        <p:spPr>
          <a:xfrm>
            <a:off x="1240668" y="3717241"/>
            <a:ext cx="1620000" cy="1620000"/>
          </a:xfrm>
          <a:prstGeom prst="ellipse">
            <a:avLst/>
          </a:prstGeom>
          <a:noFill/>
          <a:ln>
            <a:noFill/>
          </a:ln>
        </p:spPr>
      </p:sp>
      <p:sp>
        <p:nvSpPr>
          <p:cNvPr id="223" name="Google Shape;223;p49"/>
          <p:cNvSpPr/>
          <p:nvPr>
            <p:ph idx="7" type="pic"/>
          </p:nvPr>
        </p:nvSpPr>
        <p:spPr>
          <a:xfrm>
            <a:off x="3786233" y="3717241"/>
            <a:ext cx="1620000" cy="1620000"/>
          </a:xfrm>
          <a:prstGeom prst="ellipse">
            <a:avLst/>
          </a:prstGeom>
          <a:noFill/>
          <a:ln>
            <a:noFill/>
          </a:ln>
        </p:spPr>
      </p:sp>
      <p:sp>
        <p:nvSpPr>
          <p:cNvPr id="224" name="Google Shape;224;p49"/>
          <p:cNvSpPr/>
          <p:nvPr>
            <p:ph idx="8" type="pic"/>
          </p:nvPr>
        </p:nvSpPr>
        <p:spPr>
          <a:xfrm>
            <a:off x="9029763" y="3717241"/>
            <a:ext cx="1620000" cy="1620000"/>
          </a:xfrm>
          <a:prstGeom prst="ellipse">
            <a:avLst/>
          </a:prstGeom>
          <a:noFill/>
          <a:ln>
            <a:noFill/>
          </a:ln>
        </p:spPr>
      </p:sp>
      <p:sp>
        <p:nvSpPr>
          <p:cNvPr id="225" name="Google Shape;225;p49"/>
          <p:cNvSpPr/>
          <p:nvPr>
            <p:ph idx="9" type="pic"/>
          </p:nvPr>
        </p:nvSpPr>
        <p:spPr>
          <a:xfrm>
            <a:off x="6407998" y="3717241"/>
            <a:ext cx="1620000" cy="1620000"/>
          </a:xfrm>
          <a:prstGeom prst="ellipse">
            <a:avLst/>
          </a:prstGeom>
          <a:noFill/>
          <a:ln>
            <a:noFill/>
          </a:ln>
        </p:spPr>
      </p:sp>
      <p:sp>
        <p:nvSpPr>
          <p:cNvPr id="226" name="Google Shape;226;p49"/>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27" name="Google Shape;227;p49"/>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8 Box">
  <p:cSld name="9_8 Box">
    <p:spTree>
      <p:nvGrpSpPr>
        <p:cNvPr id="228" name="Shape 228"/>
        <p:cNvGrpSpPr/>
        <p:nvPr/>
      </p:nvGrpSpPr>
      <p:grpSpPr>
        <a:xfrm>
          <a:off x="0" y="0"/>
          <a:ext cx="0" cy="0"/>
          <a:chOff x="0" y="0"/>
          <a:chExt cx="0" cy="0"/>
        </a:xfrm>
      </p:grpSpPr>
      <p:sp>
        <p:nvSpPr>
          <p:cNvPr id="229" name="Google Shape;229;p50"/>
          <p:cNvSpPr/>
          <p:nvPr>
            <p:ph idx="2" type="pic"/>
          </p:nvPr>
        </p:nvSpPr>
        <p:spPr>
          <a:xfrm>
            <a:off x="1240668" y="1457740"/>
            <a:ext cx="1800000" cy="1800000"/>
          </a:xfrm>
          <a:prstGeom prst="rect">
            <a:avLst/>
          </a:prstGeom>
          <a:noFill/>
          <a:ln>
            <a:noFill/>
          </a:ln>
        </p:spPr>
      </p:sp>
      <p:sp>
        <p:nvSpPr>
          <p:cNvPr id="230" name="Google Shape;230;p50"/>
          <p:cNvSpPr/>
          <p:nvPr>
            <p:ph idx="3" type="pic"/>
          </p:nvPr>
        </p:nvSpPr>
        <p:spPr>
          <a:xfrm>
            <a:off x="3786233" y="1457740"/>
            <a:ext cx="1800000" cy="1800000"/>
          </a:xfrm>
          <a:prstGeom prst="rect">
            <a:avLst/>
          </a:prstGeom>
          <a:noFill/>
          <a:ln>
            <a:noFill/>
          </a:ln>
        </p:spPr>
      </p:sp>
      <p:sp>
        <p:nvSpPr>
          <p:cNvPr id="231" name="Google Shape;231;p50"/>
          <p:cNvSpPr/>
          <p:nvPr>
            <p:ph idx="4" type="pic"/>
          </p:nvPr>
        </p:nvSpPr>
        <p:spPr>
          <a:xfrm>
            <a:off x="9029763" y="1457740"/>
            <a:ext cx="1800000" cy="1800000"/>
          </a:xfrm>
          <a:prstGeom prst="rect">
            <a:avLst/>
          </a:prstGeom>
          <a:noFill/>
          <a:ln>
            <a:noFill/>
          </a:ln>
        </p:spPr>
      </p:sp>
      <p:sp>
        <p:nvSpPr>
          <p:cNvPr id="232" name="Google Shape;232;p50"/>
          <p:cNvSpPr/>
          <p:nvPr>
            <p:ph idx="5" type="pic"/>
          </p:nvPr>
        </p:nvSpPr>
        <p:spPr>
          <a:xfrm>
            <a:off x="6407998" y="1457740"/>
            <a:ext cx="1800000" cy="1800000"/>
          </a:xfrm>
          <a:prstGeom prst="rect">
            <a:avLst/>
          </a:prstGeom>
          <a:noFill/>
          <a:ln>
            <a:noFill/>
          </a:ln>
        </p:spPr>
      </p:sp>
      <p:sp>
        <p:nvSpPr>
          <p:cNvPr id="233" name="Google Shape;233;p50"/>
          <p:cNvSpPr/>
          <p:nvPr>
            <p:ph idx="6" type="pic"/>
          </p:nvPr>
        </p:nvSpPr>
        <p:spPr>
          <a:xfrm>
            <a:off x="1240668" y="3770249"/>
            <a:ext cx="1800000" cy="1800000"/>
          </a:xfrm>
          <a:prstGeom prst="rect">
            <a:avLst/>
          </a:prstGeom>
          <a:noFill/>
          <a:ln>
            <a:noFill/>
          </a:ln>
        </p:spPr>
      </p:sp>
      <p:sp>
        <p:nvSpPr>
          <p:cNvPr id="234" name="Google Shape;234;p50"/>
          <p:cNvSpPr/>
          <p:nvPr>
            <p:ph idx="7" type="pic"/>
          </p:nvPr>
        </p:nvSpPr>
        <p:spPr>
          <a:xfrm>
            <a:off x="3786233" y="3770249"/>
            <a:ext cx="1800000" cy="1800000"/>
          </a:xfrm>
          <a:prstGeom prst="rect">
            <a:avLst/>
          </a:prstGeom>
          <a:noFill/>
          <a:ln>
            <a:noFill/>
          </a:ln>
        </p:spPr>
      </p:sp>
      <p:sp>
        <p:nvSpPr>
          <p:cNvPr id="235" name="Google Shape;235;p50"/>
          <p:cNvSpPr/>
          <p:nvPr>
            <p:ph idx="8" type="pic"/>
          </p:nvPr>
        </p:nvSpPr>
        <p:spPr>
          <a:xfrm>
            <a:off x="9029763" y="3770249"/>
            <a:ext cx="1800000" cy="1800000"/>
          </a:xfrm>
          <a:prstGeom prst="rect">
            <a:avLst/>
          </a:prstGeom>
          <a:noFill/>
          <a:ln>
            <a:noFill/>
          </a:ln>
        </p:spPr>
      </p:sp>
      <p:sp>
        <p:nvSpPr>
          <p:cNvPr id="236" name="Google Shape;236;p50"/>
          <p:cNvSpPr/>
          <p:nvPr>
            <p:ph idx="9" type="pic"/>
          </p:nvPr>
        </p:nvSpPr>
        <p:spPr>
          <a:xfrm>
            <a:off x="6407998" y="3770249"/>
            <a:ext cx="1800000" cy="1800000"/>
          </a:xfrm>
          <a:prstGeom prst="rect">
            <a:avLst/>
          </a:prstGeom>
          <a:noFill/>
          <a:ln>
            <a:noFill/>
          </a:ln>
        </p:spPr>
      </p:sp>
      <p:sp>
        <p:nvSpPr>
          <p:cNvPr id="237" name="Google Shape;237;p50"/>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8" name="Google Shape;238;p50"/>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ver color">
  <p:cSld name="6_Cover color">
    <p:bg>
      <p:bgPr>
        <a:solidFill>
          <a:schemeClr val="dk2"/>
        </a:solidFill>
      </p:bgPr>
    </p:bg>
    <p:spTree>
      <p:nvGrpSpPr>
        <p:cNvPr id="20" name="Shape 20"/>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 box with text">
  <p:cSld name="9_image box with text">
    <p:spTree>
      <p:nvGrpSpPr>
        <p:cNvPr id="239" name="Shape 239"/>
        <p:cNvGrpSpPr/>
        <p:nvPr/>
      </p:nvGrpSpPr>
      <p:grpSpPr>
        <a:xfrm>
          <a:off x="0" y="0"/>
          <a:ext cx="0" cy="0"/>
          <a:chOff x="0" y="0"/>
          <a:chExt cx="0" cy="0"/>
        </a:xfrm>
      </p:grpSpPr>
      <p:sp>
        <p:nvSpPr>
          <p:cNvPr id="240" name="Google Shape;240;p51"/>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1" name="Google Shape;241;p51"/>
          <p:cNvSpPr txBox="1"/>
          <p:nvPr>
            <p:ph idx="1" type="body"/>
          </p:nvPr>
        </p:nvSpPr>
        <p:spPr>
          <a:xfrm>
            <a:off x="838200" y="893694"/>
            <a:ext cx="10515600" cy="406400"/>
          </a:xfrm>
          <a:prstGeom prst="rect">
            <a:avLst/>
          </a:prstGeom>
          <a:noFill/>
          <a:ln>
            <a:noFill/>
          </a:ln>
        </p:spPr>
        <p:txBody>
          <a:bodyPr anchorCtr="0" anchor="t" bIns="45700" lIns="91425" spcFirstLastPara="1" rIns="91425" wrap="square" tIns="45700">
            <a:noAutofit/>
          </a:bodyPr>
          <a:lstStyle>
            <a:lvl1pPr indent="-228600" lvl="0" marL="457200" marR="0" algn="ctr">
              <a:lnSpc>
                <a:spcPct val="86000"/>
              </a:lnSpc>
              <a:spcBef>
                <a:spcPts val="0"/>
              </a:spcBef>
              <a:spcAft>
                <a:spcPts val="0"/>
              </a:spcAft>
              <a:buClr>
                <a:schemeClr val="dk1"/>
              </a:buClr>
              <a:buSzPts val="1600"/>
              <a:buFont typeface="Arial"/>
              <a:buNone/>
              <a:defRPr b="0" i="0" sz="1600" u="none" cap="none" strike="noStrike">
                <a:solidFill>
                  <a:schemeClr val="dk1"/>
                </a:solidFill>
                <a:latin typeface="Open Sans Light"/>
                <a:ea typeface="Open Sans Light"/>
                <a:cs typeface="Open Sans Light"/>
                <a:sym typeface="Open Sans Light"/>
              </a:defRPr>
            </a:lvl1pPr>
            <a:lvl2pPr indent="-330200" lvl="1" marL="9144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242" name="Google Shape;242;p51"/>
          <p:cNvSpPr txBox="1"/>
          <p:nvPr>
            <p:ph idx="2" type="body"/>
          </p:nvPr>
        </p:nvSpPr>
        <p:spPr>
          <a:xfrm>
            <a:off x="914400" y="3055281"/>
            <a:ext cx="2441448" cy="2988332"/>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1"/>
              </a:buClr>
              <a:buSzPts val="2100"/>
              <a:buFont typeface="Arial"/>
              <a:buNone/>
              <a:defRPr b="0" i="0" sz="2100" u="none" cap="none" strike="noStrike">
                <a:solidFill>
                  <a:schemeClr val="dk1"/>
                </a:solidFill>
                <a:latin typeface="Open Sans Light"/>
                <a:ea typeface="Open Sans Light"/>
                <a:cs typeface="Open Sans Light"/>
                <a:sym typeface="Open Sans Light"/>
              </a:defRPr>
            </a:lvl1pPr>
            <a:lvl2pPr indent="-317500" lvl="1" marL="9144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2pPr>
            <a:lvl3pPr indent="-317500" lvl="2" marL="13716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3pPr>
            <a:lvl4pPr indent="-317500" lvl="3" marL="18288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243" name="Google Shape;243;p51"/>
          <p:cNvSpPr txBox="1"/>
          <p:nvPr>
            <p:ph idx="3" type="body"/>
          </p:nvPr>
        </p:nvSpPr>
        <p:spPr>
          <a:xfrm>
            <a:off x="3554984" y="3055281"/>
            <a:ext cx="2441448" cy="2988332"/>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1"/>
              </a:buClr>
              <a:buSzPts val="2100"/>
              <a:buFont typeface="Arial"/>
              <a:buNone/>
              <a:defRPr b="0" i="0" sz="2100" u="none" cap="none" strike="noStrike">
                <a:solidFill>
                  <a:schemeClr val="dk1"/>
                </a:solidFill>
                <a:latin typeface="Open Sans Light"/>
                <a:ea typeface="Open Sans Light"/>
                <a:cs typeface="Open Sans Light"/>
                <a:sym typeface="Open Sans Light"/>
              </a:defRPr>
            </a:lvl1pPr>
            <a:lvl2pPr indent="-317500" lvl="1" marL="9144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2pPr>
            <a:lvl3pPr indent="-317500" lvl="2" marL="13716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3pPr>
            <a:lvl4pPr indent="-317500" lvl="3" marL="18288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244" name="Google Shape;244;p51"/>
          <p:cNvSpPr txBox="1"/>
          <p:nvPr>
            <p:ph idx="4" type="body"/>
          </p:nvPr>
        </p:nvSpPr>
        <p:spPr>
          <a:xfrm>
            <a:off x="6195568" y="3055281"/>
            <a:ext cx="2441448" cy="2988332"/>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1"/>
              </a:buClr>
              <a:buSzPts val="2100"/>
              <a:buFont typeface="Arial"/>
              <a:buNone/>
              <a:defRPr b="0" i="0" sz="2100" u="none" cap="none" strike="noStrike">
                <a:solidFill>
                  <a:schemeClr val="dk1"/>
                </a:solidFill>
                <a:latin typeface="Open Sans Light"/>
                <a:ea typeface="Open Sans Light"/>
                <a:cs typeface="Open Sans Light"/>
                <a:sym typeface="Open Sans Light"/>
              </a:defRPr>
            </a:lvl1pPr>
            <a:lvl2pPr indent="-317500" lvl="1" marL="9144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2pPr>
            <a:lvl3pPr indent="-317500" lvl="2" marL="13716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3pPr>
            <a:lvl4pPr indent="-317500" lvl="3" marL="18288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245" name="Google Shape;245;p51"/>
          <p:cNvSpPr txBox="1"/>
          <p:nvPr>
            <p:ph idx="5" type="body"/>
          </p:nvPr>
        </p:nvSpPr>
        <p:spPr>
          <a:xfrm>
            <a:off x="8836152" y="3055281"/>
            <a:ext cx="2441448" cy="2988332"/>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1"/>
              </a:buClr>
              <a:buSzPts val="2100"/>
              <a:buFont typeface="Arial"/>
              <a:buNone/>
              <a:defRPr b="0" i="0" sz="2100" u="none" cap="none" strike="noStrike">
                <a:solidFill>
                  <a:schemeClr val="dk1"/>
                </a:solidFill>
                <a:latin typeface="Open Sans Light"/>
                <a:ea typeface="Open Sans Light"/>
                <a:cs typeface="Open Sans Light"/>
                <a:sym typeface="Open Sans Light"/>
              </a:defRPr>
            </a:lvl1pPr>
            <a:lvl2pPr indent="-317500" lvl="1" marL="9144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2pPr>
            <a:lvl3pPr indent="-317500" lvl="2" marL="13716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3pPr>
            <a:lvl4pPr indent="-317500" lvl="3" marL="18288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Light"/>
                <a:ea typeface="Open Sans Light"/>
                <a:cs typeface="Open Sans Light"/>
                <a:sym typeface="Open Sans Light"/>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246" name="Google Shape;246;p51"/>
          <p:cNvSpPr/>
          <p:nvPr>
            <p:ph idx="6" type="pic"/>
          </p:nvPr>
        </p:nvSpPr>
        <p:spPr>
          <a:xfrm>
            <a:off x="914401" y="1722646"/>
            <a:ext cx="2441448" cy="1193592"/>
          </a:xfrm>
          <a:prstGeom prst="rect">
            <a:avLst/>
          </a:prstGeom>
          <a:noFill/>
          <a:ln>
            <a:noFill/>
          </a:ln>
        </p:spPr>
      </p:sp>
      <p:sp>
        <p:nvSpPr>
          <p:cNvPr id="247" name="Google Shape;247;p51"/>
          <p:cNvSpPr/>
          <p:nvPr>
            <p:ph idx="7" type="pic"/>
          </p:nvPr>
        </p:nvSpPr>
        <p:spPr>
          <a:xfrm>
            <a:off x="3554984" y="1722646"/>
            <a:ext cx="2441448" cy="1193592"/>
          </a:xfrm>
          <a:prstGeom prst="rect">
            <a:avLst/>
          </a:prstGeom>
          <a:noFill/>
          <a:ln>
            <a:noFill/>
          </a:ln>
        </p:spPr>
      </p:sp>
      <p:sp>
        <p:nvSpPr>
          <p:cNvPr id="248" name="Google Shape;248;p51"/>
          <p:cNvSpPr/>
          <p:nvPr>
            <p:ph idx="8" type="pic"/>
          </p:nvPr>
        </p:nvSpPr>
        <p:spPr>
          <a:xfrm>
            <a:off x="6195568" y="1722646"/>
            <a:ext cx="2441448" cy="1193592"/>
          </a:xfrm>
          <a:prstGeom prst="rect">
            <a:avLst/>
          </a:prstGeom>
          <a:noFill/>
          <a:ln>
            <a:noFill/>
          </a:ln>
        </p:spPr>
      </p:sp>
      <p:sp>
        <p:nvSpPr>
          <p:cNvPr id="249" name="Google Shape;249;p51"/>
          <p:cNvSpPr/>
          <p:nvPr>
            <p:ph idx="9" type="pic"/>
          </p:nvPr>
        </p:nvSpPr>
        <p:spPr>
          <a:xfrm>
            <a:off x="8836152" y="1722646"/>
            <a:ext cx="2441448" cy="1193592"/>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 six image box-text">
  <p:cSld name="10_ six image box-text">
    <p:spTree>
      <p:nvGrpSpPr>
        <p:cNvPr id="250" name="Shape 250"/>
        <p:cNvGrpSpPr/>
        <p:nvPr/>
      </p:nvGrpSpPr>
      <p:grpSpPr>
        <a:xfrm>
          <a:off x="0" y="0"/>
          <a:ext cx="0" cy="0"/>
          <a:chOff x="0" y="0"/>
          <a:chExt cx="0" cy="0"/>
        </a:xfrm>
      </p:grpSpPr>
      <p:sp>
        <p:nvSpPr>
          <p:cNvPr id="251" name="Google Shape;251;p52"/>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dk2"/>
              </a:buClr>
              <a:buSzPts val="3200"/>
              <a:buFont typeface="Open Sans Light"/>
              <a:buNone/>
              <a:defRPr b="0" i="0" sz="32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52" name="Google Shape;252;p52"/>
          <p:cNvSpPr/>
          <p:nvPr>
            <p:ph idx="2" type="pic"/>
          </p:nvPr>
        </p:nvSpPr>
        <p:spPr>
          <a:xfrm>
            <a:off x="914400" y="1397000"/>
            <a:ext cx="3328416" cy="1472184"/>
          </a:xfrm>
          <a:prstGeom prst="rect">
            <a:avLst/>
          </a:prstGeom>
          <a:solidFill>
            <a:srgbClr val="323232"/>
          </a:solidFill>
          <a:ln>
            <a:noFill/>
          </a:ln>
        </p:spPr>
      </p:sp>
      <p:sp>
        <p:nvSpPr>
          <p:cNvPr id="253" name="Google Shape;253;p52"/>
          <p:cNvSpPr/>
          <p:nvPr>
            <p:ph idx="3" type="pic"/>
          </p:nvPr>
        </p:nvSpPr>
        <p:spPr>
          <a:xfrm>
            <a:off x="4431792" y="1397000"/>
            <a:ext cx="3328416" cy="1472184"/>
          </a:xfrm>
          <a:prstGeom prst="rect">
            <a:avLst/>
          </a:prstGeom>
          <a:solidFill>
            <a:srgbClr val="323232"/>
          </a:solidFill>
          <a:ln>
            <a:noFill/>
          </a:ln>
        </p:spPr>
      </p:sp>
      <p:sp>
        <p:nvSpPr>
          <p:cNvPr id="254" name="Google Shape;254;p52"/>
          <p:cNvSpPr/>
          <p:nvPr>
            <p:ph idx="4" type="pic"/>
          </p:nvPr>
        </p:nvSpPr>
        <p:spPr>
          <a:xfrm>
            <a:off x="7949184" y="1397000"/>
            <a:ext cx="3328416" cy="1472184"/>
          </a:xfrm>
          <a:prstGeom prst="rect">
            <a:avLst/>
          </a:prstGeom>
          <a:solidFill>
            <a:srgbClr val="323232"/>
          </a:solidFill>
          <a:ln>
            <a:noFill/>
          </a:ln>
        </p:spPr>
      </p:sp>
      <p:sp>
        <p:nvSpPr>
          <p:cNvPr id="255" name="Google Shape;255;p52"/>
          <p:cNvSpPr/>
          <p:nvPr>
            <p:ph idx="5" type="pic"/>
          </p:nvPr>
        </p:nvSpPr>
        <p:spPr>
          <a:xfrm>
            <a:off x="914400" y="3060985"/>
            <a:ext cx="3328416" cy="1472184"/>
          </a:xfrm>
          <a:prstGeom prst="rect">
            <a:avLst/>
          </a:prstGeom>
          <a:solidFill>
            <a:srgbClr val="323232"/>
          </a:solidFill>
          <a:ln>
            <a:noFill/>
          </a:ln>
        </p:spPr>
      </p:sp>
      <p:sp>
        <p:nvSpPr>
          <p:cNvPr id="256" name="Google Shape;256;p52"/>
          <p:cNvSpPr/>
          <p:nvPr>
            <p:ph idx="6" type="pic"/>
          </p:nvPr>
        </p:nvSpPr>
        <p:spPr>
          <a:xfrm>
            <a:off x="4431792" y="3060985"/>
            <a:ext cx="3328416" cy="1472184"/>
          </a:xfrm>
          <a:prstGeom prst="rect">
            <a:avLst/>
          </a:prstGeom>
          <a:solidFill>
            <a:srgbClr val="323232"/>
          </a:solidFill>
          <a:ln>
            <a:noFill/>
          </a:ln>
        </p:spPr>
      </p:sp>
      <p:sp>
        <p:nvSpPr>
          <p:cNvPr id="257" name="Google Shape;257;p52"/>
          <p:cNvSpPr/>
          <p:nvPr>
            <p:ph idx="7" type="pic"/>
          </p:nvPr>
        </p:nvSpPr>
        <p:spPr>
          <a:xfrm>
            <a:off x="7949184" y="3060985"/>
            <a:ext cx="3328416" cy="1472184"/>
          </a:xfrm>
          <a:prstGeom prst="rect">
            <a:avLst/>
          </a:prstGeom>
          <a:solidFill>
            <a:srgbClr val="323232"/>
          </a:solid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ver image">
  <p:cSld name="2_Cover image">
    <p:spTree>
      <p:nvGrpSpPr>
        <p:cNvPr id="258" name="Shape 258"/>
        <p:cNvGrpSpPr/>
        <p:nvPr/>
      </p:nvGrpSpPr>
      <p:grpSpPr>
        <a:xfrm>
          <a:off x="0" y="0"/>
          <a:ext cx="0" cy="0"/>
          <a:chOff x="0" y="0"/>
          <a:chExt cx="0" cy="0"/>
        </a:xfrm>
      </p:grpSpPr>
      <p:sp>
        <p:nvSpPr>
          <p:cNvPr id="259" name="Google Shape;259;p53"/>
          <p:cNvSpPr/>
          <p:nvPr>
            <p:ph idx="2" type="pic"/>
          </p:nvPr>
        </p:nvSpPr>
        <p:spPr>
          <a:xfrm>
            <a:off x="0" y="0"/>
            <a:ext cx="12192000" cy="68580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ver color">
  <p:cSld name="5_Cover color">
    <p:bg>
      <p:bgPr>
        <a:solidFill>
          <a:schemeClr val="accent3"/>
        </a:solidFill>
      </p:bgPr>
    </p:bg>
    <p:spTree>
      <p:nvGrpSpPr>
        <p:cNvPr id="21" name="Shape 2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ver color">
  <p:cSld name="7_Cover color">
    <p:bg>
      <p:bgPr>
        <a:solidFill>
          <a:schemeClr val="accent2"/>
        </a:solidFill>
      </p:bgPr>
    </p:bg>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ver color">
  <p:cSld name="9_Cover color">
    <p:bg>
      <p:bgPr>
        <a:solidFill>
          <a:schemeClr val="accent4"/>
        </a:solidFill>
      </p:bgPr>
    </p:bg>
    <p:spTree>
      <p:nvGrpSpPr>
        <p:cNvPr id="23" name="Shape 2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ver color">
  <p:cSld name="8_Cover color">
    <p:bg>
      <p:bgPr>
        <a:solidFill>
          <a:schemeClr val="accent5"/>
        </a:solidFill>
      </p:bgPr>
    </p:bg>
    <p:spTree>
      <p:nvGrpSpPr>
        <p:cNvPr id="24" name="Shape 2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ver color1">
  <p:cSld name="10_Cover color1">
    <p:bg>
      <p:bgPr>
        <a:solidFill>
          <a:srgbClr val="E62865"/>
        </a:solidFill>
      </p:bgPr>
    </p:bg>
    <p:spTree>
      <p:nvGrpSpPr>
        <p:cNvPr id="25" name="Shape 2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9.xml"/><Relationship Id="rId22" Type="http://schemas.openxmlformats.org/officeDocument/2006/relationships/slideLayout" Target="../slideLayouts/slideLayout31.xml"/><Relationship Id="rId21" Type="http://schemas.openxmlformats.org/officeDocument/2006/relationships/slideLayout" Target="../slideLayouts/slideLayout30.xml"/><Relationship Id="rId24" Type="http://schemas.openxmlformats.org/officeDocument/2006/relationships/slideLayout" Target="../slideLayouts/slideLayout33.xml"/><Relationship Id="rId23" Type="http://schemas.openxmlformats.org/officeDocument/2006/relationships/slideLayout" Target="../slideLayouts/slideLayout32.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26" Type="http://schemas.openxmlformats.org/officeDocument/2006/relationships/slideLayout" Target="../slideLayouts/slideLayout35.xml"/><Relationship Id="rId25" Type="http://schemas.openxmlformats.org/officeDocument/2006/relationships/slideLayout" Target="../slideLayouts/slideLayout34.xml"/><Relationship Id="rId28" Type="http://schemas.openxmlformats.org/officeDocument/2006/relationships/slideLayout" Target="../slideLayouts/slideLayout37.xml"/><Relationship Id="rId27" Type="http://schemas.openxmlformats.org/officeDocument/2006/relationships/slideLayout" Target="../slideLayouts/slideLayout36.xml"/><Relationship Id="rId5" Type="http://schemas.openxmlformats.org/officeDocument/2006/relationships/slideLayout" Target="../slideLayouts/slideLayout14.xml"/><Relationship Id="rId6" Type="http://schemas.openxmlformats.org/officeDocument/2006/relationships/slideLayout" Target="../slideLayouts/slideLayout15.xml"/><Relationship Id="rId29" Type="http://schemas.openxmlformats.org/officeDocument/2006/relationships/slideLayout" Target="../slideLayouts/slideLayout38.xml"/><Relationship Id="rId7" Type="http://schemas.openxmlformats.org/officeDocument/2006/relationships/slideLayout" Target="../slideLayouts/slideLayout16.xml"/><Relationship Id="rId8" Type="http://schemas.openxmlformats.org/officeDocument/2006/relationships/slideLayout" Target="../slideLayouts/slideLayout17.xml"/><Relationship Id="rId31" Type="http://schemas.openxmlformats.org/officeDocument/2006/relationships/slideLayout" Target="../slideLayouts/slideLayout40.xml"/><Relationship Id="rId30" Type="http://schemas.openxmlformats.org/officeDocument/2006/relationships/slideLayout" Target="../slideLayouts/slideLayout39.xml"/><Relationship Id="rId11" Type="http://schemas.openxmlformats.org/officeDocument/2006/relationships/slideLayout" Target="../slideLayouts/slideLayout20.xml"/><Relationship Id="rId33" Type="http://schemas.openxmlformats.org/officeDocument/2006/relationships/slideLayout" Target="../slideLayouts/slideLayout42.xml"/><Relationship Id="rId10" Type="http://schemas.openxmlformats.org/officeDocument/2006/relationships/slideLayout" Target="../slideLayouts/slideLayout19.xml"/><Relationship Id="rId32" Type="http://schemas.openxmlformats.org/officeDocument/2006/relationships/slideLayout" Target="../slideLayouts/slideLayout41.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34" Type="http://schemas.openxmlformats.org/officeDocument/2006/relationships/theme" Target="../theme/theme1.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7" Type="http://schemas.openxmlformats.org/officeDocument/2006/relationships/slideLayout" Target="../slideLayouts/slideLayout26.xml"/><Relationship Id="rId16" Type="http://schemas.openxmlformats.org/officeDocument/2006/relationships/slideLayout" Target="../slideLayouts/slideLayout25.xml"/><Relationship Id="rId19" Type="http://schemas.openxmlformats.org/officeDocument/2006/relationships/slideLayout" Target="../slideLayouts/slideLayout28.xml"/><Relationship Id="rId1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Open Sans Light"/>
              <a:buNone/>
              <a:defRPr b="0" i="0" sz="44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Light"/>
                <a:ea typeface="Open Sans Light"/>
                <a:cs typeface="Open Sans Light"/>
                <a:sym typeface="Open Sans Light"/>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Light"/>
                <a:ea typeface="Open Sans Light"/>
                <a:cs typeface="Open Sans Light"/>
                <a:sym typeface="Open Sans Light"/>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Light"/>
                <a:ea typeface="Open Sans Light"/>
                <a:cs typeface="Open Sans Light"/>
                <a:sym typeface="Open Sans Light"/>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
        <p:nvSpPr>
          <p:cNvPr id="8" name="Google Shape;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9" name="Google Shape;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chemeClr val="dk1"/>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Open Sans Light"/>
                <a:ea typeface="Open Sans Light"/>
                <a:cs typeface="Open Sans Light"/>
                <a:sym typeface="Open Sans Light"/>
              </a:defRPr>
            </a:lvl9pPr>
          </a:lstStyle>
          <a:p/>
        </p:txBody>
      </p:sp>
      <p:sp>
        <p:nvSpPr>
          <p:cNvPr id="10" name="Google Shape;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Open Sans Light"/>
                <a:ea typeface="Open Sans Light"/>
                <a:cs typeface="Open Sans Light"/>
                <a:sym typeface="Open Sans Ligh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Open Sans Light"/>
                <a:ea typeface="Open Sans Light"/>
                <a:cs typeface="Open Sans Light"/>
                <a:sym typeface="Open Sans Ligh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Open Sans Light"/>
                <a:ea typeface="Open Sans Light"/>
                <a:cs typeface="Open Sans Light"/>
                <a:sym typeface="Open Sans Ligh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Open Sans Light"/>
                <a:ea typeface="Open Sans Light"/>
                <a:cs typeface="Open Sans Light"/>
                <a:sym typeface="Open Sans Ligh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Open Sans Light"/>
                <a:ea typeface="Open Sans Light"/>
                <a:cs typeface="Open Sans Light"/>
                <a:sym typeface="Open Sans Ligh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Open Sans Light"/>
                <a:ea typeface="Open Sans Light"/>
                <a:cs typeface="Open Sans Light"/>
                <a:sym typeface="Open Sans Ligh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Open Sans Light"/>
                <a:ea typeface="Open Sans Light"/>
                <a:cs typeface="Open Sans Light"/>
                <a:sym typeface="Open Sans Ligh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Open Sans Light"/>
                <a:ea typeface="Open Sans Light"/>
                <a:cs typeface="Open Sans Light"/>
                <a:sym typeface="Open Sans Ligh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1"/>
                </a:solidFill>
                <a:latin typeface="Open Sans Light"/>
                <a:ea typeface="Open Sans Light"/>
                <a:cs typeface="Open Sans Light"/>
                <a:sym typeface="Open Sans Light"/>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12"/>
          <p:cNvSpPr txBox="1"/>
          <p:nvPr>
            <p:ph idx="1" type="body"/>
          </p:nvPr>
        </p:nvSpPr>
        <p:spPr>
          <a:xfrm>
            <a:off x="838200" y="1825625"/>
            <a:ext cx="10515600" cy="4018584"/>
          </a:xfrm>
          <a:prstGeom prst="rect">
            <a:avLst/>
          </a:prstGeom>
          <a:noFill/>
          <a:ln>
            <a:noFill/>
          </a:ln>
        </p:spPr>
        <p:txBody>
          <a:bodyPr anchorCtr="0" anchor="t" bIns="45700" lIns="91425" spcFirstLastPara="1" rIns="91425" wrap="square" tIns="45700">
            <a:noAutofit/>
          </a:bodyPr>
          <a:lstStyle>
            <a:lvl1pPr indent="-330200" lvl="0" marL="457200" marR="0" rtl="0" algn="l">
              <a:lnSpc>
                <a:spcPct val="90000"/>
              </a:lnSpc>
              <a:spcBef>
                <a:spcPts val="10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1pPr>
            <a:lvl2pPr indent="-330200" lvl="1" marL="9144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2pPr>
            <a:lvl3pPr indent="-330200" lvl="2" marL="13716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4pPr>
            <a:lvl5pPr indent="-330200" lvl="4" marL="22860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Light"/>
                <a:ea typeface="Open Sans Light"/>
                <a:cs typeface="Open Sans Light"/>
                <a:sym typeface="Open Sans Light"/>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B2C50"/>
        </a:solidFill>
      </p:bgPr>
    </p:bg>
    <p:spTree>
      <p:nvGrpSpPr>
        <p:cNvPr id="263" name="Shape 263"/>
        <p:cNvGrpSpPr/>
        <p:nvPr/>
      </p:nvGrpSpPr>
      <p:grpSpPr>
        <a:xfrm>
          <a:off x="0" y="0"/>
          <a:ext cx="0" cy="0"/>
          <a:chOff x="0" y="0"/>
          <a:chExt cx="0" cy="0"/>
        </a:xfrm>
      </p:grpSpPr>
      <p:sp>
        <p:nvSpPr>
          <p:cNvPr id="264" name="Google Shape;264;p1"/>
          <p:cNvSpPr/>
          <p:nvPr/>
        </p:nvSpPr>
        <p:spPr>
          <a:xfrm>
            <a:off x="874059" y="3643328"/>
            <a:ext cx="9802905" cy="127419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5400"/>
              <a:buFont typeface="Arial"/>
              <a:buNone/>
            </a:pPr>
            <a:r>
              <a:rPr b="0" i="0" lang="en-IN" sz="5400" u="none" cap="none" strike="noStrike">
                <a:solidFill>
                  <a:schemeClr val="dk1"/>
                </a:solidFill>
                <a:latin typeface="Lato Black"/>
                <a:ea typeface="Lato Black"/>
                <a:cs typeface="Lato Black"/>
                <a:sym typeface="Lato Black"/>
              </a:rPr>
              <a:t>  PEGA Decisioning Essentials</a:t>
            </a:r>
            <a:endParaRPr b="0" i="0" sz="5400" u="none" cap="none" strike="noStrike">
              <a:solidFill>
                <a:schemeClr val="dk1"/>
              </a:solidFill>
              <a:latin typeface="Lato Black"/>
              <a:ea typeface="Lato Black"/>
              <a:cs typeface="Lato Black"/>
              <a:sym typeface="Lato Black"/>
            </a:endParaRPr>
          </a:p>
        </p:txBody>
      </p:sp>
      <p:grpSp>
        <p:nvGrpSpPr>
          <p:cNvPr id="265" name="Google Shape;265;p1"/>
          <p:cNvGrpSpPr/>
          <p:nvPr/>
        </p:nvGrpSpPr>
        <p:grpSpPr>
          <a:xfrm>
            <a:off x="4709484" y="1712889"/>
            <a:ext cx="2339441" cy="1743051"/>
            <a:chOff x="1372722" y="1696142"/>
            <a:chExt cx="4381501" cy="3224674"/>
          </a:xfrm>
        </p:grpSpPr>
        <p:sp>
          <p:nvSpPr>
            <p:cNvPr id="266" name="Google Shape;266;p1"/>
            <p:cNvSpPr/>
            <p:nvPr/>
          </p:nvSpPr>
          <p:spPr>
            <a:xfrm>
              <a:off x="1372722" y="3084600"/>
              <a:ext cx="4381498" cy="1836216"/>
            </a:xfrm>
            <a:custGeom>
              <a:rect b="b" l="l" r="r" t="t"/>
              <a:pathLst>
                <a:path extrusionOk="0" h="1592773" w="3863897">
                  <a:moveTo>
                    <a:pt x="0" y="760986"/>
                  </a:moveTo>
                  <a:lnTo>
                    <a:pt x="1930523" y="0"/>
                  </a:lnTo>
                  <a:lnTo>
                    <a:pt x="3863897" y="761459"/>
                  </a:lnTo>
                  <a:lnTo>
                    <a:pt x="1932024" y="1592773"/>
                  </a:lnTo>
                  <a:lnTo>
                    <a:pt x="0" y="760986"/>
                  </a:lnTo>
                  <a:close/>
                </a:path>
              </a:pathLst>
            </a:custGeom>
            <a:solidFill>
              <a:srgbClr val="E6286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grpSp>
          <p:nvGrpSpPr>
            <p:cNvPr id="267" name="Google Shape;267;p1"/>
            <p:cNvGrpSpPr/>
            <p:nvPr/>
          </p:nvGrpSpPr>
          <p:grpSpPr>
            <a:xfrm>
              <a:off x="1372722" y="2627091"/>
              <a:ext cx="4381501" cy="2293724"/>
              <a:chOff x="3981451" y="2735476"/>
              <a:chExt cx="4381501" cy="2293724"/>
            </a:xfrm>
          </p:grpSpPr>
          <p:sp>
            <p:nvSpPr>
              <p:cNvPr id="268" name="Google Shape;268;p1"/>
              <p:cNvSpPr/>
              <p:nvPr/>
            </p:nvSpPr>
            <p:spPr>
              <a:xfrm>
                <a:off x="6172201" y="3316816"/>
                <a:ext cx="2190751" cy="1712384"/>
              </a:xfrm>
              <a:custGeom>
                <a:rect b="b" l="l" r="r" t="t"/>
                <a:pathLst>
                  <a:path extrusionOk="0" h="809" w="1035">
                    <a:moveTo>
                      <a:pt x="689" y="0"/>
                    </a:moveTo>
                    <a:lnTo>
                      <a:pt x="0" y="298"/>
                    </a:lnTo>
                    <a:lnTo>
                      <a:pt x="0" y="639"/>
                    </a:lnTo>
                    <a:lnTo>
                      <a:pt x="0" y="809"/>
                    </a:lnTo>
                    <a:lnTo>
                      <a:pt x="1035" y="362"/>
                    </a:lnTo>
                    <a:lnTo>
                      <a:pt x="689" y="0"/>
                    </a:lnTo>
                    <a:close/>
                  </a:path>
                </a:pathLst>
              </a:custGeom>
              <a:solidFill>
                <a:srgbClr val="FE0937"/>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269" name="Google Shape;269;p1"/>
              <p:cNvSpPr/>
              <p:nvPr/>
            </p:nvSpPr>
            <p:spPr>
              <a:xfrm>
                <a:off x="3981451" y="3316816"/>
                <a:ext cx="2190751" cy="1712384"/>
              </a:xfrm>
              <a:custGeom>
                <a:rect b="b" l="l" r="r" t="t"/>
                <a:pathLst>
                  <a:path extrusionOk="0" h="809" w="1035">
                    <a:moveTo>
                      <a:pt x="346" y="0"/>
                    </a:moveTo>
                    <a:lnTo>
                      <a:pt x="1035" y="298"/>
                    </a:lnTo>
                    <a:lnTo>
                      <a:pt x="1035" y="639"/>
                    </a:lnTo>
                    <a:lnTo>
                      <a:pt x="1035" y="809"/>
                    </a:lnTo>
                    <a:lnTo>
                      <a:pt x="0" y="362"/>
                    </a:lnTo>
                    <a:lnTo>
                      <a:pt x="346" y="0"/>
                    </a:lnTo>
                    <a:close/>
                  </a:path>
                </a:pathLst>
              </a:custGeom>
              <a:solidFill>
                <a:schemeClr val="accent5"/>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270" name="Google Shape;270;p1"/>
              <p:cNvSpPr/>
              <p:nvPr/>
            </p:nvSpPr>
            <p:spPr>
              <a:xfrm>
                <a:off x="4704292" y="2735476"/>
                <a:ext cx="2935224" cy="1212108"/>
              </a:xfrm>
              <a:custGeom>
                <a:rect b="b" l="l" r="r" t="t"/>
                <a:pathLst>
                  <a:path extrusionOk="0" h="1592773" w="3863897">
                    <a:moveTo>
                      <a:pt x="0" y="760986"/>
                    </a:moveTo>
                    <a:lnTo>
                      <a:pt x="1930523" y="0"/>
                    </a:lnTo>
                    <a:lnTo>
                      <a:pt x="3863897" y="761459"/>
                    </a:lnTo>
                    <a:lnTo>
                      <a:pt x="1932024" y="1592773"/>
                    </a:lnTo>
                    <a:lnTo>
                      <a:pt x="0" y="76098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grpSp>
        <p:grpSp>
          <p:nvGrpSpPr>
            <p:cNvPr id="271" name="Google Shape;271;p1"/>
            <p:cNvGrpSpPr/>
            <p:nvPr/>
          </p:nvGrpSpPr>
          <p:grpSpPr>
            <a:xfrm>
              <a:off x="2105088" y="2094914"/>
              <a:ext cx="2916767" cy="1751485"/>
              <a:chOff x="4713817" y="2196099"/>
              <a:chExt cx="2916767" cy="1751485"/>
            </a:xfrm>
          </p:grpSpPr>
          <p:sp>
            <p:nvSpPr>
              <p:cNvPr id="272" name="Google Shape;272;p1"/>
              <p:cNvSpPr/>
              <p:nvPr/>
            </p:nvSpPr>
            <p:spPr>
              <a:xfrm>
                <a:off x="6172200" y="2554817"/>
                <a:ext cx="1458384" cy="1392767"/>
              </a:xfrm>
              <a:custGeom>
                <a:rect b="b" l="l" r="r" t="t"/>
                <a:pathLst>
                  <a:path extrusionOk="0" h="658" w="689">
                    <a:moveTo>
                      <a:pt x="345" y="0"/>
                    </a:moveTo>
                    <a:lnTo>
                      <a:pt x="0" y="149"/>
                    </a:lnTo>
                    <a:lnTo>
                      <a:pt x="0" y="658"/>
                    </a:lnTo>
                    <a:lnTo>
                      <a:pt x="689" y="360"/>
                    </a:lnTo>
                    <a:lnTo>
                      <a:pt x="345" y="0"/>
                    </a:lnTo>
                    <a:close/>
                  </a:path>
                </a:pathLst>
              </a:custGeom>
              <a:solidFill>
                <a:srgbClr val="A41648"/>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273" name="Google Shape;273;p1"/>
              <p:cNvSpPr/>
              <p:nvPr/>
            </p:nvSpPr>
            <p:spPr>
              <a:xfrm>
                <a:off x="4713817" y="2554817"/>
                <a:ext cx="1458384" cy="1392767"/>
              </a:xfrm>
              <a:custGeom>
                <a:rect b="b" l="l" r="r" t="t"/>
                <a:pathLst>
                  <a:path extrusionOk="0" h="658" w="689">
                    <a:moveTo>
                      <a:pt x="344" y="0"/>
                    </a:moveTo>
                    <a:lnTo>
                      <a:pt x="689" y="149"/>
                    </a:lnTo>
                    <a:lnTo>
                      <a:pt x="689" y="658"/>
                    </a:lnTo>
                    <a:lnTo>
                      <a:pt x="0" y="360"/>
                    </a:lnTo>
                    <a:lnTo>
                      <a:pt x="344" y="0"/>
                    </a:lnTo>
                    <a:close/>
                  </a:path>
                </a:pathLst>
              </a:custGeom>
              <a:solidFill>
                <a:schemeClr val="accent4"/>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274" name="Google Shape;274;p1"/>
              <p:cNvSpPr/>
              <p:nvPr/>
            </p:nvSpPr>
            <p:spPr>
              <a:xfrm flipH="1" rot="10800000">
                <a:off x="5437496" y="2196099"/>
                <a:ext cx="1475650" cy="676656"/>
              </a:xfrm>
              <a:custGeom>
                <a:rect b="b" l="l" r="r" t="t"/>
                <a:pathLst>
                  <a:path extrusionOk="0" h="1592773" w="3863897">
                    <a:moveTo>
                      <a:pt x="0" y="760986"/>
                    </a:moveTo>
                    <a:lnTo>
                      <a:pt x="1930523" y="0"/>
                    </a:lnTo>
                    <a:lnTo>
                      <a:pt x="3863897" y="761459"/>
                    </a:lnTo>
                    <a:lnTo>
                      <a:pt x="1932024" y="1592773"/>
                    </a:lnTo>
                    <a:lnTo>
                      <a:pt x="0" y="760986"/>
                    </a:lnTo>
                    <a:close/>
                  </a:path>
                </a:pathLst>
              </a:custGeom>
              <a:solidFill>
                <a:srgbClr val="FF9F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grpSp>
        <p:grpSp>
          <p:nvGrpSpPr>
            <p:cNvPr id="275" name="Google Shape;275;p1"/>
            <p:cNvGrpSpPr/>
            <p:nvPr/>
          </p:nvGrpSpPr>
          <p:grpSpPr>
            <a:xfrm>
              <a:off x="2833222" y="1696142"/>
              <a:ext cx="1460500" cy="1079500"/>
              <a:chOff x="5441951" y="1790701"/>
              <a:chExt cx="1460500" cy="1079500"/>
            </a:xfrm>
          </p:grpSpPr>
          <p:sp>
            <p:nvSpPr>
              <p:cNvPr id="276" name="Google Shape;276;p1"/>
              <p:cNvSpPr/>
              <p:nvPr/>
            </p:nvSpPr>
            <p:spPr>
              <a:xfrm>
                <a:off x="6172200" y="1790701"/>
                <a:ext cx="730251" cy="1079500"/>
              </a:xfrm>
              <a:custGeom>
                <a:rect b="b" l="l" r="r" t="t"/>
                <a:pathLst>
                  <a:path extrusionOk="0" h="510" w="345">
                    <a:moveTo>
                      <a:pt x="0" y="0"/>
                    </a:moveTo>
                    <a:lnTo>
                      <a:pt x="0" y="510"/>
                    </a:lnTo>
                    <a:lnTo>
                      <a:pt x="345" y="361"/>
                    </a:lnTo>
                    <a:lnTo>
                      <a:pt x="0" y="0"/>
                    </a:lnTo>
                    <a:close/>
                  </a:path>
                </a:pathLst>
              </a:custGeom>
              <a:solidFill>
                <a:srgbClr val="4B081E"/>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277" name="Google Shape;277;p1"/>
              <p:cNvSpPr/>
              <p:nvPr/>
            </p:nvSpPr>
            <p:spPr>
              <a:xfrm>
                <a:off x="5441951" y="1790701"/>
                <a:ext cx="730251" cy="1079500"/>
              </a:xfrm>
              <a:custGeom>
                <a:rect b="b" l="l" r="r" t="t"/>
                <a:pathLst>
                  <a:path extrusionOk="0" h="510" w="345">
                    <a:moveTo>
                      <a:pt x="345" y="0"/>
                    </a:moveTo>
                    <a:lnTo>
                      <a:pt x="345" y="510"/>
                    </a:lnTo>
                    <a:lnTo>
                      <a:pt x="0" y="361"/>
                    </a:lnTo>
                    <a:lnTo>
                      <a:pt x="345" y="0"/>
                    </a:lnTo>
                    <a:close/>
                  </a:path>
                </a:pathLst>
              </a:custGeom>
              <a:solidFill>
                <a:schemeClr val="accent1"/>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
          <p:cNvSpPr/>
          <p:nvPr/>
        </p:nvSpPr>
        <p:spPr>
          <a:xfrm>
            <a:off x="3255240" y="2194951"/>
            <a:ext cx="6190292" cy="925605"/>
          </a:xfrm>
          <a:prstGeom prst="rect">
            <a:avLst/>
          </a:prstGeom>
          <a:noFill/>
          <a:ln>
            <a:noFill/>
          </a:ln>
        </p:spPr>
        <p:txBody>
          <a:bodyPr anchorCtr="0" anchor="t" bIns="45700" lIns="91425" spcFirstLastPara="1" rIns="91425" wrap="square" tIns="45700">
            <a:noAutofit/>
          </a:bodyPr>
          <a:lstStyle/>
          <a:p>
            <a:pPr indent="0" lvl="0" marL="0" marR="0" rtl="0" algn="just">
              <a:lnSpc>
                <a:spcPct val="80000"/>
              </a:lnSpc>
              <a:spcBef>
                <a:spcPts val="0"/>
              </a:spcBef>
              <a:spcAft>
                <a:spcPts val="0"/>
              </a:spcAft>
              <a:buClr>
                <a:srgbClr val="000000"/>
              </a:buClr>
              <a:buSzPts val="5400"/>
              <a:buFont typeface="Arial"/>
              <a:buNone/>
            </a:pPr>
            <a:r>
              <a:rPr b="0" i="0" lang="en-IN" sz="5400" u="none" cap="none" strike="noStrike">
                <a:solidFill>
                  <a:schemeClr val="dk1"/>
                </a:solidFill>
                <a:latin typeface="Lato Black"/>
                <a:ea typeface="Lato Black"/>
                <a:cs typeface="Lato Black"/>
                <a:sym typeface="Lato Black"/>
              </a:rPr>
              <a:t>Agenda – Session 6</a:t>
            </a:r>
            <a:endParaRPr b="0" i="0" sz="5400" u="none" cap="none" strike="noStrike">
              <a:solidFill>
                <a:schemeClr val="dk1"/>
              </a:solidFill>
              <a:latin typeface="Lato Black"/>
              <a:ea typeface="Lato Black"/>
              <a:cs typeface="Lato Black"/>
              <a:sym typeface="Lato Black"/>
            </a:endParaRPr>
          </a:p>
        </p:txBody>
      </p:sp>
      <p:grpSp>
        <p:nvGrpSpPr>
          <p:cNvPr id="283" name="Google Shape;283;p2"/>
          <p:cNvGrpSpPr/>
          <p:nvPr/>
        </p:nvGrpSpPr>
        <p:grpSpPr>
          <a:xfrm>
            <a:off x="5180824" y="204600"/>
            <a:ext cx="2339441" cy="1743051"/>
            <a:chOff x="1372722" y="1696142"/>
            <a:chExt cx="4381501" cy="3224674"/>
          </a:xfrm>
        </p:grpSpPr>
        <p:sp>
          <p:nvSpPr>
            <p:cNvPr id="284" name="Google Shape;284;p2"/>
            <p:cNvSpPr/>
            <p:nvPr/>
          </p:nvSpPr>
          <p:spPr>
            <a:xfrm>
              <a:off x="1372722" y="3084600"/>
              <a:ext cx="4381498" cy="1836216"/>
            </a:xfrm>
            <a:custGeom>
              <a:rect b="b" l="l" r="r" t="t"/>
              <a:pathLst>
                <a:path extrusionOk="0" h="1592773" w="3863897">
                  <a:moveTo>
                    <a:pt x="0" y="760986"/>
                  </a:moveTo>
                  <a:lnTo>
                    <a:pt x="1930523" y="0"/>
                  </a:lnTo>
                  <a:lnTo>
                    <a:pt x="3863897" y="761459"/>
                  </a:lnTo>
                  <a:lnTo>
                    <a:pt x="1932024" y="1592773"/>
                  </a:lnTo>
                  <a:lnTo>
                    <a:pt x="0" y="760986"/>
                  </a:lnTo>
                  <a:close/>
                </a:path>
              </a:pathLst>
            </a:custGeom>
            <a:solidFill>
              <a:srgbClr val="E6286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grpSp>
          <p:nvGrpSpPr>
            <p:cNvPr id="285" name="Google Shape;285;p2"/>
            <p:cNvGrpSpPr/>
            <p:nvPr/>
          </p:nvGrpSpPr>
          <p:grpSpPr>
            <a:xfrm>
              <a:off x="1372722" y="2627091"/>
              <a:ext cx="4381501" cy="2293724"/>
              <a:chOff x="3981451" y="2735476"/>
              <a:chExt cx="4381501" cy="2293724"/>
            </a:xfrm>
          </p:grpSpPr>
          <p:sp>
            <p:nvSpPr>
              <p:cNvPr id="286" name="Google Shape;286;p2"/>
              <p:cNvSpPr/>
              <p:nvPr/>
            </p:nvSpPr>
            <p:spPr>
              <a:xfrm>
                <a:off x="6172201" y="3316816"/>
                <a:ext cx="2190751" cy="1712384"/>
              </a:xfrm>
              <a:custGeom>
                <a:rect b="b" l="l" r="r" t="t"/>
                <a:pathLst>
                  <a:path extrusionOk="0" h="809" w="1035">
                    <a:moveTo>
                      <a:pt x="689" y="0"/>
                    </a:moveTo>
                    <a:lnTo>
                      <a:pt x="0" y="298"/>
                    </a:lnTo>
                    <a:lnTo>
                      <a:pt x="0" y="639"/>
                    </a:lnTo>
                    <a:lnTo>
                      <a:pt x="0" y="809"/>
                    </a:lnTo>
                    <a:lnTo>
                      <a:pt x="1035" y="362"/>
                    </a:lnTo>
                    <a:lnTo>
                      <a:pt x="689" y="0"/>
                    </a:lnTo>
                    <a:close/>
                  </a:path>
                </a:pathLst>
              </a:custGeom>
              <a:solidFill>
                <a:srgbClr val="FE0937"/>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287" name="Google Shape;287;p2"/>
              <p:cNvSpPr/>
              <p:nvPr/>
            </p:nvSpPr>
            <p:spPr>
              <a:xfrm>
                <a:off x="3981451" y="3316816"/>
                <a:ext cx="2190751" cy="1712384"/>
              </a:xfrm>
              <a:custGeom>
                <a:rect b="b" l="l" r="r" t="t"/>
                <a:pathLst>
                  <a:path extrusionOk="0" h="809" w="1035">
                    <a:moveTo>
                      <a:pt x="346" y="0"/>
                    </a:moveTo>
                    <a:lnTo>
                      <a:pt x="1035" y="298"/>
                    </a:lnTo>
                    <a:lnTo>
                      <a:pt x="1035" y="639"/>
                    </a:lnTo>
                    <a:lnTo>
                      <a:pt x="1035" y="809"/>
                    </a:lnTo>
                    <a:lnTo>
                      <a:pt x="0" y="362"/>
                    </a:lnTo>
                    <a:lnTo>
                      <a:pt x="346" y="0"/>
                    </a:lnTo>
                    <a:close/>
                  </a:path>
                </a:pathLst>
              </a:custGeom>
              <a:solidFill>
                <a:schemeClr val="accent5"/>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288" name="Google Shape;288;p2"/>
              <p:cNvSpPr/>
              <p:nvPr/>
            </p:nvSpPr>
            <p:spPr>
              <a:xfrm>
                <a:off x="4704292" y="2735476"/>
                <a:ext cx="2935224" cy="1212108"/>
              </a:xfrm>
              <a:custGeom>
                <a:rect b="b" l="l" r="r" t="t"/>
                <a:pathLst>
                  <a:path extrusionOk="0" h="1592773" w="3863897">
                    <a:moveTo>
                      <a:pt x="0" y="760986"/>
                    </a:moveTo>
                    <a:lnTo>
                      <a:pt x="1930523" y="0"/>
                    </a:lnTo>
                    <a:lnTo>
                      <a:pt x="3863897" y="761459"/>
                    </a:lnTo>
                    <a:lnTo>
                      <a:pt x="1932024" y="1592773"/>
                    </a:lnTo>
                    <a:lnTo>
                      <a:pt x="0" y="76098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grpSp>
        <p:grpSp>
          <p:nvGrpSpPr>
            <p:cNvPr id="289" name="Google Shape;289;p2"/>
            <p:cNvGrpSpPr/>
            <p:nvPr/>
          </p:nvGrpSpPr>
          <p:grpSpPr>
            <a:xfrm>
              <a:off x="2105088" y="2094914"/>
              <a:ext cx="2916767" cy="1751485"/>
              <a:chOff x="4713817" y="2196099"/>
              <a:chExt cx="2916767" cy="1751485"/>
            </a:xfrm>
          </p:grpSpPr>
          <p:sp>
            <p:nvSpPr>
              <p:cNvPr id="290" name="Google Shape;290;p2"/>
              <p:cNvSpPr/>
              <p:nvPr/>
            </p:nvSpPr>
            <p:spPr>
              <a:xfrm>
                <a:off x="6172200" y="2554817"/>
                <a:ext cx="1458384" cy="1392767"/>
              </a:xfrm>
              <a:custGeom>
                <a:rect b="b" l="l" r="r" t="t"/>
                <a:pathLst>
                  <a:path extrusionOk="0" h="658" w="689">
                    <a:moveTo>
                      <a:pt x="345" y="0"/>
                    </a:moveTo>
                    <a:lnTo>
                      <a:pt x="0" y="149"/>
                    </a:lnTo>
                    <a:lnTo>
                      <a:pt x="0" y="658"/>
                    </a:lnTo>
                    <a:lnTo>
                      <a:pt x="689" y="360"/>
                    </a:lnTo>
                    <a:lnTo>
                      <a:pt x="345" y="0"/>
                    </a:lnTo>
                    <a:close/>
                  </a:path>
                </a:pathLst>
              </a:custGeom>
              <a:solidFill>
                <a:srgbClr val="A41648"/>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291" name="Google Shape;291;p2"/>
              <p:cNvSpPr/>
              <p:nvPr/>
            </p:nvSpPr>
            <p:spPr>
              <a:xfrm>
                <a:off x="4713817" y="2554817"/>
                <a:ext cx="1458384" cy="1392767"/>
              </a:xfrm>
              <a:custGeom>
                <a:rect b="b" l="l" r="r" t="t"/>
                <a:pathLst>
                  <a:path extrusionOk="0" h="658" w="689">
                    <a:moveTo>
                      <a:pt x="344" y="0"/>
                    </a:moveTo>
                    <a:lnTo>
                      <a:pt x="689" y="149"/>
                    </a:lnTo>
                    <a:lnTo>
                      <a:pt x="689" y="658"/>
                    </a:lnTo>
                    <a:lnTo>
                      <a:pt x="0" y="360"/>
                    </a:lnTo>
                    <a:lnTo>
                      <a:pt x="344" y="0"/>
                    </a:lnTo>
                    <a:close/>
                  </a:path>
                </a:pathLst>
              </a:custGeom>
              <a:solidFill>
                <a:schemeClr val="accent4"/>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292" name="Google Shape;292;p2"/>
              <p:cNvSpPr/>
              <p:nvPr/>
            </p:nvSpPr>
            <p:spPr>
              <a:xfrm flipH="1" rot="10800000">
                <a:off x="5437496" y="2196099"/>
                <a:ext cx="1475650" cy="676656"/>
              </a:xfrm>
              <a:custGeom>
                <a:rect b="b" l="l" r="r" t="t"/>
                <a:pathLst>
                  <a:path extrusionOk="0" h="1592773" w="3863897">
                    <a:moveTo>
                      <a:pt x="0" y="760986"/>
                    </a:moveTo>
                    <a:lnTo>
                      <a:pt x="1930523" y="0"/>
                    </a:lnTo>
                    <a:lnTo>
                      <a:pt x="3863897" y="761459"/>
                    </a:lnTo>
                    <a:lnTo>
                      <a:pt x="1932024" y="1592773"/>
                    </a:lnTo>
                    <a:lnTo>
                      <a:pt x="0" y="760986"/>
                    </a:lnTo>
                    <a:close/>
                  </a:path>
                </a:pathLst>
              </a:custGeom>
              <a:solidFill>
                <a:srgbClr val="FF9F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grpSp>
        <p:grpSp>
          <p:nvGrpSpPr>
            <p:cNvPr id="293" name="Google Shape;293;p2"/>
            <p:cNvGrpSpPr/>
            <p:nvPr/>
          </p:nvGrpSpPr>
          <p:grpSpPr>
            <a:xfrm>
              <a:off x="2833222" y="1696142"/>
              <a:ext cx="1460500" cy="1079500"/>
              <a:chOff x="5441951" y="1790701"/>
              <a:chExt cx="1460500" cy="1079500"/>
            </a:xfrm>
          </p:grpSpPr>
          <p:sp>
            <p:nvSpPr>
              <p:cNvPr id="294" name="Google Shape;294;p2"/>
              <p:cNvSpPr/>
              <p:nvPr/>
            </p:nvSpPr>
            <p:spPr>
              <a:xfrm>
                <a:off x="6172200" y="1790701"/>
                <a:ext cx="730251" cy="1079500"/>
              </a:xfrm>
              <a:custGeom>
                <a:rect b="b" l="l" r="r" t="t"/>
                <a:pathLst>
                  <a:path extrusionOk="0" h="510" w="345">
                    <a:moveTo>
                      <a:pt x="0" y="0"/>
                    </a:moveTo>
                    <a:lnTo>
                      <a:pt x="0" y="510"/>
                    </a:lnTo>
                    <a:lnTo>
                      <a:pt x="345" y="361"/>
                    </a:lnTo>
                    <a:lnTo>
                      <a:pt x="0" y="0"/>
                    </a:lnTo>
                    <a:close/>
                  </a:path>
                </a:pathLst>
              </a:custGeom>
              <a:solidFill>
                <a:srgbClr val="4B081E"/>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295" name="Google Shape;295;p2"/>
              <p:cNvSpPr/>
              <p:nvPr/>
            </p:nvSpPr>
            <p:spPr>
              <a:xfrm>
                <a:off x="5441951" y="1790701"/>
                <a:ext cx="730251" cy="1079500"/>
              </a:xfrm>
              <a:custGeom>
                <a:rect b="b" l="l" r="r" t="t"/>
                <a:pathLst>
                  <a:path extrusionOk="0" h="510" w="345">
                    <a:moveTo>
                      <a:pt x="345" y="0"/>
                    </a:moveTo>
                    <a:lnTo>
                      <a:pt x="345" y="510"/>
                    </a:lnTo>
                    <a:lnTo>
                      <a:pt x="0" y="361"/>
                    </a:lnTo>
                    <a:lnTo>
                      <a:pt x="345" y="0"/>
                    </a:lnTo>
                    <a:close/>
                  </a:path>
                </a:pathLst>
              </a:custGeom>
              <a:solidFill>
                <a:schemeClr val="accent1"/>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grpSp>
      </p:grpSp>
      <p:sp>
        <p:nvSpPr>
          <p:cNvPr id="296" name="Google Shape;296;p2"/>
          <p:cNvSpPr/>
          <p:nvPr/>
        </p:nvSpPr>
        <p:spPr>
          <a:xfrm>
            <a:off x="3255240" y="3274642"/>
            <a:ext cx="6190292" cy="925605"/>
          </a:xfrm>
          <a:prstGeom prst="rect">
            <a:avLst/>
          </a:prstGeom>
          <a:noFill/>
          <a:ln>
            <a:noFill/>
          </a:ln>
        </p:spPr>
        <p:txBody>
          <a:bodyPr anchorCtr="0" anchor="t" bIns="45700" lIns="91425" spcFirstLastPara="1" rIns="91425" wrap="square" tIns="45700">
            <a:noAutofit/>
          </a:bodyPr>
          <a:lstStyle/>
          <a:p>
            <a:pPr indent="-194945" lvl="0" marL="207009" marR="0" rtl="0" algn="l">
              <a:lnSpc>
                <a:spcPct val="100000"/>
              </a:lnSpc>
              <a:spcBef>
                <a:spcPts val="380"/>
              </a:spcBef>
              <a:spcAft>
                <a:spcPts val="0"/>
              </a:spcAft>
              <a:buClr>
                <a:srgbClr val="FD4646"/>
              </a:buClr>
              <a:buSzPts val="2000"/>
              <a:buFont typeface="Arial"/>
              <a:buChar char="•"/>
            </a:pPr>
            <a:r>
              <a:rPr b="0" i="0" lang="en-IN" sz="2000" u="none" cap="none" strike="noStrike">
                <a:solidFill>
                  <a:schemeClr val="dk1"/>
                </a:solidFill>
                <a:latin typeface="Open Sans Light"/>
                <a:ea typeface="Open Sans Light"/>
                <a:cs typeface="Open Sans Light"/>
                <a:sym typeface="Open Sans Light"/>
              </a:rPr>
              <a:t>Decisoning Terminology</a:t>
            </a:r>
            <a:endParaRPr b="0" i="0" sz="2000" u="none" cap="none" strike="noStrike">
              <a:solidFill>
                <a:schemeClr val="dk1"/>
              </a:solidFill>
              <a:latin typeface="Open Sans Light"/>
              <a:ea typeface="Open Sans Light"/>
              <a:cs typeface="Open Sans Light"/>
              <a:sym typeface="Open Sans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3200"/>
              <a:buFont typeface="Open Sans Light"/>
              <a:buNone/>
            </a:pPr>
            <a:r>
              <a:rPr lang="en-IN"/>
              <a:t>Churn Rate</a:t>
            </a:r>
            <a:endParaRPr b="0" i="0" sz="3200" u="none" cap="none" strike="noStrike">
              <a:solidFill>
                <a:schemeClr val="dk2"/>
              </a:solidFill>
              <a:latin typeface="Open Sans Light"/>
              <a:ea typeface="Open Sans Light"/>
              <a:cs typeface="Open Sans Light"/>
              <a:sym typeface="Open Sans Light"/>
            </a:endParaRPr>
          </a:p>
        </p:txBody>
      </p:sp>
      <p:cxnSp>
        <p:nvCxnSpPr>
          <p:cNvPr id="302" name="Google Shape;302;p3"/>
          <p:cNvCxnSpPr/>
          <p:nvPr/>
        </p:nvCxnSpPr>
        <p:spPr>
          <a:xfrm>
            <a:off x="3610984" y="3273486"/>
            <a:ext cx="6433969" cy="0"/>
          </a:xfrm>
          <a:prstGeom prst="straightConnector1">
            <a:avLst/>
          </a:prstGeom>
          <a:noFill/>
          <a:ln cap="flat" cmpd="sng" w="9525">
            <a:solidFill>
              <a:srgbClr val="0E0E0E">
                <a:alpha val="49411"/>
              </a:srgbClr>
            </a:solidFill>
            <a:prstDash val="solid"/>
            <a:miter lim="800000"/>
            <a:headEnd len="sm" w="sm" type="none"/>
            <a:tailEnd len="sm" w="sm" type="none"/>
          </a:ln>
        </p:spPr>
      </p:cxnSp>
      <p:cxnSp>
        <p:nvCxnSpPr>
          <p:cNvPr id="303" name="Google Shape;303;p3"/>
          <p:cNvCxnSpPr/>
          <p:nvPr/>
        </p:nvCxnSpPr>
        <p:spPr>
          <a:xfrm>
            <a:off x="4579669" y="5236710"/>
            <a:ext cx="5465284" cy="0"/>
          </a:xfrm>
          <a:prstGeom prst="straightConnector1">
            <a:avLst/>
          </a:prstGeom>
          <a:noFill/>
          <a:ln cap="flat" cmpd="sng" w="9525">
            <a:solidFill>
              <a:srgbClr val="0E0E0E">
                <a:alpha val="49411"/>
              </a:srgbClr>
            </a:solidFill>
            <a:prstDash val="solid"/>
            <a:miter lim="800000"/>
            <a:headEnd len="sm" w="sm" type="none"/>
            <a:tailEnd len="sm" w="sm" type="none"/>
          </a:ln>
        </p:spPr>
      </p:cxnSp>
      <p:sp>
        <p:nvSpPr>
          <p:cNvPr id="304" name="Google Shape;304;p3"/>
          <p:cNvSpPr txBox="1"/>
          <p:nvPr/>
        </p:nvSpPr>
        <p:spPr>
          <a:xfrm>
            <a:off x="1197204" y="1621289"/>
            <a:ext cx="9398524" cy="41395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800" u="none" cap="none" strike="noStrike">
                <a:solidFill>
                  <a:schemeClr val="dk1"/>
                </a:solidFill>
                <a:latin typeface="Open Sans Light"/>
                <a:ea typeface="Open Sans Light"/>
                <a:cs typeface="Open Sans Light"/>
                <a:sym typeface="Open Sans Light"/>
              </a:rPr>
              <a:t>Churn Rate is the percentage of total number of customers who stopped continueing their services divided by total number of customers available at the start of certain time period</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IN" sz="1800" u="none" cap="none" strike="noStrike">
                <a:solidFill>
                  <a:schemeClr val="dk1"/>
                </a:solidFill>
                <a:latin typeface="Open Sans Light"/>
                <a:ea typeface="Open Sans Light"/>
                <a:cs typeface="Open Sans Light"/>
                <a:sym typeface="Open Sans Light"/>
              </a:rPr>
              <a:t>For example, I have 2000 recurring customers at may 2020 before starting marketing campaigns and in October 2020, I have 1500 customers.</a:t>
            </a:r>
            <a:endParaRPr/>
          </a:p>
          <a:p>
            <a:pPr indent="0" lvl="0" marL="0" marR="0" rtl="0" algn="l">
              <a:lnSpc>
                <a:spcPct val="100000"/>
              </a:lnSpc>
              <a:spcBef>
                <a:spcPts val="0"/>
              </a:spcBef>
              <a:spcAft>
                <a:spcPts val="0"/>
              </a:spcAft>
              <a:buNone/>
            </a:pPr>
            <a:r>
              <a:rPr b="0" i="0" lang="en-IN" sz="1800" u="none" cap="none" strike="noStrike">
                <a:solidFill>
                  <a:schemeClr val="dk1"/>
                </a:solidFill>
                <a:latin typeface="Open Sans Light"/>
                <a:ea typeface="Open Sans Light"/>
                <a:cs typeface="Open Sans Light"/>
                <a:sym typeface="Open Sans Light"/>
              </a:rPr>
              <a:t>So total 500 customers are not continueing the services.</a:t>
            </a:r>
            <a:endParaRPr/>
          </a:p>
          <a:p>
            <a:pPr indent="0" lvl="0" marL="0" marR="0" rtl="0" algn="l">
              <a:lnSpc>
                <a:spcPct val="100000"/>
              </a:lnSpc>
              <a:spcBef>
                <a:spcPts val="0"/>
              </a:spcBef>
              <a:spcAft>
                <a:spcPts val="0"/>
              </a:spcAft>
              <a:buNone/>
            </a:pPr>
            <a:r>
              <a:rPr b="0" i="0" lang="en-IN" sz="1800" u="none" cap="none" strike="noStrike">
                <a:solidFill>
                  <a:schemeClr val="dk1"/>
                </a:solidFill>
                <a:latin typeface="Open Sans Light"/>
                <a:ea typeface="Open Sans Light"/>
                <a:cs typeface="Open Sans Light"/>
                <a:sym typeface="Open Sans Light"/>
              </a:rPr>
              <a:t>Now my total churn rate is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IN" sz="1800" u="none" cap="none" strike="noStrike">
                <a:solidFill>
                  <a:schemeClr val="dk1"/>
                </a:solidFill>
                <a:latin typeface="Open Sans Light"/>
                <a:ea typeface="Open Sans Light"/>
                <a:cs typeface="Open Sans Light"/>
                <a:sym typeface="Open Sans Light"/>
              </a:rPr>
              <a:t>500/2000 = 0.25% CHURN RATE.</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IN" sz="1800" u="none" cap="none" strike="noStrike">
                <a:solidFill>
                  <a:schemeClr val="dk1"/>
                </a:solidFill>
                <a:latin typeface="Open Sans Light"/>
                <a:ea typeface="Open Sans Light"/>
                <a:cs typeface="Open Sans Light"/>
                <a:sym typeface="Open Sans Light"/>
              </a:rPr>
              <a:t>The lower the churn rate, the higher the sales/revenue for the business.</a:t>
            </a:r>
            <a:endParaRPr/>
          </a:p>
          <a:p>
            <a:pPr indent="0" lvl="0" marL="0" marR="0" rtl="0" algn="l">
              <a:lnSpc>
                <a:spcPct val="100000"/>
              </a:lnSpc>
              <a:spcBef>
                <a:spcPts val="0"/>
              </a:spcBef>
              <a:spcAft>
                <a:spcPts val="0"/>
              </a:spcAft>
              <a:buNone/>
            </a:pPr>
            <a:r>
              <a:rPr b="0" i="0" lang="en-IN" sz="1800" u="none" cap="none" strike="noStrike">
                <a:solidFill>
                  <a:schemeClr val="dk1"/>
                </a:solidFill>
                <a:latin typeface="Open Sans Light"/>
                <a:ea typeface="Open Sans Light"/>
                <a:cs typeface="Open Sans Light"/>
                <a:sym typeface="Open Sans Light"/>
              </a:rPr>
              <a:t>Its recommended u have churn rate decreasing as u do marketing in PEGA below 0.1%</a:t>
            </a:r>
            <a:endParaRPr/>
          </a:p>
          <a:p>
            <a:pPr indent="0" lvl="0" marL="0" marR="0" rtl="0" algn="l">
              <a:lnSpc>
                <a:spcPct val="100000"/>
              </a:lnSpc>
              <a:spcBef>
                <a:spcPts val="600"/>
              </a:spcBef>
              <a:spcAft>
                <a:spcPts val="0"/>
              </a:spcAft>
              <a:buNone/>
            </a:pPr>
            <a:r>
              <a:t/>
            </a:r>
            <a:endParaRPr b="0" i="0" sz="2400" u="none" cap="none" strike="noStrike">
              <a:solidFill>
                <a:schemeClr val="dk1"/>
              </a:solidFill>
              <a:latin typeface="Open Sans Light"/>
              <a:ea typeface="Open Sans Light"/>
              <a:cs typeface="Open Sans Light"/>
              <a:sym typeface="Open Sans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3200"/>
              <a:buFont typeface="Open Sans Light"/>
              <a:buNone/>
            </a:pPr>
            <a:r>
              <a:rPr lang="en-IN"/>
              <a:t>Customer Life Time Value</a:t>
            </a:r>
            <a:endParaRPr b="0" i="0" sz="3200" u="none" cap="none" strike="noStrike">
              <a:solidFill>
                <a:schemeClr val="dk2"/>
              </a:solidFill>
              <a:latin typeface="Open Sans Light"/>
              <a:ea typeface="Open Sans Light"/>
              <a:cs typeface="Open Sans Light"/>
              <a:sym typeface="Open Sans Light"/>
            </a:endParaRPr>
          </a:p>
        </p:txBody>
      </p:sp>
      <p:cxnSp>
        <p:nvCxnSpPr>
          <p:cNvPr id="310" name="Google Shape;310;p4"/>
          <p:cNvCxnSpPr/>
          <p:nvPr/>
        </p:nvCxnSpPr>
        <p:spPr>
          <a:xfrm>
            <a:off x="3610984" y="3273486"/>
            <a:ext cx="6433969" cy="0"/>
          </a:xfrm>
          <a:prstGeom prst="straightConnector1">
            <a:avLst/>
          </a:prstGeom>
          <a:noFill/>
          <a:ln cap="flat" cmpd="sng" w="9525">
            <a:solidFill>
              <a:srgbClr val="0E0E0E">
                <a:alpha val="49411"/>
              </a:srgbClr>
            </a:solidFill>
            <a:prstDash val="solid"/>
            <a:miter lim="800000"/>
            <a:headEnd len="sm" w="sm" type="none"/>
            <a:tailEnd len="sm" w="sm" type="none"/>
          </a:ln>
        </p:spPr>
      </p:cxnSp>
      <p:cxnSp>
        <p:nvCxnSpPr>
          <p:cNvPr id="311" name="Google Shape;311;p4"/>
          <p:cNvCxnSpPr/>
          <p:nvPr/>
        </p:nvCxnSpPr>
        <p:spPr>
          <a:xfrm>
            <a:off x="4579669" y="5236710"/>
            <a:ext cx="5465284" cy="0"/>
          </a:xfrm>
          <a:prstGeom prst="straightConnector1">
            <a:avLst/>
          </a:prstGeom>
          <a:noFill/>
          <a:ln cap="flat" cmpd="sng" w="9525">
            <a:solidFill>
              <a:srgbClr val="0E0E0E">
                <a:alpha val="49411"/>
              </a:srgbClr>
            </a:solidFill>
            <a:prstDash val="solid"/>
            <a:miter lim="800000"/>
            <a:headEnd len="sm" w="sm" type="none"/>
            <a:tailEnd len="sm" w="sm" type="none"/>
          </a:ln>
        </p:spPr>
      </p:cxnSp>
      <p:sp>
        <p:nvSpPr>
          <p:cNvPr id="312" name="Google Shape;312;p4"/>
          <p:cNvSpPr txBox="1"/>
          <p:nvPr/>
        </p:nvSpPr>
        <p:spPr>
          <a:xfrm>
            <a:off x="1517715" y="1621289"/>
            <a:ext cx="9078000" cy="23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800" u="none" cap="none" strike="noStrike">
                <a:solidFill>
                  <a:schemeClr val="dk1"/>
                </a:solidFill>
                <a:latin typeface="Open Sans Light"/>
                <a:ea typeface="Open Sans Light"/>
                <a:cs typeface="Open Sans Light"/>
                <a:sym typeface="Open Sans Light"/>
              </a:rPr>
              <a:t> </a:t>
            </a:r>
            <a:r>
              <a:rPr b="0" i="0" lang="en-IN" sz="1800" u="none" cap="none" strike="noStrike">
                <a:solidFill>
                  <a:schemeClr val="dk1"/>
                </a:solidFill>
                <a:latin typeface="Open Sans Light"/>
                <a:ea typeface="Open Sans Light"/>
                <a:cs typeface="Open Sans Light"/>
                <a:sym typeface="Open Sans Light"/>
              </a:rPr>
              <a:t>Customer lifetime value (CLV) is a prediction of the net profit that is generated as a result of an organization's entire future relationship with a customer</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IN" sz="1800" u="none" cap="none" strike="noStrike">
                <a:solidFill>
                  <a:schemeClr val="dk1"/>
                </a:solidFill>
                <a:latin typeface="Open Sans Light"/>
                <a:ea typeface="Open Sans Light"/>
                <a:cs typeface="Open Sans Light"/>
                <a:sym typeface="Open Sans Light"/>
              </a:rPr>
              <a:t>When calculating CLV, consider the margins that customers generate, and then subtract the costs incurred by the customer service profile (CSP) from that value. The input for the CLV calculation includes the following factors at the CSP level:</a:t>
            </a:r>
            <a:endParaRPr/>
          </a:p>
          <a:p>
            <a:pPr indent="0" lvl="0" marL="0" marR="0" rtl="0" algn="l">
              <a:lnSpc>
                <a:spcPct val="100000"/>
              </a:lnSpc>
              <a:spcBef>
                <a:spcPts val="0"/>
              </a:spcBef>
              <a:spcAft>
                <a:spcPts val="0"/>
              </a:spcAft>
              <a:buNone/>
            </a:pPr>
            <a:br>
              <a:rPr b="0" i="0" lang="en-IN" sz="1800" u="none" cap="none" strike="noStrike">
                <a:solidFill>
                  <a:schemeClr val="dk1"/>
                </a:solidFill>
                <a:latin typeface="Open Sans Light"/>
                <a:ea typeface="Open Sans Light"/>
                <a:cs typeface="Open Sans Light"/>
                <a:sym typeface="Open Sans Light"/>
              </a:rPr>
            </a:br>
            <a:endParaRPr b="0" i="0" sz="1800" u="none" cap="none" strike="noStrike">
              <a:solidFill>
                <a:schemeClr val="dk1"/>
              </a:solidFill>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3200"/>
              <a:buFont typeface="Open Sans Light"/>
              <a:buNone/>
            </a:pPr>
            <a:r>
              <a:rPr lang="en-IN"/>
              <a:t>Propensity</a:t>
            </a:r>
            <a:endParaRPr b="0" i="0" sz="3200" u="none" cap="none" strike="noStrike">
              <a:solidFill>
                <a:schemeClr val="dk2"/>
              </a:solidFill>
              <a:latin typeface="Open Sans Light"/>
              <a:ea typeface="Open Sans Light"/>
              <a:cs typeface="Open Sans Light"/>
              <a:sym typeface="Open Sans Light"/>
            </a:endParaRPr>
          </a:p>
        </p:txBody>
      </p:sp>
      <p:cxnSp>
        <p:nvCxnSpPr>
          <p:cNvPr id="318" name="Google Shape;318;p5"/>
          <p:cNvCxnSpPr/>
          <p:nvPr/>
        </p:nvCxnSpPr>
        <p:spPr>
          <a:xfrm>
            <a:off x="3610984" y="3273486"/>
            <a:ext cx="6433969" cy="0"/>
          </a:xfrm>
          <a:prstGeom prst="straightConnector1">
            <a:avLst/>
          </a:prstGeom>
          <a:noFill/>
          <a:ln cap="flat" cmpd="sng" w="9525">
            <a:solidFill>
              <a:srgbClr val="0E0E0E">
                <a:alpha val="49411"/>
              </a:srgbClr>
            </a:solidFill>
            <a:prstDash val="solid"/>
            <a:miter lim="800000"/>
            <a:headEnd len="sm" w="sm" type="none"/>
            <a:tailEnd len="sm" w="sm" type="none"/>
          </a:ln>
        </p:spPr>
      </p:cxnSp>
      <p:cxnSp>
        <p:nvCxnSpPr>
          <p:cNvPr id="319" name="Google Shape;319;p5"/>
          <p:cNvCxnSpPr/>
          <p:nvPr/>
        </p:nvCxnSpPr>
        <p:spPr>
          <a:xfrm>
            <a:off x="4579669" y="5236710"/>
            <a:ext cx="5465284" cy="0"/>
          </a:xfrm>
          <a:prstGeom prst="straightConnector1">
            <a:avLst/>
          </a:prstGeom>
          <a:noFill/>
          <a:ln cap="flat" cmpd="sng" w="9525">
            <a:solidFill>
              <a:srgbClr val="0E0E0E">
                <a:alpha val="49411"/>
              </a:srgbClr>
            </a:solidFill>
            <a:prstDash val="solid"/>
            <a:miter lim="800000"/>
            <a:headEnd len="sm" w="sm" type="none"/>
            <a:tailEnd len="sm" w="sm" type="none"/>
          </a:ln>
        </p:spPr>
      </p:cxnSp>
      <p:sp>
        <p:nvSpPr>
          <p:cNvPr id="320" name="Google Shape;320;p5"/>
          <p:cNvSpPr txBox="1"/>
          <p:nvPr/>
        </p:nvSpPr>
        <p:spPr>
          <a:xfrm>
            <a:off x="1253765" y="1310262"/>
            <a:ext cx="9341963" cy="48936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400" u="none" cap="none" strike="noStrike">
                <a:solidFill>
                  <a:schemeClr val="dk1"/>
                </a:solidFill>
                <a:latin typeface="Open Sans Light"/>
                <a:ea typeface="Open Sans Light"/>
                <a:cs typeface="Open Sans Light"/>
                <a:sym typeface="Open Sans Light"/>
              </a:rPr>
              <a:t>Propensity is the likelihood of a customer responding positively to an action. To get the most accurate, granular results, configure Next-Best-Action to calculate propensity for each treatment. </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IN" sz="2400" u="none" cap="none" strike="noStrike">
                <a:solidFill>
                  <a:schemeClr val="dk1"/>
                </a:solidFill>
                <a:latin typeface="Open Sans Light"/>
                <a:ea typeface="Open Sans Light"/>
                <a:cs typeface="Open Sans Light"/>
                <a:sym typeface="Open Sans Light"/>
              </a:rPr>
              <a:t>For example, if a customer is most likely to interact with a push notification, an action which has a push notification treatment is most suitable for that customer.</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IN" sz="2400" u="none" cap="none" strike="noStrike">
                <a:solidFill>
                  <a:schemeClr val="dk1"/>
                </a:solidFill>
                <a:latin typeface="Open Sans Light"/>
                <a:ea typeface="Open Sans Light"/>
                <a:cs typeface="Open Sans Light"/>
                <a:sym typeface="Open Sans Light"/>
              </a:rPr>
              <a:t>Default this value is stored under .pyPropensity property</a:t>
            </a:r>
            <a:endParaRPr/>
          </a:p>
          <a:p>
            <a:pPr indent="0" lvl="0" marL="0" marR="0" rtl="0" algn="l">
              <a:lnSpc>
                <a:spcPct val="100000"/>
              </a:lnSpc>
              <a:spcBef>
                <a:spcPts val="0"/>
              </a:spcBef>
              <a:spcAft>
                <a:spcPts val="0"/>
              </a:spcAft>
              <a:buNone/>
            </a:pPr>
            <a:r>
              <a:rPr b="0" i="0" lang="en-IN" sz="2400" u="none" cap="none" strike="noStrike">
                <a:solidFill>
                  <a:schemeClr val="dk1"/>
                </a:solidFill>
                <a:latin typeface="Open Sans Light"/>
                <a:ea typeface="Open Sans Light"/>
                <a:cs typeface="Open Sans Light"/>
                <a:sym typeface="Open Sans Light"/>
              </a:rPr>
              <a:t>It will be in the range 0-1 </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IN" sz="2400" u="none" cap="none" strike="noStrike">
                <a:solidFill>
                  <a:schemeClr val="dk1"/>
                </a:solidFill>
                <a:latin typeface="Open Sans Light"/>
                <a:ea typeface="Open Sans Light"/>
                <a:cs typeface="Open Sans Light"/>
                <a:sym typeface="Open Sans Light"/>
              </a:rPr>
              <a:t>For ex: Customers purchasing a debit card offer 90% of time has 0.9 pypropensity value. The propensity is applied to the model.</a:t>
            </a:r>
            <a:endParaRPr b="0" i="0" sz="2400" u="none" cap="none" strike="noStrike">
              <a:solidFill>
                <a:schemeClr val="dk1"/>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
          <p:cNvSpPr txBox="1"/>
          <p:nvPr>
            <p:ph type="title"/>
          </p:nvPr>
        </p:nvSpPr>
        <p:spPr>
          <a:xfrm>
            <a:off x="838200" y="393406"/>
            <a:ext cx="10515600" cy="64204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3200"/>
              <a:buFont typeface="Open Sans Light"/>
              <a:buNone/>
            </a:pPr>
            <a:r>
              <a:rPr b="0" i="0" lang="en-IN" sz="3200" u="none" cap="none" strike="noStrike">
                <a:solidFill>
                  <a:schemeClr val="dk2"/>
                </a:solidFill>
                <a:latin typeface="Open Sans Light"/>
                <a:ea typeface="Open Sans Light"/>
                <a:cs typeface="Open Sans Light"/>
                <a:sym typeface="Open Sans Light"/>
              </a:rPr>
              <a:t>Net Promoter Score</a:t>
            </a:r>
            <a:endParaRPr b="0" i="0" sz="3200" u="none" cap="none" strike="noStrike">
              <a:solidFill>
                <a:schemeClr val="dk2"/>
              </a:solidFill>
              <a:latin typeface="Open Sans Light"/>
              <a:ea typeface="Open Sans Light"/>
              <a:cs typeface="Open Sans Light"/>
              <a:sym typeface="Open Sans Light"/>
            </a:endParaRPr>
          </a:p>
        </p:txBody>
      </p:sp>
      <p:cxnSp>
        <p:nvCxnSpPr>
          <p:cNvPr id="326" name="Google Shape;326;p6"/>
          <p:cNvCxnSpPr/>
          <p:nvPr/>
        </p:nvCxnSpPr>
        <p:spPr>
          <a:xfrm>
            <a:off x="3610984" y="3273486"/>
            <a:ext cx="6433969" cy="0"/>
          </a:xfrm>
          <a:prstGeom prst="straightConnector1">
            <a:avLst/>
          </a:prstGeom>
          <a:noFill/>
          <a:ln cap="flat" cmpd="sng" w="9525">
            <a:solidFill>
              <a:srgbClr val="0E0E0E">
                <a:alpha val="49411"/>
              </a:srgbClr>
            </a:solidFill>
            <a:prstDash val="solid"/>
            <a:miter lim="800000"/>
            <a:headEnd len="sm" w="sm" type="none"/>
            <a:tailEnd len="sm" w="sm" type="none"/>
          </a:ln>
        </p:spPr>
      </p:cxnSp>
      <p:cxnSp>
        <p:nvCxnSpPr>
          <p:cNvPr id="327" name="Google Shape;327;p6"/>
          <p:cNvCxnSpPr/>
          <p:nvPr/>
        </p:nvCxnSpPr>
        <p:spPr>
          <a:xfrm>
            <a:off x="4579669" y="5236710"/>
            <a:ext cx="5465284" cy="0"/>
          </a:xfrm>
          <a:prstGeom prst="straightConnector1">
            <a:avLst/>
          </a:prstGeom>
          <a:noFill/>
          <a:ln cap="flat" cmpd="sng" w="9525">
            <a:solidFill>
              <a:srgbClr val="0E0E0E">
                <a:alpha val="49411"/>
              </a:srgbClr>
            </a:solidFill>
            <a:prstDash val="solid"/>
            <a:miter lim="800000"/>
            <a:headEnd len="sm" w="sm" type="none"/>
            <a:tailEnd len="sm" w="sm" type="none"/>
          </a:ln>
        </p:spPr>
      </p:cxnSp>
      <p:sp>
        <p:nvSpPr>
          <p:cNvPr id="328" name="Google Shape;328;p6"/>
          <p:cNvSpPr txBox="1"/>
          <p:nvPr/>
        </p:nvSpPr>
        <p:spPr>
          <a:xfrm>
            <a:off x="838200" y="1225486"/>
            <a:ext cx="9974344"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800" u="none" cap="none" strike="noStrike">
                <a:solidFill>
                  <a:schemeClr val="dk1"/>
                </a:solidFill>
                <a:latin typeface="Open Sans Light"/>
                <a:ea typeface="Open Sans Light"/>
                <a:cs typeface="Open Sans Light"/>
                <a:sym typeface="Open Sans Light"/>
              </a:rPr>
              <a:t>Net promoter score is the score that indicates how satisfied the customer is with the purchase and the probability of him recommending or promoting the business products to other users.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IN" sz="1800" u="none" cap="none" strike="noStrike">
                <a:solidFill>
                  <a:schemeClr val="dk1"/>
                </a:solidFill>
                <a:latin typeface="Open Sans Light"/>
                <a:ea typeface="Open Sans Light"/>
                <a:cs typeface="Open Sans Light"/>
                <a:sym typeface="Open Sans Light"/>
              </a:rPr>
              <a:t>The range is usually between -1 and +1</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7"/>
          <p:cNvSpPr txBox="1"/>
          <p:nvPr>
            <p:ph type="title"/>
          </p:nvPr>
        </p:nvSpPr>
        <p:spPr>
          <a:xfrm>
            <a:off x="838200" y="393406"/>
            <a:ext cx="10515600" cy="64204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3200"/>
              <a:buFont typeface="Open Sans Light"/>
              <a:buNone/>
            </a:pPr>
            <a:r>
              <a:rPr b="0" i="0" lang="en-IN" sz="3200" u="none" cap="none" strike="noStrike">
                <a:solidFill>
                  <a:schemeClr val="dk2"/>
                </a:solidFill>
                <a:latin typeface="Open Sans Light"/>
                <a:ea typeface="Open Sans Light"/>
                <a:cs typeface="Open Sans Light"/>
                <a:sym typeface="Open Sans Light"/>
              </a:rPr>
              <a:t>Decisioning Properties</a:t>
            </a:r>
            <a:endParaRPr b="0" i="0" sz="3200" u="none" cap="none" strike="noStrike">
              <a:solidFill>
                <a:schemeClr val="dk2"/>
              </a:solidFill>
              <a:latin typeface="Open Sans Light"/>
              <a:ea typeface="Open Sans Light"/>
              <a:cs typeface="Open Sans Light"/>
              <a:sym typeface="Open Sans Light"/>
            </a:endParaRPr>
          </a:p>
        </p:txBody>
      </p:sp>
      <p:cxnSp>
        <p:nvCxnSpPr>
          <p:cNvPr id="334" name="Google Shape;334;p7"/>
          <p:cNvCxnSpPr/>
          <p:nvPr/>
        </p:nvCxnSpPr>
        <p:spPr>
          <a:xfrm>
            <a:off x="3610984" y="3273486"/>
            <a:ext cx="6433969" cy="0"/>
          </a:xfrm>
          <a:prstGeom prst="straightConnector1">
            <a:avLst/>
          </a:prstGeom>
          <a:noFill/>
          <a:ln cap="flat" cmpd="sng" w="9525">
            <a:solidFill>
              <a:srgbClr val="0E0E0E">
                <a:alpha val="49411"/>
              </a:srgbClr>
            </a:solidFill>
            <a:prstDash val="solid"/>
            <a:miter lim="800000"/>
            <a:headEnd len="sm" w="sm" type="none"/>
            <a:tailEnd len="sm" w="sm" type="none"/>
          </a:ln>
        </p:spPr>
      </p:cxnSp>
      <p:cxnSp>
        <p:nvCxnSpPr>
          <p:cNvPr id="335" name="Google Shape;335;p7"/>
          <p:cNvCxnSpPr/>
          <p:nvPr/>
        </p:nvCxnSpPr>
        <p:spPr>
          <a:xfrm>
            <a:off x="4579669" y="5236710"/>
            <a:ext cx="5465284" cy="0"/>
          </a:xfrm>
          <a:prstGeom prst="straightConnector1">
            <a:avLst/>
          </a:prstGeom>
          <a:noFill/>
          <a:ln cap="flat" cmpd="sng" w="9525">
            <a:solidFill>
              <a:srgbClr val="0E0E0E">
                <a:alpha val="49411"/>
              </a:srgbClr>
            </a:solidFill>
            <a:prstDash val="solid"/>
            <a:miter lim="800000"/>
            <a:headEnd len="sm" w="sm" type="none"/>
            <a:tailEnd len="sm" w="sm" type="none"/>
          </a:ln>
        </p:spPr>
      </p:cxnSp>
      <p:sp>
        <p:nvSpPr>
          <p:cNvPr id="336" name="Google Shape;336;p7"/>
          <p:cNvSpPr txBox="1"/>
          <p:nvPr/>
        </p:nvSpPr>
        <p:spPr>
          <a:xfrm>
            <a:off x="641023" y="1729701"/>
            <a:ext cx="8121531" cy="53245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2000" u="none" cap="none" strike="noStrike">
                <a:solidFill>
                  <a:schemeClr val="dk1"/>
                </a:solidFill>
                <a:latin typeface="Open Sans Light"/>
                <a:ea typeface="Open Sans Light"/>
                <a:cs typeface="Open Sans Light"/>
                <a:sym typeface="Open Sans Light"/>
              </a:rPr>
              <a:t>These properties are available on the SR Class called </a:t>
            </a:r>
            <a:br>
              <a:rPr b="0" i="0" lang="en-IN" sz="2000" u="none" cap="none" strike="noStrike">
                <a:solidFill>
                  <a:schemeClr val="dk1"/>
                </a:solidFill>
                <a:latin typeface="Open Sans Light"/>
                <a:ea typeface="Open Sans Light"/>
                <a:cs typeface="Open Sans Light"/>
                <a:sym typeface="Open Sans Light"/>
              </a:rPr>
            </a:br>
            <a:r>
              <a:rPr b="1" i="0" lang="en-IN" sz="2000" u="none" cap="none" strike="noStrike">
                <a:solidFill>
                  <a:schemeClr val="dk1"/>
                </a:solidFill>
                <a:latin typeface="Open Sans Light"/>
                <a:ea typeface="Open Sans Light"/>
                <a:cs typeface="Open Sans Light"/>
                <a:sym typeface="Open Sans Light"/>
              </a:rPr>
              <a:t>Data-pxStrategyResult </a:t>
            </a:r>
            <a:r>
              <a:rPr b="0" i="0" lang="en-IN" sz="2000" u="none" cap="none" strike="noStrike">
                <a:solidFill>
                  <a:schemeClr val="dk1"/>
                </a:solidFill>
                <a:latin typeface="Open Sans Light"/>
                <a:ea typeface="Open Sans Light"/>
                <a:cs typeface="Open Sans Light"/>
                <a:sym typeface="Open Sans Light"/>
              </a:rPr>
              <a:t>. </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IN" sz="2000" u="none" cap="none" strike="noStrike">
                <a:solidFill>
                  <a:schemeClr val="dk1"/>
                </a:solidFill>
                <a:latin typeface="Open Sans Light"/>
                <a:ea typeface="Open Sans Light"/>
                <a:cs typeface="Open Sans Light"/>
                <a:sym typeface="Open Sans Light"/>
              </a:rPr>
              <a:t>Business Issue - .pyIssue</a:t>
            </a:r>
            <a:endParaRPr b="0" i="0" sz="20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IN" sz="2000" u="none" cap="none" strike="noStrike">
                <a:solidFill>
                  <a:schemeClr val="dk1"/>
                </a:solidFill>
                <a:latin typeface="Open Sans Light"/>
                <a:ea typeface="Open Sans Light"/>
                <a:cs typeface="Open Sans Light"/>
                <a:sym typeface="Open Sans Light"/>
              </a:rPr>
              <a:t>Business Group - .pyGroup</a:t>
            </a:r>
            <a:endParaRPr b="0" i="0" sz="20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IN" sz="2000" u="none" cap="none" strike="noStrike">
                <a:solidFill>
                  <a:schemeClr val="dk1"/>
                </a:solidFill>
                <a:latin typeface="Open Sans Light"/>
                <a:ea typeface="Open Sans Light"/>
                <a:cs typeface="Open Sans Light"/>
                <a:sym typeface="Open Sans Light"/>
              </a:rPr>
              <a:t>Proposition Name - .pyName</a:t>
            </a:r>
            <a:endParaRPr b="0" i="0" sz="20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IN" sz="2000" u="none" cap="none" strike="noStrike">
                <a:solidFill>
                  <a:schemeClr val="dk1"/>
                </a:solidFill>
                <a:latin typeface="Open Sans Light"/>
                <a:ea typeface="Open Sans Light"/>
                <a:cs typeface="Open Sans Light"/>
                <a:sym typeface="Open Sans Light"/>
              </a:rPr>
              <a:t>Customer’s decision on an offer - .pyOutcome – i.e Accept or Reject</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Open Sans Light"/>
                <a:ea typeface="Open Sans Light"/>
                <a:cs typeface="Open Sans Light"/>
                <a:sym typeface="Open Sans Light"/>
              </a:rPr>
              <a:t>Prediction value - .pyPrediction – “Churn” “Risk” </a:t>
            </a:r>
            <a:endParaRPr/>
          </a:p>
          <a:p>
            <a:pPr indent="0" lvl="0" marL="0" marR="0" rtl="0" algn="l">
              <a:lnSpc>
                <a:spcPct val="100000"/>
              </a:lnSpc>
              <a:spcBef>
                <a:spcPts val="0"/>
              </a:spcBef>
              <a:spcAft>
                <a:spcPts val="0"/>
              </a:spcAft>
              <a:buNone/>
            </a:pPr>
            <a:r>
              <a:rPr b="0" i="0" lang="en-IN" sz="2000" u="none" cap="none" strike="noStrike">
                <a:solidFill>
                  <a:schemeClr val="dk1"/>
                </a:solidFill>
                <a:latin typeface="Open Sans Light"/>
                <a:ea typeface="Open Sans Light"/>
                <a:cs typeface="Open Sans Light"/>
                <a:sym typeface="Open Sans Light"/>
              </a:rPr>
              <a:t>Business Rules Result stored in .pxSegment</a:t>
            </a:r>
            <a:endParaRPr b="0" i="0" sz="20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IN" sz="2000" u="none" cap="none" strike="noStrike">
                <a:solidFill>
                  <a:schemeClr val="dk1"/>
                </a:solidFill>
                <a:latin typeface="Open Sans Light"/>
                <a:ea typeface="Open Sans Light"/>
                <a:cs typeface="Open Sans Light"/>
                <a:sym typeface="Open Sans Light"/>
              </a:rPr>
              <a:t>Time at which the outcome has occurred - .pxOutcomeTime</a:t>
            </a:r>
            <a:endParaRPr b="0" i="0" sz="20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IN" sz="2000" u="none" cap="none" strike="noStrike">
                <a:solidFill>
                  <a:schemeClr val="dk1"/>
                </a:solidFill>
                <a:latin typeface="Open Sans Light"/>
                <a:ea typeface="Open Sans Light"/>
                <a:cs typeface="Open Sans Light"/>
                <a:sym typeface="Open Sans Light"/>
              </a:rPr>
              <a:t>Channel used to deliver the propostion - .pyChannel</a:t>
            </a:r>
            <a:endParaRPr b="0" i="0" sz="20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IN" sz="2000" u="none" cap="none" strike="noStrike">
                <a:solidFill>
                  <a:schemeClr val="dk1"/>
                </a:solidFill>
                <a:latin typeface="Open Sans Light"/>
                <a:ea typeface="Open Sans Light"/>
                <a:cs typeface="Open Sans Light"/>
                <a:sym typeface="Open Sans Light"/>
              </a:rPr>
              <a:t>Direction of offer – inbound or outbound - .pyDirection</a:t>
            </a:r>
            <a:endParaRPr b="0" i="0" sz="20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rPr b="0" i="0" lang="en-IN" sz="2000" u="none" cap="none" strike="noStrike">
                <a:solidFill>
                  <a:schemeClr val="dk1"/>
                </a:solidFill>
                <a:latin typeface="Open Sans Light"/>
                <a:ea typeface="Open Sans Light"/>
                <a:cs typeface="Open Sans Light"/>
                <a:sym typeface="Open Sans Light"/>
              </a:rPr>
              <a:t> These communications can be outbound (allowing you to send out messages to customers) or inbound (allowing customers to contact you or otherwise respond to your brand).</a:t>
            </a:r>
            <a:endParaRPr b="0" i="0" sz="2000" u="none" cap="none" strike="noStrike">
              <a:solidFill>
                <a:schemeClr val="dk1"/>
              </a:solidFill>
              <a:latin typeface="Open Sans Light"/>
              <a:ea typeface="Open Sans Light"/>
              <a:cs typeface="Open Sans Light"/>
              <a:sym typeface="Open Sans Light"/>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Open Sans Light"/>
              <a:ea typeface="Open Sans Light"/>
              <a:cs typeface="Open Sans Light"/>
              <a:sym typeface="Open Sans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8"/>
          <p:cNvSpPr txBox="1"/>
          <p:nvPr>
            <p:ph type="title"/>
          </p:nvPr>
        </p:nvSpPr>
        <p:spPr>
          <a:xfrm>
            <a:off x="838200" y="365126"/>
            <a:ext cx="10515600" cy="64204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3200"/>
              <a:buFont typeface="Open Sans Light"/>
              <a:buNone/>
            </a:pPr>
            <a:r>
              <a:rPr b="0" i="0" lang="en-IN" sz="3200" u="none" cap="none" strike="noStrike">
                <a:solidFill>
                  <a:schemeClr val="dk2"/>
                </a:solidFill>
                <a:latin typeface="Open Sans Light"/>
                <a:ea typeface="Open Sans Light"/>
                <a:cs typeface="Open Sans Light"/>
                <a:sym typeface="Open Sans Light"/>
              </a:rPr>
              <a:t>Selling Terminology</a:t>
            </a:r>
            <a:endParaRPr b="0" i="0" sz="3200" u="none" cap="none" strike="noStrike">
              <a:solidFill>
                <a:schemeClr val="dk2"/>
              </a:solidFill>
              <a:latin typeface="Open Sans Light"/>
              <a:ea typeface="Open Sans Light"/>
              <a:cs typeface="Open Sans Light"/>
              <a:sym typeface="Open Sans Light"/>
            </a:endParaRPr>
          </a:p>
        </p:txBody>
      </p:sp>
      <p:cxnSp>
        <p:nvCxnSpPr>
          <p:cNvPr id="342" name="Google Shape;342;p8"/>
          <p:cNvCxnSpPr/>
          <p:nvPr/>
        </p:nvCxnSpPr>
        <p:spPr>
          <a:xfrm>
            <a:off x="3610984" y="3273486"/>
            <a:ext cx="6433969" cy="0"/>
          </a:xfrm>
          <a:prstGeom prst="straightConnector1">
            <a:avLst/>
          </a:prstGeom>
          <a:noFill/>
          <a:ln cap="flat" cmpd="sng" w="9525">
            <a:solidFill>
              <a:srgbClr val="0E0E0E">
                <a:alpha val="49411"/>
              </a:srgbClr>
            </a:solidFill>
            <a:prstDash val="solid"/>
            <a:miter lim="800000"/>
            <a:headEnd len="sm" w="sm" type="none"/>
            <a:tailEnd len="sm" w="sm" type="none"/>
          </a:ln>
        </p:spPr>
      </p:cxnSp>
      <p:cxnSp>
        <p:nvCxnSpPr>
          <p:cNvPr id="343" name="Google Shape;343;p8"/>
          <p:cNvCxnSpPr/>
          <p:nvPr/>
        </p:nvCxnSpPr>
        <p:spPr>
          <a:xfrm>
            <a:off x="4579669" y="5236710"/>
            <a:ext cx="5465284" cy="0"/>
          </a:xfrm>
          <a:prstGeom prst="straightConnector1">
            <a:avLst/>
          </a:prstGeom>
          <a:noFill/>
          <a:ln cap="flat" cmpd="sng" w="9525">
            <a:solidFill>
              <a:srgbClr val="0E0E0E">
                <a:alpha val="49411"/>
              </a:srgbClr>
            </a:solidFill>
            <a:prstDash val="solid"/>
            <a:miter lim="800000"/>
            <a:headEnd len="sm" w="sm" type="none"/>
            <a:tailEnd len="sm" w="sm" type="none"/>
          </a:ln>
        </p:spPr>
      </p:cxnSp>
      <p:sp>
        <p:nvSpPr>
          <p:cNvPr id="344" name="Google Shape;344;p8"/>
          <p:cNvSpPr txBox="1"/>
          <p:nvPr/>
        </p:nvSpPr>
        <p:spPr>
          <a:xfrm>
            <a:off x="1046375" y="1230081"/>
            <a:ext cx="8687140" cy="501675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600" u="none" cap="none" strike="noStrike">
                <a:solidFill>
                  <a:schemeClr val="dk1"/>
                </a:solidFill>
                <a:latin typeface="Open Sans"/>
                <a:ea typeface="Open Sans"/>
                <a:cs typeface="Open Sans"/>
                <a:sym typeface="Open Sans"/>
              </a:rPr>
              <a:t>CROSS SELLING – It’s a business marketing mechanism of selling a new product to an existing customer.</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IN" sz="1600" u="none" cap="none" strike="noStrike">
                <a:solidFill>
                  <a:schemeClr val="dk1"/>
                </a:solidFill>
                <a:latin typeface="Open Sans"/>
                <a:ea typeface="Open Sans"/>
                <a:cs typeface="Open Sans"/>
                <a:sym typeface="Open Sans"/>
              </a:rPr>
              <a:t>For example, a customer has purchase a laptop from a business XYZ , now XYZ shows offers and promotes laptop bags as there is high chance of sale </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IN" sz="1600" u="none" cap="none" strike="noStrike">
                <a:solidFill>
                  <a:schemeClr val="dk1"/>
                </a:solidFill>
                <a:latin typeface="Open Sans"/>
                <a:ea typeface="Open Sans"/>
                <a:cs typeface="Open Sans"/>
                <a:sym typeface="Open Sans"/>
              </a:rPr>
              <a:t>UP SELL – It’s a business marketing mechanism of selling an addon product of a primary product at an extra cost by selling them separately thus making higher sales.</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IN" sz="1600" u="none" cap="none" strike="noStrike">
                <a:solidFill>
                  <a:schemeClr val="dk1"/>
                </a:solidFill>
                <a:latin typeface="Open Sans"/>
                <a:ea typeface="Open Sans"/>
                <a:cs typeface="Open Sans"/>
                <a:sym typeface="Open Sans"/>
              </a:rPr>
              <a:t>For example, a customer purchased mobile phone which also has bundled earphones. But business decides to sell both separately which inturn generates higher sales.</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IN" sz="1600" u="none" cap="none" strike="noStrike">
                <a:solidFill>
                  <a:schemeClr val="dk1"/>
                </a:solidFill>
                <a:latin typeface="Open Sans"/>
                <a:ea typeface="Open Sans"/>
                <a:cs typeface="Open Sans"/>
                <a:sym typeface="Open Sans"/>
              </a:rPr>
              <a:t>OPTINS – Its agreement and acknowledgement from customers to receive notifications via various channels to receive any offers or news from the business.</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IN" sz="1600" u="none" cap="none" strike="noStrike">
                <a:solidFill>
                  <a:schemeClr val="dk1"/>
                </a:solidFill>
                <a:latin typeface="Open Sans"/>
                <a:ea typeface="Open Sans"/>
                <a:cs typeface="Open Sans"/>
                <a:sym typeface="Open Sans"/>
              </a:rPr>
              <a:t>For example,a customer opted to receive offers via SMS, then only the business is authorized to send promotional mails and news via sms to the customer.</a:t>
            </a:r>
            <a:endParaRPr/>
          </a:p>
          <a:p>
            <a:pPr indent="0" lvl="0" marL="0" marR="0" rtl="0" algn="l">
              <a:lnSpc>
                <a:spcPct val="100000"/>
              </a:lnSpc>
              <a:spcBef>
                <a:spcPts val="0"/>
              </a:spcBef>
              <a:spcAft>
                <a:spcPts val="0"/>
              </a:spcAft>
              <a:buNone/>
            </a:pPr>
            <a:r>
              <a:t/>
            </a:r>
            <a:endParaRPr b="0" i="0" sz="16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rPr b="0" i="0" lang="en-IN" sz="1600" u="none" cap="none" strike="noStrike">
                <a:solidFill>
                  <a:schemeClr val="dk1"/>
                </a:solidFill>
                <a:latin typeface="Open Sans"/>
                <a:ea typeface="Open Sans"/>
                <a:cs typeface="Open Sans"/>
                <a:sym typeface="Open Sans"/>
              </a:rPr>
              <a:t>RETENTION  - Retaining a Customer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9"/>
          <p:cNvSpPr/>
          <p:nvPr/>
        </p:nvSpPr>
        <p:spPr>
          <a:xfrm>
            <a:off x="3802120" y="3696863"/>
            <a:ext cx="4932852" cy="925605"/>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00"/>
              </a:buClr>
              <a:buSzPts val="5400"/>
              <a:buFont typeface="Arial"/>
              <a:buNone/>
            </a:pPr>
            <a:r>
              <a:rPr b="0" i="0" lang="en-IN" sz="5400" u="none" cap="none" strike="noStrike">
                <a:solidFill>
                  <a:schemeClr val="dk1"/>
                </a:solidFill>
                <a:latin typeface="Lato Black"/>
                <a:ea typeface="Lato Black"/>
                <a:cs typeface="Lato Black"/>
                <a:sym typeface="Lato Black"/>
              </a:rPr>
              <a:t>Questions!</a:t>
            </a:r>
            <a:endParaRPr b="0" i="0" sz="5400" u="none" cap="none" strike="noStrike">
              <a:solidFill>
                <a:schemeClr val="dk1"/>
              </a:solidFill>
              <a:latin typeface="Lato Black"/>
              <a:ea typeface="Lato Black"/>
              <a:cs typeface="Lato Black"/>
              <a:sym typeface="Lato Black"/>
            </a:endParaRPr>
          </a:p>
        </p:txBody>
      </p:sp>
      <p:grpSp>
        <p:nvGrpSpPr>
          <p:cNvPr id="350" name="Google Shape;350;p9"/>
          <p:cNvGrpSpPr/>
          <p:nvPr/>
        </p:nvGrpSpPr>
        <p:grpSpPr>
          <a:xfrm>
            <a:off x="4709484" y="1712889"/>
            <a:ext cx="2339441" cy="1743051"/>
            <a:chOff x="1372722" y="1696142"/>
            <a:chExt cx="4381501" cy="3224674"/>
          </a:xfrm>
        </p:grpSpPr>
        <p:sp>
          <p:nvSpPr>
            <p:cNvPr id="351" name="Google Shape;351;p9"/>
            <p:cNvSpPr/>
            <p:nvPr/>
          </p:nvSpPr>
          <p:spPr>
            <a:xfrm>
              <a:off x="1372722" y="3084600"/>
              <a:ext cx="4381498" cy="1836216"/>
            </a:xfrm>
            <a:custGeom>
              <a:rect b="b" l="l" r="r" t="t"/>
              <a:pathLst>
                <a:path extrusionOk="0" h="1592773" w="3863897">
                  <a:moveTo>
                    <a:pt x="0" y="760986"/>
                  </a:moveTo>
                  <a:lnTo>
                    <a:pt x="1930523" y="0"/>
                  </a:lnTo>
                  <a:lnTo>
                    <a:pt x="3863897" y="761459"/>
                  </a:lnTo>
                  <a:lnTo>
                    <a:pt x="1932024" y="1592773"/>
                  </a:lnTo>
                  <a:lnTo>
                    <a:pt x="0" y="760986"/>
                  </a:lnTo>
                  <a:close/>
                </a:path>
              </a:pathLst>
            </a:custGeom>
            <a:solidFill>
              <a:srgbClr val="E6286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grpSp>
          <p:nvGrpSpPr>
            <p:cNvPr id="352" name="Google Shape;352;p9"/>
            <p:cNvGrpSpPr/>
            <p:nvPr/>
          </p:nvGrpSpPr>
          <p:grpSpPr>
            <a:xfrm>
              <a:off x="1372722" y="2627091"/>
              <a:ext cx="4381501" cy="2293724"/>
              <a:chOff x="3981451" y="2735476"/>
              <a:chExt cx="4381501" cy="2293724"/>
            </a:xfrm>
          </p:grpSpPr>
          <p:sp>
            <p:nvSpPr>
              <p:cNvPr id="353" name="Google Shape;353;p9"/>
              <p:cNvSpPr/>
              <p:nvPr/>
            </p:nvSpPr>
            <p:spPr>
              <a:xfrm>
                <a:off x="6172201" y="3316816"/>
                <a:ext cx="2190751" cy="1712384"/>
              </a:xfrm>
              <a:custGeom>
                <a:rect b="b" l="l" r="r" t="t"/>
                <a:pathLst>
                  <a:path extrusionOk="0" h="809" w="1035">
                    <a:moveTo>
                      <a:pt x="689" y="0"/>
                    </a:moveTo>
                    <a:lnTo>
                      <a:pt x="0" y="298"/>
                    </a:lnTo>
                    <a:lnTo>
                      <a:pt x="0" y="639"/>
                    </a:lnTo>
                    <a:lnTo>
                      <a:pt x="0" y="809"/>
                    </a:lnTo>
                    <a:lnTo>
                      <a:pt x="1035" y="362"/>
                    </a:lnTo>
                    <a:lnTo>
                      <a:pt x="689" y="0"/>
                    </a:lnTo>
                    <a:close/>
                  </a:path>
                </a:pathLst>
              </a:custGeom>
              <a:solidFill>
                <a:srgbClr val="FE0937"/>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354" name="Google Shape;354;p9"/>
              <p:cNvSpPr/>
              <p:nvPr/>
            </p:nvSpPr>
            <p:spPr>
              <a:xfrm>
                <a:off x="3981451" y="3316816"/>
                <a:ext cx="2190751" cy="1712384"/>
              </a:xfrm>
              <a:custGeom>
                <a:rect b="b" l="l" r="r" t="t"/>
                <a:pathLst>
                  <a:path extrusionOk="0" h="809" w="1035">
                    <a:moveTo>
                      <a:pt x="346" y="0"/>
                    </a:moveTo>
                    <a:lnTo>
                      <a:pt x="1035" y="298"/>
                    </a:lnTo>
                    <a:lnTo>
                      <a:pt x="1035" y="639"/>
                    </a:lnTo>
                    <a:lnTo>
                      <a:pt x="1035" y="809"/>
                    </a:lnTo>
                    <a:lnTo>
                      <a:pt x="0" y="362"/>
                    </a:lnTo>
                    <a:lnTo>
                      <a:pt x="346" y="0"/>
                    </a:lnTo>
                    <a:close/>
                  </a:path>
                </a:pathLst>
              </a:custGeom>
              <a:solidFill>
                <a:schemeClr val="accent5"/>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355" name="Google Shape;355;p9"/>
              <p:cNvSpPr/>
              <p:nvPr/>
            </p:nvSpPr>
            <p:spPr>
              <a:xfrm>
                <a:off x="4704292" y="2735476"/>
                <a:ext cx="2935224" cy="1212108"/>
              </a:xfrm>
              <a:custGeom>
                <a:rect b="b" l="l" r="r" t="t"/>
                <a:pathLst>
                  <a:path extrusionOk="0" h="1592773" w="3863897">
                    <a:moveTo>
                      <a:pt x="0" y="760986"/>
                    </a:moveTo>
                    <a:lnTo>
                      <a:pt x="1930523" y="0"/>
                    </a:lnTo>
                    <a:lnTo>
                      <a:pt x="3863897" y="761459"/>
                    </a:lnTo>
                    <a:lnTo>
                      <a:pt x="1932024" y="1592773"/>
                    </a:lnTo>
                    <a:lnTo>
                      <a:pt x="0" y="76098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grpSp>
        <p:grpSp>
          <p:nvGrpSpPr>
            <p:cNvPr id="356" name="Google Shape;356;p9"/>
            <p:cNvGrpSpPr/>
            <p:nvPr/>
          </p:nvGrpSpPr>
          <p:grpSpPr>
            <a:xfrm>
              <a:off x="2105088" y="2094914"/>
              <a:ext cx="2916767" cy="1751485"/>
              <a:chOff x="4713817" y="2196099"/>
              <a:chExt cx="2916767" cy="1751485"/>
            </a:xfrm>
          </p:grpSpPr>
          <p:sp>
            <p:nvSpPr>
              <p:cNvPr id="357" name="Google Shape;357;p9"/>
              <p:cNvSpPr/>
              <p:nvPr/>
            </p:nvSpPr>
            <p:spPr>
              <a:xfrm>
                <a:off x="6172200" y="2554817"/>
                <a:ext cx="1458384" cy="1392767"/>
              </a:xfrm>
              <a:custGeom>
                <a:rect b="b" l="l" r="r" t="t"/>
                <a:pathLst>
                  <a:path extrusionOk="0" h="658" w="689">
                    <a:moveTo>
                      <a:pt x="345" y="0"/>
                    </a:moveTo>
                    <a:lnTo>
                      <a:pt x="0" y="149"/>
                    </a:lnTo>
                    <a:lnTo>
                      <a:pt x="0" y="658"/>
                    </a:lnTo>
                    <a:lnTo>
                      <a:pt x="689" y="360"/>
                    </a:lnTo>
                    <a:lnTo>
                      <a:pt x="345" y="0"/>
                    </a:lnTo>
                    <a:close/>
                  </a:path>
                </a:pathLst>
              </a:custGeom>
              <a:solidFill>
                <a:srgbClr val="A41648"/>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358" name="Google Shape;358;p9"/>
              <p:cNvSpPr/>
              <p:nvPr/>
            </p:nvSpPr>
            <p:spPr>
              <a:xfrm>
                <a:off x="4713817" y="2554817"/>
                <a:ext cx="1458384" cy="1392767"/>
              </a:xfrm>
              <a:custGeom>
                <a:rect b="b" l="l" r="r" t="t"/>
                <a:pathLst>
                  <a:path extrusionOk="0" h="658" w="689">
                    <a:moveTo>
                      <a:pt x="344" y="0"/>
                    </a:moveTo>
                    <a:lnTo>
                      <a:pt x="689" y="149"/>
                    </a:lnTo>
                    <a:lnTo>
                      <a:pt x="689" y="658"/>
                    </a:lnTo>
                    <a:lnTo>
                      <a:pt x="0" y="360"/>
                    </a:lnTo>
                    <a:lnTo>
                      <a:pt x="344" y="0"/>
                    </a:lnTo>
                    <a:close/>
                  </a:path>
                </a:pathLst>
              </a:custGeom>
              <a:solidFill>
                <a:schemeClr val="accent4"/>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359" name="Google Shape;359;p9"/>
              <p:cNvSpPr/>
              <p:nvPr/>
            </p:nvSpPr>
            <p:spPr>
              <a:xfrm flipH="1" rot="10800000">
                <a:off x="5437496" y="2196099"/>
                <a:ext cx="1475650" cy="676656"/>
              </a:xfrm>
              <a:custGeom>
                <a:rect b="b" l="l" r="r" t="t"/>
                <a:pathLst>
                  <a:path extrusionOk="0" h="1592773" w="3863897">
                    <a:moveTo>
                      <a:pt x="0" y="760986"/>
                    </a:moveTo>
                    <a:lnTo>
                      <a:pt x="1930523" y="0"/>
                    </a:lnTo>
                    <a:lnTo>
                      <a:pt x="3863897" y="761459"/>
                    </a:lnTo>
                    <a:lnTo>
                      <a:pt x="1932024" y="1592773"/>
                    </a:lnTo>
                    <a:lnTo>
                      <a:pt x="0" y="760986"/>
                    </a:lnTo>
                    <a:close/>
                  </a:path>
                </a:pathLst>
              </a:custGeom>
              <a:solidFill>
                <a:srgbClr val="FF9FB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Open Sans Light"/>
                  <a:ea typeface="Open Sans Light"/>
                  <a:cs typeface="Open Sans Light"/>
                  <a:sym typeface="Open Sans Light"/>
                </a:endParaRPr>
              </a:p>
            </p:txBody>
          </p:sp>
        </p:grpSp>
        <p:grpSp>
          <p:nvGrpSpPr>
            <p:cNvPr id="360" name="Google Shape;360;p9"/>
            <p:cNvGrpSpPr/>
            <p:nvPr/>
          </p:nvGrpSpPr>
          <p:grpSpPr>
            <a:xfrm>
              <a:off x="2833222" y="1696142"/>
              <a:ext cx="1460500" cy="1079500"/>
              <a:chOff x="5441951" y="1790701"/>
              <a:chExt cx="1460500" cy="1079500"/>
            </a:xfrm>
          </p:grpSpPr>
          <p:sp>
            <p:nvSpPr>
              <p:cNvPr id="361" name="Google Shape;361;p9"/>
              <p:cNvSpPr/>
              <p:nvPr/>
            </p:nvSpPr>
            <p:spPr>
              <a:xfrm>
                <a:off x="6172200" y="1790701"/>
                <a:ext cx="730251" cy="1079500"/>
              </a:xfrm>
              <a:custGeom>
                <a:rect b="b" l="l" r="r" t="t"/>
                <a:pathLst>
                  <a:path extrusionOk="0" h="510" w="345">
                    <a:moveTo>
                      <a:pt x="0" y="0"/>
                    </a:moveTo>
                    <a:lnTo>
                      <a:pt x="0" y="510"/>
                    </a:lnTo>
                    <a:lnTo>
                      <a:pt x="345" y="361"/>
                    </a:lnTo>
                    <a:lnTo>
                      <a:pt x="0" y="0"/>
                    </a:lnTo>
                    <a:close/>
                  </a:path>
                </a:pathLst>
              </a:custGeom>
              <a:solidFill>
                <a:srgbClr val="4B081E"/>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sp>
            <p:nvSpPr>
              <p:cNvPr id="362" name="Google Shape;362;p9"/>
              <p:cNvSpPr/>
              <p:nvPr/>
            </p:nvSpPr>
            <p:spPr>
              <a:xfrm>
                <a:off x="5441951" y="1790701"/>
                <a:ext cx="730251" cy="1079500"/>
              </a:xfrm>
              <a:custGeom>
                <a:rect b="b" l="l" r="r" t="t"/>
                <a:pathLst>
                  <a:path extrusionOk="0" h="510" w="345">
                    <a:moveTo>
                      <a:pt x="345" y="0"/>
                    </a:moveTo>
                    <a:lnTo>
                      <a:pt x="345" y="510"/>
                    </a:lnTo>
                    <a:lnTo>
                      <a:pt x="0" y="361"/>
                    </a:lnTo>
                    <a:lnTo>
                      <a:pt x="345" y="0"/>
                    </a:lnTo>
                    <a:close/>
                  </a:path>
                </a:pathLst>
              </a:custGeom>
              <a:solidFill>
                <a:schemeClr val="accent1"/>
              </a:solidFill>
              <a:ln>
                <a:noFill/>
              </a:ln>
            </p:spPr>
            <p:txBody>
              <a:bodyPr anchorCtr="0" anchor="t"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FFFFFF"/>
                  </a:solidFill>
                  <a:latin typeface="Open Sans Light"/>
                  <a:ea typeface="Open Sans Light"/>
                  <a:cs typeface="Open Sans Light"/>
                  <a:sym typeface="Open Sans Light"/>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Matamu Master">
  <a:themeElements>
    <a:clrScheme name="ROTE">
      <a:dk1>
        <a:srgbClr val="FFFFFF"/>
      </a:dk1>
      <a:lt1>
        <a:srgbClr val="1C1C1C"/>
      </a:lt1>
      <a:dk2>
        <a:srgbClr val="FFFFFF"/>
      </a:dk2>
      <a:lt2>
        <a:srgbClr val="1C1C1C"/>
      </a:lt2>
      <a:accent1>
        <a:srgbClr val="650C29"/>
      </a:accent1>
      <a:accent2>
        <a:srgbClr val="981441"/>
      </a:accent2>
      <a:accent3>
        <a:srgbClr val="BA1A51"/>
      </a:accent3>
      <a:accent4>
        <a:srgbClr val="DC1E60"/>
      </a:accent4>
      <a:accent5>
        <a:srgbClr val="FF627F"/>
      </a:accent5>
      <a:accent6>
        <a:srgbClr val="FF97BB"/>
      </a:accent6>
      <a:hlink>
        <a:srgbClr val="67A8F3"/>
      </a:hlink>
      <a:folHlink>
        <a:srgbClr val="FF0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lour Background">
  <a:themeElements>
    <a:clrScheme name="ROTE">
      <a:dk1>
        <a:srgbClr val="FFFFFF"/>
      </a:dk1>
      <a:lt1>
        <a:srgbClr val="1C1C1C"/>
      </a:lt1>
      <a:dk2>
        <a:srgbClr val="FFFFFF"/>
      </a:dk2>
      <a:lt2>
        <a:srgbClr val="1C1C1C"/>
      </a:lt2>
      <a:accent1>
        <a:srgbClr val="650C29"/>
      </a:accent1>
      <a:accent2>
        <a:srgbClr val="981441"/>
      </a:accent2>
      <a:accent3>
        <a:srgbClr val="BA1A51"/>
      </a:accent3>
      <a:accent4>
        <a:srgbClr val="DC1E60"/>
      </a:accent4>
      <a:accent5>
        <a:srgbClr val="FF627F"/>
      </a:accent5>
      <a:accent6>
        <a:srgbClr val="FF97BB"/>
      </a:accent6>
      <a:hlink>
        <a:srgbClr val="67A8F3"/>
      </a:hlink>
      <a:folHlink>
        <a:srgbClr val="FF03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Kiran Chitmalla</dc:creator>
</cp:coreProperties>
</file>