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4" r:id="rId2"/>
  </p:sldMasterIdLst>
  <p:notesMasterIdLst>
    <p:notesMasterId r:id="rId20"/>
  </p:notesMasterIdLst>
  <p:sldIdLst>
    <p:sldId id="256" r:id="rId3"/>
    <p:sldId id="337" r:id="rId4"/>
    <p:sldId id="288" r:id="rId5"/>
    <p:sldId id="354" r:id="rId6"/>
    <p:sldId id="355" r:id="rId7"/>
    <p:sldId id="342" r:id="rId8"/>
    <p:sldId id="347" r:id="rId9"/>
    <p:sldId id="343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40" r:id="rId19"/>
  </p:sldIdLst>
  <p:sldSz cx="12192000" cy="6858000"/>
  <p:notesSz cx="6858000" cy="9144000"/>
  <p:embeddedFontLst>
    <p:embeddedFont>
      <p:font typeface="Lato Black" panose="020F0502020204030203" pitchFamily="34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4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6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08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941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904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347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31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77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6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89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60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10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55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25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281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1">
  <p:cSld name="9_Cover color1">
    <p:bg>
      <p:bgPr>
        <a:solidFill>
          <a:schemeClr val="accent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 Slide">
  <p:cSld name="01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image">
  <p:cSld name="2_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82743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0" y="1894649"/>
            <a:ext cx="42937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>
            <a:spLocks noGrp="1"/>
          </p:cNvSpPr>
          <p:nvPr>
            <p:ph type="pic" idx="3"/>
          </p:nvPr>
        </p:nvSpPr>
        <p:spPr>
          <a:xfrm>
            <a:off x="8203096" y="1894649"/>
            <a:ext cx="3988904" cy="188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4"/>
          </p:nvPr>
        </p:nvSpPr>
        <p:spPr>
          <a:xfrm>
            <a:off x="4294188" y="1894097"/>
            <a:ext cx="3908425" cy="1882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 with half image">
  <p:cSld name="2_Title Slide with half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pic" idx="2"/>
          </p:nvPr>
        </p:nvSpPr>
        <p:spPr>
          <a:xfrm>
            <a:off x="0" y="2173356"/>
            <a:ext cx="12192000" cy="327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_option with image">
  <p:cSld name="4_Title Slide_option with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>
            <a:spLocks noGrp="1"/>
          </p:cNvSpPr>
          <p:nvPr>
            <p:ph type="pic" idx="2"/>
          </p:nvPr>
        </p:nvSpPr>
        <p:spPr>
          <a:xfrm>
            <a:off x="2213768" y="1338815"/>
            <a:ext cx="7764463" cy="125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Closing">
  <p:cSld name="02_Closing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title">
  <p:cSld name="3_image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losing image">
  <p:cSld name="3_Closing ima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half image">
  <p:cSld name="4_half imag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53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One Column">
  <p:cSld name="01_One Colum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>
            <a:spLocks noGrp="1"/>
          </p:cNvSpPr>
          <p:nvPr>
            <p:ph type="pic" idx="2"/>
          </p:nvPr>
        </p:nvSpPr>
        <p:spPr>
          <a:xfrm>
            <a:off x="0" y="2080176"/>
            <a:ext cx="12192000" cy="31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lumn">
  <p:cSld name="2_Two Colum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>
            <a:spLocks noGrp="1"/>
          </p:cNvSpPr>
          <p:nvPr>
            <p:ph type="pic" idx="3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lourful">
  <p:cSld name="3_Colourful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rgbClr val="3D0215"/>
              </a:gs>
              <a:gs pos="50000">
                <a:srgbClr val="590420"/>
              </a:gs>
              <a:gs pos="100000">
                <a:srgbClr val="6B05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" name="Google Shape;14;p3"/>
          <p:cNvSpPr/>
          <p:nvPr/>
        </p:nvSpPr>
        <p:spPr>
          <a:xfrm rot="-54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rgbClr val="5C0523"/>
              </a:gs>
              <a:gs pos="50000">
                <a:srgbClr val="870733"/>
              </a:gs>
              <a:gs pos="100000">
                <a:srgbClr val="A10A3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3"/>
          <p:cNvSpPr/>
          <p:nvPr/>
        </p:nvSpPr>
        <p:spPr>
          <a:xfrm rot="-54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rgbClr val="71082B"/>
              </a:gs>
              <a:gs pos="50000">
                <a:srgbClr val="A50A3F"/>
              </a:gs>
              <a:gs pos="100000">
                <a:srgbClr val="C50E4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3"/>
          <p:cNvSpPr/>
          <p:nvPr/>
        </p:nvSpPr>
        <p:spPr>
          <a:xfrm rot="-54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rgbClr val="870834"/>
              </a:gs>
              <a:gs pos="50000">
                <a:srgbClr val="C30D4C"/>
              </a:gs>
              <a:gs pos="100000">
                <a:srgbClr val="EA0F5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3"/>
          <p:cNvSpPr/>
          <p:nvPr/>
        </p:nvSpPr>
        <p:spPr>
          <a:xfrm rot="-54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rgbClr val="993144"/>
              </a:gs>
              <a:gs pos="50000">
                <a:srgbClr val="DE4763"/>
              </a:gs>
              <a:gs pos="100000">
                <a:srgbClr val="FF56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3"/>
          <p:cNvSpPr/>
          <p:nvPr/>
        </p:nvSpPr>
        <p:spPr>
          <a:xfrm rot="-5400000">
            <a:off x="7747042" y="2413039"/>
            <a:ext cx="6857916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lumn 2">
  <p:cSld name="3_Two Column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1" y="1801879"/>
            <a:ext cx="6149008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0" name="Google Shape;70;p25"/>
          <p:cNvSpPr>
            <a:spLocks noGrp="1"/>
          </p:cNvSpPr>
          <p:nvPr>
            <p:ph type="pic" idx="3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ree Column">
  <p:cSld name="3_tree Colum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>
            <a:spLocks noGrp="1"/>
          </p:cNvSpPr>
          <p:nvPr>
            <p:ph type="pic" idx="2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E0E0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>
            <a:spLocks noGrp="1"/>
          </p:cNvSpPr>
          <p:nvPr>
            <p:ph type="pic" idx="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ix Column">
  <p:cSld name="4_six Colum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>
            <a:spLocks noGrp="1"/>
          </p:cNvSpPr>
          <p:nvPr>
            <p:ph type="pic" idx="2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>
            <a:spLocks noGrp="1"/>
          </p:cNvSpPr>
          <p:nvPr>
            <p:ph type="pic" idx="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>
            <a:spLocks noGrp="1"/>
          </p:cNvSpPr>
          <p:nvPr>
            <p:ph type="pic" idx="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>
            <a:spLocks noGrp="1"/>
          </p:cNvSpPr>
          <p:nvPr>
            <p:ph type="pic" idx="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>
            <a:spLocks noGrp="1"/>
          </p:cNvSpPr>
          <p:nvPr>
            <p:ph type="pic" idx="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ix Column small">
  <p:cSld name="5_six Column sm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>
            <a:spLocks noGrp="1"/>
          </p:cNvSpPr>
          <p:nvPr>
            <p:ph type="pic" idx="2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>
            <a:spLocks noGrp="1"/>
          </p:cNvSpPr>
          <p:nvPr>
            <p:ph type="pic" idx="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3" name="Google Shape;93;p28"/>
          <p:cNvSpPr>
            <a:spLocks noGrp="1"/>
          </p:cNvSpPr>
          <p:nvPr>
            <p:ph type="pic" idx="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4" name="Google Shape;94;p28"/>
          <p:cNvSpPr>
            <a:spLocks noGrp="1"/>
          </p:cNvSpPr>
          <p:nvPr>
            <p:ph type="pic" idx="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5" name="Google Shape;95;p28"/>
          <p:cNvSpPr>
            <a:spLocks noGrp="1"/>
          </p:cNvSpPr>
          <p:nvPr>
            <p:ph type="pic" idx="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ull page">
  <p:cSld name="4_Full p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>
            <a:spLocks noGrp="1"/>
          </p:cNvSpPr>
          <p:nvPr>
            <p:ph type="pic" idx="2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>
            <a:spLocks noGrp="1"/>
          </p:cNvSpPr>
          <p:nvPr>
            <p:ph type="pic" idx="3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0" name="Google Shape;100;p29"/>
          <p:cNvSpPr>
            <a:spLocks noGrp="1"/>
          </p:cNvSpPr>
          <p:nvPr>
            <p:ph type="pic" idx="4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5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>
            <a:spLocks noGrp="1"/>
          </p:cNvSpPr>
          <p:nvPr>
            <p:ph type="pic" idx="6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3" name="Google Shape;103;p29"/>
          <p:cNvSpPr>
            <a:spLocks noGrp="1"/>
          </p:cNvSpPr>
          <p:nvPr>
            <p:ph type="pic" idx="7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>
            <a:spLocks noGrp="1"/>
          </p:cNvSpPr>
          <p:nvPr>
            <p:ph type="pic" idx="8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5" name="Google Shape;105;p29"/>
          <p:cNvSpPr>
            <a:spLocks noGrp="1"/>
          </p:cNvSpPr>
          <p:nvPr>
            <p:ph type="pic" idx="9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6" name="Google Shape;106;p29"/>
          <p:cNvSpPr>
            <a:spLocks noGrp="1"/>
          </p:cNvSpPr>
          <p:nvPr>
            <p:ph type="pic" idx="13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29"/>
          <p:cNvSpPr>
            <a:spLocks noGrp="1"/>
          </p:cNvSpPr>
          <p:nvPr>
            <p:ph type="pic" idx="14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8" name="Google Shape;108;p29"/>
          <p:cNvSpPr>
            <a:spLocks noGrp="1"/>
          </p:cNvSpPr>
          <p:nvPr>
            <p:ph type="pic" idx="15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>
            <a:spLocks noGrp="1"/>
          </p:cNvSpPr>
          <p:nvPr>
            <p:ph type="pic" idx="16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0" name="Google Shape;110;p29"/>
          <p:cNvSpPr>
            <a:spLocks noGrp="1"/>
          </p:cNvSpPr>
          <p:nvPr>
            <p:ph type="pic" idx="17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>
            <a:spLocks noGrp="1"/>
          </p:cNvSpPr>
          <p:nvPr>
            <p:ph type="pic" idx="18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>
            <a:spLocks noGrp="1"/>
          </p:cNvSpPr>
          <p:nvPr>
            <p:ph type="pic" idx="19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4 images Full page">
  <p:cSld name="5_24 images Full pag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>
            <a:spLocks noGrp="1"/>
          </p:cNvSpPr>
          <p:nvPr>
            <p:ph type="pic" idx="3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>
            <a:spLocks noGrp="1"/>
          </p:cNvSpPr>
          <p:nvPr>
            <p:ph type="pic" idx="4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>
            <a:spLocks noGrp="1"/>
          </p:cNvSpPr>
          <p:nvPr>
            <p:ph type="pic" idx="5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8" name="Google Shape;118;p30"/>
          <p:cNvSpPr>
            <a:spLocks noGrp="1"/>
          </p:cNvSpPr>
          <p:nvPr>
            <p:ph type="pic" idx="6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>
            <a:spLocks noGrp="1"/>
          </p:cNvSpPr>
          <p:nvPr>
            <p:ph type="pic" idx="7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>
            <a:spLocks noGrp="1"/>
          </p:cNvSpPr>
          <p:nvPr>
            <p:ph type="pic" idx="8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1" name="Google Shape;121;p30"/>
          <p:cNvSpPr>
            <a:spLocks noGrp="1"/>
          </p:cNvSpPr>
          <p:nvPr>
            <p:ph type="pic" idx="9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2" name="Google Shape;122;p30"/>
          <p:cNvSpPr>
            <a:spLocks noGrp="1"/>
          </p:cNvSpPr>
          <p:nvPr>
            <p:ph type="pic" idx="13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3" name="Google Shape;123;p30"/>
          <p:cNvSpPr>
            <a:spLocks noGrp="1"/>
          </p:cNvSpPr>
          <p:nvPr>
            <p:ph type="pic" idx="14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15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>
            <a:spLocks noGrp="1"/>
          </p:cNvSpPr>
          <p:nvPr>
            <p:ph type="pic" idx="16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>
            <a:spLocks noGrp="1"/>
          </p:cNvSpPr>
          <p:nvPr>
            <p:ph type="pic" idx="17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>
            <a:spLocks noGrp="1"/>
          </p:cNvSpPr>
          <p:nvPr>
            <p:ph type="pic" idx="18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>
            <a:spLocks noGrp="1"/>
          </p:cNvSpPr>
          <p:nvPr>
            <p:ph type="pic" idx="19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>
            <a:spLocks noGrp="1"/>
          </p:cNvSpPr>
          <p:nvPr>
            <p:ph type="pic" idx="20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>
            <a:spLocks noGrp="1"/>
          </p:cNvSpPr>
          <p:nvPr>
            <p:ph type="pic" idx="21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>
            <a:spLocks noGrp="1"/>
          </p:cNvSpPr>
          <p:nvPr>
            <p:ph type="pic" idx="22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>
            <a:spLocks noGrp="1"/>
          </p:cNvSpPr>
          <p:nvPr>
            <p:ph type="pic" idx="23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>
            <a:spLocks noGrp="1"/>
          </p:cNvSpPr>
          <p:nvPr>
            <p:ph type="pic" idx="24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>
            <a:spLocks noGrp="1"/>
          </p:cNvSpPr>
          <p:nvPr>
            <p:ph type="pic" idx="25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>
            <a:spLocks noGrp="1"/>
          </p:cNvSpPr>
          <p:nvPr>
            <p:ph type="pic" idx="26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>
            <a:spLocks noGrp="1"/>
          </p:cNvSpPr>
          <p:nvPr>
            <p:ph type="pic" idx="27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7" name="Google Shape;137;p30"/>
          <p:cNvSpPr>
            <a:spLocks noGrp="1"/>
          </p:cNvSpPr>
          <p:nvPr>
            <p:ph type="pic" idx="28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eight images">
  <p:cSld name="5_eight image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>
            <a:spLocks noGrp="1"/>
          </p:cNvSpPr>
          <p:nvPr>
            <p:ph type="pic" idx="3"/>
          </p:nvPr>
        </p:nvSpPr>
        <p:spPr>
          <a:xfrm>
            <a:off x="303072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>
            <a:spLocks noGrp="1"/>
          </p:cNvSpPr>
          <p:nvPr>
            <p:ph type="pic" idx="4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5"/>
          </p:nvPr>
        </p:nvSpPr>
        <p:spPr>
          <a:xfrm>
            <a:off x="9128760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3" name="Google Shape;143;p31"/>
          <p:cNvSpPr>
            <a:spLocks noGrp="1"/>
          </p:cNvSpPr>
          <p:nvPr>
            <p:ph type="pic" idx="6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4" name="Google Shape;144;p31"/>
          <p:cNvSpPr>
            <a:spLocks noGrp="1"/>
          </p:cNvSpPr>
          <p:nvPr>
            <p:ph type="pic" idx="7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5" name="Google Shape;145;p31"/>
          <p:cNvSpPr>
            <a:spLocks noGrp="1"/>
          </p:cNvSpPr>
          <p:nvPr>
            <p:ph type="pic" idx="8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6" name="Google Shape;146;p31"/>
          <p:cNvSpPr>
            <a:spLocks noGrp="1"/>
          </p:cNvSpPr>
          <p:nvPr>
            <p:ph type="pic" idx="9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eight images-text">
  <p:cSld name="6_eight images-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>
            <a:spLocks noGrp="1"/>
          </p:cNvSpPr>
          <p:nvPr>
            <p:ph type="pic" idx="2"/>
          </p:nvPr>
        </p:nvSpPr>
        <p:spPr>
          <a:xfrm>
            <a:off x="-18288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49" name="Google Shape;149;p32"/>
          <p:cNvSpPr>
            <a:spLocks noGrp="1"/>
          </p:cNvSpPr>
          <p:nvPr>
            <p:ph type="pic" idx="3"/>
          </p:nvPr>
        </p:nvSpPr>
        <p:spPr>
          <a:xfrm>
            <a:off x="6079744" y="0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0" name="Google Shape;150;p32"/>
          <p:cNvSpPr>
            <a:spLocks noGrp="1"/>
          </p:cNvSpPr>
          <p:nvPr>
            <p:ph type="pic" idx="4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5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ircle">
  <p:cSld name="6_Circ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>
            <a:spLocks noGrp="1"/>
          </p:cNvSpPr>
          <p:nvPr>
            <p:ph type="pic" idx="3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33"/>
          <p:cNvSpPr>
            <a:spLocks noGrp="1"/>
          </p:cNvSpPr>
          <p:nvPr>
            <p:ph type="pic" idx="4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ircle">
  <p:cSld name="8_Circ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0" name="Google Shape;160;p34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1" name="Google Shape;161;p34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ver color">
  <p:cSld name="4_Cover color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">
  <p:cSld name="9_4 box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>
            <a:spLocks noGrp="1"/>
          </p:cNvSpPr>
          <p:nvPr>
            <p:ph type="pic" idx="2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7" name="Google Shape;167;p35"/>
          <p:cNvSpPr>
            <a:spLocks noGrp="1"/>
          </p:cNvSpPr>
          <p:nvPr>
            <p:ph type="pic" idx="3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>
            <a:spLocks noGrp="1"/>
          </p:cNvSpPr>
          <p:nvPr>
            <p:ph type="pic" idx="4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5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box images">
  <p:cSld name="9_4 box image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>
            <a:spLocks noGrp="1"/>
          </p:cNvSpPr>
          <p:nvPr>
            <p:ph type="pic" idx="2"/>
          </p:nvPr>
        </p:nvSpPr>
        <p:spPr>
          <a:xfrm>
            <a:off x="0" y="2212975"/>
            <a:ext cx="303702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6" name="Google Shape;176;p36"/>
          <p:cNvSpPr>
            <a:spLocks noGrp="1"/>
          </p:cNvSpPr>
          <p:nvPr>
            <p:ph type="pic" idx="3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7" name="Google Shape;177;p36"/>
          <p:cNvSpPr>
            <a:spLocks noGrp="1"/>
          </p:cNvSpPr>
          <p:nvPr>
            <p:ph type="pic" idx="4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8" name="Google Shape;178;p36"/>
          <p:cNvSpPr>
            <a:spLocks noGrp="1"/>
          </p:cNvSpPr>
          <p:nvPr>
            <p:ph type="pic" idx="5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4 rounded images">
  <p:cSld name="9_4 rounded image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>
            <a:spLocks noGrp="1"/>
          </p:cNvSpPr>
          <p:nvPr>
            <p:ph type="pic" idx="2"/>
          </p:nvPr>
        </p:nvSpPr>
        <p:spPr>
          <a:xfrm>
            <a:off x="4678364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>
            <a:spLocks noGrp="1"/>
          </p:cNvSpPr>
          <p:nvPr>
            <p:ph type="pic" idx="3"/>
          </p:nvPr>
        </p:nvSpPr>
        <p:spPr>
          <a:xfrm>
            <a:off x="4678364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4" name="Google Shape;184;p37"/>
          <p:cNvSpPr>
            <a:spLocks noGrp="1"/>
          </p:cNvSpPr>
          <p:nvPr>
            <p:ph type="pic" idx="4"/>
          </p:nvPr>
        </p:nvSpPr>
        <p:spPr>
          <a:xfrm>
            <a:off x="6222242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5" name="Google Shape;185;p37"/>
          <p:cNvSpPr>
            <a:spLocks noGrp="1"/>
          </p:cNvSpPr>
          <p:nvPr>
            <p:ph type="pic" idx="5"/>
          </p:nvPr>
        </p:nvSpPr>
        <p:spPr>
          <a:xfrm>
            <a:off x="6222242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rounded images">
  <p:cSld name="10_4 rounded image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89" name="Google Shape;189;p38"/>
          <p:cNvSpPr>
            <a:spLocks noGrp="1"/>
          </p:cNvSpPr>
          <p:nvPr>
            <p:ph type="pic" idx="2"/>
          </p:nvPr>
        </p:nvSpPr>
        <p:spPr>
          <a:xfrm>
            <a:off x="838200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0" name="Google Shape;190;p38"/>
          <p:cNvSpPr>
            <a:spLocks noGrp="1"/>
          </p:cNvSpPr>
          <p:nvPr>
            <p:ph type="pic" idx="3"/>
          </p:nvPr>
        </p:nvSpPr>
        <p:spPr>
          <a:xfrm>
            <a:off x="838200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4"/>
          </p:nvPr>
        </p:nvSpPr>
        <p:spPr>
          <a:xfrm>
            <a:off x="6195737" y="202744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>
            <a:spLocks noGrp="1"/>
          </p:cNvSpPr>
          <p:nvPr>
            <p:ph type="pic" idx="5"/>
          </p:nvPr>
        </p:nvSpPr>
        <p:spPr>
          <a:xfrm>
            <a:off x="6195737" y="3768654"/>
            <a:ext cx="1377880" cy="1550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/>
          <p:nvPr/>
        </p:nvSpPr>
        <p:spPr>
          <a:xfrm>
            <a:off x="2372139" y="2027444"/>
            <a:ext cx="53009" cy="1550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4" name="Google Shape;194;p38"/>
          <p:cNvSpPr/>
          <p:nvPr/>
        </p:nvSpPr>
        <p:spPr>
          <a:xfrm>
            <a:off x="2355919" y="3768654"/>
            <a:ext cx="53009" cy="1550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5" name="Google Shape;195;p38"/>
          <p:cNvSpPr/>
          <p:nvPr/>
        </p:nvSpPr>
        <p:spPr>
          <a:xfrm>
            <a:off x="7732644" y="2027444"/>
            <a:ext cx="53009" cy="15506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Google Shape;196;p38"/>
          <p:cNvSpPr/>
          <p:nvPr/>
        </p:nvSpPr>
        <p:spPr>
          <a:xfrm>
            <a:off x="7732643" y="3768654"/>
            <a:ext cx="53009" cy="15506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4 circle images">
  <p:cSld name="10_4 circle image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>
            <a:spLocks noGrp="1"/>
          </p:cNvSpPr>
          <p:nvPr>
            <p:ph type="pic" idx="2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1" name="Google Shape;201;p39"/>
          <p:cNvSpPr>
            <a:spLocks noGrp="1"/>
          </p:cNvSpPr>
          <p:nvPr>
            <p:ph type="pic" idx="3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2" name="Google Shape;202;p39"/>
          <p:cNvSpPr>
            <a:spLocks noGrp="1"/>
          </p:cNvSpPr>
          <p:nvPr>
            <p:ph type="pic" idx="4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>
            <a:spLocks noGrp="1"/>
          </p:cNvSpPr>
          <p:nvPr>
            <p:ph type="pic" idx="5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2  images with text">
  <p:cSld name="10_2  images with 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>
            <a:spLocks noGrp="1"/>
          </p:cNvSpPr>
          <p:nvPr>
            <p:ph type="pic" idx="2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>
            <a:spLocks noGrp="1"/>
          </p:cNvSpPr>
          <p:nvPr>
            <p:ph type="pic" idx="3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one images with text">
  <p:cSld name="11_one images with 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>
            <a:spLocks noGrp="1"/>
          </p:cNvSpPr>
          <p:nvPr>
            <p:ph type="pic" idx="2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 placeholder">
  <p:cSld name="3 image placehol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8" name="Google Shape;218;p42"/>
          <p:cNvSpPr>
            <a:spLocks noGrp="1"/>
          </p:cNvSpPr>
          <p:nvPr>
            <p:ph type="pic" idx="2"/>
          </p:nvPr>
        </p:nvSpPr>
        <p:spPr>
          <a:xfrm>
            <a:off x="838200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19" name="Google Shape;219;p42"/>
          <p:cNvSpPr>
            <a:spLocks noGrp="1"/>
          </p:cNvSpPr>
          <p:nvPr>
            <p:ph type="pic" idx="3"/>
          </p:nvPr>
        </p:nvSpPr>
        <p:spPr>
          <a:xfrm>
            <a:off x="4485861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0" name="Google Shape;220;p42"/>
          <p:cNvSpPr>
            <a:spLocks noGrp="1"/>
          </p:cNvSpPr>
          <p:nvPr>
            <p:ph type="pic" idx="4"/>
          </p:nvPr>
        </p:nvSpPr>
        <p:spPr>
          <a:xfrm>
            <a:off x="8133522" y="1881810"/>
            <a:ext cx="3220278" cy="22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ircle">
  <p:cSld name="7_Circl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3" name="Google Shape;223;p43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4" name="Google Shape;224;p43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>
            <a:spLocks noGrp="1"/>
          </p:cNvSpPr>
          <p:nvPr>
            <p:ph type="pic" idx="6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>
            <a:spLocks noGrp="1"/>
          </p:cNvSpPr>
          <p:nvPr>
            <p:ph type="pic" idx="7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8" name="Google Shape;228;p43"/>
          <p:cNvSpPr>
            <a:spLocks noGrp="1"/>
          </p:cNvSpPr>
          <p:nvPr>
            <p:ph type="pic" idx="8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29" name="Google Shape;229;p43"/>
          <p:cNvSpPr>
            <a:spLocks noGrp="1"/>
          </p:cNvSpPr>
          <p:nvPr>
            <p:ph type="pic" idx="9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8 Box">
  <p:cSld name="9_8 Box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>
            <a:spLocks noGrp="1"/>
          </p:cNvSpPr>
          <p:nvPr>
            <p:ph type="pic" idx="2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4" name="Google Shape;234;p44"/>
          <p:cNvSpPr>
            <a:spLocks noGrp="1"/>
          </p:cNvSpPr>
          <p:nvPr>
            <p:ph type="pic" idx="3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5" name="Google Shape;235;p44"/>
          <p:cNvSpPr>
            <a:spLocks noGrp="1"/>
          </p:cNvSpPr>
          <p:nvPr>
            <p:ph type="pic" idx="4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6" name="Google Shape;236;p44"/>
          <p:cNvSpPr>
            <a:spLocks noGrp="1"/>
          </p:cNvSpPr>
          <p:nvPr>
            <p:ph type="pic" idx="5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7" name="Google Shape;237;p44"/>
          <p:cNvSpPr>
            <a:spLocks noGrp="1"/>
          </p:cNvSpPr>
          <p:nvPr>
            <p:ph type="pic" idx="6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8" name="Google Shape;238;p44"/>
          <p:cNvSpPr>
            <a:spLocks noGrp="1"/>
          </p:cNvSpPr>
          <p:nvPr>
            <p:ph type="pic" idx="7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39" name="Google Shape;239;p44"/>
          <p:cNvSpPr>
            <a:spLocks noGrp="1"/>
          </p:cNvSpPr>
          <p:nvPr>
            <p:ph type="pic" idx="8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0" name="Google Shape;240;p44"/>
          <p:cNvSpPr>
            <a:spLocks noGrp="1"/>
          </p:cNvSpPr>
          <p:nvPr>
            <p:ph type="pic" idx="9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ver color">
  <p:cSld name="6_Cover color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 box with text">
  <p:cSld name="9_image box with 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body" idx="2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3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4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5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0" name="Google Shape;250;p45"/>
          <p:cNvSpPr>
            <a:spLocks noGrp="1"/>
          </p:cNvSpPr>
          <p:nvPr>
            <p:ph type="pic" idx="6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>
            <a:spLocks noGrp="1"/>
          </p:cNvSpPr>
          <p:nvPr>
            <p:ph type="pic" idx="7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2" name="Google Shape;252;p45"/>
          <p:cNvSpPr>
            <a:spLocks noGrp="1"/>
          </p:cNvSpPr>
          <p:nvPr>
            <p:ph type="pic" idx="8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>
            <a:spLocks noGrp="1"/>
          </p:cNvSpPr>
          <p:nvPr>
            <p:ph type="pic" idx="9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 six image box-text">
  <p:cSld name="10_ six image box-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  <a:defRPr sz="3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46"/>
          <p:cNvSpPr>
            <a:spLocks noGrp="1"/>
          </p:cNvSpPr>
          <p:nvPr>
            <p:ph type="pic" idx="2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7" name="Google Shape;257;p46"/>
          <p:cNvSpPr>
            <a:spLocks noGrp="1"/>
          </p:cNvSpPr>
          <p:nvPr>
            <p:ph type="pic" idx="3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4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>
            <a:spLocks noGrp="1"/>
          </p:cNvSpPr>
          <p:nvPr>
            <p:ph type="pic" idx="5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0" name="Google Shape;260;p46"/>
          <p:cNvSpPr>
            <a:spLocks noGrp="1"/>
          </p:cNvSpPr>
          <p:nvPr>
            <p:ph type="pic" idx="6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>
            <a:spLocks noGrp="1"/>
          </p:cNvSpPr>
          <p:nvPr>
            <p:ph type="pic" idx="7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 image">
  <p:cSld name="2_Cover imag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ver color">
  <p:cSld name="5_Cover color">
    <p:bg>
      <p:bgPr>
        <a:solidFill>
          <a:schemeClr val="accent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ver color">
  <p:cSld name="7_Cover color">
    <p:bg>
      <p:bgPr>
        <a:solidFill>
          <a:schemeClr val="accen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ver color">
  <p:cSld name="9_Cover color">
    <p:bg>
      <p:bgPr>
        <a:solidFill>
          <a:schemeClr val="accent4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ver color">
  <p:cSld name="8_Cover color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ver color1">
  <p:cSld name="10_Cover color1">
    <p:bg>
      <p:bgPr>
        <a:solidFill>
          <a:srgbClr val="E62865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 Light"/>
              <a:buNone/>
              <a:defRPr sz="4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C5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874059" y="3643328"/>
            <a:ext cx="9802905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 PEGA Decisioning Essentials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Filter Shape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Within the connected strategy components, Let us include a filter component which used to filter the results based on condition.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a filter 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a proposition filter (advanced)</a:t>
            </a: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0696A-6B0B-41E2-8DA6-EAA482C4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628900"/>
            <a:ext cx="104394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CF2DC-BBFC-45CC-B083-28D2BE81A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2562225"/>
            <a:ext cx="10439400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83DBFA-25FB-9C1D-0D42-8F49CD4D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21" y="4873686"/>
            <a:ext cx="10439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Filtering Propositions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provide an conditions based on custom attributes or Customer attributes,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example, such as 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 only the propositions who need minimum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Customer income as 10000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 only the propositions whose 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Sale price is below 500</a:t>
            </a: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F88D1-CDC2-4FBE-9338-5D253C33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66" y="1719263"/>
            <a:ext cx="458471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8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Setting Property Value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Set Property Component is used to easy to set or override the value of a SR attribute into the strategy results.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ex, lets set the credit score as shown below and run the strategy.</a:t>
            </a: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6B2C-4D85-4EF8-A0C4-ACCA3E11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35" y="3692294"/>
            <a:ext cx="8991600" cy="138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BAE64-1C09-40E5-9ED4-FDF3ACBEA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82" y="4568512"/>
            <a:ext cx="6553200" cy="23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Setting Property Value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Set Property Component is used to easy to set or override the value of a SR attribute into the strategy results.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ex, lets set the credit score as shown below and run the strategy.</a:t>
            </a: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6B2C-4D85-4EF8-A0C4-ACCA3E11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35" y="3692294"/>
            <a:ext cx="8991600" cy="1383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ABAE64-1C09-40E5-9ED4-FDF3ACBEA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82" y="4568512"/>
            <a:ext cx="6553200" cy="23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Executing Strategy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Strategy can be executed by clicking on &lt; icon in 2 ways.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Single Case</a:t>
            </a: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Batch Decisioning</a:t>
            </a: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Single Case execution is executing a strategy on a single customer.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Batch Decisioning execution is executing a strategy on multiple customers.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Lets run the strategy and observe results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Notice the SR property set with the static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Value used in set property component</a:t>
            </a:r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984C9-3DFB-4F95-AA4F-D40CECED5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5" t="13311" b="1499"/>
          <a:stretch/>
        </p:blipFill>
        <p:spPr>
          <a:xfrm>
            <a:off x="6387353" y="3473183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0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Prioritization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Prioritization Component plays crucial role in sorting or rearranging the propositions with best offer(s) before resulting into the strategy results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can output all the prioritized offers or top N prioritized offers as shown below.</a:t>
            </a: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Notice we prioritized the propositions 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propositions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based on credit score and </a:t>
            </a:r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output only top 2. So we received only 2 results.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563A4-C4E9-4BB4-8E24-21F9E080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2" y="2830519"/>
            <a:ext cx="4492658" cy="2797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BADB0-E8A9-4C28-9EE3-7CB58ACA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300" y="3552511"/>
            <a:ext cx="2713745" cy="17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7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Annotation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64702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Annotations are relevant comments placed by consultants in order to better explain the logic configuration for demonstration for future purposes.</a:t>
            </a:r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178F6-6812-43D8-88E4-A25767E6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44" y="2341559"/>
            <a:ext cx="6380266" cy="186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5C93B-1206-4884-A01D-A22C25944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72" y="2150123"/>
            <a:ext cx="356884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802120" y="3696863"/>
            <a:ext cx="493285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Questions!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4709484" y="1712889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77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3255240" y="2194951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Agenda – Session 7</a:t>
            </a:r>
            <a:endParaRPr sz="5400" b="0" i="0" u="none" strike="noStrike" cap="none" dirty="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69" name="Google Shape;269;p48"/>
          <p:cNvGrpSpPr/>
          <p:nvPr/>
        </p:nvGrpSpPr>
        <p:grpSpPr>
          <a:xfrm>
            <a:off x="5180824" y="204600"/>
            <a:ext cx="2339441" cy="1743051"/>
            <a:chOff x="1372722" y="1696142"/>
            <a:chExt cx="4381501" cy="3224674"/>
          </a:xfrm>
        </p:grpSpPr>
        <p:sp>
          <p:nvSpPr>
            <p:cNvPr id="270" name="Google Shape;270;p48"/>
            <p:cNvSpPr/>
            <p:nvPr/>
          </p:nvSpPr>
          <p:spPr>
            <a:xfrm>
              <a:off x="1372722" y="3084600"/>
              <a:ext cx="4381498" cy="1836216"/>
            </a:xfrm>
            <a:custGeom>
              <a:avLst/>
              <a:gdLst/>
              <a:ahLst/>
              <a:cxnLst/>
              <a:rect l="l" t="t" r="r" b="b"/>
              <a:pathLst>
                <a:path w="3863897" h="1592773" extrusionOk="0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E628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271" name="Google Shape;271;p48"/>
            <p:cNvGrpSpPr/>
            <p:nvPr/>
          </p:nvGrpSpPr>
          <p:grpSpPr>
            <a:xfrm>
              <a:off x="1372722" y="2627091"/>
              <a:ext cx="4381501" cy="2293724"/>
              <a:chOff x="3981451" y="2735476"/>
              <a:chExt cx="4381501" cy="2293724"/>
            </a:xfrm>
          </p:grpSpPr>
          <p:sp>
            <p:nvSpPr>
              <p:cNvPr id="272" name="Google Shape;272;p48"/>
              <p:cNvSpPr/>
              <p:nvPr/>
            </p:nvSpPr>
            <p:spPr>
              <a:xfrm>
                <a:off x="617220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689" y="0"/>
                    </a:moveTo>
                    <a:lnTo>
                      <a:pt x="0" y="298"/>
                    </a:lnTo>
                    <a:lnTo>
                      <a:pt x="0" y="639"/>
                    </a:lnTo>
                    <a:lnTo>
                      <a:pt x="0" y="809"/>
                    </a:lnTo>
                    <a:lnTo>
                      <a:pt x="1035" y="362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FE0937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3" name="Google Shape;273;p48"/>
              <p:cNvSpPr/>
              <p:nvPr/>
            </p:nvSpPr>
            <p:spPr>
              <a:xfrm>
                <a:off x="3981451" y="3316816"/>
                <a:ext cx="2190751" cy="1712384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9" extrusionOk="0">
                    <a:moveTo>
                      <a:pt x="346" y="0"/>
                    </a:moveTo>
                    <a:lnTo>
                      <a:pt x="1035" y="298"/>
                    </a:lnTo>
                    <a:lnTo>
                      <a:pt x="1035" y="639"/>
                    </a:lnTo>
                    <a:lnTo>
                      <a:pt x="1035" y="809"/>
                    </a:lnTo>
                    <a:lnTo>
                      <a:pt x="0" y="36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4" name="Google Shape;274;p48"/>
              <p:cNvSpPr/>
              <p:nvPr/>
            </p:nvSpPr>
            <p:spPr>
              <a:xfrm>
                <a:off x="4704292" y="2735476"/>
                <a:ext cx="2935224" cy="1212108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5" name="Google Shape;275;p48"/>
            <p:cNvGrpSpPr/>
            <p:nvPr/>
          </p:nvGrpSpPr>
          <p:grpSpPr>
            <a:xfrm>
              <a:off x="2105088" y="2094914"/>
              <a:ext cx="2916767" cy="1751485"/>
              <a:chOff x="4713817" y="2196099"/>
              <a:chExt cx="2916767" cy="1751485"/>
            </a:xfrm>
          </p:grpSpPr>
          <p:sp>
            <p:nvSpPr>
              <p:cNvPr id="276" name="Google Shape;276;p48"/>
              <p:cNvSpPr/>
              <p:nvPr/>
            </p:nvSpPr>
            <p:spPr>
              <a:xfrm>
                <a:off x="6172200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5" y="0"/>
                    </a:moveTo>
                    <a:lnTo>
                      <a:pt x="0" y="149"/>
                    </a:lnTo>
                    <a:lnTo>
                      <a:pt x="0" y="658"/>
                    </a:lnTo>
                    <a:lnTo>
                      <a:pt x="689" y="360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A4164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7" name="Google Shape;277;p48"/>
              <p:cNvSpPr/>
              <p:nvPr/>
            </p:nvSpPr>
            <p:spPr>
              <a:xfrm>
                <a:off x="4713817" y="2554817"/>
                <a:ext cx="1458384" cy="139276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58" extrusionOk="0">
                    <a:moveTo>
                      <a:pt x="344" y="0"/>
                    </a:moveTo>
                    <a:lnTo>
                      <a:pt x="689" y="149"/>
                    </a:lnTo>
                    <a:lnTo>
                      <a:pt x="689" y="658"/>
                    </a:lnTo>
                    <a:lnTo>
                      <a:pt x="0" y="360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78" name="Google Shape;278;p48"/>
              <p:cNvSpPr/>
              <p:nvPr/>
            </p:nvSpPr>
            <p:spPr>
              <a:xfrm rot="10800000" flipH="1">
                <a:off x="5437496" y="2196099"/>
                <a:ext cx="1475650" cy="676656"/>
              </a:xfrm>
              <a:custGeom>
                <a:avLst/>
                <a:gdLst/>
                <a:ahLst/>
                <a:cxnLst/>
                <a:rect l="l" t="t" r="r" b="b"/>
                <a:pathLst>
                  <a:path w="3863897" h="1592773" extrusionOk="0">
                    <a:moveTo>
                      <a:pt x="0" y="760986"/>
                    </a:moveTo>
                    <a:lnTo>
                      <a:pt x="1930523" y="0"/>
                    </a:lnTo>
                    <a:lnTo>
                      <a:pt x="3863897" y="761459"/>
                    </a:lnTo>
                    <a:lnTo>
                      <a:pt x="1932024" y="1592773"/>
                    </a:lnTo>
                    <a:lnTo>
                      <a:pt x="0" y="760986"/>
                    </a:lnTo>
                    <a:close/>
                  </a:path>
                </a:pathLst>
              </a:custGeom>
              <a:solidFill>
                <a:srgbClr val="FF9FB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  <p:grpSp>
          <p:nvGrpSpPr>
            <p:cNvPr id="279" name="Google Shape;279;p48"/>
            <p:cNvGrpSpPr/>
            <p:nvPr/>
          </p:nvGrpSpPr>
          <p:grpSpPr>
            <a:xfrm>
              <a:off x="2833222" y="1696142"/>
              <a:ext cx="1460500" cy="1079500"/>
              <a:chOff x="5441951" y="1790701"/>
              <a:chExt cx="1460500" cy="1079500"/>
            </a:xfrm>
          </p:grpSpPr>
          <p:sp>
            <p:nvSpPr>
              <p:cNvPr id="280" name="Google Shape;280;p48"/>
              <p:cNvSpPr/>
              <p:nvPr/>
            </p:nvSpPr>
            <p:spPr>
              <a:xfrm>
                <a:off x="6172200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345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081E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81" name="Google Shape;281;p48"/>
              <p:cNvSpPr/>
              <p:nvPr/>
            </p:nvSpPr>
            <p:spPr>
              <a:xfrm>
                <a:off x="5441951" y="1790701"/>
                <a:ext cx="730251" cy="107950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510" extrusionOk="0">
                    <a:moveTo>
                      <a:pt x="345" y="0"/>
                    </a:moveTo>
                    <a:lnTo>
                      <a:pt x="345" y="510"/>
                    </a:lnTo>
                    <a:lnTo>
                      <a:pt x="0" y="36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</p:grpSp>
      </p:grpSp>
      <p:sp>
        <p:nvSpPr>
          <p:cNvPr id="2" name="Google Shape;268;p48">
            <a:extLst>
              <a:ext uri="{FF2B5EF4-FFF2-40B4-BE49-F238E27FC236}">
                <a16:creationId xmlns:a16="http://schemas.microsoft.com/office/drawing/2014/main" id="{29E44BFF-5CE9-E2CE-2576-5CFD271917BB}"/>
              </a:ext>
            </a:extLst>
          </p:cNvPr>
          <p:cNvSpPr/>
          <p:nvPr/>
        </p:nvSpPr>
        <p:spPr>
          <a:xfrm>
            <a:off x="3255240" y="3274642"/>
            <a:ext cx="6190292" cy="92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010" indent="-194945">
              <a:lnSpc>
                <a:spcPct val="100000"/>
              </a:lnSpc>
              <a:spcBef>
                <a:spcPts val="380"/>
              </a:spcBef>
              <a:buClr>
                <a:srgbClr val="FD4646"/>
              </a:buClr>
              <a:buChar char="•"/>
              <a:tabLst>
                <a:tab pos="207645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 First Strategy</a:t>
            </a: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7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Configure First Strategy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197204" y="1621289"/>
            <a:ext cx="9398524" cy="329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that we have configured the below items.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Configured Context Dictionary.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Imported CAR Data Model.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Imported NBAA Template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Defined Business Structure.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Configured Propositions &amp; their attributes.</a:t>
            </a:r>
          </a:p>
          <a:p>
            <a:pPr marL="457200" indent="-342900">
              <a:lnSpc>
                <a:spcPts val="2735"/>
              </a:lnSpc>
              <a:spcBef>
                <a:spcPts val="100"/>
              </a:spcBef>
              <a:buAutoNum type="alphaLcPeriod"/>
            </a:pPr>
            <a:endParaRPr lang="en-US" sz="2000" b="1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 us look into configuring a basic strategy with simple strategy components.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Strategy Configuration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517715" y="1621289"/>
            <a:ext cx="9078013" cy="398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Strategy is a critical decisioning module that allows decisioning consultants to configure effective business logic that will result in NBA.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Business Logic can be configured within the strategy using strategy canvas.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 contains of various components. 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Strategy Execution happens from left to right.</a:t>
            </a: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endParaRPr lang="en-US" sz="20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14300">
              <a:lnSpc>
                <a:spcPts val="2735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Generally, the applies-to-class for strategies are configured under SUBJECT class</a:t>
            </a:r>
          </a:p>
        </p:txBody>
      </p:sp>
    </p:spTree>
    <p:extLst>
      <p:ext uri="{BB962C8B-B14F-4D97-AF65-F5344CB8AC3E}">
        <p14:creationId xmlns:p14="http://schemas.microsoft.com/office/powerpoint/2010/main" val="7688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dirty="0"/>
              <a:t>Strategy Configuration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253765" y="1310262"/>
            <a:ext cx="9341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Select the strategy results class from which offers should be sent as input.</a:t>
            </a:r>
          </a:p>
          <a:p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ex, selecting SALES issue and INTERNET PLANS group will only provide propositions within this group in the strategy results. To allow , propositions from all groups and issues, Select NONE.</a:t>
            </a:r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37CA37-9420-4484-8464-BCD9940D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79" y="3085323"/>
            <a:ext cx="895773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9340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Strategy Configuration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838200" y="1225486"/>
            <a:ext cx="99743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Inorder</a:t>
            </a: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make the customer properties ( or the attributes of primary context ) , we can select the initial decision context with the primary context name.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Now , provide the applies to class as primary context class.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26679-FFD5-46AE-AA50-460A45995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43" y="3338784"/>
            <a:ext cx="8610600" cy="312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9340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Strategy Canvas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641023" y="1729701"/>
            <a:ext cx="812153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 Default, strategy canvas is loaded with the results component which is used to filter out the final results after the logic has been defined</a:t>
            </a: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 Use the mini map to adjust the canvas coverage.</a:t>
            </a: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3. Turn on the PAN Mode to easily move along with the strategy canvas</a:t>
            </a:r>
          </a:p>
          <a:p>
            <a:r>
              <a:rPr lang="en-U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By switching off the select mode</a:t>
            </a: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IN" sz="18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1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Strategy Canvas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Lets examine the below simple scenarios this session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Importing Propositions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Filtering Propositions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 Attributes.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Annotations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Switch Component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Champion Challenger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Using Prioritize Component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also be covering how do we test the strategies using customer persona.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 Now , provide the applies to class as primary context class.</a:t>
            </a:r>
          </a:p>
          <a:p>
            <a:pPr marL="342900" indent="-342900">
              <a:buAutoNum type="arabicPeriod"/>
            </a:pPr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pen Sans Light"/>
              <a:buNone/>
            </a:pPr>
            <a:r>
              <a:rPr lang="en-US" sz="3200" b="0" i="0" u="none" strike="noStrike" cap="none" dirty="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Importing Propositions</a:t>
            </a:r>
            <a:endParaRPr sz="3200" b="0" i="0" u="none" strike="noStrike" cap="none" dirty="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90" name="Google Shape;1690;p80"/>
          <p:cNvCxnSpPr/>
          <p:nvPr/>
        </p:nvCxnSpPr>
        <p:spPr>
          <a:xfrm>
            <a:off x="3610984" y="3273486"/>
            <a:ext cx="6433969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80"/>
          <p:cNvCxnSpPr/>
          <p:nvPr/>
        </p:nvCxnSpPr>
        <p:spPr>
          <a:xfrm>
            <a:off x="4579669" y="5236710"/>
            <a:ext cx="5465284" cy="0"/>
          </a:xfrm>
          <a:prstGeom prst="straightConnector1">
            <a:avLst/>
          </a:prstGeom>
          <a:noFill/>
          <a:ln w="9525" cap="flat" cmpd="sng">
            <a:solidFill>
              <a:srgbClr val="0E0E0E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8139B6-18DE-EEBC-7BBF-F021289B1598}"/>
              </a:ext>
            </a:extLst>
          </p:cNvPr>
          <p:cNvSpPr txBox="1"/>
          <p:nvPr/>
        </p:nvSpPr>
        <p:spPr>
          <a:xfrm>
            <a:off x="1046375" y="1230081"/>
            <a:ext cx="86871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Inorder</a:t>
            </a: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to promote offers through the strategy logic and derive the next best action,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need to import the propositions. 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could do the same by using import proposition data component</a:t>
            </a:r>
          </a:p>
          <a:p>
            <a:pPr marL="342900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0" lvl="8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	b. Now , double click and import the offers from   	specific group/issue or a specific proposition.</a:t>
            </a:r>
          </a:p>
          <a:p>
            <a:pPr marL="4000500" lvl="8" indent="-342900">
              <a:buAutoNum type="alphaLcPeriod"/>
            </a:pPr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000500" lvl="8" indent="-342900">
              <a:buAutoNum type="alphaLcPeriod"/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   Notice the options is determined by the strategy         	results classes selected while creation</a:t>
            </a:r>
          </a:p>
          <a:p>
            <a:endParaRPr lang="en-US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CAA2FE-B8ED-417D-92E5-8881CA71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4" y="3141955"/>
            <a:ext cx="3945962" cy="2839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9B813-05D4-4875-BCB1-27BCF1312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44" y="4338624"/>
            <a:ext cx="3695892" cy="18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8054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 Background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amu Master">
  <a:themeElements>
    <a:clrScheme name="ROTE">
      <a:dk1>
        <a:srgbClr val="FFFFFF"/>
      </a:dk1>
      <a:lt1>
        <a:srgbClr val="1C1C1C"/>
      </a:lt1>
      <a:dk2>
        <a:srgbClr val="FFFFFF"/>
      </a:dk2>
      <a:lt2>
        <a:srgbClr val="1C1C1C"/>
      </a:lt2>
      <a:accent1>
        <a:srgbClr val="650C29"/>
      </a:accent1>
      <a:accent2>
        <a:srgbClr val="981441"/>
      </a:accent2>
      <a:accent3>
        <a:srgbClr val="BA1A51"/>
      </a:accent3>
      <a:accent4>
        <a:srgbClr val="DC1E60"/>
      </a:accent4>
      <a:accent5>
        <a:srgbClr val="FF627F"/>
      </a:accent5>
      <a:accent6>
        <a:srgbClr val="FF97BB"/>
      </a:accent6>
      <a:hlink>
        <a:srgbClr val="67A8F3"/>
      </a:hlink>
      <a:folHlink>
        <a:srgbClr val="FF0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715</Words>
  <Application>Microsoft Office PowerPoint</Application>
  <PresentationFormat>Widescreen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 Light</vt:lpstr>
      <vt:lpstr>Open Sans</vt:lpstr>
      <vt:lpstr>Arial</vt:lpstr>
      <vt:lpstr>Lato Black</vt:lpstr>
      <vt:lpstr>Colour Background</vt:lpstr>
      <vt:lpstr>Matamu Master</vt:lpstr>
      <vt:lpstr>PowerPoint Presentation</vt:lpstr>
      <vt:lpstr>PowerPoint Presentation</vt:lpstr>
      <vt:lpstr>Configure First Strategy</vt:lpstr>
      <vt:lpstr>Strategy Configuration</vt:lpstr>
      <vt:lpstr>Strategy Configuration</vt:lpstr>
      <vt:lpstr>Strategy Configuration</vt:lpstr>
      <vt:lpstr>Strategy Canvas</vt:lpstr>
      <vt:lpstr>Strategy Canvas</vt:lpstr>
      <vt:lpstr>Importing Propositions</vt:lpstr>
      <vt:lpstr>Filter Shape</vt:lpstr>
      <vt:lpstr>Filtering Propositions</vt:lpstr>
      <vt:lpstr>Setting Property Value</vt:lpstr>
      <vt:lpstr>Setting Property Value</vt:lpstr>
      <vt:lpstr>Executing Strategy</vt:lpstr>
      <vt:lpstr>Prioritization</vt:lpstr>
      <vt:lpstr>Annotation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Chitmalla</dc:creator>
  <cp:lastModifiedBy>Kiran Chitmalla</cp:lastModifiedBy>
  <cp:revision>78</cp:revision>
  <dcterms:modified xsi:type="dcterms:W3CDTF">2023-12-30T15:25:23Z</dcterms:modified>
</cp:coreProperties>
</file>