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17"/>
  </p:notesMasterIdLst>
  <p:sldIdLst>
    <p:sldId id="256" r:id="rId3"/>
    <p:sldId id="337" r:id="rId4"/>
    <p:sldId id="288" r:id="rId5"/>
    <p:sldId id="354" r:id="rId6"/>
    <p:sldId id="364" r:id="rId7"/>
    <p:sldId id="355" r:id="rId8"/>
    <p:sldId id="342" r:id="rId9"/>
    <p:sldId id="347" r:id="rId10"/>
    <p:sldId id="343" r:id="rId11"/>
    <p:sldId id="356" r:id="rId12"/>
    <p:sldId id="357" r:id="rId13"/>
    <p:sldId id="358" r:id="rId14"/>
    <p:sldId id="360" r:id="rId15"/>
    <p:sldId id="340" r:id="rId16"/>
  </p:sldIdLst>
  <p:sldSz cx="12192000" cy="6858000"/>
  <p:notesSz cx="6858000" cy="9144000"/>
  <p:embeddedFontLst>
    <p:embeddedFont>
      <p:font typeface="Lato Black" panose="020F0502020204030203" pitchFamily="34" charset="0"/>
      <p:bold r:id="rId18"/>
      <p:boldItalic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5033" autoAdjust="0"/>
  </p:normalViewPr>
  <p:slideViewPr>
    <p:cSldViewPr snapToGrid="0">
      <p:cViewPr varScale="1">
        <p:scale>
          <a:sx n="82" d="100"/>
          <a:sy n="82"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81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60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0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904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6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9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0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42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10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5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5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Cover color1">
  <p:cSld name="9_Cover color1">
    <p:bg>
      <p:bgPr>
        <a:solidFill>
          <a:schemeClr val="accent6"/>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_Title Slide">
  <p:cSld name="01_Title Slide">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2"/>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ppt_w</p:attrName>
                                        </p:attrNameLst>
                                      </p:cBhvr>
                                      <p:tavLst>
                                        <p:tav tm="0">
                                          <p:val>
                                            <p:strVal val="0"/>
                                          </p:val>
                                        </p:tav>
                                        <p:tav tm="100000">
                                          <p:val>
                                            <p:strVal val="#ppt_w"/>
                                          </p:val>
                                        </p:tav>
                                      </p:tavLst>
                                    </p:anim>
                                    <p:anim calcmode="lin" valueType="num">
                                      <p:cBhvr additive="base">
                                        <p:cTn id="8" dur="500"/>
                                        <p:tgtEl>
                                          <p:spTgt spid="2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2000"/>
                                        <p:tgtEl>
                                          <p:spTgt spid="30">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fade">
                                      <p:cBhvr>
                                        <p:cTn id="14" dur="2000"/>
                                        <p:tgtEl>
                                          <p:spTgt spid="30">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2000"/>
                                        <p:tgtEl>
                                          <p:spTgt spid="30">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0">
                                            <p:txEl>
                                              <p:pRg st="3" end="3"/>
                                            </p:txEl>
                                          </p:spTgt>
                                        </p:tgtEl>
                                        <p:attrNameLst>
                                          <p:attrName>style.visibility</p:attrName>
                                        </p:attrNameLst>
                                      </p:cBhvr>
                                      <p:to>
                                        <p:strVal val="visible"/>
                                      </p:to>
                                    </p:set>
                                    <p:animEffect transition="in" filter="fade">
                                      <p:cBhvr>
                                        <p:cTn id="20" dur="2000"/>
                                        <p:tgtEl>
                                          <p:spTgt spid="30">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fade">
                                      <p:cBhvr>
                                        <p:cTn id="23" dur="2000"/>
                                        <p:tgtEl>
                                          <p:spTgt spid="30">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fade">
                                      <p:cBhvr>
                                        <p:cTn id="26" dur="2000"/>
                                        <p:tgtEl>
                                          <p:spTgt spid="30">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0">
                                            <p:txEl>
                                              <p:pRg st="6" end="6"/>
                                            </p:txEl>
                                          </p:spTgt>
                                        </p:tgtEl>
                                        <p:attrNameLst>
                                          <p:attrName>style.visibility</p:attrName>
                                        </p:attrNameLst>
                                      </p:cBhvr>
                                      <p:to>
                                        <p:strVal val="visible"/>
                                      </p:to>
                                    </p:set>
                                    <p:animEffect transition="in" filter="fade">
                                      <p:cBhvr>
                                        <p:cTn id="29" dur="2000"/>
                                        <p:tgtEl>
                                          <p:spTgt spid="30">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0">
                                            <p:txEl>
                                              <p:pRg st="7" end="7"/>
                                            </p:txEl>
                                          </p:spTgt>
                                        </p:tgtEl>
                                        <p:attrNameLst>
                                          <p:attrName>style.visibility</p:attrName>
                                        </p:attrNameLst>
                                      </p:cBhvr>
                                      <p:to>
                                        <p:strVal val="visible"/>
                                      </p:to>
                                    </p:set>
                                    <p:animEffect transition="in" filter="fade">
                                      <p:cBhvr>
                                        <p:cTn id="32" dur="2000"/>
                                        <p:tgtEl>
                                          <p:spTgt spid="30">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0">
                                            <p:txEl>
                                              <p:pRg st="8" end="8"/>
                                            </p:txEl>
                                          </p:spTgt>
                                        </p:tgtEl>
                                        <p:attrNameLst>
                                          <p:attrName>style.visibility</p:attrName>
                                        </p:attrNameLst>
                                      </p:cBhvr>
                                      <p:to>
                                        <p:strVal val="visible"/>
                                      </p:to>
                                    </p:set>
                                    <p:animEffect transition="in" filter="fade">
                                      <p:cBhvr>
                                        <p:cTn id="35" dur="20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8" name="Google Shape;38;p16"/>
          <p:cNvSpPr>
            <a:spLocks noGrp="1"/>
          </p:cNvSpPr>
          <p:nvPr>
            <p:ph type="pic" idx="2"/>
          </p:nvPr>
        </p:nvSpPr>
        <p:spPr>
          <a:xfrm>
            <a:off x="0" y="1894649"/>
            <a:ext cx="42937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9" name="Google Shape;39;p16"/>
          <p:cNvSpPr>
            <a:spLocks noGrp="1"/>
          </p:cNvSpPr>
          <p:nvPr>
            <p:ph type="pic" idx="3"/>
          </p:nvPr>
        </p:nvSpPr>
        <p:spPr>
          <a:xfrm>
            <a:off x="8203096" y="1894649"/>
            <a:ext cx="39889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0" name="Google Shape;40;p16"/>
          <p:cNvSpPr txBox="1">
            <a:spLocks noGrp="1"/>
          </p:cNvSpPr>
          <p:nvPr>
            <p:ph type="body" idx="4"/>
          </p:nvPr>
        </p:nvSpPr>
        <p:spPr>
          <a:xfrm>
            <a:off x="4294188" y="1894097"/>
            <a:ext cx="3908425" cy="1882775"/>
          </a:xfrm>
          <a:prstGeom prst="rect">
            <a:avLst/>
          </a:prstGeom>
          <a:solidFill>
            <a:schemeClr val="accent6"/>
          </a:solidFill>
          <a:ln>
            <a:noFill/>
          </a:ln>
        </p:spPr>
        <p:txBody>
          <a:bodyPr spcFirstLastPara="1" wrap="square" lIns="91425" tIns="45700" rIns="91425" bIns="45700" anchor="t" anchorCtr="0"/>
          <a:lstStyle>
            <a:lvl1pPr marL="457200" marR="0" lvl="0" indent="-330200" algn="ctr"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L="914400" marR="0" lvl="1"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2pPr>
            <a:lvl3pPr marL="1371600" marR="0" lvl="2"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3pPr>
            <a:lvl4pPr marL="1828800" marR="0" lvl="3"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4pPr>
            <a:lvl5pPr marL="2286000" marR="0" lvl="4"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ppt_w</p:attrName>
                                        </p:attrNameLst>
                                      </p:cBhvr>
                                      <p:tavLst>
                                        <p:tav tm="0">
                                          <p:val>
                                            <p:strVal val="0"/>
                                          </p:val>
                                        </p:tav>
                                        <p:tav tm="100000">
                                          <p:val>
                                            <p:strVal val="#ppt_w"/>
                                          </p:val>
                                        </p:tav>
                                      </p:tavLst>
                                    </p:anim>
                                    <p:anim calcmode="lin" valueType="num">
                                      <p:cBhvr additive="base">
                                        <p:cTn id="8" dur="500"/>
                                        <p:tgtEl>
                                          <p:spTgt spid="3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fade">
                                      <p:cBhvr>
                                        <p:cTn id="11" dur="2000"/>
                                        <p:tgtEl>
                                          <p:spTgt spid="37">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7">
                                            <p:txEl>
                                              <p:pRg st="1" end="1"/>
                                            </p:txEl>
                                          </p:spTgt>
                                        </p:tgtEl>
                                        <p:attrNameLst>
                                          <p:attrName>style.visibility</p:attrName>
                                        </p:attrNameLst>
                                      </p:cBhvr>
                                      <p:to>
                                        <p:strVal val="visible"/>
                                      </p:to>
                                    </p:set>
                                    <p:animEffect transition="in" filter="fade">
                                      <p:cBhvr>
                                        <p:cTn id="14" dur="2000"/>
                                        <p:tgtEl>
                                          <p:spTgt spid="37">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2000"/>
                                        <p:tgtEl>
                                          <p:spTgt spid="37">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7">
                                            <p:txEl>
                                              <p:pRg st="3" end="3"/>
                                            </p:txEl>
                                          </p:spTgt>
                                        </p:tgtEl>
                                        <p:attrNameLst>
                                          <p:attrName>style.visibility</p:attrName>
                                        </p:attrNameLst>
                                      </p:cBhvr>
                                      <p:to>
                                        <p:strVal val="visible"/>
                                      </p:to>
                                    </p:set>
                                    <p:animEffect transition="in" filter="fade">
                                      <p:cBhvr>
                                        <p:cTn id="20" dur="2000"/>
                                        <p:tgtEl>
                                          <p:spTgt spid="37">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7">
                                            <p:txEl>
                                              <p:pRg st="4" end="4"/>
                                            </p:txEl>
                                          </p:spTgt>
                                        </p:tgtEl>
                                        <p:attrNameLst>
                                          <p:attrName>style.visibility</p:attrName>
                                        </p:attrNameLst>
                                      </p:cBhvr>
                                      <p:to>
                                        <p:strVal val="visible"/>
                                      </p:to>
                                    </p:set>
                                    <p:animEffect transition="in" filter="fade">
                                      <p:cBhvr>
                                        <p:cTn id="23" dur="2000"/>
                                        <p:tgtEl>
                                          <p:spTgt spid="37">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7">
                                            <p:txEl>
                                              <p:pRg st="5" end="5"/>
                                            </p:txEl>
                                          </p:spTgt>
                                        </p:tgtEl>
                                        <p:attrNameLst>
                                          <p:attrName>style.visibility</p:attrName>
                                        </p:attrNameLst>
                                      </p:cBhvr>
                                      <p:to>
                                        <p:strVal val="visible"/>
                                      </p:to>
                                    </p:set>
                                    <p:animEffect transition="in" filter="fade">
                                      <p:cBhvr>
                                        <p:cTn id="26" dur="2000"/>
                                        <p:tgtEl>
                                          <p:spTgt spid="37">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7">
                                            <p:txEl>
                                              <p:pRg st="6" end="6"/>
                                            </p:txEl>
                                          </p:spTgt>
                                        </p:tgtEl>
                                        <p:attrNameLst>
                                          <p:attrName>style.visibility</p:attrName>
                                        </p:attrNameLst>
                                      </p:cBhvr>
                                      <p:to>
                                        <p:strVal val="visible"/>
                                      </p:to>
                                    </p:set>
                                    <p:animEffect transition="in" filter="fade">
                                      <p:cBhvr>
                                        <p:cTn id="29" dur="2000"/>
                                        <p:tgtEl>
                                          <p:spTgt spid="37">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7">
                                            <p:txEl>
                                              <p:pRg st="7" end="7"/>
                                            </p:txEl>
                                          </p:spTgt>
                                        </p:tgtEl>
                                        <p:attrNameLst>
                                          <p:attrName>style.visibility</p:attrName>
                                        </p:attrNameLst>
                                      </p:cBhvr>
                                      <p:to>
                                        <p:strVal val="visible"/>
                                      </p:to>
                                    </p:set>
                                    <p:animEffect transition="in" filter="fade">
                                      <p:cBhvr>
                                        <p:cTn id="32" dur="2000"/>
                                        <p:tgtEl>
                                          <p:spTgt spid="37">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7">
                                            <p:txEl>
                                              <p:pRg st="8" end="8"/>
                                            </p:txEl>
                                          </p:spTgt>
                                        </p:tgtEl>
                                        <p:attrNameLst>
                                          <p:attrName>style.visibility</p:attrName>
                                        </p:attrNameLst>
                                      </p:cBhvr>
                                      <p:to>
                                        <p:strVal val="visible"/>
                                      </p:to>
                                    </p:set>
                                    <p:animEffect transition="in" filter="fade">
                                      <p:cBhvr>
                                        <p:cTn id="35" dur="2000"/>
                                        <p:tgtEl>
                                          <p:spTgt spid="37">
                                            <p:txEl>
                                              <p:pRg st="8" end="8"/>
                                            </p:txEl>
                                          </p:spTgt>
                                        </p:tgtEl>
                                      </p:cBhvr>
                                    </p:animEffect>
                                  </p:childTnLst>
                                </p:cTn>
                              </p:par>
                              <p:par>
                                <p:cTn id="36" presetID="2" presetClass="entr" presetSubtype="4" fill="hold" nodeType="withEffect">
                                  <p:stCondLst>
                                    <p:cond delay="260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26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with half image">
  <p:cSld name="2_Title Slide with half image">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7"/>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4" name="Google Shape;44;p17"/>
          <p:cNvSpPr>
            <a:spLocks noGrp="1"/>
          </p:cNvSpPr>
          <p:nvPr>
            <p:ph type="pic" idx="2"/>
          </p:nvPr>
        </p:nvSpPr>
        <p:spPr>
          <a:xfrm>
            <a:off x="0" y="2173356"/>
            <a:ext cx="12192000" cy="327397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ppt_w</p:attrName>
                                        </p:attrNameLst>
                                      </p:cBhvr>
                                      <p:tavLst>
                                        <p:tav tm="0">
                                          <p:val>
                                            <p:strVal val="0"/>
                                          </p:val>
                                        </p:tav>
                                        <p:tav tm="100000">
                                          <p:val>
                                            <p:strVal val="#ppt_w"/>
                                          </p:val>
                                        </p:tav>
                                      </p:tavLst>
                                    </p:anim>
                                    <p:anim calcmode="lin" valueType="num">
                                      <p:cBhvr additive="base">
                                        <p:cTn id="8" dur="500"/>
                                        <p:tgtEl>
                                          <p:spTgt spid="42"/>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2000"/>
                                        <p:tgtEl>
                                          <p:spTgt spid="43">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2000"/>
                                        <p:tgtEl>
                                          <p:spTgt spid="43">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2000"/>
                                        <p:tgtEl>
                                          <p:spTgt spid="43">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43">
                                            <p:txEl>
                                              <p:pRg st="3" end="3"/>
                                            </p:txEl>
                                          </p:spTgt>
                                        </p:tgtEl>
                                        <p:attrNameLst>
                                          <p:attrName>style.visibility</p:attrName>
                                        </p:attrNameLst>
                                      </p:cBhvr>
                                      <p:to>
                                        <p:strVal val="visible"/>
                                      </p:to>
                                    </p:set>
                                    <p:animEffect transition="in" filter="fade">
                                      <p:cBhvr>
                                        <p:cTn id="20" dur="2000"/>
                                        <p:tgtEl>
                                          <p:spTgt spid="43">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43">
                                            <p:txEl>
                                              <p:pRg st="4" end="4"/>
                                            </p:txEl>
                                          </p:spTgt>
                                        </p:tgtEl>
                                        <p:attrNameLst>
                                          <p:attrName>style.visibility</p:attrName>
                                        </p:attrNameLst>
                                      </p:cBhvr>
                                      <p:to>
                                        <p:strVal val="visible"/>
                                      </p:to>
                                    </p:set>
                                    <p:animEffect transition="in" filter="fade">
                                      <p:cBhvr>
                                        <p:cTn id="23" dur="2000"/>
                                        <p:tgtEl>
                                          <p:spTgt spid="43">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43">
                                            <p:txEl>
                                              <p:pRg st="5" end="5"/>
                                            </p:txEl>
                                          </p:spTgt>
                                        </p:tgtEl>
                                        <p:attrNameLst>
                                          <p:attrName>style.visibility</p:attrName>
                                        </p:attrNameLst>
                                      </p:cBhvr>
                                      <p:to>
                                        <p:strVal val="visible"/>
                                      </p:to>
                                    </p:set>
                                    <p:animEffect transition="in" filter="fade">
                                      <p:cBhvr>
                                        <p:cTn id="26" dur="2000"/>
                                        <p:tgtEl>
                                          <p:spTgt spid="43">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43">
                                            <p:txEl>
                                              <p:pRg st="6" end="6"/>
                                            </p:txEl>
                                          </p:spTgt>
                                        </p:tgtEl>
                                        <p:attrNameLst>
                                          <p:attrName>style.visibility</p:attrName>
                                        </p:attrNameLst>
                                      </p:cBhvr>
                                      <p:to>
                                        <p:strVal val="visible"/>
                                      </p:to>
                                    </p:set>
                                    <p:animEffect transition="in" filter="fade">
                                      <p:cBhvr>
                                        <p:cTn id="29" dur="2000"/>
                                        <p:tgtEl>
                                          <p:spTgt spid="43">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43">
                                            <p:txEl>
                                              <p:pRg st="7" end="7"/>
                                            </p:txEl>
                                          </p:spTgt>
                                        </p:tgtEl>
                                        <p:attrNameLst>
                                          <p:attrName>style.visibility</p:attrName>
                                        </p:attrNameLst>
                                      </p:cBhvr>
                                      <p:to>
                                        <p:strVal val="visible"/>
                                      </p:to>
                                    </p:set>
                                    <p:animEffect transition="in" filter="fade">
                                      <p:cBhvr>
                                        <p:cTn id="32" dur="2000"/>
                                        <p:tgtEl>
                                          <p:spTgt spid="43">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43">
                                            <p:txEl>
                                              <p:pRg st="8" end="8"/>
                                            </p:txEl>
                                          </p:spTgt>
                                        </p:tgtEl>
                                        <p:attrNameLst>
                                          <p:attrName>style.visibility</p:attrName>
                                        </p:attrNameLst>
                                      </p:cBhvr>
                                      <p:to>
                                        <p:strVal val="visible"/>
                                      </p:to>
                                    </p:set>
                                    <p:animEffect transition="in" filter="fade">
                                      <p:cBhvr>
                                        <p:cTn id="35" dur="2000"/>
                                        <p:tgtEl>
                                          <p:spTgt spid="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itle Slide_option with image">
  <p:cSld name="4_Title Slide_option with image">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a:spLocks noGrp="1"/>
          </p:cNvSpPr>
          <p:nvPr>
            <p:ph type="pic" idx="2"/>
          </p:nvPr>
        </p:nvSpPr>
        <p:spPr>
          <a:xfrm>
            <a:off x="2213768" y="1338815"/>
            <a:ext cx="7764463" cy="125861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ppt_w</p:attrName>
                                        </p:attrNameLst>
                                      </p:cBhvr>
                                      <p:tavLst>
                                        <p:tav tm="0">
                                          <p:val>
                                            <p:strVal val="0"/>
                                          </p:val>
                                        </p:tav>
                                        <p:tav tm="100000">
                                          <p:val>
                                            <p:strVal val="#ppt_w"/>
                                          </p:val>
                                        </p:tav>
                                      </p:tavLst>
                                    </p:anim>
                                    <p:anim calcmode="lin" valueType="num">
                                      <p:cBhvr additive="base">
                                        <p:cTn id="8" dur="500"/>
                                        <p:tgtEl>
                                          <p:spTgt spid="4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_Closing">
  <p:cSld name="02_Closing">
    <p:spTree>
      <p:nvGrpSpPr>
        <p:cNvPr id="1" name="Shape 48"/>
        <p:cNvGrpSpPr/>
        <p:nvPr/>
      </p:nvGrpSpPr>
      <p:grpSpPr>
        <a:xfrm>
          <a:off x="0" y="0"/>
          <a:ext cx="0" cy="0"/>
          <a:chOff x="0" y="0"/>
          <a:chExt cx="0" cy="0"/>
        </a:xfrm>
      </p:grpSpPr>
      <p:sp>
        <p:nvSpPr>
          <p:cNvPr id="49" name="Google Shape;49;p19"/>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0" name="Google Shape;50;p1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rgbClr val="0E0E0E"/>
              </a:buClr>
              <a:buSzPts val="3200"/>
              <a:buFont typeface="Open Sans Light"/>
              <a:buNone/>
              <a:defRPr sz="3200" b="0" i="0" u="none" strike="noStrike" cap="none">
                <a:solidFill>
                  <a:srgbClr val="0E0E0E"/>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ppt_w</p:attrName>
                                        </p:attrNameLst>
                                      </p:cBhvr>
                                      <p:tavLst>
                                        <p:tav tm="0">
                                          <p:val>
                                            <p:strVal val="0"/>
                                          </p:val>
                                        </p:tav>
                                        <p:tav tm="100000">
                                          <p:val>
                                            <p:strVal val="#ppt_w"/>
                                          </p:val>
                                        </p:tav>
                                      </p:tavLst>
                                    </p:anim>
                                    <p:anim calcmode="lin" valueType="num">
                                      <p:cBhvr additive="base">
                                        <p:cTn id="8" dur="500"/>
                                        <p:tgtEl>
                                          <p:spTgt spid="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 title">
  <p:cSld name="3_image title">
    <p:spTree>
      <p:nvGrpSpPr>
        <p:cNvPr id="1" name="Shape 51"/>
        <p:cNvGrpSpPr/>
        <p:nvPr/>
      </p:nvGrpSpPr>
      <p:grpSpPr>
        <a:xfrm>
          <a:off x="0" y="0"/>
          <a:ext cx="0" cy="0"/>
          <a:chOff x="0" y="0"/>
          <a:chExt cx="0" cy="0"/>
        </a:xfrm>
      </p:grpSpPr>
      <p:sp>
        <p:nvSpPr>
          <p:cNvPr id="52" name="Google Shape;52;p20"/>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3" name="Google Shape;53;p2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1"/>
              </a:buClr>
              <a:buSzPts val="3200"/>
              <a:buFont typeface="Open Sans Light"/>
              <a:buNone/>
              <a:defRPr sz="32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2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ppt_w</p:attrName>
                                        </p:attrNameLst>
                                      </p:cBhvr>
                                      <p:tavLst>
                                        <p:tav tm="0">
                                          <p:val>
                                            <p:strVal val="0"/>
                                          </p:val>
                                        </p:tav>
                                        <p:tav tm="100000">
                                          <p:val>
                                            <p:strVal val="#ppt_w"/>
                                          </p:val>
                                        </p:tav>
                                      </p:tavLst>
                                    </p:anim>
                                    <p:anim calcmode="lin" valueType="num">
                                      <p:cBhvr additive="base">
                                        <p:cTn id="8" dur="500"/>
                                        <p:tgtEl>
                                          <p:spTgt spid="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fade">
                                      <p:cBhvr>
                                        <p:cTn id="13" dur="2000"/>
                                        <p:tgtEl>
                                          <p:spTgt spid="5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54">
                                            <p:txEl>
                                              <p:pRg st="1" end="1"/>
                                            </p:txEl>
                                          </p:spTgt>
                                        </p:tgtEl>
                                        <p:attrNameLst>
                                          <p:attrName>style.visibility</p:attrName>
                                        </p:attrNameLst>
                                      </p:cBhvr>
                                      <p:to>
                                        <p:strVal val="visible"/>
                                      </p:to>
                                    </p:set>
                                    <p:animEffect transition="in" filter="fade">
                                      <p:cBhvr>
                                        <p:cTn id="18" dur="2000"/>
                                        <p:tgtEl>
                                          <p:spTgt spid="5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54">
                                            <p:txEl>
                                              <p:pRg st="2" end="2"/>
                                            </p:txEl>
                                          </p:spTgt>
                                        </p:tgtEl>
                                        <p:attrNameLst>
                                          <p:attrName>style.visibility</p:attrName>
                                        </p:attrNameLst>
                                      </p:cBhvr>
                                      <p:to>
                                        <p:strVal val="visible"/>
                                      </p:to>
                                    </p:set>
                                    <p:animEffect transition="in" filter="fade">
                                      <p:cBhvr>
                                        <p:cTn id="23" dur="2000"/>
                                        <p:tgtEl>
                                          <p:spTgt spid="5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54">
                                            <p:txEl>
                                              <p:pRg st="3" end="3"/>
                                            </p:txEl>
                                          </p:spTgt>
                                        </p:tgtEl>
                                        <p:attrNameLst>
                                          <p:attrName>style.visibility</p:attrName>
                                        </p:attrNameLst>
                                      </p:cBhvr>
                                      <p:to>
                                        <p:strVal val="visible"/>
                                      </p:to>
                                    </p:set>
                                    <p:animEffect transition="in" filter="fade">
                                      <p:cBhvr>
                                        <p:cTn id="28" dur="2000"/>
                                        <p:tgtEl>
                                          <p:spTgt spid="5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54">
                                            <p:txEl>
                                              <p:pRg st="4" end="4"/>
                                            </p:txEl>
                                          </p:spTgt>
                                        </p:tgtEl>
                                        <p:attrNameLst>
                                          <p:attrName>style.visibility</p:attrName>
                                        </p:attrNameLst>
                                      </p:cBhvr>
                                      <p:to>
                                        <p:strVal val="visible"/>
                                      </p:to>
                                    </p:set>
                                    <p:animEffect transition="in" filter="fade">
                                      <p:cBhvr>
                                        <p:cTn id="33" dur="2000"/>
                                        <p:tgtEl>
                                          <p:spTgt spid="5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54">
                                            <p:txEl>
                                              <p:pRg st="5" end="5"/>
                                            </p:txEl>
                                          </p:spTgt>
                                        </p:tgtEl>
                                        <p:attrNameLst>
                                          <p:attrName>style.visibility</p:attrName>
                                        </p:attrNameLst>
                                      </p:cBhvr>
                                      <p:to>
                                        <p:strVal val="visible"/>
                                      </p:to>
                                    </p:set>
                                    <p:animEffect transition="in" filter="fade">
                                      <p:cBhvr>
                                        <p:cTn id="38" dur="2000"/>
                                        <p:tgtEl>
                                          <p:spTgt spid="5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54">
                                            <p:txEl>
                                              <p:pRg st="6" end="6"/>
                                            </p:txEl>
                                          </p:spTgt>
                                        </p:tgtEl>
                                        <p:attrNameLst>
                                          <p:attrName>style.visibility</p:attrName>
                                        </p:attrNameLst>
                                      </p:cBhvr>
                                      <p:to>
                                        <p:strVal val="visible"/>
                                      </p:to>
                                    </p:set>
                                    <p:animEffect transition="in" filter="fade">
                                      <p:cBhvr>
                                        <p:cTn id="43" dur="2000"/>
                                        <p:tgtEl>
                                          <p:spTgt spid="5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54">
                                            <p:txEl>
                                              <p:pRg st="7" end="7"/>
                                            </p:txEl>
                                          </p:spTgt>
                                        </p:tgtEl>
                                        <p:attrNameLst>
                                          <p:attrName>style.visibility</p:attrName>
                                        </p:attrNameLst>
                                      </p:cBhvr>
                                      <p:to>
                                        <p:strVal val="visible"/>
                                      </p:to>
                                    </p:set>
                                    <p:animEffect transition="in" filter="fade">
                                      <p:cBhvr>
                                        <p:cTn id="48" dur="2000"/>
                                        <p:tgtEl>
                                          <p:spTgt spid="5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54">
                                            <p:txEl>
                                              <p:pRg st="8" end="8"/>
                                            </p:txEl>
                                          </p:spTgt>
                                        </p:tgtEl>
                                        <p:attrNameLst>
                                          <p:attrName>style.visibility</p:attrName>
                                        </p:attrNameLst>
                                      </p:cBhvr>
                                      <p:to>
                                        <p:strVal val="visible"/>
                                      </p:to>
                                    </p:set>
                                    <p:animEffect transition="in" filter="fade">
                                      <p:cBhvr>
                                        <p:cTn id="53" dur="2000"/>
                                        <p:tgtEl>
                                          <p:spTgt spid="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Closing image">
  <p:cSld name="3_Closing image">
    <p:spTree>
      <p:nvGrpSpPr>
        <p:cNvPr id="1" name="Shape 55"/>
        <p:cNvGrpSpPr/>
        <p:nvPr/>
      </p:nvGrpSpPr>
      <p:grpSpPr>
        <a:xfrm>
          <a:off x="0" y="0"/>
          <a:ext cx="0" cy="0"/>
          <a:chOff x="0" y="0"/>
          <a:chExt cx="0" cy="0"/>
        </a:xfrm>
      </p:grpSpPr>
      <p:sp>
        <p:nvSpPr>
          <p:cNvPr id="56" name="Google Shape;56;p2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half image">
  <p:cSld name="4_half image">
    <p:spTree>
      <p:nvGrpSpPr>
        <p:cNvPr id="1" name="Shape 57"/>
        <p:cNvGrpSpPr/>
        <p:nvPr/>
      </p:nvGrpSpPr>
      <p:grpSpPr>
        <a:xfrm>
          <a:off x="0" y="0"/>
          <a:ext cx="0" cy="0"/>
          <a:chOff x="0" y="0"/>
          <a:chExt cx="0" cy="0"/>
        </a:xfrm>
      </p:grpSpPr>
      <p:sp>
        <p:nvSpPr>
          <p:cNvPr id="58" name="Google Shape;58;p22"/>
          <p:cNvSpPr>
            <a:spLocks noGrp="1"/>
          </p:cNvSpPr>
          <p:nvPr>
            <p:ph type="pic" idx="2"/>
          </p:nvPr>
        </p:nvSpPr>
        <p:spPr>
          <a:xfrm>
            <a:off x="0" y="0"/>
            <a:ext cx="12192000" cy="353833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_One Column">
  <p:cSld name="01_One Column">
    <p:spTree>
      <p:nvGrpSpPr>
        <p:cNvPr id="1" name="Shape 59"/>
        <p:cNvGrpSpPr/>
        <p:nvPr/>
      </p:nvGrpSpPr>
      <p:grpSpPr>
        <a:xfrm>
          <a:off x="0" y="0"/>
          <a:ext cx="0" cy="0"/>
          <a:chOff x="0" y="0"/>
          <a:chExt cx="0" cy="0"/>
        </a:xfrm>
      </p:grpSpPr>
      <p:sp>
        <p:nvSpPr>
          <p:cNvPr id="60" name="Google Shape;60;p23"/>
          <p:cNvSpPr>
            <a:spLocks noGrp="1"/>
          </p:cNvSpPr>
          <p:nvPr>
            <p:ph type="pic" idx="2"/>
          </p:nvPr>
        </p:nvSpPr>
        <p:spPr>
          <a:xfrm>
            <a:off x="0" y="2080176"/>
            <a:ext cx="12192000" cy="311467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1" name="Google Shape;61;p2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p:tgtEl>
                                          <p:spTgt spid="61"/>
                                        </p:tgtEl>
                                        <p:attrNameLst>
                                          <p:attrName>ppt_w</p:attrName>
                                        </p:attrNameLst>
                                      </p:cBhvr>
                                      <p:tavLst>
                                        <p:tav tm="0">
                                          <p:val>
                                            <p:strVal val="0"/>
                                          </p:val>
                                        </p:tav>
                                        <p:tav tm="100000">
                                          <p:val>
                                            <p:strVal val="#ppt_w"/>
                                          </p:val>
                                        </p:tav>
                                      </p:tavLst>
                                    </p:anim>
                                    <p:anim calcmode="lin" valueType="num">
                                      <p:cBhvr additive="base">
                                        <p:cTn id="8" dur="500"/>
                                        <p:tgtEl>
                                          <p:spTgt spid="6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2">
                                            <p:txEl>
                                              <p:pRg st="0" end="0"/>
                                            </p:txEl>
                                          </p:spTgt>
                                        </p:tgtEl>
                                        <p:attrNameLst>
                                          <p:attrName>style.visibility</p:attrName>
                                        </p:attrNameLst>
                                      </p:cBhvr>
                                      <p:to>
                                        <p:strVal val="visible"/>
                                      </p:to>
                                    </p:set>
                                    <p:animEffect transition="in" filter="fade">
                                      <p:cBhvr>
                                        <p:cTn id="13" dur="2000"/>
                                        <p:tgtEl>
                                          <p:spTgt spid="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2">
                                            <p:txEl>
                                              <p:pRg st="1" end="1"/>
                                            </p:txEl>
                                          </p:spTgt>
                                        </p:tgtEl>
                                        <p:attrNameLst>
                                          <p:attrName>style.visibility</p:attrName>
                                        </p:attrNameLst>
                                      </p:cBhvr>
                                      <p:to>
                                        <p:strVal val="visible"/>
                                      </p:to>
                                    </p:set>
                                    <p:animEffect transition="in" filter="fade">
                                      <p:cBhvr>
                                        <p:cTn id="18" dur="2000"/>
                                        <p:tgtEl>
                                          <p:spTgt spid="6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2">
                                            <p:txEl>
                                              <p:pRg st="2" end="2"/>
                                            </p:txEl>
                                          </p:spTgt>
                                        </p:tgtEl>
                                        <p:attrNameLst>
                                          <p:attrName>style.visibility</p:attrName>
                                        </p:attrNameLst>
                                      </p:cBhvr>
                                      <p:to>
                                        <p:strVal val="visible"/>
                                      </p:to>
                                    </p:set>
                                    <p:animEffect transition="in" filter="fade">
                                      <p:cBhvr>
                                        <p:cTn id="23" dur="2000"/>
                                        <p:tgtEl>
                                          <p:spTgt spid="6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2">
                                            <p:txEl>
                                              <p:pRg st="3" end="3"/>
                                            </p:txEl>
                                          </p:spTgt>
                                        </p:tgtEl>
                                        <p:attrNameLst>
                                          <p:attrName>style.visibility</p:attrName>
                                        </p:attrNameLst>
                                      </p:cBhvr>
                                      <p:to>
                                        <p:strVal val="visible"/>
                                      </p:to>
                                    </p:set>
                                    <p:animEffect transition="in" filter="fade">
                                      <p:cBhvr>
                                        <p:cTn id="28" dur="2000"/>
                                        <p:tgtEl>
                                          <p:spTgt spid="6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2">
                                            <p:txEl>
                                              <p:pRg st="4" end="4"/>
                                            </p:txEl>
                                          </p:spTgt>
                                        </p:tgtEl>
                                        <p:attrNameLst>
                                          <p:attrName>style.visibility</p:attrName>
                                        </p:attrNameLst>
                                      </p:cBhvr>
                                      <p:to>
                                        <p:strVal val="visible"/>
                                      </p:to>
                                    </p:set>
                                    <p:animEffect transition="in" filter="fade">
                                      <p:cBhvr>
                                        <p:cTn id="33" dur="2000"/>
                                        <p:tgtEl>
                                          <p:spTgt spid="6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2">
                                            <p:txEl>
                                              <p:pRg st="5" end="5"/>
                                            </p:txEl>
                                          </p:spTgt>
                                        </p:tgtEl>
                                        <p:attrNameLst>
                                          <p:attrName>style.visibility</p:attrName>
                                        </p:attrNameLst>
                                      </p:cBhvr>
                                      <p:to>
                                        <p:strVal val="visible"/>
                                      </p:to>
                                    </p:set>
                                    <p:animEffect transition="in" filter="fade">
                                      <p:cBhvr>
                                        <p:cTn id="38" dur="2000"/>
                                        <p:tgtEl>
                                          <p:spTgt spid="6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2">
                                            <p:txEl>
                                              <p:pRg st="6" end="6"/>
                                            </p:txEl>
                                          </p:spTgt>
                                        </p:tgtEl>
                                        <p:attrNameLst>
                                          <p:attrName>style.visibility</p:attrName>
                                        </p:attrNameLst>
                                      </p:cBhvr>
                                      <p:to>
                                        <p:strVal val="visible"/>
                                      </p:to>
                                    </p:set>
                                    <p:animEffect transition="in" filter="fade">
                                      <p:cBhvr>
                                        <p:cTn id="43" dur="2000"/>
                                        <p:tgtEl>
                                          <p:spTgt spid="6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2">
                                            <p:txEl>
                                              <p:pRg st="7" end="7"/>
                                            </p:txEl>
                                          </p:spTgt>
                                        </p:tgtEl>
                                        <p:attrNameLst>
                                          <p:attrName>style.visibility</p:attrName>
                                        </p:attrNameLst>
                                      </p:cBhvr>
                                      <p:to>
                                        <p:strVal val="visible"/>
                                      </p:to>
                                    </p:set>
                                    <p:animEffect transition="in" filter="fade">
                                      <p:cBhvr>
                                        <p:cTn id="48" dur="2000"/>
                                        <p:tgtEl>
                                          <p:spTgt spid="6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2">
                                            <p:txEl>
                                              <p:pRg st="8" end="8"/>
                                            </p:txEl>
                                          </p:spTgt>
                                        </p:tgtEl>
                                        <p:attrNameLst>
                                          <p:attrName>style.visibility</p:attrName>
                                        </p:attrNameLst>
                                      </p:cBhvr>
                                      <p:to>
                                        <p:strVal val="visible"/>
                                      </p:to>
                                    </p:set>
                                    <p:animEffect transition="in" filter="fade">
                                      <p:cBhvr>
                                        <p:cTn id="53" dur="2000"/>
                                        <p:tgtEl>
                                          <p:spTgt spid="62">
                                            <p:txEl>
                                              <p:pRg st="8" end="8"/>
                                            </p:txEl>
                                          </p:spTgt>
                                        </p:tgtEl>
                                      </p:cBhvr>
                                    </p:animEffect>
                                  </p:childTnLst>
                                </p:cTn>
                              </p:par>
                              <p:par>
                                <p:cTn id="54" presetID="2" presetClass="entr" presetSubtype="4" fill="hold" nodeType="withEffect">
                                  <p:stCondLst>
                                    <p:cond delay="260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Two Column">
  <p:cSld name="2_Two Column">
    <p:spTree>
      <p:nvGrpSpPr>
        <p:cNvPr id="1" name="Shape 63"/>
        <p:cNvGrpSpPr/>
        <p:nvPr/>
      </p:nvGrpSpPr>
      <p:grpSpPr>
        <a:xfrm>
          <a:off x="0" y="0"/>
          <a:ext cx="0" cy="0"/>
          <a:chOff x="0" y="0"/>
          <a:chExt cx="0" cy="0"/>
        </a:xfrm>
      </p:grpSpPr>
      <p:sp>
        <p:nvSpPr>
          <p:cNvPr id="64" name="Google Shape;64;p24"/>
          <p:cNvSpPr>
            <a:spLocks noGrp="1"/>
          </p:cNvSpPr>
          <p:nvPr>
            <p:ph type="pic" idx="2"/>
          </p:nvPr>
        </p:nvSpPr>
        <p:spPr>
          <a:xfrm>
            <a:off x="95415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5" name="Google Shape;65;p24"/>
          <p:cNvSpPr>
            <a:spLocks noGrp="1"/>
          </p:cNvSpPr>
          <p:nvPr>
            <p:ph type="pic" idx="3"/>
          </p:nvPr>
        </p:nvSpPr>
        <p:spPr>
          <a:xfrm>
            <a:off x="640742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6" name="Google Shape;66;p24"/>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2800"/>
              <a:buFont typeface="Open Sans Light"/>
              <a:buNone/>
              <a:defRPr sz="28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4"/>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ppt_w</p:attrName>
                                        </p:attrNameLst>
                                      </p:cBhvr>
                                      <p:tavLst>
                                        <p:tav tm="0">
                                          <p:val>
                                            <p:strVal val="0"/>
                                          </p:val>
                                        </p:tav>
                                        <p:tav tm="100000">
                                          <p:val>
                                            <p:strVal val="#ppt_w"/>
                                          </p:val>
                                        </p:tav>
                                      </p:tavLst>
                                    </p:anim>
                                    <p:anim calcmode="lin" valueType="num">
                                      <p:cBhvr additive="base">
                                        <p:cTn id="8" dur="500"/>
                                        <p:tgtEl>
                                          <p:spTgt spid="6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7">
                                            <p:txEl>
                                              <p:pRg st="0" end="0"/>
                                            </p:txEl>
                                          </p:spTgt>
                                        </p:tgtEl>
                                        <p:attrNameLst>
                                          <p:attrName>style.visibility</p:attrName>
                                        </p:attrNameLst>
                                      </p:cBhvr>
                                      <p:to>
                                        <p:strVal val="visible"/>
                                      </p:to>
                                    </p:set>
                                    <p:animEffect transition="in" filter="fade">
                                      <p:cBhvr>
                                        <p:cTn id="13" dur="2000"/>
                                        <p:tgtEl>
                                          <p:spTgt spid="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7">
                                            <p:txEl>
                                              <p:pRg st="1" end="1"/>
                                            </p:txEl>
                                          </p:spTgt>
                                        </p:tgtEl>
                                        <p:attrNameLst>
                                          <p:attrName>style.visibility</p:attrName>
                                        </p:attrNameLst>
                                      </p:cBhvr>
                                      <p:to>
                                        <p:strVal val="visible"/>
                                      </p:to>
                                    </p:set>
                                    <p:animEffect transition="in" filter="fade">
                                      <p:cBhvr>
                                        <p:cTn id="18" dur="2000"/>
                                        <p:tgtEl>
                                          <p:spTgt spid="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7">
                                            <p:txEl>
                                              <p:pRg st="2" end="2"/>
                                            </p:txEl>
                                          </p:spTgt>
                                        </p:tgtEl>
                                        <p:attrNameLst>
                                          <p:attrName>style.visibility</p:attrName>
                                        </p:attrNameLst>
                                      </p:cBhvr>
                                      <p:to>
                                        <p:strVal val="visible"/>
                                      </p:to>
                                    </p:set>
                                    <p:animEffect transition="in" filter="fade">
                                      <p:cBhvr>
                                        <p:cTn id="23" dur="2000"/>
                                        <p:tgtEl>
                                          <p:spTgt spid="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7">
                                            <p:txEl>
                                              <p:pRg st="3" end="3"/>
                                            </p:txEl>
                                          </p:spTgt>
                                        </p:tgtEl>
                                        <p:attrNameLst>
                                          <p:attrName>style.visibility</p:attrName>
                                        </p:attrNameLst>
                                      </p:cBhvr>
                                      <p:to>
                                        <p:strVal val="visible"/>
                                      </p:to>
                                    </p:set>
                                    <p:animEffect transition="in" filter="fade">
                                      <p:cBhvr>
                                        <p:cTn id="28" dur="2000"/>
                                        <p:tgtEl>
                                          <p:spTgt spid="6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7">
                                            <p:txEl>
                                              <p:pRg st="4" end="4"/>
                                            </p:txEl>
                                          </p:spTgt>
                                        </p:tgtEl>
                                        <p:attrNameLst>
                                          <p:attrName>style.visibility</p:attrName>
                                        </p:attrNameLst>
                                      </p:cBhvr>
                                      <p:to>
                                        <p:strVal val="visible"/>
                                      </p:to>
                                    </p:set>
                                    <p:animEffect transition="in" filter="fade">
                                      <p:cBhvr>
                                        <p:cTn id="33" dur="2000"/>
                                        <p:tgtEl>
                                          <p:spTgt spid="6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7">
                                            <p:txEl>
                                              <p:pRg st="5" end="5"/>
                                            </p:txEl>
                                          </p:spTgt>
                                        </p:tgtEl>
                                        <p:attrNameLst>
                                          <p:attrName>style.visibility</p:attrName>
                                        </p:attrNameLst>
                                      </p:cBhvr>
                                      <p:to>
                                        <p:strVal val="visible"/>
                                      </p:to>
                                    </p:set>
                                    <p:animEffect transition="in" filter="fade">
                                      <p:cBhvr>
                                        <p:cTn id="38" dur="2000"/>
                                        <p:tgtEl>
                                          <p:spTgt spid="6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7">
                                            <p:txEl>
                                              <p:pRg st="6" end="6"/>
                                            </p:txEl>
                                          </p:spTgt>
                                        </p:tgtEl>
                                        <p:attrNameLst>
                                          <p:attrName>style.visibility</p:attrName>
                                        </p:attrNameLst>
                                      </p:cBhvr>
                                      <p:to>
                                        <p:strVal val="visible"/>
                                      </p:to>
                                    </p:set>
                                    <p:animEffect transition="in" filter="fade">
                                      <p:cBhvr>
                                        <p:cTn id="43" dur="2000"/>
                                        <p:tgtEl>
                                          <p:spTgt spid="6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7">
                                            <p:txEl>
                                              <p:pRg st="7" end="7"/>
                                            </p:txEl>
                                          </p:spTgt>
                                        </p:tgtEl>
                                        <p:attrNameLst>
                                          <p:attrName>style.visibility</p:attrName>
                                        </p:attrNameLst>
                                      </p:cBhvr>
                                      <p:to>
                                        <p:strVal val="visible"/>
                                      </p:to>
                                    </p:set>
                                    <p:animEffect transition="in" filter="fade">
                                      <p:cBhvr>
                                        <p:cTn id="48" dur="2000"/>
                                        <p:tgtEl>
                                          <p:spTgt spid="6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7">
                                            <p:txEl>
                                              <p:pRg st="8" end="8"/>
                                            </p:txEl>
                                          </p:spTgt>
                                        </p:tgtEl>
                                        <p:attrNameLst>
                                          <p:attrName>style.visibility</p:attrName>
                                        </p:attrNameLst>
                                      </p:cBhvr>
                                      <p:to>
                                        <p:strVal val="visible"/>
                                      </p:to>
                                    </p:set>
                                    <p:animEffect transition="in" filter="fade">
                                      <p:cBhvr>
                                        <p:cTn id="53" dur="2000"/>
                                        <p:tgtEl>
                                          <p:spTgt spid="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olourful">
  <p:cSld name="3_Colourful">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rot="-5400000">
            <a:off x="-2412993" y="2413007"/>
            <a:ext cx="6857987" cy="2032000"/>
          </a:xfrm>
          <a:prstGeom prst="rect">
            <a:avLst/>
          </a:prstGeom>
          <a:gradFill>
            <a:gsLst>
              <a:gs pos="0">
                <a:srgbClr val="3D0215"/>
              </a:gs>
              <a:gs pos="50000">
                <a:srgbClr val="590420"/>
              </a:gs>
              <a:gs pos="100000">
                <a:srgbClr val="6B052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4" name="Google Shape;14;p3"/>
          <p:cNvSpPr/>
          <p:nvPr/>
        </p:nvSpPr>
        <p:spPr>
          <a:xfrm rot="-5400000">
            <a:off x="-380992" y="2413005"/>
            <a:ext cx="6857987" cy="2032000"/>
          </a:xfrm>
          <a:prstGeom prst="rect">
            <a:avLst/>
          </a:prstGeom>
          <a:gradFill>
            <a:gsLst>
              <a:gs pos="0">
                <a:srgbClr val="5C0523"/>
              </a:gs>
              <a:gs pos="50000">
                <a:srgbClr val="870733"/>
              </a:gs>
              <a:gs pos="100000">
                <a:srgbClr val="A10A3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5" name="Google Shape;15;p3"/>
          <p:cNvSpPr/>
          <p:nvPr/>
        </p:nvSpPr>
        <p:spPr>
          <a:xfrm rot="-5400000">
            <a:off x="1651010" y="2413005"/>
            <a:ext cx="6857982" cy="2032000"/>
          </a:xfrm>
          <a:prstGeom prst="rect">
            <a:avLst/>
          </a:prstGeom>
          <a:gradFill>
            <a:gsLst>
              <a:gs pos="0">
                <a:srgbClr val="71082B"/>
              </a:gs>
              <a:gs pos="50000">
                <a:srgbClr val="A50A3F"/>
              </a:gs>
              <a:gs pos="100000">
                <a:srgbClr val="C50E4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6" name="Google Shape;16;p3"/>
          <p:cNvSpPr/>
          <p:nvPr/>
        </p:nvSpPr>
        <p:spPr>
          <a:xfrm rot="-5400000">
            <a:off x="3683002" y="2412998"/>
            <a:ext cx="6857998" cy="2032000"/>
          </a:xfrm>
          <a:prstGeom prst="rect">
            <a:avLst/>
          </a:prstGeom>
          <a:gradFill>
            <a:gsLst>
              <a:gs pos="0">
                <a:srgbClr val="870834"/>
              </a:gs>
              <a:gs pos="50000">
                <a:srgbClr val="C30D4C"/>
              </a:gs>
              <a:gs pos="100000">
                <a:srgbClr val="EA0F5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7" name="Google Shape;17;p3"/>
          <p:cNvSpPr/>
          <p:nvPr/>
        </p:nvSpPr>
        <p:spPr>
          <a:xfrm rot="-5400000">
            <a:off x="5715002" y="2412997"/>
            <a:ext cx="6857998" cy="2032000"/>
          </a:xfrm>
          <a:prstGeom prst="rect">
            <a:avLst/>
          </a:prstGeom>
          <a:gradFill>
            <a:gsLst>
              <a:gs pos="0">
                <a:srgbClr val="993144"/>
              </a:gs>
              <a:gs pos="50000">
                <a:srgbClr val="DE4763"/>
              </a:gs>
              <a:gs pos="100000">
                <a:srgbClr val="FF5677"/>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 name="Google Shape;18;p3"/>
          <p:cNvSpPr/>
          <p:nvPr/>
        </p:nvSpPr>
        <p:spPr>
          <a:xfrm rot="-5400000">
            <a:off x="7747042" y="2413039"/>
            <a:ext cx="6857916" cy="20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7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9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nodeType="withEffect">
                                  <p:stCondLst>
                                    <p:cond delay="11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wo Column 2">
  <p:cSld name="3_Two Column 2">
    <p:spTree>
      <p:nvGrpSpPr>
        <p:cNvPr id="1" name="Shape 68"/>
        <p:cNvGrpSpPr/>
        <p:nvPr/>
      </p:nvGrpSpPr>
      <p:grpSpPr>
        <a:xfrm>
          <a:off x="0" y="0"/>
          <a:ext cx="0" cy="0"/>
          <a:chOff x="0" y="0"/>
          <a:chExt cx="0" cy="0"/>
        </a:xfrm>
      </p:grpSpPr>
      <p:sp>
        <p:nvSpPr>
          <p:cNvPr id="69" name="Google Shape;69;p25"/>
          <p:cNvSpPr>
            <a:spLocks noGrp="1"/>
          </p:cNvSpPr>
          <p:nvPr>
            <p:ph type="pic" idx="2"/>
          </p:nvPr>
        </p:nvSpPr>
        <p:spPr>
          <a:xfrm>
            <a:off x="1" y="1801879"/>
            <a:ext cx="6149008"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0" name="Google Shape;70;p25"/>
          <p:cNvSpPr>
            <a:spLocks noGrp="1"/>
          </p:cNvSpPr>
          <p:nvPr>
            <p:ph type="pic" idx="3"/>
          </p:nvPr>
        </p:nvSpPr>
        <p:spPr>
          <a:xfrm>
            <a:off x="6178824" y="1801879"/>
            <a:ext cx="6013176"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1" name="Google Shape;71;p25"/>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p:val>
                                            <p:strVal val="0"/>
                                          </p:val>
                                        </p:tav>
                                        <p:tav tm="100000">
                                          <p:val>
                                            <p:strVal val="#ppt_w"/>
                                          </p:val>
                                        </p:tav>
                                      </p:tavLst>
                                    </p:anim>
                                    <p:anim calcmode="lin" valueType="num">
                                      <p:cBhvr additive="base">
                                        <p:cTn id="8" dur="500"/>
                                        <p:tgtEl>
                                          <p:spTgt spid="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72">
                                            <p:txEl>
                                              <p:pRg st="0" end="0"/>
                                            </p:txEl>
                                          </p:spTgt>
                                        </p:tgtEl>
                                        <p:attrNameLst>
                                          <p:attrName>style.visibility</p:attrName>
                                        </p:attrNameLst>
                                      </p:cBhvr>
                                      <p:to>
                                        <p:strVal val="visible"/>
                                      </p:to>
                                    </p:set>
                                    <p:animEffect transition="in" filter="fade">
                                      <p:cBhvr>
                                        <p:cTn id="13" dur="2000"/>
                                        <p:tgtEl>
                                          <p:spTgt spid="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72">
                                            <p:txEl>
                                              <p:pRg st="1" end="1"/>
                                            </p:txEl>
                                          </p:spTgt>
                                        </p:tgtEl>
                                        <p:attrNameLst>
                                          <p:attrName>style.visibility</p:attrName>
                                        </p:attrNameLst>
                                      </p:cBhvr>
                                      <p:to>
                                        <p:strVal val="visible"/>
                                      </p:to>
                                    </p:set>
                                    <p:animEffect transition="in" filter="fade">
                                      <p:cBhvr>
                                        <p:cTn id="18" dur="2000"/>
                                        <p:tgtEl>
                                          <p:spTgt spid="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72">
                                            <p:txEl>
                                              <p:pRg st="2" end="2"/>
                                            </p:txEl>
                                          </p:spTgt>
                                        </p:tgtEl>
                                        <p:attrNameLst>
                                          <p:attrName>style.visibility</p:attrName>
                                        </p:attrNameLst>
                                      </p:cBhvr>
                                      <p:to>
                                        <p:strVal val="visible"/>
                                      </p:to>
                                    </p:set>
                                    <p:animEffect transition="in" filter="fade">
                                      <p:cBhvr>
                                        <p:cTn id="23" dur="2000"/>
                                        <p:tgtEl>
                                          <p:spTgt spid="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72">
                                            <p:txEl>
                                              <p:pRg st="3" end="3"/>
                                            </p:txEl>
                                          </p:spTgt>
                                        </p:tgtEl>
                                        <p:attrNameLst>
                                          <p:attrName>style.visibility</p:attrName>
                                        </p:attrNameLst>
                                      </p:cBhvr>
                                      <p:to>
                                        <p:strVal val="visible"/>
                                      </p:to>
                                    </p:set>
                                    <p:animEffect transition="in" filter="fade">
                                      <p:cBhvr>
                                        <p:cTn id="28" dur="2000"/>
                                        <p:tgtEl>
                                          <p:spTgt spid="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72">
                                            <p:txEl>
                                              <p:pRg st="4" end="4"/>
                                            </p:txEl>
                                          </p:spTgt>
                                        </p:tgtEl>
                                        <p:attrNameLst>
                                          <p:attrName>style.visibility</p:attrName>
                                        </p:attrNameLst>
                                      </p:cBhvr>
                                      <p:to>
                                        <p:strVal val="visible"/>
                                      </p:to>
                                    </p:set>
                                    <p:animEffect transition="in" filter="fade">
                                      <p:cBhvr>
                                        <p:cTn id="33" dur="2000"/>
                                        <p:tgtEl>
                                          <p:spTgt spid="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72">
                                            <p:txEl>
                                              <p:pRg st="5" end="5"/>
                                            </p:txEl>
                                          </p:spTgt>
                                        </p:tgtEl>
                                        <p:attrNameLst>
                                          <p:attrName>style.visibility</p:attrName>
                                        </p:attrNameLst>
                                      </p:cBhvr>
                                      <p:to>
                                        <p:strVal val="visible"/>
                                      </p:to>
                                    </p:set>
                                    <p:animEffect transition="in" filter="fade">
                                      <p:cBhvr>
                                        <p:cTn id="38" dur="2000"/>
                                        <p:tgtEl>
                                          <p:spTgt spid="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72">
                                            <p:txEl>
                                              <p:pRg st="6" end="6"/>
                                            </p:txEl>
                                          </p:spTgt>
                                        </p:tgtEl>
                                        <p:attrNameLst>
                                          <p:attrName>style.visibility</p:attrName>
                                        </p:attrNameLst>
                                      </p:cBhvr>
                                      <p:to>
                                        <p:strVal val="visible"/>
                                      </p:to>
                                    </p:set>
                                    <p:animEffect transition="in" filter="fade">
                                      <p:cBhvr>
                                        <p:cTn id="43" dur="2000"/>
                                        <p:tgtEl>
                                          <p:spTgt spid="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72">
                                            <p:txEl>
                                              <p:pRg st="7" end="7"/>
                                            </p:txEl>
                                          </p:spTgt>
                                        </p:tgtEl>
                                        <p:attrNameLst>
                                          <p:attrName>style.visibility</p:attrName>
                                        </p:attrNameLst>
                                      </p:cBhvr>
                                      <p:to>
                                        <p:strVal val="visible"/>
                                      </p:to>
                                    </p:set>
                                    <p:animEffect transition="in" filter="fade">
                                      <p:cBhvr>
                                        <p:cTn id="48" dur="2000"/>
                                        <p:tgtEl>
                                          <p:spTgt spid="7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72">
                                            <p:txEl>
                                              <p:pRg st="8" end="8"/>
                                            </p:txEl>
                                          </p:spTgt>
                                        </p:tgtEl>
                                        <p:attrNameLst>
                                          <p:attrName>style.visibility</p:attrName>
                                        </p:attrNameLst>
                                      </p:cBhvr>
                                      <p:to>
                                        <p:strVal val="visible"/>
                                      </p:to>
                                    </p:set>
                                    <p:animEffect transition="in" filter="fade">
                                      <p:cBhvr>
                                        <p:cTn id="53" dur="2000"/>
                                        <p:tgtEl>
                                          <p:spTgt spid="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ree Column">
  <p:cSld name="3_tree Column">
    <p:spTree>
      <p:nvGrpSpPr>
        <p:cNvPr id="1" name="Shape 73"/>
        <p:cNvGrpSpPr/>
        <p:nvPr/>
      </p:nvGrpSpPr>
      <p:grpSpPr>
        <a:xfrm>
          <a:off x="0" y="0"/>
          <a:ext cx="0" cy="0"/>
          <a:chOff x="0" y="0"/>
          <a:chExt cx="0" cy="0"/>
        </a:xfrm>
      </p:grpSpPr>
      <p:sp>
        <p:nvSpPr>
          <p:cNvPr id="74" name="Google Shape;74;p26"/>
          <p:cNvSpPr>
            <a:spLocks noGrp="1"/>
          </p:cNvSpPr>
          <p:nvPr>
            <p:ph type="pic" idx="2"/>
          </p:nvPr>
        </p:nvSpPr>
        <p:spPr>
          <a:xfrm>
            <a:off x="838200" y="1855303"/>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5" name="Google Shape;75;p2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rgbClr val="0E0E0E"/>
              </a:buClr>
              <a:buSzPts val="1600"/>
              <a:buFont typeface="Arial"/>
              <a:buNone/>
              <a:defRPr sz="1600" b="0" i="0" u="none" strike="noStrike" cap="none">
                <a:solidFill>
                  <a:srgbClr val="0E0E0E"/>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7" name="Google Shape;77;p26"/>
          <p:cNvSpPr>
            <a:spLocks noGrp="1"/>
          </p:cNvSpPr>
          <p:nvPr>
            <p:ph type="pic" idx="3"/>
          </p:nvPr>
        </p:nvSpPr>
        <p:spPr>
          <a:xfrm>
            <a:off x="4414630"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8" name="Google Shape;78;p26"/>
          <p:cNvSpPr>
            <a:spLocks noGrp="1"/>
          </p:cNvSpPr>
          <p:nvPr>
            <p:ph type="pic" idx="4"/>
          </p:nvPr>
        </p:nvSpPr>
        <p:spPr>
          <a:xfrm>
            <a:off x="7991061"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ix Column">
  <p:cSld name="4_six Column">
    <p:spTree>
      <p:nvGrpSpPr>
        <p:cNvPr id="1" name="Shape 79"/>
        <p:cNvGrpSpPr/>
        <p:nvPr/>
      </p:nvGrpSpPr>
      <p:grpSpPr>
        <a:xfrm>
          <a:off x="0" y="0"/>
          <a:ext cx="0" cy="0"/>
          <a:chOff x="0" y="0"/>
          <a:chExt cx="0" cy="0"/>
        </a:xfrm>
      </p:grpSpPr>
      <p:sp>
        <p:nvSpPr>
          <p:cNvPr id="80" name="Google Shape;80;p27"/>
          <p:cNvSpPr>
            <a:spLocks noGrp="1"/>
          </p:cNvSpPr>
          <p:nvPr>
            <p:ph type="pic" idx="2"/>
          </p:nvPr>
        </p:nvSpPr>
        <p:spPr>
          <a:xfrm>
            <a:off x="838200" y="1775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1" name="Google Shape;81;p2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3" name="Google Shape;83;p27"/>
          <p:cNvSpPr>
            <a:spLocks noGrp="1"/>
          </p:cNvSpPr>
          <p:nvPr>
            <p:ph type="pic" idx="3"/>
          </p:nvPr>
        </p:nvSpPr>
        <p:spPr>
          <a:xfrm>
            <a:off x="4414630"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4" name="Google Shape;84;p27"/>
          <p:cNvSpPr>
            <a:spLocks noGrp="1"/>
          </p:cNvSpPr>
          <p:nvPr>
            <p:ph type="pic" idx="4"/>
          </p:nvPr>
        </p:nvSpPr>
        <p:spPr>
          <a:xfrm>
            <a:off x="7991061"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5" name="Google Shape;85;p27"/>
          <p:cNvSpPr>
            <a:spLocks noGrp="1"/>
          </p:cNvSpPr>
          <p:nvPr>
            <p:ph type="pic" idx="5"/>
          </p:nvPr>
        </p:nvSpPr>
        <p:spPr>
          <a:xfrm>
            <a:off x="838200" y="4061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6" name="Google Shape;86;p27"/>
          <p:cNvSpPr>
            <a:spLocks noGrp="1"/>
          </p:cNvSpPr>
          <p:nvPr>
            <p:ph type="pic" idx="6"/>
          </p:nvPr>
        </p:nvSpPr>
        <p:spPr>
          <a:xfrm>
            <a:off x="4414630"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7" name="Google Shape;87;p27"/>
          <p:cNvSpPr>
            <a:spLocks noGrp="1"/>
          </p:cNvSpPr>
          <p:nvPr>
            <p:ph type="pic" idx="7"/>
          </p:nvPr>
        </p:nvSpPr>
        <p:spPr>
          <a:xfrm>
            <a:off x="7991061"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six Column small">
  <p:cSld name="5_six Column small">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838201" y="1775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0" name="Google Shape;90;p2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2" name="Google Shape;92;p28"/>
          <p:cNvSpPr>
            <a:spLocks noGrp="1"/>
          </p:cNvSpPr>
          <p:nvPr>
            <p:ph type="pic" idx="3"/>
          </p:nvPr>
        </p:nvSpPr>
        <p:spPr>
          <a:xfrm>
            <a:off x="4414631"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3" name="Google Shape;93;p28"/>
          <p:cNvSpPr>
            <a:spLocks noGrp="1"/>
          </p:cNvSpPr>
          <p:nvPr>
            <p:ph type="pic" idx="4"/>
          </p:nvPr>
        </p:nvSpPr>
        <p:spPr>
          <a:xfrm>
            <a:off x="7991062"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4" name="Google Shape;94;p28"/>
          <p:cNvSpPr>
            <a:spLocks noGrp="1"/>
          </p:cNvSpPr>
          <p:nvPr>
            <p:ph type="pic" idx="5"/>
          </p:nvPr>
        </p:nvSpPr>
        <p:spPr>
          <a:xfrm>
            <a:off x="838201" y="4061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5" name="Google Shape;95;p28"/>
          <p:cNvSpPr>
            <a:spLocks noGrp="1"/>
          </p:cNvSpPr>
          <p:nvPr>
            <p:ph type="pic" idx="6"/>
          </p:nvPr>
        </p:nvSpPr>
        <p:spPr>
          <a:xfrm>
            <a:off x="4414631"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6" name="Google Shape;96;p28"/>
          <p:cNvSpPr>
            <a:spLocks noGrp="1"/>
          </p:cNvSpPr>
          <p:nvPr>
            <p:ph type="pic" idx="7"/>
          </p:nvPr>
        </p:nvSpPr>
        <p:spPr>
          <a:xfrm>
            <a:off x="7991062"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Full page">
  <p:cSld name="4_Full page">
    <p:spTree>
      <p:nvGrpSpPr>
        <p:cNvPr id="1" name="Shape 97"/>
        <p:cNvGrpSpPr/>
        <p:nvPr/>
      </p:nvGrpSpPr>
      <p:grpSpPr>
        <a:xfrm>
          <a:off x="0" y="0"/>
          <a:ext cx="0" cy="0"/>
          <a:chOff x="0" y="0"/>
          <a:chExt cx="0" cy="0"/>
        </a:xfrm>
      </p:grpSpPr>
      <p:sp>
        <p:nvSpPr>
          <p:cNvPr id="98" name="Google Shape;98;p29"/>
          <p:cNvSpPr>
            <a:spLocks noGrp="1"/>
          </p:cNvSpPr>
          <p:nvPr>
            <p:ph type="pic" idx="2"/>
          </p:nvPr>
        </p:nvSpPr>
        <p:spPr>
          <a:xfrm>
            <a:off x="0"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9" name="Google Shape;99;p29"/>
          <p:cNvSpPr>
            <a:spLocks noGrp="1"/>
          </p:cNvSpPr>
          <p:nvPr>
            <p:ph type="pic" idx="3"/>
          </p:nvPr>
        </p:nvSpPr>
        <p:spPr>
          <a:xfrm>
            <a:off x="2437638"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0" name="Google Shape;100;p29"/>
          <p:cNvSpPr>
            <a:spLocks noGrp="1"/>
          </p:cNvSpPr>
          <p:nvPr>
            <p:ph type="pic" idx="4"/>
          </p:nvPr>
        </p:nvSpPr>
        <p:spPr>
          <a:xfrm>
            <a:off x="4875276"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1" name="Google Shape;101;p29"/>
          <p:cNvSpPr>
            <a:spLocks noGrp="1"/>
          </p:cNvSpPr>
          <p:nvPr>
            <p:ph type="pic" idx="5"/>
          </p:nvPr>
        </p:nvSpPr>
        <p:spPr>
          <a:xfrm>
            <a:off x="7312914"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2" name="Google Shape;102;p29"/>
          <p:cNvSpPr>
            <a:spLocks noGrp="1"/>
          </p:cNvSpPr>
          <p:nvPr>
            <p:ph type="pic" idx="6"/>
          </p:nvPr>
        </p:nvSpPr>
        <p:spPr>
          <a:xfrm>
            <a:off x="9750552"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3" name="Google Shape;103;p29"/>
          <p:cNvSpPr>
            <a:spLocks noGrp="1"/>
          </p:cNvSpPr>
          <p:nvPr>
            <p:ph type="pic" idx="7"/>
          </p:nvPr>
        </p:nvSpPr>
        <p:spPr>
          <a:xfrm>
            <a:off x="0"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4" name="Google Shape;104;p29"/>
          <p:cNvSpPr>
            <a:spLocks noGrp="1"/>
          </p:cNvSpPr>
          <p:nvPr>
            <p:ph type="pic" idx="8"/>
          </p:nvPr>
        </p:nvSpPr>
        <p:spPr>
          <a:xfrm>
            <a:off x="2437638"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5" name="Google Shape;105;p29"/>
          <p:cNvSpPr>
            <a:spLocks noGrp="1"/>
          </p:cNvSpPr>
          <p:nvPr>
            <p:ph type="pic" idx="9"/>
          </p:nvPr>
        </p:nvSpPr>
        <p:spPr>
          <a:xfrm>
            <a:off x="4875276"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6" name="Google Shape;106;p29"/>
          <p:cNvSpPr>
            <a:spLocks noGrp="1"/>
          </p:cNvSpPr>
          <p:nvPr>
            <p:ph type="pic" idx="13"/>
          </p:nvPr>
        </p:nvSpPr>
        <p:spPr>
          <a:xfrm>
            <a:off x="7312914"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7" name="Google Shape;107;p29"/>
          <p:cNvSpPr>
            <a:spLocks noGrp="1"/>
          </p:cNvSpPr>
          <p:nvPr>
            <p:ph type="pic" idx="14"/>
          </p:nvPr>
        </p:nvSpPr>
        <p:spPr>
          <a:xfrm>
            <a:off x="9750552"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8" name="Google Shape;108;p29"/>
          <p:cNvSpPr>
            <a:spLocks noGrp="1"/>
          </p:cNvSpPr>
          <p:nvPr>
            <p:ph type="pic" idx="15"/>
          </p:nvPr>
        </p:nvSpPr>
        <p:spPr>
          <a:xfrm>
            <a:off x="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9" name="Google Shape;109;p29"/>
          <p:cNvSpPr>
            <a:spLocks noGrp="1"/>
          </p:cNvSpPr>
          <p:nvPr>
            <p:ph type="pic" idx="16"/>
          </p:nvPr>
        </p:nvSpPr>
        <p:spPr>
          <a:xfrm>
            <a:off x="244678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0" name="Google Shape;110;p29"/>
          <p:cNvSpPr>
            <a:spLocks noGrp="1"/>
          </p:cNvSpPr>
          <p:nvPr>
            <p:ph type="pic" idx="17"/>
          </p:nvPr>
        </p:nvSpPr>
        <p:spPr>
          <a:xfrm>
            <a:off x="488442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1" name="Google Shape;111;p29"/>
          <p:cNvSpPr>
            <a:spLocks noGrp="1"/>
          </p:cNvSpPr>
          <p:nvPr>
            <p:ph type="pic" idx="18"/>
          </p:nvPr>
        </p:nvSpPr>
        <p:spPr>
          <a:xfrm>
            <a:off x="7322058"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2" name="Google Shape;112;p29"/>
          <p:cNvSpPr>
            <a:spLocks noGrp="1"/>
          </p:cNvSpPr>
          <p:nvPr>
            <p:ph type="pic" idx="19"/>
          </p:nvPr>
        </p:nvSpPr>
        <p:spPr>
          <a:xfrm>
            <a:off x="975055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24 images Full page">
  <p:cSld name="5_24 images Full page">
    <p:spTree>
      <p:nvGrpSpPr>
        <p:cNvPr id="1" name="Shape 113"/>
        <p:cNvGrpSpPr/>
        <p:nvPr/>
      </p:nvGrpSpPr>
      <p:grpSpPr>
        <a:xfrm>
          <a:off x="0" y="0"/>
          <a:ext cx="0" cy="0"/>
          <a:chOff x="0" y="0"/>
          <a:chExt cx="0" cy="0"/>
        </a:xfrm>
      </p:grpSpPr>
      <p:sp>
        <p:nvSpPr>
          <p:cNvPr id="114" name="Google Shape;114;p30"/>
          <p:cNvSpPr>
            <a:spLocks noGrp="1"/>
          </p:cNvSpPr>
          <p:nvPr>
            <p:ph type="pic" idx="2"/>
          </p:nvPr>
        </p:nvSpPr>
        <p:spPr>
          <a:xfrm>
            <a:off x="0"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5" name="Google Shape;115;p30"/>
          <p:cNvSpPr>
            <a:spLocks noGrp="1"/>
          </p:cNvSpPr>
          <p:nvPr>
            <p:ph type="pic" idx="3"/>
          </p:nvPr>
        </p:nvSpPr>
        <p:spPr>
          <a:xfrm>
            <a:off x="2028749"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6" name="Google Shape;116;p30"/>
          <p:cNvSpPr>
            <a:spLocks noGrp="1"/>
          </p:cNvSpPr>
          <p:nvPr>
            <p:ph type="pic" idx="4"/>
          </p:nvPr>
        </p:nvSpPr>
        <p:spPr>
          <a:xfrm>
            <a:off x="4057498"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7" name="Google Shape;117;p30"/>
          <p:cNvSpPr>
            <a:spLocks noGrp="1"/>
          </p:cNvSpPr>
          <p:nvPr>
            <p:ph type="pic" idx="5"/>
          </p:nvPr>
        </p:nvSpPr>
        <p:spPr>
          <a:xfrm>
            <a:off x="6086247"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8" name="Google Shape;118;p30"/>
          <p:cNvSpPr>
            <a:spLocks noGrp="1"/>
          </p:cNvSpPr>
          <p:nvPr>
            <p:ph type="pic" idx="6"/>
          </p:nvPr>
        </p:nvSpPr>
        <p:spPr>
          <a:xfrm>
            <a:off x="10143744"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9" name="Google Shape;119;p30"/>
          <p:cNvSpPr>
            <a:spLocks noGrp="1"/>
          </p:cNvSpPr>
          <p:nvPr>
            <p:ph type="pic" idx="7"/>
          </p:nvPr>
        </p:nvSpPr>
        <p:spPr>
          <a:xfrm>
            <a:off x="8114996"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0" name="Google Shape;120;p30"/>
          <p:cNvSpPr>
            <a:spLocks noGrp="1"/>
          </p:cNvSpPr>
          <p:nvPr>
            <p:ph type="pic" idx="8"/>
          </p:nvPr>
        </p:nvSpPr>
        <p:spPr>
          <a:xfrm>
            <a:off x="0"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1" name="Google Shape;121;p30"/>
          <p:cNvSpPr>
            <a:spLocks noGrp="1"/>
          </p:cNvSpPr>
          <p:nvPr>
            <p:ph type="pic" idx="9"/>
          </p:nvPr>
        </p:nvSpPr>
        <p:spPr>
          <a:xfrm>
            <a:off x="2028749"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2" name="Google Shape;122;p30"/>
          <p:cNvSpPr>
            <a:spLocks noGrp="1"/>
          </p:cNvSpPr>
          <p:nvPr>
            <p:ph type="pic" idx="13"/>
          </p:nvPr>
        </p:nvSpPr>
        <p:spPr>
          <a:xfrm>
            <a:off x="4057498"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3" name="Google Shape;123;p30"/>
          <p:cNvSpPr>
            <a:spLocks noGrp="1"/>
          </p:cNvSpPr>
          <p:nvPr>
            <p:ph type="pic" idx="14"/>
          </p:nvPr>
        </p:nvSpPr>
        <p:spPr>
          <a:xfrm>
            <a:off x="6086247"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4" name="Google Shape;124;p30"/>
          <p:cNvSpPr>
            <a:spLocks noGrp="1"/>
          </p:cNvSpPr>
          <p:nvPr>
            <p:ph type="pic" idx="15"/>
          </p:nvPr>
        </p:nvSpPr>
        <p:spPr>
          <a:xfrm>
            <a:off x="10143744"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5" name="Google Shape;125;p30"/>
          <p:cNvSpPr>
            <a:spLocks noGrp="1"/>
          </p:cNvSpPr>
          <p:nvPr>
            <p:ph type="pic" idx="16"/>
          </p:nvPr>
        </p:nvSpPr>
        <p:spPr>
          <a:xfrm>
            <a:off x="8114996"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6" name="Google Shape;126;p30"/>
          <p:cNvSpPr>
            <a:spLocks noGrp="1"/>
          </p:cNvSpPr>
          <p:nvPr>
            <p:ph type="pic" idx="17"/>
          </p:nvPr>
        </p:nvSpPr>
        <p:spPr>
          <a:xfrm>
            <a:off x="0"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7" name="Google Shape;127;p30"/>
          <p:cNvSpPr>
            <a:spLocks noGrp="1"/>
          </p:cNvSpPr>
          <p:nvPr>
            <p:ph type="pic" idx="18"/>
          </p:nvPr>
        </p:nvSpPr>
        <p:spPr>
          <a:xfrm>
            <a:off x="2028749"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8" name="Google Shape;128;p30"/>
          <p:cNvSpPr>
            <a:spLocks noGrp="1"/>
          </p:cNvSpPr>
          <p:nvPr>
            <p:ph type="pic" idx="19"/>
          </p:nvPr>
        </p:nvSpPr>
        <p:spPr>
          <a:xfrm>
            <a:off x="4057498"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9" name="Google Shape;129;p30"/>
          <p:cNvSpPr>
            <a:spLocks noGrp="1"/>
          </p:cNvSpPr>
          <p:nvPr>
            <p:ph type="pic" idx="20"/>
          </p:nvPr>
        </p:nvSpPr>
        <p:spPr>
          <a:xfrm>
            <a:off x="6086247"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0" name="Google Shape;130;p30"/>
          <p:cNvSpPr>
            <a:spLocks noGrp="1"/>
          </p:cNvSpPr>
          <p:nvPr>
            <p:ph type="pic" idx="21"/>
          </p:nvPr>
        </p:nvSpPr>
        <p:spPr>
          <a:xfrm>
            <a:off x="10143744"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1" name="Google Shape;131;p30"/>
          <p:cNvSpPr>
            <a:spLocks noGrp="1"/>
          </p:cNvSpPr>
          <p:nvPr>
            <p:ph type="pic" idx="22"/>
          </p:nvPr>
        </p:nvSpPr>
        <p:spPr>
          <a:xfrm>
            <a:off x="8114996"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2" name="Google Shape;132;p30"/>
          <p:cNvSpPr>
            <a:spLocks noGrp="1"/>
          </p:cNvSpPr>
          <p:nvPr>
            <p:ph type="pic" idx="23"/>
          </p:nvPr>
        </p:nvSpPr>
        <p:spPr>
          <a:xfrm>
            <a:off x="0"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3" name="Google Shape;133;p30"/>
          <p:cNvSpPr>
            <a:spLocks noGrp="1"/>
          </p:cNvSpPr>
          <p:nvPr>
            <p:ph type="pic" idx="24"/>
          </p:nvPr>
        </p:nvSpPr>
        <p:spPr>
          <a:xfrm>
            <a:off x="2028749"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4" name="Google Shape;134;p30"/>
          <p:cNvSpPr>
            <a:spLocks noGrp="1"/>
          </p:cNvSpPr>
          <p:nvPr>
            <p:ph type="pic" idx="25"/>
          </p:nvPr>
        </p:nvSpPr>
        <p:spPr>
          <a:xfrm>
            <a:off x="4057498"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5" name="Google Shape;135;p30"/>
          <p:cNvSpPr>
            <a:spLocks noGrp="1"/>
          </p:cNvSpPr>
          <p:nvPr>
            <p:ph type="pic" idx="26"/>
          </p:nvPr>
        </p:nvSpPr>
        <p:spPr>
          <a:xfrm>
            <a:off x="6086247"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6" name="Google Shape;136;p30"/>
          <p:cNvSpPr>
            <a:spLocks noGrp="1"/>
          </p:cNvSpPr>
          <p:nvPr>
            <p:ph type="pic" idx="27"/>
          </p:nvPr>
        </p:nvSpPr>
        <p:spPr>
          <a:xfrm>
            <a:off x="10143744"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7" name="Google Shape;137;p30"/>
          <p:cNvSpPr>
            <a:spLocks noGrp="1"/>
          </p:cNvSpPr>
          <p:nvPr>
            <p:ph type="pic" idx="28"/>
          </p:nvPr>
        </p:nvSpPr>
        <p:spPr>
          <a:xfrm>
            <a:off x="8114996"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eight images">
  <p:cSld name="5_eight images">
    <p:spTree>
      <p:nvGrpSpPr>
        <p:cNvPr id="1" name="Shape 138"/>
        <p:cNvGrpSpPr/>
        <p:nvPr/>
      </p:nvGrpSpPr>
      <p:grpSpPr>
        <a:xfrm>
          <a:off x="0" y="0"/>
          <a:ext cx="0" cy="0"/>
          <a:chOff x="0" y="0"/>
          <a:chExt cx="0" cy="0"/>
        </a:xfrm>
      </p:grpSpPr>
      <p:sp>
        <p:nvSpPr>
          <p:cNvPr id="139" name="Google Shape;139;p31"/>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0" name="Google Shape;140;p31"/>
          <p:cNvSpPr>
            <a:spLocks noGrp="1"/>
          </p:cNvSpPr>
          <p:nvPr>
            <p:ph type="pic" idx="3"/>
          </p:nvPr>
        </p:nvSpPr>
        <p:spPr>
          <a:xfrm>
            <a:off x="303072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1" name="Google Shape;141;p31"/>
          <p:cNvSpPr>
            <a:spLocks noGrp="1"/>
          </p:cNvSpPr>
          <p:nvPr>
            <p:ph type="pic" idx="4"/>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2" name="Google Shape;142;p31"/>
          <p:cNvSpPr>
            <a:spLocks noGrp="1"/>
          </p:cNvSpPr>
          <p:nvPr>
            <p:ph type="pic" idx="5"/>
          </p:nvPr>
        </p:nvSpPr>
        <p:spPr>
          <a:xfrm>
            <a:off x="9128760"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3" name="Google Shape;143;p31"/>
          <p:cNvSpPr>
            <a:spLocks noGrp="1"/>
          </p:cNvSpPr>
          <p:nvPr>
            <p:ph type="pic" idx="6"/>
          </p:nvPr>
        </p:nvSpPr>
        <p:spPr>
          <a:xfrm>
            <a:off x="-1828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4" name="Google Shape;144;p31"/>
          <p:cNvSpPr>
            <a:spLocks noGrp="1"/>
          </p:cNvSpPr>
          <p:nvPr>
            <p:ph type="pic" idx="7"/>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5" name="Google Shape;145;p31"/>
          <p:cNvSpPr>
            <a:spLocks noGrp="1"/>
          </p:cNvSpPr>
          <p:nvPr>
            <p:ph type="pic" idx="8"/>
          </p:nvPr>
        </p:nvSpPr>
        <p:spPr>
          <a:xfrm>
            <a:off x="6079744"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6" name="Google Shape;146;p31"/>
          <p:cNvSpPr>
            <a:spLocks noGrp="1"/>
          </p:cNvSpPr>
          <p:nvPr>
            <p:ph type="pic" idx="9"/>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eight images-text">
  <p:cSld name="6_eight images-text">
    <p:spTree>
      <p:nvGrpSpPr>
        <p:cNvPr id="1" name="Shape 147"/>
        <p:cNvGrpSpPr/>
        <p:nvPr/>
      </p:nvGrpSpPr>
      <p:grpSpPr>
        <a:xfrm>
          <a:off x="0" y="0"/>
          <a:ext cx="0" cy="0"/>
          <a:chOff x="0" y="0"/>
          <a:chExt cx="0" cy="0"/>
        </a:xfrm>
      </p:grpSpPr>
      <p:sp>
        <p:nvSpPr>
          <p:cNvPr id="148" name="Google Shape;148;p32"/>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9" name="Google Shape;149;p32"/>
          <p:cNvSpPr>
            <a:spLocks noGrp="1"/>
          </p:cNvSpPr>
          <p:nvPr>
            <p:ph type="pic" idx="3"/>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0" name="Google Shape;150;p32"/>
          <p:cNvSpPr>
            <a:spLocks noGrp="1"/>
          </p:cNvSpPr>
          <p:nvPr>
            <p:ph type="pic" idx="4"/>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1" name="Google Shape;151;p32"/>
          <p:cNvSpPr>
            <a:spLocks noGrp="1"/>
          </p:cNvSpPr>
          <p:nvPr>
            <p:ph type="pic" idx="5"/>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_Circle">
  <p:cSld name="6_Circle">
    <p:spTree>
      <p:nvGrpSpPr>
        <p:cNvPr id="1" name="Shape 152"/>
        <p:cNvGrpSpPr/>
        <p:nvPr/>
      </p:nvGrpSpPr>
      <p:grpSpPr>
        <a:xfrm>
          <a:off x="0" y="0"/>
          <a:ext cx="0" cy="0"/>
          <a:chOff x="0" y="0"/>
          <a:chExt cx="0" cy="0"/>
        </a:xfrm>
      </p:grpSpPr>
      <p:sp>
        <p:nvSpPr>
          <p:cNvPr id="153" name="Google Shape;153;p33"/>
          <p:cNvSpPr>
            <a:spLocks noGrp="1"/>
          </p:cNvSpPr>
          <p:nvPr>
            <p:ph type="pic" idx="2"/>
          </p:nvPr>
        </p:nvSpPr>
        <p:spPr>
          <a:xfrm>
            <a:off x="133685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4" name="Google Shape;154;p33"/>
          <p:cNvSpPr>
            <a:spLocks noGrp="1"/>
          </p:cNvSpPr>
          <p:nvPr>
            <p:ph type="pic" idx="3"/>
          </p:nvPr>
        </p:nvSpPr>
        <p:spPr>
          <a:xfrm>
            <a:off x="4626599"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5" name="Google Shape;155;p33"/>
          <p:cNvSpPr>
            <a:spLocks noGrp="1"/>
          </p:cNvSpPr>
          <p:nvPr>
            <p:ph type="pic" idx="4"/>
          </p:nvPr>
        </p:nvSpPr>
        <p:spPr>
          <a:xfrm>
            <a:off x="791634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6" name="Google Shape;156;p3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3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_Circle">
  <p:cSld name="8_Circle">
    <p:spTree>
      <p:nvGrpSpPr>
        <p:cNvPr id="1" name="Shape 158"/>
        <p:cNvGrpSpPr/>
        <p:nvPr/>
      </p:nvGrpSpPr>
      <p:grpSpPr>
        <a:xfrm>
          <a:off x="0" y="0"/>
          <a:ext cx="0" cy="0"/>
          <a:chOff x="0" y="0"/>
          <a:chExt cx="0" cy="0"/>
        </a:xfrm>
      </p:grpSpPr>
      <p:sp>
        <p:nvSpPr>
          <p:cNvPr id="159" name="Google Shape;159;p34"/>
          <p:cNvSpPr>
            <a:spLocks noGrp="1"/>
          </p:cNvSpPr>
          <p:nvPr>
            <p:ph type="pic" idx="2"/>
          </p:nvPr>
        </p:nvSpPr>
        <p:spPr>
          <a:xfrm>
            <a:off x="82985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0" name="Google Shape;160;p34"/>
          <p:cNvSpPr>
            <a:spLocks noGrp="1"/>
          </p:cNvSpPr>
          <p:nvPr>
            <p:ph type="pic" idx="3"/>
          </p:nvPr>
        </p:nvSpPr>
        <p:spPr>
          <a:xfrm>
            <a:off x="363268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1" name="Google Shape;161;p34"/>
          <p:cNvSpPr>
            <a:spLocks noGrp="1"/>
          </p:cNvSpPr>
          <p:nvPr>
            <p:ph type="pic" idx="4"/>
          </p:nvPr>
        </p:nvSpPr>
        <p:spPr>
          <a:xfrm>
            <a:off x="643552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2" name="Google Shape;162;p34"/>
          <p:cNvSpPr>
            <a:spLocks noGrp="1"/>
          </p:cNvSpPr>
          <p:nvPr>
            <p:ph type="pic" idx="5"/>
          </p:nvPr>
        </p:nvSpPr>
        <p:spPr>
          <a:xfrm>
            <a:off x="923835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3" name="Google Shape;163;p3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Google Shape;164;p3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over color">
  <p:cSld name="4_Cover color">
    <p:bg>
      <p:bgPr>
        <a:solidFill>
          <a:schemeClr val="accent1"/>
        </a:solidFill>
        <a:effectLst/>
      </p:bgPr>
    </p:bg>
    <p:spTree>
      <p:nvGrpSpPr>
        <p:cNvPr id="1" name="Shape 1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4 box">
  <p:cSld name="9_4 box">
    <p:spTree>
      <p:nvGrpSpPr>
        <p:cNvPr id="1" name="Shape 165"/>
        <p:cNvGrpSpPr/>
        <p:nvPr/>
      </p:nvGrpSpPr>
      <p:grpSpPr>
        <a:xfrm>
          <a:off x="0" y="0"/>
          <a:ext cx="0" cy="0"/>
          <a:chOff x="0" y="0"/>
          <a:chExt cx="0" cy="0"/>
        </a:xfrm>
      </p:grpSpPr>
      <p:sp>
        <p:nvSpPr>
          <p:cNvPr id="166" name="Google Shape;166;p35"/>
          <p:cNvSpPr>
            <a:spLocks noGrp="1"/>
          </p:cNvSpPr>
          <p:nvPr>
            <p:ph type="pic" idx="2"/>
          </p:nvPr>
        </p:nvSpPr>
        <p:spPr>
          <a:xfrm>
            <a:off x="82985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7" name="Google Shape;167;p35"/>
          <p:cNvSpPr>
            <a:spLocks noGrp="1"/>
          </p:cNvSpPr>
          <p:nvPr>
            <p:ph type="pic" idx="3"/>
          </p:nvPr>
        </p:nvSpPr>
        <p:spPr>
          <a:xfrm>
            <a:off x="363268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8" name="Google Shape;168;p35"/>
          <p:cNvSpPr>
            <a:spLocks noGrp="1"/>
          </p:cNvSpPr>
          <p:nvPr>
            <p:ph type="pic" idx="4"/>
          </p:nvPr>
        </p:nvSpPr>
        <p:spPr>
          <a:xfrm>
            <a:off x="643552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9" name="Google Shape;169;p35"/>
          <p:cNvSpPr>
            <a:spLocks noGrp="1"/>
          </p:cNvSpPr>
          <p:nvPr>
            <p:ph type="pic" idx="5"/>
          </p:nvPr>
        </p:nvSpPr>
        <p:spPr>
          <a:xfrm>
            <a:off x="923835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0" name="Google Shape;170;p3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3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4 box images">
  <p:cSld name="9_4 box images">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3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5" name="Google Shape;175;p36"/>
          <p:cNvSpPr>
            <a:spLocks noGrp="1"/>
          </p:cNvSpPr>
          <p:nvPr>
            <p:ph type="pic" idx="2"/>
          </p:nvPr>
        </p:nvSpPr>
        <p:spPr>
          <a:xfrm>
            <a:off x="0" y="2212975"/>
            <a:ext cx="303702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6" name="Google Shape;176;p36"/>
          <p:cNvSpPr>
            <a:spLocks noGrp="1"/>
          </p:cNvSpPr>
          <p:nvPr>
            <p:ph type="pic" idx="3"/>
          </p:nvPr>
        </p:nvSpPr>
        <p:spPr>
          <a:xfrm>
            <a:off x="3047585" y="2212975"/>
            <a:ext cx="2991886"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7" name="Google Shape;177;p36"/>
          <p:cNvSpPr>
            <a:spLocks noGrp="1"/>
          </p:cNvSpPr>
          <p:nvPr>
            <p:ph type="pic" idx="4"/>
          </p:nvPr>
        </p:nvSpPr>
        <p:spPr>
          <a:xfrm>
            <a:off x="6063284" y="2212975"/>
            <a:ext cx="310059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8" name="Google Shape;178;p36"/>
          <p:cNvSpPr>
            <a:spLocks noGrp="1"/>
          </p:cNvSpPr>
          <p:nvPr>
            <p:ph type="pic" idx="5"/>
          </p:nvPr>
        </p:nvSpPr>
        <p:spPr>
          <a:xfrm>
            <a:off x="9163878" y="2212975"/>
            <a:ext cx="3028122"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4 rounded images">
  <p:cSld name="9_4 rounded images">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2" name="Google Shape;182;p37"/>
          <p:cNvSpPr>
            <a:spLocks noGrp="1"/>
          </p:cNvSpPr>
          <p:nvPr>
            <p:ph type="pic" idx="2"/>
          </p:nvPr>
        </p:nvSpPr>
        <p:spPr>
          <a:xfrm>
            <a:off x="4678364"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3" name="Google Shape;183;p37"/>
          <p:cNvSpPr>
            <a:spLocks noGrp="1"/>
          </p:cNvSpPr>
          <p:nvPr>
            <p:ph type="pic" idx="3"/>
          </p:nvPr>
        </p:nvSpPr>
        <p:spPr>
          <a:xfrm>
            <a:off x="4678364"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4" name="Google Shape;184;p37"/>
          <p:cNvSpPr>
            <a:spLocks noGrp="1"/>
          </p:cNvSpPr>
          <p:nvPr>
            <p:ph type="pic" idx="4"/>
          </p:nvPr>
        </p:nvSpPr>
        <p:spPr>
          <a:xfrm>
            <a:off x="6222242"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5" name="Google Shape;185;p37"/>
          <p:cNvSpPr>
            <a:spLocks noGrp="1"/>
          </p:cNvSpPr>
          <p:nvPr>
            <p:ph type="pic" idx="5"/>
          </p:nvPr>
        </p:nvSpPr>
        <p:spPr>
          <a:xfrm>
            <a:off x="6222242"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0_4 rounded images">
  <p:cSld name="10_4 rounded images">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3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9" name="Google Shape;189;p38"/>
          <p:cNvSpPr>
            <a:spLocks noGrp="1"/>
          </p:cNvSpPr>
          <p:nvPr>
            <p:ph type="pic" idx="2"/>
          </p:nvPr>
        </p:nvSpPr>
        <p:spPr>
          <a:xfrm>
            <a:off x="838200"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0" name="Google Shape;190;p38"/>
          <p:cNvSpPr>
            <a:spLocks noGrp="1"/>
          </p:cNvSpPr>
          <p:nvPr>
            <p:ph type="pic" idx="3"/>
          </p:nvPr>
        </p:nvSpPr>
        <p:spPr>
          <a:xfrm>
            <a:off x="838200"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1" name="Google Shape;191;p38"/>
          <p:cNvSpPr>
            <a:spLocks noGrp="1"/>
          </p:cNvSpPr>
          <p:nvPr>
            <p:ph type="pic" idx="4"/>
          </p:nvPr>
        </p:nvSpPr>
        <p:spPr>
          <a:xfrm>
            <a:off x="6195737"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2" name="Google Shape;192;p38"/>
          <p:cNvSpPr>
            <a:spLocks noGrp="1"/>
          </p:cNvSpPr>
          <p:nvPr>
            <p:ph type="pic" idx="5"/>
          </p:nvPr>
        </p:nvSpPr>
        <p:spPr>
          <a:xfrm>
            <a:off x="6195737"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3" name="Google Shape;193;p38"/>
          <p:cNvSpPr/>
          <p:nvPr/>
        </p:nvSpPr>
        <p:spPr>
          <a:xfrm>
            <a:off x="2372139" y="2027444"/>
            <a:ext cx="53009" cy="15506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4" name="Google Shape;194;p38"/>
          <p:cNvSpPr/>
          <p:nvPr/>
        </p:nvSpPr>
        <p:spPr>
          <a:xfrm>
            <a:off x="2355919" y="3768654"/>
            <a:ext cx="53009" cy="155064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5" name="Google Shape;195;p38"/>
          <p:cNvSpPr/>
          <p:nvPr/>
        </p:nvSpPr>
        <p:spPr>
          <a:xfrm>
            <a:off x="7732644" y="2027444"/>
            <a:ext cx="53009" cy="1550642"/>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6" name="Google Shape;196;p38"/>
          <p:cNvSpPr/>
          <p:nvPr/>
        </p:nvSpPr>
        <p:spPr>
          <a:xfrm>
            <a:off x="7732643" y="3768654"/>
            <a:ext cx="53009" cy="1550642"/>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_4 circle images">
  <p:cSld name="10_4 circle images">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9"/>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0" name="Google Shape;200;p39"/>
          <p:cNvSpPr>
            <a:spLocks noGrp="1"/>
          </p:cNvSpPr>
          <p:nvPr>
            <p:ph type="pic" idx="2"/>
          </p:nvPr>
        </p:nvSpPr>
        <p:spPr>
          <a:xfrm>
            <a:off x="4288668"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1" name="Google Shape;201;p39"/>
          <p:cNvSpPr>
            <a:spLocks noGrp="1"/>
          </p:cNvSpPr>
          <p:nvPr>
            <p:ph type="pic" idx="3"/>
          </p:nvPr>
        </p:nvSpPr>
        <p:spPr>
          <a:xfrm>
            <a:off x="4288668"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2" name="Google Shape;202;p39"/>
          <p:cNvSpPr>
            <a:spLocks noGrp="1"/>
          </p:cNvSpPr>
          <p:nvPr>
            <p:ph type="pic" idx="4"/>
          </p:nvPr>
        </p:nvSpPr>
        <p:spPr>
          <a:xfrm>
            <a:off x="6090965"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3" name="Google Shape;203;p39"/>
          <p:cNvSpPr>
            <a:spLocks noGrp="1"/>
          </p:cNvSpPr>
          <p:nvPr>
            <p:ph type="pic" idx="5"/>
          </p:nvPr>
        </p:nvSpPr>
        <p:spPr>
          <a:xfrm>
            <a:off x="6090965"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_2  images with text">
  <p:cSld name="10_2  images with 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Google Shape;206;p4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7" name="Google Shape;207;p40"/>
          <p:cNvSpPr>
            <a:spLocks noGrp="1"/>
          </p:cNvSpPr>
          <p:nvPr>
            <p:ph type="pic" idx="2"/>
          </p:nvPr>
        </p:nvSpPr>
        <p:spPr>
          <a:xfrm>
            <a:off x="83820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8" name="Google Shape;208;p40"/>
          <p:cNvSpPr>
            <a:spLocks noGrp="1"/>
          </p:cNvSpPr>
          <p:nvPr>
            <p:ph type="pic" idx="3"/>
          </p:nvPr>
        </p:nvSpPr>
        <p:spPr>
          <a:xfrm>
            <a:off x="618177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9" name="Google Shape;209;p40"/>
          <p:cNvSpPr txBox="1">
            <a:spLocks noGrp="1"/>
          </p:cNvSpPr>
          <p:nvPr>
            <p:ph type="body" idx="4"/>
          </p:nvPr>
        </p:nvSpPr>
        <p:spPr>
          <a:xfrm>
            <a:off x="3391507"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0" name="Google Shape;210;p40"/>
          <p:cNvSpPr txBox="1">
            <a:spLocks noGrp="1"/>
          </p:cNvSpPr>
          <p:nvPr>
            <p:ph type="body" idx="5"/>
          </p:nvPr>
        </p:nvSpPr>
        <p:spPr>
          <a:xfrm>
            <a:off x="8721588"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one images with text">
  <p:cSld name="11_one images with 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3" name="Google Shape;213;p41"/>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4" name="Google Shape;214;p41"/>
          <p:cNvSpPr>
            <a:spLocks noGrp="1"/>
          </p:cNvSpPr>
          <p:nvPr>
            <p:ph type="pic" idx="2"/>
          </p:nvPr>
        </p:nvSpPr>
        <p:spPr>
          <a:xfrm>
            <a:off x="930965" y="1984376"/>
            <a:ext cx="5165035" cy="353568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 image placeholder">
  <p:cSld name="3 image placeholder">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Google Shape;217;p42"/>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8" name="Google Shape;218;p42"/>
          <p:cNvSpPr>
            <a:spLocks noGrp="1"/>
          </p:cNvSpPr>
          <p:nvPr>
            <p:ph type="pic" idx="2"/>
          </p:nvPr>
        </p:nvSpPr>
        <p:spPr>
          <a:xfrm>
            <a:off x="838200"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9" name="Google Shape;219;p42"/>
          <p:cNvSpPr>
            <a:spLocks noGrp="1"/>
          </p:cNvSpPr>
          <p:nvPr>
            <p:ph type="pic" idx="3"/>
          </p:nvPr>
        </p:nvSpPr>
        <p:spPr>
          <a:xfrm>
            <a:off x="4485861"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0" name="Google Shape;220;p42"/>
          <p:cNvSpPr>
            <a:spLocks noGrp="1"/>
          </p:cNvSpPr>
          <p:nvPr>
            <p:ph type="pic" idx="4"/>
          </p:nvPr>
        </p:nvSpPr>
        <p:spPr>
          <a:xfrm>
            <a:off x="8133522"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Circle">
  <p:cSld name="7_Circle">
    <p:spTree>
      <p:nvGrpSpPr>
        <p:cNvPr id="1" name="Shape 221"/>
        <p:cNvGrpSpPr/>
        <p:nvPr/>
      </p:nvGrpSpPr>
      <p:grpSpPr>
        <a:xfrm>
          <a:off x="0" y="0"/>
          <a:ext cx="0" cy="0"/>
          <a:chOff x="0" y="0"/>
          <a:chExt cx="0" cy="0"/>
        </a:xfrm>
      </p:grpSpPr>
      <p:sp>
        <p:nvSpPr>
          <p:cNvPr id="222" name="Google Shape;222;p43"/>
          <p:cNvSpPr>
            <a:spLocks noGrp="1"/>
          </p:cNvSpPr>
          <p:nvPr>
            <p:ph type="pic" idx="2"/>
          </p:nvPr>
        </p:nvSpPr>
        <p:spPr>
          <a:xfrm>
            <a:off x="124066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3" name="Google Shape;223;p43"/>
          <p:cNvSpPr>
            <a:spLocks noGrp="1"/>
          </p:cNvSpPr>
          <p:nvPr>
            <p:ph type="pic" idx="3"/>
          </p:nvPr>
        </p:nvSpPr>
        <p:spPr>
          <a:xfrm>
            <a:off x="378623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4" name="Google Shape;224;p43"/>
          <p:cNvSpPr>
            <a:spLocks noGrp="1"/>
          </p:cNvSpPr>
          <p:nvPr>
            <p:ph type="pic" idx="4"/>
          </p:nvPr>
        </p:nvSpPr>
        <p:spPr>
          <a:xfrm>
            <a:off x="902976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5" name="Google Shape;225;p43"/>
          <p:cNvSpPr>
            <a:spLocks noGrp="1"/>
          </p:cNvSpPr>
          <p:nvPr>
            <p:ph type="pic" idx="5"/>
          </p:nvPr>
        </p:nvSpPr>
        <p:spPr>
          <a:xfrm>
            <a:off x="640799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6" name="Google Shape;226;p43"/>
          <p:cNvSpPr>
            <a:spLocks noGrp="1"/>
          </p:cNvSpPr>
          <p:nvPr>
            <p:ph type="pic" idx="6"/>
          </p:nvPr>
        </p:nvSpPr>
        <p:spPr>
          <a:xfrm>
            <a:off x="124066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7" name="Google Shape;227;p43"/>
          <p:cNvSpPr>
            <a:spLocks noGrp="1"/>
          </p:cNvSpPr>
          <p:nvPr>
            <p:ph type="pic" idx="7"/>
          </p:nvPr>
        </p:nvSpPr>
        <p:spPr>
          <a:xfrm>
            <a:off x="378623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8" name="Google Shape;228;p43"/>
          <p:cNvSpPr>
            <a:spLocks noGrp="1"/>
          </p:cNvSpPr>
          <p:nvPr>
            <p:ph type="pic" idx="8"/>
          </p:nvPr>
        </p:nvSpPr>
        <p:spPr>
          <a:xfrm>
            <a:off x="902976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9" name="Google Shape;229;p43"/>
          <p:cNvSpPr>
            <a:spLocks noGrp="1"/>
          </p:cNvSpPr>
          <p:nvPr>
            <p:ph type="pic" idx="9"/>
          </p:nvPr>
        </p:nvSpPr>
        <p:spPr>
          <a:xfrm>
            <a:off x="640799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0" name="Google Shape;230;p4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4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8 Box">
  <p:cSld name="9_8 Box">
    <p:spTree>
      <p:nvGrpSpPr>
        <p:cNvPr id="1" name="Shape 232"/>
        <p:cNvGrpSpPr/>
        <p:nvPr/>
      </p:nvGrpSpPr>
      <p:grpSpPr>
        <a:xfrm>
          <a:off x="0" y="0"/>
          <a:ext cx="0" cy="0"/>
          <a:chOff x="0" y="0"/>
          <a:chExt cx="0" cy="0"/>
        </a:xfrm>
      </p:grpSpPr>
      <p:sp>
        <p:nvSpPr>
          <p:cNvPr id="233" name="Google Shape;233;p44"/>
          <p:cNvSpPr>
            <a:spLocks noGrp="1"/>
          </p:cNvSpPr>
          <p:nvPr>
            <p:ph type="pic" idx="2"/>
          </p:nvPr>
        </p:nvSpPr>
        <p:spPr>
          <a:xfrm>
            <a:off x="124066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4" name="Google Shape;234;p44"/>
          <p:cNvSpPr>
            <a:spLocks noGrp="1"/>
          </p:cNvSpPr>
          <p:nvPr>
            <p:ph type="pic" idx="3"/>
          </p:nvPr>
        </p:nvSpPr>
        <p:spPr>
          <a:xfrm>
            <a:off x="378623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5" name="Google Shape;235;p44"/>
          <p:cNvSpPr>
            <a:spLocks noGrp="1"/>
          </p:cNvSpPr>
          <p:nvPr>
            <p:ph type="pic" idx="4"/>
          </p:nvPr>
        </p:nvSpPr>
        <p:spPr>
          <a:xfrm>
            <a:off x="902976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6" name="Google Shape;236;p44"/>
          <p:cNvSpPr>
            <a:spLocks noGrp="1"/>
          </p:cNvSpPr>
          <p:nvPr>
            <p:ph type="pic" idx="5"/>
          </p:nvPr>
        </p:nvSpPr>
        <p:spPr>
          <a:xfrm>
            <a:off x="640799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7" name="Google Shape;237;p44"/>
          <p:cNvSpPr>
            <a:spLocks noGrp="1"/>
          </p:cNvSpPr>
          <p:nvPr>
            <p:ph type="pic" idx="6"/>
          </p:nvPr>
        </p:nvSpPr>
        <p:spPr>
          <a:xfrm>
            <a:off x="124066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8" name="Google Shape;238;p44"/>
          <p:cNvSpPr>
            <a:spLocks noGrp="1"/>
          </p:cNvSpPr>
          <p:nvPr>
            <p:ph type="pic" idx="7"/>
          </p:nvPr>
        </p:nvSpPr>
        <p:spPr>
          <a:xfrm>
            <a:off x="378623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9" name="Google Shape;239;p44"/>
          <p:cNvSpPr>
            <a:spLocks noGrp="1"/>
          </p:cNvSpPr>
          <p:nvPr>
            <p:ph type="pic" idx="8"/>
          </p:nvPr>
        </p:nvSpPr>
        <p:spPr>
          <a:xfrm>
            <a:off x="902976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0" name="Google Shape;240;p44"/>
          <p:cNvSpPr>
            <a:spLocks noGrp="1"/>
          </p:cNvSpPr>
          <p:nvPr>
            <p:ph type="pic" idx="9"/>
          </p:nvPr>
        </p:nvSpPr>
        <p:spPr>
          <a:xfrm>
            <a:off x="640799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1" name="Google Shape;241;p4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2" name="Google Shape;242;p4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Cover color">
  <p:cSld name="6_Cover color">
    <p:bg>
      <p:bgPr>
        <a:solidFill>
          <a:schemeClr val="dk2"/>
        </a:solid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image box with text">
  <p:cSld name="9_image box with text">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45"/>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6" name="Google Shape;246;p45"/>
          <p:cNvSpPr txBox="1">
            <a:spLocks noGrp="1"/>
          </p:cNvSpPr>
          <p:nvPr>
            <p:ph type="body" idx="2"/>
          </p:nvPr>
        </p:nvSpPr>
        <p:spPr>
          <a:xfrm>
            <a:off x="914400"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7" name="Google Shape;247;p45"/>
          <p:cNvSpPr txBox="1">
            <a:spLocks noGrp="1"/>
          </p:cNvSpPr>
          <p:nvPr>
            <p:ph type="body" idx="3"/>
          </p:nvPr>
        </p:nvSpPr>
        <p:spPr>
          <a:xfrm>
            <a:off x="3554984"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8" name="Google Shape;248;p45"/>
          <p:cNvSpPr txBox="1">
            <a:spLocks noGrp="1"/>
          </p:cNvSpPr>
          <p:nvPr>
            <p:ph type="body" idx="4"/>
          </p:nvPr>
        </p:nvSpPr>
        <p:spPr>
          <a:xfrm>
            <a:off x="6195568"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9" name="Google Shape;249;p45"/>
          <p:cNvSpPr txBox="1">
            <a:spLocks noGrp="1"/>
          </p:cNvSpPr>
          <p:nvPr>
            <p:ph type="body" idx="5"/>
          </p:nvPr>
        </p:nvSpPr>
        <p:spPr>
          <a:xfrm>
            <a:off x="8836152"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0" name="Google Shape;250;p45"/>
          <p:cNvSpPr>
            <a:spLocks noGrp="1"/>
          </p:cNvSpPr>
          <p:nvPr>
            <p:ph type="pic" idx="6"/>
          </p:nvPr>
        </p:nvSpPr>
        <p:spPr>
          <a:xfrm>
            <a:off x="914401"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1" name="Google Shape;251;p45"/>
          <p:cNvSpPr>
            <a:spLocks noGrp="1"/>
          </p:cNvSpPr>
          <p:nvPr>
            <p:ph type="pic" idx="7"/>
          </p:nvPr>
        </p:nvSpPr>
        <p:spPr>
          <a:xfrm>
            <a:off x="3554984"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2" name="Google Shape;252;p45"/>
          <p:cNvSpPr>
            <a:spLocks noGrp="1"/>
          </p:cNvSpPr>
          <p:nvPr>
            <p:ph type="pic" idx="8"/>
          </p:nvPr>
        </p:nvSpPr>
        <p:spPr>
          <a:xfrm>
            <a:off x="6195568"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3" name="Google Shape;253;p45"/>
          <p:cNvSpPr>
            <a:spLocks noGrp="1"/>
          </p:cNvSpPr>
          <p:nvPr>
            <p:ph type="pic" idx="9"/>
          </p:nvPr>
        </p:nvSpPr>
        <p:spPr>
          <a:xfrm>
            <a:off x="8836152"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 six image box-text">
  <p:cSld name="10_ six image box-text">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6" name="Google Shape;256;p46"/>
          <p:cNvSpPr>
            <a:spLocks noGrp="1"/>
          </p:cNvSpPr>
          <p:nvPr>
            <p:ph type="pic" idx="2"/>
          </p:nvPr>
        </p:nvSpPr>
        <p:spPr>
          <a:xfrm>
            <a:off x="914400"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7" name="Google Shape;257;p46"/>
          <p:cNvSpPr>
            <a:spLocks noGrp="1"/>
          </p:cNvSpPr>
          <p:nvPr>
            <p:ph type="pic" idx="3"/>
          </p:nvPr>
        </p:nvSpPr>
        <p:spPr>
          <a:xfrm>
            <a:off x="4431792"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8" name="Google Shape;258;p46"/>
          <p:cNvSpPr>
            <a:spLocks noGrp="1"/>
          </p:cNvSpPr>
          <p:nvPr>
            <p:ph type="pic" idx="4"/>
          </p:nvPr>
        </p:nvSpPr>
        <p:spPr>
          <a:xfrm>
            <a:off x="7949184"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9" name="Google Shape;259;p46"/>
          <p:cNvSpPr>
            <a:spLocks noGrp="1"/>
          </p:cNvSpPr>
          <p:nvPr>
            <p:ph type="pic" idx="5"/>
          </p:nvPr>
        </p:nvSpPr>
        <p:spPr>
          <a:xfrm>
            <a:off x="914400"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0" name="Google Shape;260;p46"/>
          <p:cNvSpPr>
            <a:spLocks noGrp="1"/>
          </p:cNvSpPr>
          <p:nvPr>
            <p:ph type="pic" idx="6"/>
          </p:nvPr>
        </p:nvSpPr>
        <p:spPr>
          <a:xfrm>
            <a:off x="4431792"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1" name="Google Shape;261;p46"/>
          <p:cNvSpPr>
            <a:spLocks noGrp="1"/>
          </p:cNvSpPr>
          <p:nvPr>
            <p:ph type="pic" idx="7"/>
          </p:nvPr>
        </p:nvSpPr>
        <p:spPr>
          <a:xfrm>
            <a:off x="7949184"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_Cover image">
  <p:cSld name="2_Cover image">
    <p:spTree>
      <p:nvGrpSpPr>
        <p:cNvPr id="1" name="Shape 262"/>
        <p:cNvGrpSpPr/>
        <p:nvPr/>
      </p:nvGrpSpPr>
      <p:grpSpPr>
        <a:xfrm>
          <a:off x="0" y="0"/>
          <a:ext cx="0" cy="0"/>
          <a:chOff x="0" y="0"/>
          <a:chExt cx="0" cy="0"/>
        </a:xfrm>
      </p:grpSpPr>
      <p:sp>
        <p:nvSpPr>
          <p:cNvPr id="263" name="Google Shape;263;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over color">
  <p:cSld name="5_Cover color">
    <p:bg>
      <p:bgPr>
        <a:solidFill>
          <a:schemeClr val="accent3"/>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Cover color">
  <p:cSld name="7_Cover color">
    <p:bg>
      <p:bgPr>
        <a:solidFill>
          <a:schemeClr val="accent2"/>
        </a:solid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over color">
  <p:cSld name="9_Cover color">
    <p:bg>
      <p:bgPr>
        <a:solidFill>
          <a:schemeClr val="accent4"/>
        </a:solid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over color">
  <p:cSld name="8_Cover color">
    <p:bg>
      <p:bgPr>
        <a:solidFill>
          <a:schemeClr val="accent5"/>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Cover color1">
  <p:cSld name="10_Cover color1">
    <p:bg>
      <p:bgPr>
        <a:solidFill>
          <a:srgbClr val="E62865"/>
        </a:solidFill>
        <a:effectLst/>
      </p:bgPr>
    </p:bg>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Open Sans Light"/>
              <a:buNone/>
              <a:defRPr sz="44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Open Sans Light"/>
                <a:ea typeface="Open Sans Light"/>
                <a:cs typeface="Open Sans Light"/>
                <a:sym typeface="Open Sans Light"/>
              </a:defRPr>
            </a:lvl1pPr>
            <a:lvl2pPr marL="0" marR="0" lvl="1" indent="0" algn="r" rtl="0">
              <a:spcBef>
                <a:spcPts val="0"/>
              </a:spcBef>
              <a:buNone/>
              <a:defRPr sz="1200" b="0" i="0" u="none" strike="noStrike" cap="none">
                <a:solidFill>
                  <a:schemeClr val="dk1"/>
                </a:solidFill>
                <a:latin typeface="Open Sans Light"/>
                <a:ea typeface="Open Sans Light"/>
                <a:cs typeface="Open Sans Light"/>
                <a:sym typeface="Open Sans Light"/>
              </a:defRPr>
            </a:lvl2pPr>
            <a:lvl3pPr marL="0" marR="0" lvl="2" indent="0" algn="r" rtl="0">
              <a:spcBef>
                <a:spcPts val="0"/>
              </a:spcBef>
              <a:buNone/>
              <a:defRPr sz="1200" b="0" i="0" u="none" strike="noStrike" cap="none">
                <a:solidFill>
                  <a:schemeClr val="dk1"/>
                </a:solidFill>
                <a:latin typeface="Open Sans Light"/>
                <a:ea typeface="Open Sans Light"/>
                <a:cs typeface="Open Sans Light"/>
                <a:sym typeface="Open Sans Light"/>
              </a:defRPr>
            </a:lvl3pPr>
            <a:lvl4pPr marL="0" marR="0" lvl="3" indent="0" algn="r" rtl="0">
              <a:spcBef>
                <a:spcPts val="0"/>
              </a:spcBef>
              <a:buNone/>
              <a:defRPr sz="1200" b="0" i="0" u="none" strike="noStrike" cap="none">
                <a:solidFill>
                  <a:schemeClr val="dk1"/>
                </a:solidFill>
                <a:latin typeface="Open Sans Light"/>
                <a:ea typeface="Open Sans Light"/>
                <a:cs typeface="Open Sans Light"/>
                <a:sym typeface="Open Sans Light"/>
              </a:defRPr>
            </a:lvl4pPr>
            <a:lvl5pPr marL="0" marR="0" lvl="4" indent="0" algn="r" rtl="0">
              <a:spcBef>
                <a:spcPts val="0"/>
              </a:spcBef>
              <a:buNone/>
              <a:defRPr sz="1200" b="0" i="0" u="none" strike="noStrike" cap="none">
                <a:solidFill>
                  <a:schemeClr val="dk1"/>
                </a:solidFill>
                <a:latin typeface="Open Sans Light"/>
                <a:ea typeface="Open Sans Light"/>
                <a:cs typeface="Open Sans Light"/>
                <a:sym typeface="Open Sans Light"/>
              </a:defRPr>
            </a:lvl5pPr>
            <a:lvl6pPr marL="0" marR="0" lvl="5" indent="0" algn="r" rtl="0">
              <a:spcBef>
                <a:spcPts val="0"/>
              </a:spcBef>
              <a:buNone/>
              <a:defRPr sz="1200" b="0" i="0" u="none" strike="noStrike" cap="none">
                <a:solidFill>
                  <a:schemeClr val="dk1"/>
                </a:solidFill>
                <a:latin typeface="Open Sans Light"/>
                <a:ea typeface="Open Sans Light"/>
                <a:cs typeface="Open Sans Light"/>
                <a:sym typeface="Open Sans Light"/>
              </a:defRPr>
            </a:lvl6pPr>
            <a:lvl7pPr marL="0" marR="0" lvl="6" indent="0" algn="r" rtl="0">
              <a:spcBef>
                <a:spcPts val="0"/>
              </a:spcBef>
              <a:buNone/>
              <a:defRPr sz="1200" b="0" i="0" u="none" strike="noStrike" cap="none">
                <a:solidFill>
                  <a:schemeClr val="dk1"/>
                </a:solidFill>
                <a:latin typeface="Open Sans Light"/>
                <a:ea typeface="Open Sans Light"/>
                <a:cs typeface="Open Sans Light"/>
                <a:sym typeface="Open Sans Light"/>
              </a:defRPr>
            </a:lvl7pPr>
            <a:lvl8pPr marL="0" marR="0" lvl="7" indent="0" algn="r" rtl="0">
              <a:spcBef>
                <a:spcPts val="0"/>
              </a:spcBef>
              <a:buNone/>
              <a:defRPr sz="1200" b="0" i="0" u="none" strike="noStrike" cap="none">
                <a:solidFill>
                  <a:schemeClr val="dk1"/>
                </a:solidFill>
                <a:latin typeface="Open Sans Light"/>
                <a:ea typeface="Open Sans Light"/>
                <a:cs typeface="Open Sans Light"/>
                <a:sym typeface="Open Sans Light"/>
              </a:defRPr>
            </a:lvl8pPr>
            <a:lvl9pPr marL="0" marR="0" lvl="8" indent="0" algn="r" rtl="0">
              <a:spcBef>
                <a:spcPts val="0"/>
              </a:spcBef>
              <a:buNone/>
              <a:defRPr sz="1200" b="0" i="0" u="none" strike="noStrike" cap="none">
                <a:solidFill>
                  <a:schemeClr val="dk1"/>
                </a:solidFill>
                <a:latin typeface="Open Sans Light"/>
                <a:ea typeface="Open Sans Light"/>
                <a:cs typeface="Open Sans Light"/>
                <a:sym typeface="Open Sans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1"/>
          <p:cNvSpPr txBox="1">
            <a:spLocks noGrp="1"/>
          </p:cNvSpPr>
          <p:nvPr>
            <p:ph type="body" idx="1"/>
          </p:nvPr>
        </p:nvSpPr>
        <p:spPr>
          <a:xfrm>
            <a:off x="838200" y="1825625"/>
            <a:ext cx="10515600" cy="4018584"/>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mmunity.pega.com/knowledgebase/articles/decision-management/84/anticipating-customer-behavior-and-business-events-using-predictions"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C50"/>
        </a:solidFill>
        <a:effectLst/>
      </p:bgPr>
    </p:bg>
    <p:spTree>
      <p:nvGrpSpPr>
        <p:cNvPr id="1" name="Shape 267"/>
        <p:cNvGrpSpPr/>
        <p:nvPr/>
      </p:nvGrpSpPr>
      <p:grpSpPr>
        <a:xfrm>
          <a:off x="0" y="0"/>
          <a:ext cx="0" cy="0"/>
          <a:chOff x="0" y="0"/>
          <a:chExt cx="0" cy="0"/>
        </a:xfrm>
      </p:grpSpPr>
      <p:sp>
        <p:nvSpPr>
          <p:cNvPr id="268" name="Google Shape;268;p48"/>
          <p:cNvSpPr/>
          <p:nvPr/>
        </p:nvSpPr>
        <p:spPr>
          <a:xfrm>
            <a:off x="874059" y="3643328"/>
            <a:ext cx="9802905" cy="127419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  PEGA Decisioning Essentials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Using Predictions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5509200"/>
          </a:xfrm>
          <a:prstGeom prst="rect">
            <a:avLst/>
          </a:prstGeom>
          <a:noFill/>
        </p:spPr>
        <p:txBody>
          <a:bodyPr wrap="square">
            <a:spAutoFit/>
          </a:bodyPr>
          <a:lstStyle/>
          <a:p>
            <a:r>
              <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Next we need to add the prediction shape to the strategy </a:t>
            </a:r>
            <a:r>
              <a:rPr lang="en-IN"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inorder</a:t>
            </a:r>
            <a:r>
              <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 make it learning and the adaptive model will be updated </a:t>
            </a:r>
            <a:r>
              <a:rPr lang="en-IN"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everytime</a:t>
            </a:r>
            <a:r>
              <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u run the strategy.</a:t>
            </a: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F</a:t>
            </a:r>
            <a:r>
              <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or example:</a:t>
            </a:r>
          </a:p>
          <a:p>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To determine which of your phones a customer is most likely to buy, connect the Phones Proposition Data shape to the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PredictCustomerAcceptance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Prediction shape.</a:t>
            </a:r>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Result –</a:t>
            </a:r>
            <a:endPar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Prediction shape returns a propensity score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pyPropensity</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for each source element. Notice all propensity is 0.5 since we have no responses.</a:t>
            </a:r>
          </a:p>
          <a:p>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For example, a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PredictCustomerAcceptance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Prediction shape calculates the customer propensity to select each offer from the Phones Proposition Data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shape.You</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can now select the top propensity offer by connecting the Prediction shape to a Prioritize shape</a:t>
            </a: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980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Updating Prediction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2092881"/>
          </a:xfrm>
          <a:prstGeom prst="rect">
            <a:avLst/>
          </a:prstGeom>
          <a:noFill/>
        </p:spPr>
        <p:txBody>
          <a:bodyPr wrap="square">
            <a:spAutoFit/>
          </a:bodyPr>
          <a:lstStyle/>
          <a:p>
            <a:pPr lvl="0">
              <a:defRPr sz="1800" b="0">
                <a:solidFill>
                  <a:srgbClr val="000000"/>
                </a:solidFill>
              </a:defRPr>
            </a:pPr>
            <a:r>
              <a:rPr lang="en-US" sz="14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50% of Chances that the offer can be accepted when propensity is 0.5</a:t>
            </a:r>
          </a:p>
          <a:p>
            <a:pPr lvl="0">
              <a:defRPr sz="1800" b="0">
                <a:solidFill>
                  <a:srgbClr val="000000"/>
                </a:solidFill>
              </a:defRPr>
            </a:pPr>
            <a:endParaRPr 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We can update the prediction as we start receiving customer responses with the predictors that are having high performance rate and success rate from the adaptive model. </a:t>
            </a: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Navigate to prediction and add more predictors or delete unnecessary ones by clicking configure link.</a:t>
            </a: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Save results to your application SR Class.</a:t>
            </a:r>
          </a:p>
          <a:p>
            <a:pPr lvl="0">
              <a:defRPr sz="1800" b="0">
                <a:solidFill>
                  <a:srgbClr val="000000"/>
                </a:solidFill>
              </a:defRPr>
            </a:pPr>
            <a:endParaRPr lang="en-US" sz="14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8D40520-3589-4B6A-B53B-CE8A713542A3}"/>
              </a:ext>
            </a:extLst>
          </p:cNvPr>
          <p:cNvPicPr>
            <a:picLocks noChangeAspect="1"/>
          </p:cNvPicPr>
          <p:nvPr/>
        </p:nvPicPr>
        <p:blipFill>
          <a:blip r:embed="rId3"/>
          <a:stretch>
            <a:fillRect/>
          </a:stretch>
        </p:blipFill>
        <p:spPr>
          <a:xfrm>
            <a:off x="7006541" y="3545877"/>
            <a:ext cx="3105482" cy="2532466"/>
          </a:xfrm>
          <a:prstGeom prst="rect">
            <a:avLst/>
          </a:prstGeom>
        </p:spPr>
      </p:pic>
      <p:pic>
        <p:nvPicPr>
          <p:cNvPr id="9" name="Picture 8">
            <a:extLst>
              <a:ext uri="{FF2B5EF4-FFF2-40B4-BE49-F238E27FC236}">
                <a16:creationId xmlns:a16="http://schemas.microsoft.com/office/drawing/2014/main" id="{E1A60D3A-05DD-41AC-9A38-0BFD5CFB1688}"/>
              </a:ext>
            </a:extLst>
          </p:cNvPr>
          <p:cNvPicPr>
            <a:picLocks noChangeAspect="1"/>
          </p:cNvPicPr>
          <p:nvPr/>
        </p:nvPicPr>
        <p:blipFill>
          <a:blip r:embed="rId4"/>
          <a:stretch>
            <a:fillRect/>
          </a:stretch>
        </p:blipFill>
        <p:spPr>
          <a:xfrm>
            <a:off x="3312289" y="3273486"/>
            <a:ext cx="2954851" cy="3124200"/>
          </a:xfrm>
          <a:prstGeom prst="rect">
            <a:avLst/>
          </a:prstGeom>
        </p:spPr>
      </p:pic>
    </p:spTree>
    <p:extLst>
      <p:ext uri="{BB962C8B-B14F-4D97-AF65-F5344CB8AC3E}">
        <p14:creationId xmlns:p14="http://schemas.microsoft.com/office/powerpoint/2010/main" val="121819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Generated Rules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2031325"/>
          </a:xfrm>
          <a:prstGeom prst="rect">
            <a:avLst/>
          </a:prstGeom>
          <a:noFill/>
        </p:spPr>
        <p:txBody>
          <a:bodyPr wrap="square">
            <a:spAutoFit/>
          </a:bodyPr>
          <a:lstStyle/>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When we run a prediction, Below rules are created.</a:t>
            </a:r>
          </a:p>
          <a:p>
            <a:pPr marL="742950" lvl="0" indent="-742950" algn="l">
              <a:buAutoNum type="arabicPeriod"/>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Adaptive Model</a:t>
            </a:r>
          </a:p>
          <a:p>
            <a:pPr marL="742950" lvl="0" indent="-742950" algn="l">
              <a:buAutoNum type="arabicPeriod"/>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Prediction</a:t>
            </a:r>
          </a:p>
          <a:p>
            <a:pPr marL="742950" lvl="0" indent="-742950" algn="l">
              <a:buAutoNum type="arabicPeriod"/>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Strategy</a:t>
            </a:r>
          </a:p>
          <a:p>
            <a:pPr marL="742950" lvl="0" indent="-742950" algn="l">
              <a:buAutoNum type="arabicPeriod"/>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p>
            <a:pPr marL="742950" lvl="0" indent="-742950" algn="l">
              <a:buAutoNum type="arabicPeriod"/>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Adaptive Models are by default inactive unless having customer responses, Notice the monitor tab is empty. As customers respond, the model keeps learning</a:t>
            </a:r>
          </a:p>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And shows the graph to </a:t>
            </a:r>
            <a:r>
              <a:rPr lang="en-US" sz="14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analyse</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 the response.</a:t>
            </a:r>
          </a:p>
        </p:txBody>
      </p:sp>
    </p:spTree>
    <p:extLst>
      <p:ext uri="{BB962C8B-B14F-4D97-AF65-F5344CB8AC3E}">
        <p14:creationId xmlns:p14="http://schemas.microsoft.com/office/powerpoint/2010/main" val="52138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Unit Testing Prediction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2893100"/>
          </a:xfrm>
          <a:prstGeom prst="rect">
            <a:avLst/>
          </a:prstGeom>
          <a:noFill/>
        </p:spPr>
        <p:txBody>
          <a:bodyPr wrap="square">
            <a:spAutoFit/>
          </a:bodyPr>
          <a:lstStyle/>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Run the prediction standalone from three dots &gt; run to test the prediction before using in strategy.</a:t>
            </a: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marL="514350" lvl="0" indent="-514350">
              <a:buAutoNum type="arabicPeriod"/>
              <a:defRPr sz="1800">
                <a:solidFill>
                  <a:srgbClr val="000000"/>
                </a:solidFill>
              </a:defRPr>
            </a:pPr>
            <a:r>
              <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Select the data source as data set</a:t>
            </a:r>
          </a:p>
          <a:p>
            <a:pPr marL="514350" lvl="0" indent="-514350">
              <a:buAutoNum type="arabicPeriod"/>
              <a:defRPr sz="1800">
                <a:solidFill>
                  <a:srgbClr val="000000"/>
                </a:solidFill>
              </a:defRPr>
            </a:pPr>
            <a:r>
              <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Select a customer profile so that prediction runs on the profile analyses the predictors and generates the output</a:t>
            </a:r>
          </a:p>
          <a:p>
            <a:pPr marL="514350" lvl="0" indent="-514350">
              <a:buAutoNum type="arabicPeriod"/>
              <a:defRPr sz="1800">
                <a:solidFill>
                  <a:srgbClr val="000000"/>
                </a:solidFill>
              </a:defRPr>
            </a:pPr>
            <a:endPar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Since we got a prediction result </a:t>
            </a:r>
            <a:r>
              <a:rPr lang="en-US" sz="1400" b="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i.e</a:t>
            </a:r>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the propensity with output less than 0.5 which is low propensity.</a:t>
            </a:r>
          </a:p>
          <a:p>
            <a:pPr algn="l"/>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can try to modify the predictors by adding more relevant predictors or removing unnecessary </a:t>
            </a:r>
            <a:r>
              <a:rPr lang="en-US" sz="14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prectors.s</a:t>
            </a: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 predictors are more important for prediction to get high propensity offers.</a:t>
            </a:r>
            <a:endPar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514350" lvl="0" indent="-514350">
              <a:buAutoNum type="arabicPeriod"/>
              <a:defRPr sz="1800">
                <a:solidFill>
                  <a:srgbClr val="000000"/>
                </a:solidFill>
              </a:defRPr>
            </a:pPr>
            <a:endPar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p:txBody>
      </p:sp>
    </p:spTree>
    <p:extLst>
      <p:ext uri="{BB962C8B-B14F-4D97-AF65-F5344CB8AC3E}">
        <p14:creationId xmlns:p14="http://schemas.microsoft.com/office/powerpoint/2010/main" val="114459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20" y="3696863"/>
            <a:ext cx="4932852"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IN" sz="5400" b="0" i="0" u="none" strike="noStrike" cap="none" dirty="0">
                <a:solidFill>
                  <a:schemeClr val="dk1"/>
                </a:solidFill>
                <a:latin typeface="Lato Black"/>
                <a:ea typeface="Lato Black"/>
                <a:cs typeface="Lato Black"/>
                <a:sym typeface="Lato Black"/>
              </a:rPr>
              <a:t>Questions!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21057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255240" y="2194951"/>
            <a:ext cx="6190292" cy="925605"/>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Agenda – Session </a:t>
            </a:r>
            <a:r>
              <a:rPr lang="en-US" sz="5400" dirty="0">
                <a:solidFill>
                  <a:schemeClr val="dk1"/>
                </a:solidFill>
                <a:latin typeface="Lato Black"/>
                <a:ea typeface="Lato Black"/>
                <a:cs typeface="Lato Black"/>
                <a:sym typeface="Lato Black"/>
              </a:rPr>
              <a:t>8</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5180824" y="204600"/>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
        <p:nvSpPr>
          <p:cNvPr id="2" name="Google Shape;268;p48">
            <a:extLst>
              <a:ext uri="{FF2B5EF4-FFF2-40B4-BE49-F238E27FC236}">
                <a16:creationId xmlns:a16="http://schemas.microsoft.com/office/drawing/2014/main" id="{29E44BFF-5CE9-E2CE-2576-5CFD271917BB}"/>
              </a:ext>
            </a:extLst>
          </p:cNvPr>
          <p:cNvSpPr/>
          <p:nvPr/>
        </p:nvSpPr>
        <p:spPr>
          <a:xfrm>
            <a:off x="3255240" y="3274642"/>
            <a:ext cx="6190292" cy="925605"/>
          </a:xfrm>
          <a:prstGeom prst="rect">
            <a:avLst/>
          </a:prstGeom>
          <a:noFill/>
          <a:ln>
            <a:noFill/>
          </a:ln>
        </p:spPr>
        <p:txBody>
          <a:bodyPr spcFirstLastPara="1" wrap="square" lIns="91425" tIns="45700" rIns="91425" bIns="45700" anchor="t" anchorCtr="0">
            <a:noAutofit/>
          </a:bodyPr>
          <a:lstStyle/>
          <a:p>
            <a:pPr marL="207010" indent="-194945">
              <a:lnSpc>
                <a:spcPct val="100000"/>
              </a:lnSpc>
              <a:spcBef>
                <a:spcPts val="380"/>
              </a:spcBef>
              <a:buClr>
                <a:srgbClr val="FD4646"/>
              </a:buClr>
              <a:buChar char="•"/>
              <a:tabLst>
                <a:tab pos="207645" algn="l"/>
              </a:tabLst>
            </a:pPr>
            <a:r>
              <a:rPr lang="en-US" sz="2000" spc="-5"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Predictions</a:t>
            </a: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007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197204" y="1621289"/>
            <a:ext cx="9398524" cy="2800767"/>
          </a:xfrm>
          <a:prstGeom prst="rect">
            <a:avLst/>
          </a:prstGeom>
          <a:noFill/>
        </p:spPr>
        <p:txBody>
          <a:bodyPr wrap="square">
            <a:spAutoFit/>
          </a:bodyPr>
          <a:lstStyle/>
          <a:p>
            <a:pPr lvl="0" algn="l">
              <a:defRPr sz="1800"/>
            </a:pP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Models are AI learning models which are monitored and controlled in the prediction studio</a:t>
            </a:r>
          </a:p>
          <a:p>
            <a:pPr lvl="0" algn="l">
              <a:defRPr sz="1800"/>
            </a:pP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Which provide the below types of models.</a:t>
            </a:r>
          </a:p>
          <a:p>
            <a:pPr lvl="0" algn="l">
              <a:defRPr sz="1800"/>
            </a:pPr>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Predictions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 this work area, you can create predictions by answering several questions about what you want to predict. You can also access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manage, and run existing predictions withing your application.</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For more information about predictions, see </a:t>
            </a:r>
            <a:r>
              <a:rPr lang="en-US" altLang="en-US" sz="1600" u="sng"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hlinkClick r:id="rId3">
                  <a:extLst>
                    <a:ext uri="{A12FA001-AC4F-418D-AE19-62706E023703}">
                      <ahyp:hlinkClr xmlns:ahyp="http://schemas.microsoft.com/office/drawing/2018/hyperlinkcolor" val="tx"/>
                    </a:ext>
                  </a:extLst>
                </a:hlinkClick>
              </a:rPr>
              <a:t>Anticipating customer behavior and business events by using predictions</a:t>
            </a:r>
            <a:r>
              <a:rPr lang="en-US" alt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t>
            </a:r>
          </a:p>
          <a:p>
            <a:pPr lvl="0" algn="l">
              <a:defRPr sz="1800"/>
            </a:pPr>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Prediction Studio</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517715" y="1621289"/>
            <a:ext cx="9078013" cy="364285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Models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 this work area, you can access, sort, and manage predictive, adaptive, and text analytics models within your application. By default, </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models are displayed as tiles. Each model tile contains an icon for quick identification of model type, the model name, and the indication of whether the model is completed or being built.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 this work area, you can create and manage data sets or Interaction History summaries. In addition, you can access resources such as taxonomies or sentiment lexicons that provide features for building machine-learning models.</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Settings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This work area contains the global settings for model development, such as the internal database where model records and related </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resources are stored, their default application context, and model transparency policy.</a:t>
            </a:r>
          </a:p>
          <a:p>
            <a:pPr marL="114300">
              <a:lnSpc>
                <a:spcPts val="2735"/>
              </a:lnSpc>
              <a:spcBef>
                <a:spcPts val="100"/>
              </a:spcBef>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6888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Types of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517715" y="1621289"/>
            <a:ext cx="9078013" cy="4001095"/>
          </a:xfrm>
          <a:prstGeom prst="rect">
            <a:avLst/>
          </a:prstGeom>
          <a:noFill/>
        </p:spPr>
        <p:txBody>
          <a:bodyPr wrap="square">
            <a:spAutoFit/>
          </a:bodyPr>
          <a:lstStyle/>
          <a:p>
            <a:r>
              <a:rPr lang="en-IN"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Predictions</a:t>
            </a:r>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Create Predictions By Answering Set of Questions. Can create using Historical Data and Without Historical Data</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Adaptive Models -  </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These are Self-Learning Models that learn from the interaction history mainly gathering information from Adaptive Analytics Service.</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Predictive Models </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These require historical data and predictors </a:t>
            </a:r>
            <a:r>
              <a:rPr lang="en-US" sz="14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inorder</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 provide decisions but better and accurate compared to adaptive models</a:t>
            </a:r>
          </a:p>
          <a:p>
            <a:endParaRPr 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Text Analysis – </a:t>
            </a:r>
          </a:p>
          <a:p>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Used to extract,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analyse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and output text related data and provide valuable insights to the business.</a:t>
            </a: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597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Predictive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253765" y="1310262"/>
            <a:ext cx="9341963" cy="1754326"/>
          </a:xfrm>
          <a:prstGeom prst="rect">
            <a:avLst/>
          </a:prstGeom>
          <a:noFill/>
        </p:spPr>
        <p:txBody>
          <a:bodyPr wrap="square">
            <a:spAutoFit/>
          </a:bodyPr>
          <a:lstStyle/>
          <a:p>
            <a:pPr lvl="0">
              <a:defRPr sz="1800"/>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Predictive analytics predict customer behavior, such as the propensity of a customer to take up an offer or to cancel a subscription (churn), or the probability of a customer defaulting on a personal loan.</a:t>
            </a:r>
          </a:p>
          <a:p>
            <a:pPr lvl="0">
              <a:defRPr sz="1800"/>
            </a:pPr>
            <a:endPar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defRPr sz="1800"/>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These Models </a:t>
            </a:r>
            <a:r>
              <a:rPr lang="en-US" sz="18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do require previous customer interaction data</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 in order to apply the machine learning techniques </a:t>
            </a:r>
          </a:p>
        </p:txBody>
      </p:sp>
      <p:pic>
        <p:nvPicPr>
          <p:cNvPr id="5" name="Picture 4">
            <a:extLst>
              <a:ext uri="{FF2B5EF4-FFF2-40B4-BE49-F238E27FC236}">
                <a16:creationId xmlns:a16="http://schemas.microsoft.com/office/drawing/2014/main" id="{4E1EED72-F1D7-46C7-9C16-E6AEA76FCCC1}"/>
              </a:ext>
            </a:extLst>
          </p:cNvPr>
          <p:cNvPicPr>
            <a:picLocks noChangeAspect="1"/>
          </p:cNvPicPr>
          <p:nvPr/>
        </p:nvPicPr>
        <p:blipFill>
          <a:blip r:embed="rId3"/>
          <a:stretch>
            <a:fillRect/>
          </a:stretch>
        </p:blipFill>
        <p:spPr>
          <a:xfrm>
            <a:off x="4171950" y="3584514"/>
            <a:ext cx="3848100" cy="2684265"/>
          </a:xfrm>
          <a:prstGeom prst="rect">
            <a:avLst/>
          </a:prstGeom>
        </p:spPr>
      </p:pic>
    </p:spTree>
    <p:extLst>
      <p:ext uri="{BB962C8B-B14F-4D97-AF65-F5344CB8AC3E}">
        <p14:creationId xmlns:p14="http://schemas.microsoft.com/office/powerpoint/2010/main" val="203920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Predictive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838200" y="1225486"/>
            <a:ext cx="9974344" cy="2585323"/>
          </a:xfrm>
          <a:prstGeom prst="rect">
            <a:avLst/>
          </a:prstGeom>
          <a:noFill/>
        </p:spPr>
        <p:txBody>
          <a:bodyPr wrap="square">
            <a:spAutoFit/>
          </a:bodyPr>
          <a:lstStyle/>
          <a:p>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Predictive analytics predict customer behavior, such as the propensity of a customer to take up an offer or to cancel a subscription (churn), or the probability of a customer defaulting on a personal loan (Credit risk)</a:t>
            </a:r>
          </a:p>
          <a:p>
            <a:pPr lvl="0">
              <a:defRPr sz="1800"/>
            </a:pP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Light"/>
            </a:endParaRPr>
          </a:p>
          <a:p>
            <a:pPr lvl="0">
              <a:defRPr sz="1800"/>
            </a:pP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Light"/>
              </a:rPr>
              <a:t>For example. A Customer who recently lost a job who is having an active personal loan, the business can apply predictive models to understand the risk of defaulting the loan. Hence the predictive models require the customer data and their interactions.</a:t>
            </a:r>
          </a:p>
          <a:p>
            <a:pPr lvl="0">
              <a:defRPr sz="1800"/>
            </a:pPr>
            <a:b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Light"/>
              </a:rPr>
            </a:b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Light"/>
            </a:endParaRPr>
          </a:p>
        </p:txBody>
      </p:sp>
    </p:spTree>
    <p:extLst>
      <p:ext uri="{BB962C8B-B14F-4D97-AF65-F5344CB8AC3E}">
        <p14:creationId xmlns:p14="http://schemas.microsoft.com/office/powerpoint/2010/main" val="184120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Predictions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641023" y="1729701"/>
            <a:ext cx="8121531" cy="3231654"/>
          </a:xfrm>
          <a:prstGeom prst="rect">
            <a:avLst/>
          </a:prstGeom>
          <a:noFill/>
        </p:spPr>
        <p:txBody>
          <a:bodyPr wrap="square">
            <a:spAutoFit/>
          </a:bodyPr>
          <a:lstStyle/>
          <a:p>
            <a:pPr lvl="0" algn="l">
              <a:defRPr sz="1800"/>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Create predictions to </a:t>
            </a:r>
            <a:r>
              <a:rPr lang="en-US" sz="12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anticipate business events and customer behavior</a:t>
            </a: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 such as or the probability of a customer accepting an offer. We can use it in strategy.</a:t>
            </a:r>
          </a:p>
          <a:p>
            <a:pPr lvl="0" algn="l">
              <a:defRPr sz="1800"/>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With Historical Data - </a:t>
            </a: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Learn based on the customer previous history and interaction data. </a:t>
            </a:r>
            <a:r>
              <a:rPr lang="en-US" sz="12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i.e</a:t>
            </a: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 Outcomes of previous customer interactions.</a:t>
            </a:r>
          </a:p>
          <a:p>
            <a:pPr marL="342900" lvl="0" indent="-342900" algn="l">
              <a:buAutoNum type="arabicPeriod"/>
              <a:defRPr sz="1800"/>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lgn="l">
              <a:defRPr sz="1800"/>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Without Historical Data –</a:t>
            </a: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Learn based on the predictors selected as well as the answering to set of questions. </a:t>
            </a:r>
          </a:p>
          <a:p>
            <a:pPr>
              <a:defRPr sz="1800">
                <a:solidFill>
                  <a:srgbClr val="000000"/>
                </a:solidFill>
              </a:defRPr>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2 Types of Predictors </a:t>
            </a:r>
          </a:p>
          <a:p>
            <a:pPr>
              <a:defRPr sz="1800">
                <a:solidFill>
                  <a:srgbClr val="000000"/>
                </a:solidFill>
              </a:defRPr>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buAutoNum type="alphaLcPeriod"/>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Numeric – All Numeric fields</a:t>
            </a:r>
          </a:p>
          <a:p>
            <a:pPr marL="342900" indent="-342900">
              <a:buAutoNum type="alphaLcPeriod"/>
              <a:defRPr sz="1800">
                <a:solidFill>
                  <a:srgbClr val="000000"/>
                </a:solidFill>
              </a:defRPr>
            </a:pPr>
            <a:r>
              <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Categorical – All Non Numeric Fields.</a:t>
            </a:r>
          </a:p>
          <a:p>
            <a:pPr lvl="0">
              <a:defRPr sz="1800">
                <a:solidFill>
                  <a:srgbClr val="000000"/>
                </a:solidFill>
              </a:defRPr>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lvl="0" algn="l">
              <a:defRPr sz="1800"/>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marL="342900" lvl="0" indent="-342900" algn="l">
              <a:buAutoNum type="arabicPeriod"/>
              <a:defRPr sz="1800"/>
            </a:pPr>
            <a:endParaRPr lang="en-US" sz="12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p:txBody>
      </p:sp>
    </p:spTree>
    <p:extLst>
      <p:ext uri="{BB962C8B-B14F-4D97-AF65-F5344CB8AC3E}">
        <p14:creationId xmlns:p14="http://schemas.microsoft.com/office/powerpoint/2010/main" val="264811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Adaptive Model Generation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1446550"/>
          </a:xfrm>
          <a:prstGeom prst="rect">
            <a:avLst/>
          </a:prstGeom>
          <a:noFill/>
        </p:spPr>
        <p:txBody>
          <a:bodyPr wrap="square">
            <a:spAutoFit/>
          </a:bodyPr>
          <a:lstStyle/>
          <a:p>
            <a:pPr lvl="0" algn="l">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For Every </a:t>
            </a:r>
            <a:r>
              <a:rPr lang="en-US" sz="14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Prediction created without historical data</a:t>
            </a: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 an adaptive model rule is also generated.</a:t>
            </a:r>
          </a:p>
          <a:p>
            <a:pPr lvl="0" algn="l">
              <a:defRPr sz="1800"/>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p>
            <a:pPr>
              <a:defRPr sz="1800"/>
            </a:pPr>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rPr>
              <a:t>Since, these are predictions without historical data, adaptive models are generated so that they can learn and later we can directly use the adaptive model within the strategy.</a:t>
            </a:r>
          </a:p>
          <a:p>
            <a:pPr lvl="0" algn="l">
              <a:defRPr sz="1800"/>
            </a:pPr>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p:txBody>
      </p:sp>
    </p:spTree>
    <p:extLst>
      <p:ext uri="{BB962C8B-B14F-4D97-AF65-F5344CB8AC3E}">
        <p14:creationId xmlns:p14="http://schemas.microsoft.com/office/powerpoint/2010/main" val="3521565606"/>
      </p:ext>
    </p:extLst>
  </p:cSld>
  <p:clrMapOvr>
    <a:masterClrMapping/>
  </p:clrMapOvr>
</p:sld>
</file>

<file path=ppt/theme/theme1.xml><?xml version="1.0" encoding="utf-8"?>
<a:theme xmlns:a="http://schemas.openxmlformats.org/drawingml/2006/main" name="Colour Background">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amu Master">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946</Words>
  <Application>Microsoft Office PowerPoint</Application>
  <PresentationFormat>Widescreen</PresentationFormat>
  <Paragraphs>107</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Open Sans Light</vt:lpstr>
      <vt:lpstr>Open Sans</vt:lpstr>
      <vt:lpstr>Arial</vt:lpstr>
      <vt:lpstr>Lato Black</vt:lpstr>
      <vt:lpstr>Colour Background</vt:lpstr>
      <vt:lpstr>Matamu Master</vt:lpstr>
      <vt:lpstr>PowerPoint Presentation</vt:lpstr>
      <vt:lpstr>PowerPoint Presentation</vt:lpstr>
      <vt:lpstr>Models</vt:lpstr>
      <vt:lpstr>Prediction Studio</vt:lpstr>
      <vt:lpstr>Types of Models</vt:lpstr>
      <vt:lpstr>Predictive Models</vt:lpstr>
      <vt:lpstr>Predictive Models</vt:lpstr>
      <vt:lpstr>Predictions</vt:lpstr>
      <vt:lpstr>Adaptive Model Generation</vt:lpstr>
      <vt:lpstr>Using Predictions</vt:lpstr>
      <vt:lpstr>Updating Prediction</vt:lpstr>
      <vt:lpstr>Generated Rules</vt:lpstr>
      <vt:lpstr>Unit Testing 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Chitmalla</dc:creator>
  <cp:lastModifiedBy>Kiran Chitmalla</cp:lastModifiedBy>
  <cp:revision>93</cp:revision>
  <dcterms:modified xsi:type="dcterms:W3CDTF">2023-12-30T15:45:21Z</dcterms:modified>
</cp:coreProperties>
</file>