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 id="2147483694" r:id="rId2"/>
  </p:sldMasterIdLst>
  <p:notesMasterIdLst>
    <p:notesMasterId r:id="rId17"/>
  </p:notesMasterIdLst>
  <p:sldIdLst>
    <p:sldId id="256" r:id="rId3"/>
    <p:sldId id="337" r:id="rId4"/>
    <p:sldId id="288" r:id="rId5"/>
    <p:sldId id="354" r:id="rId6"/>
    <p:sldId id="364" r:id="rId7"/>
    <p:sldId id="355" r:id="rId8"/>
    <p:sldId id="342" r:id="rId9"/>
    <p:sldId id="347" r:id="rId10"/>
    <p:sldId id="343" r:id="rId11"/>
    <p:sldId id="356" r:id="rId12"/>
    <p:sldId id="357" r:id="rId13"/>
    <p:sldId id="358" r:id="rId14"/>
    <p:sldId id="360" r:id="rId15"/>
    <p:sldId id="340" r:id="rId16"/>
  </p:sldIdLst>
  <p:sldSz cx="12192000" cy="6858000"/>
  <p:notesSz cx="6858000" cy="9144000"/>
  <p:embeddedFontLst>
    <p:embeddedFont>
      <p:font typeface="Lato Black" panose="020F0502020204030203" pitchFamily="34" charset="0"/>
      <p:bold r:id="rId18"/>
      <p:boldItalic r:id="rId19"/>
    </p:embeddedFont>
    <p:embeddedFont>
      <p:font typeface="Open Sans" panose="020B0606030504020204" pitchFamily="34" charset="0"/>
      <p:regular r:id="rId20"/>
      <p:bold r:id="rId21"/>
      <p:italic r:id="rId22"/>
      <p:boldItalic r:id="rId23"/>
    </p:embeddedFont>
    <p:embeddedFont>
      <p:font typeface="Open Sans Light" panose="020B0306030504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847" autoAdjust="0"/>
    <p:restoredTop sz="95033" autoAdjust="0"/>
  </p:normalViewPr>
  <p:slideViewPr>
    <p:cSldViewPr snapToGrid="0">
      <p:cViewPr varScale="1">
        <p:scale>
          <a:sx n="82" d="100"/>
          <a:sy n="82" d="100"/>
        </p:scale>
        <p:origin x="1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66" name="Google Shape;2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2813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260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908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1904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66" name="Google Shape;2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0613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66" name="Google Shape;2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7899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8605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6427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2104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23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2551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1257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9_Cover color1">
  <p:cSld name="9_Cover color1">
    <p:bg>
      <p:bgPr>
        <a:solidFill>
          <a:schemeClr val="accent6"/>
        </a:solidFill>
        <a:effectLst/>
      </p:bgPr>
    </p:bg>
    <p:spTree>
      <p:nvGrpSpPr>
        <p:cNvPr id="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_Title Slide">
  <p:cSld name="01_Title Slide">
    <p:spTree>
      <p:nvGrpSpPr>
        <p:cNvPr id="1" name="Shape 28"/>
        <p:cNvGrpSpPr/>
        <p:nvPr/>
      </p:nvGrpSpPr>
      <p:grpSpPr>
        <a:xfrm>
          <a:off x="0" y="0"/>
          <a:ext cx="0" cy="0"/>
          <a:chOff x="0" y="0"/>
          <a:chExt cx="0" cy="0"/>
        </a:xfrm>
      </p:grpSpPr>
      <p:sp>
        <p:nvSpPr>
          <p:cNvPr id="29" name="Google Shape;29;p12"/>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12"/>
          <p:cNvSpPr txBox="1">
            <a:spLocks noGrp="1"/>
          </p:cNvSpPr>
          <p:nvPr>
            <p:ph type="body" idx="1"/>
          </p:nvPr>
        </p:nvSpPr>
        <p:spPr>
          <a:xfrm>
            <a:off x="838200" y="82743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p:tgtEl>
                                          <p:spTgt spid="29"/>
                                        </p:tgtEl>
                                        <p:attrNameLst>
                                          <p:attrName>ppt_w</p:attrName>
                                        </p:attrNameLst>
                                      </p:cBhvr>
                                      <p:tavLst>
                                        <p:tav tm="0">
                                          <p:val>
                                            <p:strVal val="0"/>
                                          </p:val>
                                        </p:tav>
                                        <p:tav tm="100000">
                                          <p:val>
                                            <p:strVal val="#ppt_w"/>
                                          </p:val>
                                        </p:tav>
                                      </p:tavLst>
                                    </p:anim>
                                    <p:anim calcmode="lin" valueType="num">
                                      <p:cBhvr additive="base">
                                        <p:cTn id="8" dur="500"/>
                                        <p:tgtEl>
                                          <p:spTgt spid="29"/>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600"/>
                                  </p:stCondLst>
                                  <p:childTnLst>
                                    <p:set>
                                      <p:cBhvr>
                                        <p:cTn id="10" dur="1" fill="hold">
                                          <p:stCondLst>
                                            <p:cond delay="0"/>
                                          </p:stCondLst>
                                        </p:cTn>
                                        <p:tgtEl>
                                          <p:spTgt spid="30">
                                            <p:txEl>
                                              <p:pRg st="0" end="0"/>
                                            </p:txEl>
                                          </p:spTgt>
                                        </p:tgtEl>
                                        <p:attrNameLst>
                                          <p:attrName>style.visibility</p:attrName>
                                        </p:attrNameLst>
                                      </p:cBhvr>
                                      <p:to>
                                        <p:strVal val="visible"/>
                                      </p:to>
                                    </p:set>
                                    <p:animEffect transition="in" filter="fade">
                                      <p:cBhvr>
                                        <p:cTn id="11" dur="2000"/>
                                        <p:tgtEl>
                                          <p:spTgt spid="30">
                                            <p:txEl>
                                              <p:pRg st="0" end="0"/>
                                            </p:txEl>
                                          </p:spTgt>
                                        </p:tgtEl>
                                      </p:cBhvr>
                                    </p:animEffect>
                                  </p:childTnLst>
                                </p:cTn>
                              </p:par>
                              <p:par>
                                <p:cTn id="12" presetID="10" presetClass="entr" presetSubtype="0" fill="hold" nodeType="withEffect">
                                  <p:stCondLst>
                                    <p:cond delay="600"/>
                                  </p:stCondLst>
                                  <p:childTnLst>
                                    <p:set>
                                      <p:cBhvr>
                                        <p:cTn id="13" dur="1" fill="hold">
                                          <p:stCondLst>
                                            <p:cond delay="0"/>
                                          </p:stCondLst>
                                        </p:cTn>
                                        <p:tgtEl>
                                          <p:spTgt spid="30">
                                            <p:txEl>
                                              <p:pRg st="1" end="1"/>
                                            </p:txEl>
                                          </p:spTgt>
                                        </p:tgtEl>
                                        <p:attrNameLst>
                                          <p:attrName>style.visibility</p:attrName>
                                        </p:attrNameLst>
                                      </p:cBhvr>
                                      <p:to>
                                        <p:strVal val="visible"/>
                                      </p:to>
                                    </p:set>
                                    <p:animEffect transition="in" filter="fade">
                                      <p:cBhvr>
                                        <p:cTn id="14" dur="2000"/>
                                        <p:tgtEl>
                                          <p:spTgt spid="30">
                                            <p:txEl>
                                              <p:pRg st="1" end="1"/>
                                            </p:txEl>
                                          </p:spTgt>
                                        </p:tgtEl>
                                      </p:cBhvr>
                                    </p:animEffect>
                                  </p:childTnLst>
                                </p:cTn>
                              </p:par>
                              <p:par>
                                <p:cTn id="15" presetID="10" presetClass="entr" presetSubtype="0" fill="hold" nodeType="withEffect">
                                  <p:stCondLst>
                                    <p:cond delay="600"/>
                                  </p:stCondLst>
                                  <p:childTnLst>
                                    <p:set>
                                      <p:cBhvr>
                                        <p:cTn id="16" dur="1" fill="hold">
                                          <p:stCondLst>
                                            <p:cond delay="0"/>
                                          </p:stCondLst>
                                        </p:cTn>
                                        <p:tgtEl>
                                          <p:spTgt spid="30">
                                            <p:txEl>
                                              <p:pRg st="2" end="2"/>
                                            </p:txEl>
                                          </p:spTgt>
                                        </p:tgtEl>
                                        <p:attrNameLst>
                                          <p:attrName>style.visibility</p:attrName>
                                        </p:attrNameLst>
                                      </p:cBhvr>
                                      <p:to>
                                        <p:strVal val="visible"/>
                                      </p:to>
                                    </p:set>
                                    <p:animEffect transition="in" filter="fade">
                                      <p:cBhvr>
                                        <p:cTn id="17" dur="2000"/>
                                        <p:tgtEl>
                                          <p:spTgt spid="30">
                                            <p:txEl>
                                              <p:pRg st="2" end="2"/>
                                            </p:txEl>
                                          </p:spTgt>
                                        </p:tgtEl>
                                      </p:cBhvr>
                                    </p:animEffect>
                                  </p:childTnLst>
                                </p:cTn>
                              </p:par>
                              <p:par>
                                <p:cTn id="18" presetID="10" presetClass="entr" presetSubtype="0" fill="hold" nodeType="withEffect">
                                  <p:stCondLst>
                                    <p:cond delay="600"/>
                                  </p:stCondLst>
                                  <p:childTnLst>
                                    <p:set>
                                      <p:cBhvr>
                                        <p:cTn id="19" dur="1" fill="hold">
                                          <p:stCondLst>
                                            <p:cond delay="0"/>
                                          </p:stCondLst>
                                        </p:cTn>
                                        <p:tgtEl>
                                          <p:spTgt spid="30">
                                            <p:txEl>
                                              <p:pRg st="3" end="3"/>
                                            </p:txEl>
                                          </p:spTgt>
                                        </p:tgtEl>
                                        <p:attrNameLst>
                                          <p:attrName>style.visibility</p:attrName>
                                        </p:attrNameLst>
                                      </p:cBhvr>
                                      <p:to>
                                        <p:strVal val="visible"/>
                                      </p:to>
                                    </p:set>
                                    <p:animEffect transition="in" filter="fade">
                                      <p:cBhvr>
                                        <p:cTn id="20" dur="2000"/>
                                        <p:tgtEl>
                                          <p:spTgt spid="30">
                                            <p:txEl>
                                              <p:pRg st="3" end="3"/>
                                            </p:txEl>
                                          </p:spTgt>
                                        </p:tgtEl>
                                      </p:cBhvr>
                                    </p:animEffect>
                                  </p:childTnLst>
                                </p:cTn>
                              </p:par>
                              <p:par>
                                <p:cTn id="21" presetID="10" presetClass="entr" presetSubtype="0" fill="hold" nodeType="withEffect">
                                  <p:stCondLst>
                                    <p:cond delay="600"/>
                                  </p:stCondLst>
                                  <p:childTnLst>
                                    <p:set>
                                      <p:cBhvr>
                                        <p:cTn id="22" dur="1" fill="hold">
                                          <p:stCondLst>
                                            <p:cond delay="0"/>
                                          </p:stCondLst>
                                        </p:cTn>
                                        <p:tgtEl>
                                          <p:spTgt spid="30">
                                            <p:txEl>
                                              <p:pRg st="4" end="4"/>
                                            </p:txEl>
                                          </p:spTgt>
                                        </p:tgtEl>
                                        <p:attrNameLst>
                                          <p:attrName>style.visibility</p:attrName>
                                        </p:attrNameLst>
                                      </p:cBhvr>
                                      <p:to>
                                        <p:strVal val="visible"/>
                                      </p:to>
                                    </p:set>
                                    <p:animEffect transition="in" filter="fade">
                                      <p:cBhvr>
                                        <p:cTn id="23" dur="2000"/>
                                        <p:tgtEl>
                                          <p:spTgt spid="30">
                                            <p:txEl>
                                              <p:pRg st="4" end="4"/>
                                            </p:txEl>
                                          </p:spTgt>
                                        </p:tgtEl>
                                      </p:cBhvr>
                                    </p:animEffect>
                                  </p:childTnLst>
                                </p:cTn>
                              </p:par>
                              <p:par>
                                <p:cTn id="24" presetID="10" presetClass="entr" presetSubtype="0" fill="hold" nodeType="withEffect">
                                  <p:stCondLst>
                                    <p:cond delay="600"/>
                                  </p:stCondLst>
                                  <p:childTnLst>
                                    <p:set>
                                      <p:cBhvr>
                                        <p:cTn id="25" dur="1" fill="hold">
                                          <p:stCondLst>
                                            <p:cond delay="0"/>
                                          </p:stCondLst>
                                        </p:cTn>
                                        <p:tgtEl>
                                          <p:spTgt spid="30">
                                            <p:txEl>
                                              <p:pRg st="5" end="5"/>
                                            </p:txEl>
                                          </p:spTgt>
                                        </p:tgtEl>
                                        <p:attrNameLst>
                                          <p:attrName>style.visibility</p:attrName>
                                        </p:attrNameLst>
                                      </p:cBhvr>
                                      <p:to>
                                        <p:strVal val="visible"/>
                                      </p:to>
                                    </p:set>
                                    <p:animEffect transition="in" filter="fade">
                                      <p:cBhvr>
                                        <p:cTn id="26" dur="2000"/>
                                        <p:tgtEl>
                                          <p:spTgt spid="30">
                                            <p:txEl>
                                              <p:pRg st="5" end="5"/>
                                            </p:txEl>
                                          </p:spTgt>
                                        </p:tgtEl>
                                      </p:cBhvr>
                                    </p:animEffect>
                                  </p:childTnLst>
                                </p:cTn>
                              </p:par>
                              <p:par>
                                <p:cTn id="27" presetID="10" presetClass="entr" presetSubtype="0" fill="hold" nodeType="withEffect">
                                  <p:stCondLst>
                                    <p:cond delay="600"/>
                                  </p:stCondLst>
                                  <p:childTnLst>
                                    <p:set>
                                      <p:cBhvr>
                                        <p:cTn id="28" dur="1" fill="hold">
                                          <p:stCondLst>
                                            <p:cond delay="0"/>
                                          </p:stCondLst>
                                        </p:cTn>
                                        <p:tgtEl>
                                          <p:spTgt spid="30">
                                            <p:txEl>
                                              <p:pRg st="6" end="6"/>
                                            </p:txEl>
                                          </p:spTgt>
                                        </p:tgtEl>
                                        <p:attrNameLst>
                                          <p:attrName>style.visibility</p:attrName>
                                        </p:attrNameLst>
                                      </p:cBhvr>
                                      <p:to>
                                        <p:strVal val="visible"/>
                                      </p:to>
                                    </p:set>
                                    <p:animEffect transition="in" filter="fade">
                                      <p:cBhvr>
                                        <p:cTn id="29" dur="2000"/>
                                        <p:tgtEl>
                                          <p:spTgt spid="30">
                                            <p:txEl>
                                              <p:pRg st="6" end="6"/>
                                            </p:txEl>
                                          </p:spTgt>
                                        </p:tgtEl>
                                      </p:cBhvr>
                                    </p:animEffect>
                                  </p:childTnLst>
                                </p:cTn>
                              </p:par>
                              <p:par>
                                <p:cTn id="30" presetID="10" presetClass="entr" presetSubtype="0" fill="hold" nodeType="withEffect">
                                  <p:stCondLst>
                                    <p:cond delay="600"/>
                                  </p:stCondLst>
                                  <p:childTnLst>
                                    <p:set>
                                      <p:cBhvr>
                                        <p:cTn id="31" dur="1" fill="hold">
                                          <p:stCondLst>
                                            <p:cond delay="0"/>
                                          </p:stCondLst>
                                        </p:cTn>
                                        <p:tgtEl>
                                          <p:spTgt spid="30">
                                            <p:txEl>
                                              <p:pRg st="7" end="7"/>
                                            </p:txEl>
                                          </p:spTgt>
                                        </p:tgtEl>
                                        <p:attrNameLst>
                                          <p:attrName>style.visibility</p:attrName>
                                        </p:attrNameLst>
                                      </p:cBhvr>
                                      <p:to>
                                        <p:strVal val="visible"/>
                                      </p:to>
                                    </p:set>
                                    <p:animEffect transition="in" filter="fade">
                                      <p:cBhvr>
                                        <p:cTn id="32" dur="2000"/>
                                        <p:tgtEl>
                                          <p:spTgt spid="30">
                                            <p:txEl>
                                              <p:pRg st="7" end="7"/>
                                            </p:txEl>
                                          </p:spTgt>
                                        </p:tgtEl>
                                      </p:cBhvr>
                                    </p:animEffect>
                                  </p:childTnLst>
                                </p:cTn>
                              </p:par>
                              <p:par>
                                <p:cTn id="33" presetID="10" presetClass="entr" presetSubtype="0" fill="hold" nodeType="withEffect">
                                  <p:stCondLst>
                                    <p:cond delay="600"/>
                                  </p:stCondLst>
                                  <p:childTnLst>
                                    <p:set>
                                      <p:cBhvr>
                                        <p:cTn id="34" dur="1" fill="hold">
                                          <p:stCondLst>
                                            <p:cond delay="0"/>
                                          </p:stCondLst>
                                        </p:cTn>
                                        <p:tgtEl>
                                          <p:spTgt spid="30">
                                            <p:txEl>
                                              <p:pRg st="8" end="8"/>
                                            </p:txEl>
                                          </p:spTgt>
                                        </p:tgtEl>
                                        <p:attrNameLst>
                                          <p:attrName>style.visibility</p:attrName>
                                        </p:attrNameLst>
                                      </p:cBhvr>
                                      <p:to>
                                        <p:strVal val="visible"/>
                                      </p:to>
                                    </p:set>
                                    <p:animEffect transition="in" filter="fade">
                                      <p:cBhvr>
                                        <p:cTn id="35" dur="2000"/>
                                        <p:tgtEl>
                                          <p:spTgt spid="3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_Title Slide with image">
  <p:cSld name="2_Title Slide with image">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16"/>
          <p:cNvSpPr txBox="1">
            <a:spLocks noGrp="1"/>
          </p:cNvSpPr>
          <p:nvPr>
            <p:ph type="body" idx="1"/>
          </p:nvPr>
        </p:nvSpPr>
        <p:spPr>
          <a:xfrm>
            <a:off x="838200" y="82743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38" name="Google Shape;38;p16"/>
          <p:cNvSpPr>
            <a:spLocks noGrp="1"/>
          </p:cNvSpPr>
          <p:nvPr>
            <p:ph type="pic" idx="2"/>
          </p:nvPr>
        </p:nvSpPr>
        <p:spPr>
          <a:xfrm>
            <a:off x="0" y="1894649"/>
            <a:ext cx="4293704" cy="1882224"/>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39" name="Google Shape;39;p16"/>
          <p:cNvSpPr>
            <a:spLocks noGrp="1"/>
          </p:cNvSpPr>
          <p:nvPr>
            <p:ph type="pic" idx="3"/>
          </p:nvPr>
        </p:nvSpPr>
        <p:spPr>
          <a:xfrm>
            <a:off x="8203096" y="1894649"/>
            <a:ext cx="3988904" cy="1882224"/>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40" name="Google Shape;40;p16"/>
          <p:cNvSpPr txBox="1">
            <a:spLocks noGrp="1"/>
          </p:cNvSpPr>
          <p:nvPr>
            <p:ph type="body" idx="4"/>
          </p:nvPr>
        </p:nvSpPr>
        <p:spPr>
          <a:xfrm>
            <a:off x="4294188" y="1894097"/>
            <a:ext cx="3908425" cy="1882775"/>
          </a:xfrm>
          <a:prstGeom prst="rect">
            <a:avLst/>
          </a:prstGeom>
          <a:solidFill>
            <a:schemeClr val="accent6"/>
          </a:solidFill>
          <a:ln>
            <a:noFill/>
          </a:ln>
        </p:spPr>
        <p:txBody>
          <a:bodyPr spcFirstLastPara="1" wrap="square" lIns="91425" tIns="45700" rIns="91425" bIns="45700" anchor="t" anchorCtr="0"/>
          <a:lstStyle>
            <a:lvl1pPr marL="457200" marR="0" lvl="0" indent="-330200" algn="ctr" rtl="0">
              <a:lnSpc>
                <a:spcPct val="90000"/>
              </a:lnSpc>
              <a:spcBef>
                <a:spcPts val="1000"/>
              </a:spcBef>
              <a:spcAft>
                <a:spcPts val="0"/>
              </a:spcAft>
              <a:buClr>
                <a:schemeClr val="lt1"/>
              </a:buClr>
              <a:buSzPts val="1600"/>
              <a:buFont typeface="Arial"/>
              <a:buChar char="•"/>
              <a:defRPr sz="1600" b="0" i="0" u="none" strike="noStrike" cap="none">
                <a:solidFill>
                  <a:schemeClr val="lt1"/>
                </a:solidFill>
                <a:latin typeface="Open Sans Light"/>
                <a:ea typeface="Open Sans Light"/>
                <a:cs typeface="Open Sans Light"/>
                <a:sym typeface="Open Sans Light"/>
              </a:defRPr>
            </a:lvl1pPr>
            <a:lvl2pPr marL="914400" marR="0" lvl="1" indent="-330200" algn="ctr"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Open Sans Light"/>
                <a:ea typeface="Open Sans Light"/>
                <a:cs typeface="Open Sans Light"/>
                <a:sym typeface="Open Sans Light"/>
              </a:defRPr>
            </a:lvl2pPr>
            <a:lvl3pPr marL="1371600" marR="0" lvl="2" indent="-330200" algn="ctr"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Open Sans Light"/>
                <a:ea typeface="Open Sans Light"/>
                <a:cs typeface="Open Sans Light"/>
                <a:sym typeface="Open Sans Light"/>
              </a:defRPr>
            </a:lvl3pPr>
            <a:lvl4pPr marL="1828800" marR="0" lvl="3" indent="-330200" algn="ctr"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Open Sans Light"/>
                <a:ea typeface="Open Sans Light"/>
                <a:cs typeface="Open Sans Light"/>
                <a:sym typeface="Open Sans Light"/>
              </a:defRPr>
            </a:lvl4pPr>
            <a:lvl5pPr marL="2286000" marR="0" lvl="4" indent="-330200" algn="ctr"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ppt_w</p:attrName>
                                        </p:attrNameLst>
                                      </p:cBhvr>
                                      <p:tavLst>
                                        <p:tav tm="0">
                                          <p:val>
                                            <p:strVal val="0"/>
                                          </p:val>
                                        </p:tav>
                                        <p:tav tm="100000">
                                          <p:val>
                                            <p:strVal val="#ppt_w"/>
                                          </p:val>
                                        </p:tav>
                                      </p:tavLst>
                                    </p:anim>
                                    <p:anim calcmode="lin" valueType="num">
                                      <p:cBhvr additive="base">
                                        <p:cTn id="8" dur="500"/>
                                        <p:tgtEl>
                                          <p:spTgt spid="36"/>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600"/>
                                  </p:stCondLst>
                                  <p:childTnLst>
                                    <p:set>
                                      <p:cBhvr>
                                        <p:cTn id="10" dur="1" fill="hold">
                                          <p:stCondLst>
                                            <p:cond delay="0"/>
                                          </p:stCondLst>
                                        </p:cTn>
                                        <p:tgtEl>
                                          <p:spTgt spid="37">
                                            <p:txEl>
                                              <p:pRg st="0" end="0"/>
                                            </p:txEl>
                                          </p:spTgt>
                                        </p:tgtEl>
                                        <p:attrNameLst>
                                          <p:attrName>style.visibility</p:attrName>
                                        </p:attrNameLst>
                                      </p:cBhvr>
                                      <p:to>
                                        <p:strVal val="visible"/>
                                      </p:to>
                                    </p:set>
                                    <p:animEffect transition="in" filter="fade">
                                      <p:cBhvr>
                                        <p:cTn id="11" dur="2000"/>
                                        <p:tgtEl>
                                          <p:spTgt spid="37">
                                            <p:txEl>
                                              <p:pRg st="0" end="0"/>
                                            </p:txEl>
                                          </p:spTgt>
                                        </p:tgtEl>
                                      </p:cBhvr>
                                    </p:animEffect>
                                  </p:childTnLst>
                                </p:cTn>
                              </p:par>
                              <p:par>
                                <p:cTn id="12" presetID="10" presetClass="entr" presetSubtype="0" fill="hold" nodeType="withEffect">
                                  <p:stCondLst>
                                    <p:cond delay="600"/>
                                  </p:stCondLst>
                                  <p:childTnLst>
                                    <p:set>
                                      <p:cBhvr>
                                        <p:cTn id="13" dur="1" fill="hold">
                                          <p:stCondLst>
                                            <p:cond delay="0"/>
                                          </p:stCondLst>
                                        </p:cTn>
                                        <p:tgtEl>
                                          <p:spTgt spid="37">
                                            <p:txEl>
                                              <p:pRg st="1" end="1"/>
                                            </p:txEl>
                                          </p:spTgt>
                                        </p:tgtEl>
                                        <p:attrNameLst>
                                          <p:attrName>style.visibility</p:attrName>
                                        </p:attrNameLst>
                                      </p:cBhvr>
                                      <p:to>
                                        <p:strVal val="visible"/>
                                      </p:to>
                                    </p:set>
                                    <p:animEffect transition="in" filter="fade">
                                      <p:cBhvr>
                                        <p:cTn id="14" dur="2000"/>
                                        <p:tgtEl>
                                          <p:spTgt spid="37">
                                            <p:txEl>
                                              <p:pRg st="1" end="1"/>
                                            </p:txEl>
                                          </p:spTgt>
                                        </p:tgtEl>
                                      </p:cBhvr>
                                    </p:animEffect>
                                  </p:childTnLst>
                                </p:cTn>
                              </p:par>
                              <p:par>
                                <p:cTn id="15" presetID="10" presetClass="entr" presetSubtype="0" fill="hold" nodeType="withEffect">
                                  <p:stCondLst>
                                    <p:cond delay="600"/>
                                  </p:stCondLst>
                                  <p:childTnLst>
                                    <p:set>
                                      <p:cBhvr>
                                        <p:cTn id="16" dur="1" fill="hold">
                                          <p:stCondLst>
                                            <p:cond delay="0"/>
                                          </p:stCondLst>
                                        </p:cTn>
                                        <p:tgtEl>
                                          <p:spTgt spid="37">
                                            <p:txEl>
                                              <p:pRg st="2" end="2"/>
                                            </p:txEl>
                                          </p:spTgt>
                                        </p:tgtEl>
                                        <p:attrNameLst>
                                          <p:attrName>style.visibility</p:attrName>
                                        </p:attrNameLst>
                                      </p:cBhvr>
                                      <p:to>
                                        <p:strVal val="visible"/>
                                      </p:to>
                                    </p:set>
                                    <p:animEffect transition="in" filter="fade">
                                      <p:cBhvr>
                                        <p:cTn id="17" dur="2000"/>
                                        <p:tgtEl>
                                          <p:spTgt spid="37">
                                            <p:txEl>
                                              <p:pRg st="2" end="2"/>
                                            </p:txEl>
                                          </p:spTgt>
                                        </p:tgtEl>
                                      </p:cBhvr>
                                    </p:animEffect>
                                  </p:childTnLst>
                                </p:cTn>
                              </p:par>
                              <p:par>
                                <p:cTn id="18" presetID="10" presetClass="entr" presetSubtype="0" fill="hold" nodeType="withEffect">
                                  <p:stCondLst>
                                    <p:cond delay="600"/>
                                  </p:stCondLst>
                                  <p:childTnLst>
                                    <p:set>
                                      <p:cBhvr>
                                        <p:cTn id="19" dur="1" fill="hold">
                                          <p:stCondLst>
                                            <p:cond delay="0"/>
                                          </p:stCondLst>
                                        </p:cTn>
                                        <p:tgtEl>
                                          <p:spTgt spid="37">
                                            <p:txEl>
                                              <p:pRg st="3" end="3"/>
                                            </p:txEl>
                                          </p:spTgt>
                                        </p:tgtEl>
                                        <p:attrNameLst>
                                          <p:attrName>style.visibility</p:attrName>
                                        </p:attrNameLst>
                                      </p:cBhvr>
                                      <p:to>
                                        <p:strVal val="visible"/>
                                      </p:to>
                                    </p:set>
                                    <p:animEffect transition="in" filter="fade">
                                      <p:cBhvr>
                                        <p:cTn id="20" dur="2000"/>
                                        <p:tgtEl>
                                          <p:spTgt spid="37">
                                            <p:txEl>
                                              <p:pRg st="3" end="3"/>
                                            </p:txEl>
                                          </p:spTgt>
                                        </p:tgtEl>
                                      </p:cBhvr>
                                    </p:animEffect>
                                  </p:childTnLst>
                                </p:cTn>
                              </p:par>
                              <p:par>
                                <p:cTn id="21" presetID="10" presetClass="entr" presetSubtype="0" fill="hold" nodeType="withEffect">
                                  <p:stCondLst>
                                    <p:cond delay="600"/>
                                  </p:stCondLst>
                                  <p:childTnLst>
                                    <p:set>
                                      <p:cBhvr>
                                        <p:cTn id="22" dur="1" fill="hold">
                                          <p:stCondLst>
                                            <p:cond delay="0"/>
                                          </p:stCondLst>
                                        </p:cTn>
                                        <p:tgtEl>
                                          <p:spTgt spid="37">
                                            <p:txEl>
                                              <p:pRg st="4" end="4"/>
                                            </p:txEl>
                                          </p:spTgt>
                                        </p:tgtEl>
                                        <p:attrNameLst>
                                          <p:attrName>style.visibility</p:attrName>
                                        </p:attrNameLst>
                                      </p:cBhvr>
                                      <p:to>
                                        <p:strVal val="visible"/>
                                      </p:to>
                                    </p:set>
                                    <p:animEffect transition="in" filter="fade">
                                      <p:cBhvr>
                                        <p:cTn id="23" dur="2000"/>
                                        <p:tgtEl>
                                          <p:spTgt spid="37">
                                            <p:txEl>
                                              <p:pRg st="4" end="4"/>
                                            </p:txEl>
                                          </p:spTgt>
                                        </p:tgtEl>
                                      </p:cBhvr>
                                    </p:animEffect>
                                  </p:childTnLst>
                                </p:cTn>
                              </p:par>
                              <p:par>
                                <p:cTn id="24" presetID="10" presetClass="entr" presetSubtype="0" fill="hold" nodeType="withEffect">
                                  <p:stCondLst>
                                    <p:cond delay="600"/>
                                  </p:stCondLst>
                                  <p:childTnLst>
                                    <p:set>
                                      <p:cBhvr>
                                        <p:cTn id="25" dur="1" fill="hold">
                                          <p:stCondLst>
                                            <p:cond delay="0"/>
                                          </p:stCondLst>
                                        </p:cTn>
                                        <p:tgtEl>
                                          <p:spTgt spid="37">
                                            <p:txEl>
                                              <p:pRg st="5" end="5"/>
                                            </p:txEl>
                                          </p:spTgt>
                                        </p:tgtEl>
                                        <p:attrNameLst>
                                          <p:attrName>style.visibility</p:attrName>
                                        </p:attrNameLst>
                                      </p:cBhvr>
                                      <p:to>
                                        <p:strVal val="visible"/>
                                      </p:to>
                                    </p:set>
                                    <p:animEffect transition="in" filter="fade">
                                      <p:cBhvr>
                                        <p:cTn id="26" dur="2000"/>
                                        <p:tgtEl>
                                          <p:spTgt spid="37">
                                            <p:txEl>
                                              <p:pRg st="5" end="5"/>
                                            </p:txEl>
                                          </p:spTgt>
                                        </p:tgtEl>
                                      </p:cBhvr>
                                    </p:animEffect>
                                  </p:childTnLst>
                                </p:cTn>
                              </p:par>
                              <p:par>
                                <p:cTn id="27" presetID="10" presetClass="entr" presetSubtype="0" fill="hold" nodeType="withEffect">
                                  <p:stCondLst>
                                    <p:cond delay="600"/>
                                  </p:stCondLst>
                                  <p:childTnLst>
                                    <p:set>
                                      <p:cBhvr>
                                        <p:cTn id="28" dur="1" fill="hold">
                                          <p:stCondLst>
                                            <p:cond delay="0"/>
                                          </p:stCondLst>
                                        </p:cTn>
                                        <p:tgtEl>
                                          <p:spTgt spid="37">
                                            <p:txEl>
                                              <p:pRg st="6" end="6"/>
                                            </p:txEl>
                                          </p:spTgt>
                                        </p:tgtEl>
                                        <p:attrNameLst>
                                          <p:attrName>style.visibility</p:attrName>
                                        </p:attrNameLst>
                                      </p:cBhvr>
                                      <p:to>
                                        <p:strVal val="visible"/>
                                      </p:to>
                                    </p:set>
                                    <p:animEffect transition="in" filter="fade">
                                      <p:cBhvr>
                                        <p:cTn id="29" dur="2000"/>
                                        <p:tgtEl>
                                          <p:spTgt spid="37">
                                            <p:txEl>
                                              <p:pRg st="6" end="6"/>
                                            </p:txEl>
                                          </p:spTgt>
                                        </p:tgtEl>
                                      </p:cBhvr>
                                    </p:animEffect>
                                  </p:childTnLst>
                                </p:cTn>
                              </p:par>
                              <p:par>
                                <p:cTn id="30" presetID="10" presetClass="entr" presetSubtype="0" fill="hold" nodeType="withEffect">
                                  <p:stCondLst>
                                    <p:cond delay="600"/>
                                  </p:stCondLst>
                                  <p:childTnLst>
                                    <p:set>
                                      <p:cBhvr>
                                        <p:cTn id="31" dur="1" fill="hold">
                                          <p:stCondLst>
                                            <p:cond delay="0"/>
                                          </p:stCondLst>
                                        </p:cTn>
                                        <p:tgtEl>
                                          <p:spTgt spid="37">
                                            <p:txEl>
                                              <p:pRg st="7" end="7"/>
                                            </p:txEl>
                                          </p:spTgt>
                                        </p:tgtEl>
                                        <p:attrNameLst>
                                          <p:attrName>style.visibility</p:attrName>
                                        </p:attrNameLst>
                                      </p:cBhvr>
                                      <p:to>
                                        <p:strVal val="visible"/>
                                      </p:to>
                                    </p:set>
                                    <p:animEffect transition="in" filter="fade">
                                      <p:cBhvr>
                                        <p:cTn id="32" dur="2000"/>
                                        <p:tgtEl>
                                          <p:spTgt spid="37">
                                            <p:txEl>
                                              <p:pRg st="7" end="7"/>
                                            </p:txEl>
                                          </p:spTgt>
                                        </p:tgtEl>
                                      </p:cBhvr>
                                    </p:animEffect>
                                  </p:childTnLst>
                                </p:cTn>
                              </p:par>
                              <p:par>
                                <p:cTn id="33" presetID="10" presetClass="entr" presetSubtype="0" fill="hold" nodeType="withEffect">
                                  <p:stCondLst>
                                    <p:cond delay="600"/>
                                  </p:stCondLst>
                                  <p:childTnLst>
                                    <p:set>
                                      <p:cBhvr>
                                        <p:cTn id="34" dur="1" fill="hold">
                                          <p:stCondLst>
                                            <p:cond delay="0"/>
                                          </p:stCondLst>
                                        </p:cTn>
                                        <p:tgtEl>
                                          <p:spTgt spid="37">
                                            <p:txEl>
                                              <p:pRg st="8" end="8"/>
                                            </p:txEl>
                                          </p:spTgt>
                                        </p:tgtEl>
                                        <p:attrNameLst>
                                          <p:attrName>style.visibility</p:attrName>
                                        </p:attrNameLst>
                                      </p:cBhvr>
                                      <p:to>
                                        <p:strVal val="visible"/>
                                      </p:to>
                                    </p:set>
                                    <p:animEffect transition="in" filter="fade">
                                      <p:cBhvr>
                                        <p:cTn id="35" dur="2000"/>
                                        <p:tgtEl>
                                          <p:spTgt spid="37">
                                            <p:txEl>
                                              <p:pRg st="8" end="8"/>
                                            </p:txEl>
                                          </p:spTgt>
                                        </p:tgtEl>
                                      </p:cBhvr>
                                    </p:animEffect>
                                  </p:childTnLst>
                                </p:cTn>
                              </p:par>
                              <p:par>
                                <p:cTn id="36" presetID="2" presetClass="entr" presetSubtype="4" fill="hold" nodeType="withEffect">
                                  <p:stCondLst>
                                    <p:cond delay="2600"/>
                                  </p:stCondLst>
                                  <p:childTnLst>
                                    <p:set>
                                      <p:cBhvr>
                                        <p:cTn id="37" dur="1" fill="hold">
                                          <p:stCondLst>
                                            <p:cond delay="0"/>
                                          </p:stCondLst>
                                        </p:cTn>
                                        <p:tgtEl>
                                          <p:spTgt spid="38"/>
                                        </p:tgtEl>
                                        <p:attrNameLst>
                                          <p:attrName>style.visibility</p:attrName>
                                        </p:attrNameLst>
                                      </p:cBhvr>
                                      <p:to>
                                        <p:strVal val="visible"/>
                                      </p:to>
                                    </p:set>
                                    <p:anim calcmode="lin" valueType="num">
                                      <p:cBhvr additive="base">
                                        <p:cTn id="38" dur="500"/>
                                        <p:tgtEl>
                                          <p:spTgt spid="38"/>
                                        </p:tgtEl>
                                        <p:attrNameLst>
                                          <p:attrName>ppt_y</p:attrName>
                                        </p:attrNameLst>
                                      </p:cBhvr>
                                      <p:tavLst>
                                        <p:tav tm="0">
                                          <p:val>
                                            <p:strVal val="#ppt_y+1"/>
                                          </p:val>
                                        </p:tav>
                                        <p:tav tm="100000">
                                          <p:val>
                                            <p:strVal val="#ppt_y"/>
                                          </p:val>
                                        </p:tav>
                                      </p:tavLst>
                                    </p:anim>
                                  </p:childTnLst>
                                </p:cTn>
                              </p:par>
                              <p:par>
                                <p:cTn id="39" presetID="2" presetClass="entr" presetSubtype="4" fill="hold" nodeType="withEffect">
                                  <p:stCondLst>
                                    <p:cond delay="260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500"/>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itle Slide with half image">
  <p:cSld name="2_Title Slide with half image">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17"/>
          <p:cNvSpPr txBox="1">
            <a:spLocks noGrp="1"/>
          </p:cNvSpPr>
          <p:nvPr>
            <p:ph type="body" idx="1"/>
          </p:nvPr>
        </p:nvSpPr>
        <p:spPr>
          <a:xfrm>
            <a:off x="838200" y="867190"/>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44" name="Google Shape;44;p17"/>
          <p:cNvSpPr>
            <a:spLocks noGrp="1"/>
          </p:cNvSpPr>
          <p:nvPr>
            <p:ph type="pic" idx="2"/>
          </p:nvPr>
        </p:nvSpPr>
        <p:spPr>
          <a:xfrm>
            <a:off x="0" y="2173356"/>
            <a:ext cx="12192000" cy="3273977"/>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ppt_w</p:attrName>
                                        </p:attrNameLst>
                                      </p:cBhvr>
                                      <p:tavLst>
                                        <p:tav tm="0">
                                          <p:val>
                                            <p:strVal val="0"/>
                                          </p:val>
                                        </p:tav>
                                        <p:tav tm="100000">
                                          <p:val>
                                            <p:strVal val="#ppt_w"/>
                                          </p:val>
                                        </p:tav>
                                      </p:tavLst>
                                    </p:anim>
                                    <p:anim calcmode="lin" valueType="num">
                                      <p:cBhvr additive="base">
                                        <p:cTn id="8" dur="500"/>
                                        <p:tgtEl>
                                          <p:spTgt spid="42"/>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60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2000"/>
                                        <p:tgtEl>
                                          <p:spTgt spid="43">
                                            <p:txEl>
                                              <p:pRg st="0" end="0"/>
                                            </p:txEl>
                                          </p:spTgt>
                                        </p:tgtEl>
                                      </p:cBhvr>
                                    </p:animEffect>
                                  </p:childTnLst>
                                </p:cTn>
                              </p:par>
                              <p:par>
                                <p:cTn id="12" presetID="10" presetClass="entr" presetSubtype="0" fill="hold" nodeType="withEffect">
                                  <p:stCondLst>
                                    <p:cond delay="600"/>
                                  </p:stCondLst>
                                  <p:childTnLst>
                                    <p:set>
                                      <p:cBhvr>
                                        <p:cTn id="13" dur="1" fill="hold">
                                          <p:stCondLst>
                                            <p:cond delay="0"/>
                                          </p:stCondLst>
                                        </p:cTn>
                                        <p:tgtEl>
                                          <p:spTgt spid="43">
                                            <p:txEl>
                                              <p:pRg st="1" end="1"/>
                                            </p:txEl>
                                          </p:spTgt>
                                        </p:tgtEl>
                                        <p:attrNameLst>
                                          <p:attrName>style.visibility</p:attrName>
                                        </p:attrNameLst>
                                      </p:cBhvr>
                                      <p:to>
                                        <p:strVal val="visible"/>
                                      </p:to>
                                    </p:set>
                                    <p:animEffect transition="in" filter="fade">
                                      <p:cBhvr>
                                        <p:cTn id="14" dur="2000"/>
                                        <p:tgtEl>
                                          <p:spTgt spid="43">
                                            <p:txEl>
                                              <p:pRg st="1" end="1"/>
                                            </p:txEl>
                                          </p:spTgt>
                                        </p:tgtEl>
                                      </p:cBhvr>
                                    </p:animEffect>
                                  </p:childTnLst>
                                </p:cTn>
                              </p:par>
                              <p:par>
                                <p:cTn id="15" presetID="10" presetClass="entr" presetSubtype="0" fill="hold" nodeType="withEffect">
                                  <p:stCondLst>
                                    <p:cond delay="600"/>
                                  </p:stCondLst>
                                  <p:childTnLst>
                                    <p:set>
                                      <p:cBhvr>
                                        <p:cTn id="16" dur="1" fill="hold">
                                          <p:stCondLst>
                                            <p:cond delay="0"/>
                                          </p:stCondLst>
                                        </p:cTn>
                                        <p:tgtEl>
                                          <p:spTgt spid="43">
                                            <p:txEl>
                                              <p:pRg st="2" end="2"/>
                                            </p:txEl>
                                          </p:spTgt>
                                        </p:tgtEl>
                                        <p:attrNameLst>
                                          <p:attrName>style.visibility</p:attrName>
                                        </p:attrNameLst>
                                      </p:cBhvr>
                                      <p:to>
                                        <p:strVal val="visible"/>
                                      </p:to>
                                    </p:set>
                                    <p:animEffect transition="in" filter="fade">
                                      <p:cBhvr>
                                        <p:cTn id="17" dur="2000"/>
                                        <p:tgtEl>
                                          <p:spTgt spid="43">
                                            <p:txEl>
                                              <p:pRg st="2" end="2"/>
                                            </p:txEl>
                                          </p:spTgt>
                                        </p:tgtEl>
                                      </p:cBhvr>
                                    </p:animEffect>
                                  </p:childTnLst>
                                </p:cTn>
                              </p:par>
                              <p:par>
                                <p:cTn id="18" presetID="10" presetClass="entr" presetSubtype="0" fill="hold" nodeType="withEffect">
                                  <p:stCondLst>
                                    <p:cond delay="600"/>
                                  </p:stCondLst>
                                  <p:childTnLst>
                                    <p:set>
                                      <p:cBhvr>
                                        <p:cTn id="19" dur="1" fill="hold">
                                          <p:stCondLst>
                                            <p:cond delay="0"/>
                                          </p:stCondLst>
                                        </p:cTn>
                                        <p:tgtEl>
                                          <p:spTgt spid="43">
                                            <p:txEl>
                                              <p:pRg st="3" end="3"/>
                                            </p:txEl>
                                          </p:spTgt>
                                        </p:tgtEl>
                                        <p:attrNameLst>
                                          <p:attrName>style.visibility</p:attrName>
                                        </p:attrNameLst>
                                      </p:cBhvr>
                                      <p:to>
                                        <p:strVal val="visible"/>
                                      </p:to>
                                    </p:set>
                                    <p:animEffect transition="in" filter="fade">
                                      <p:cBhvr>
                                        <p:cTn id="20" dur="2000"/>
                                        <p:tgtEl>
                                          <p:spTgt spid="43">
                                            <p:txEl>
                                              <p:pRg st="3" end="3"/>
                                            </p:txEl>
                                          </p:spTgt>
                                        </p:tgtEl>
                                      </p:cBhvr>
                                    </p:animEffect>
                                  </p:childTnLst>
                                </p:cTn>
                              </p:par>
                              <p:par>
                                <p:cTn id="21" presetID="10" presetClass="entr" presetSubtype="0" fill="hold" nodeType="withEffect">
                                  <p:stCondLst>
                                    <p:cond delay="600"/>
                                  </p:stCondLst>
                                  <p:childTnLst>
                                    <p:set>
                                      <p:cBhvr>
                                        <p:cTn id="22" dur="1" fill="hold">
                                          <p:stCondLst>
                                            <p:cond delay="0"/>
                                          </p:stCondLst>
                                        </p:cTn>
                                        <p:tgtEl>
                                          <p:spTgt spid="43">
                                            <p:txEl>
                                              <p:pRg st="4" end="4"/>
                                            </p:txEl>
                                          </p:spTgt>
                                        </p:tgtEl>
                                        <p:attrNameLst>
                                          <p:attrName>style.visibility</p:attrName>
                                        </p:attrNameLst>
                                      </p:cBhvr>
                                      <p:to>
                                        <p:strVal val="visible"/>
                                      </p:to>
                                    </p:set>
                                    <p:animEffect transition="in" filter="fade">
                                      <p:cBhvr>
                                        <p:cTn id="23" dur="2000"/>
                                        <p:tgtEl>
                                          <p:spTgt spid="43">
                                            <p:txEl>
                                              <p:pRg st="4" end="4"/>
                                            </p:txEl>
                                          </p:spTgt>
                                        </p:tgtEl>
                                      </p:cBhvr>
                                    </p:animEffect>
                                  </p:childTnLst>
                                </p:cTn>
                              </p:par>
                              <p:par>
                                <p:cTn id="24" presetID="10" presetClass="entr" presetSubtype="0" fill="hold" nodeType="withEffect">
                                  <p:stCondLst>
                                    <p:cond delay="600"/>
                                  </p:stCondLst>
                                  <p:childTnLst>
                                    <p:set>
                                      <p:cBhvr>
                                        <p:cTn id="25" dur="1" fill="hold">
                                          <p:stCondLst>
                                            <p:cond delay="0"/>
                                          </p:stCondLst>
                                        </p:cTn>
                                        <p:tgtEl>
                                          <p:spTgt spid="43">
                                            <p:txEl>
                                              <p:pRg st="5" end="5"/>
                                            </p:txEl>
                                          </p:spTgt>
                                        </p:tgtEl>
                                        <p:attrNameLst>
                                          <p:attrName>style.visibility</p:attrName>
                                        </p:attrNameLst>
                                      </p:cBhvr>
                                      <p:to>
                                        <p:strVal val="visible"/>
                                      </p:to>
                                    </p:set>
                                    <p:animEffect transition="in" filter="fade">
                                      <p:cBhvr>
                                        <p:cTn id="26" dur="2000"/>
                                        <p:tgtEl>
                                          <p:spTgt spid="43">
                                            <p:txEl>
                                              <p:pRg st="5" end="5"/>
                                            </p:txEl>
                                          </p:spTgt>
                                        </p:tgtEl>
                                      </p:cBhvr>
                                    </p:animEffect>
                                  </p:childTnLst>
                                </p:cTn>
                              </p:par>
                              <p:par>
                                <p:cTn id="27" presetID="10" presetClass="entr" presetSubtype="0" fill="hold" nodeType="withEffect">
                                  <p:stCondLst>
                                    <p:cond delay="600"/>
                                  </p:stCondLst>
                                  <p:childTnLst>
                                    <p:set>
                                      <p:cBhvr>
                                        <p:cTn id="28" dur="1" fill="hold">
                                          <p:stCondLst>
                                            <p:cond delay="0"/>
                                          </p:stCondLst>
                                        </p:cTn>
                                        <p:tgtEl>
                                          <p:spTgt spid="43">
                                            <p:txEl>
                                              <p:pRg st="6" end="6"/>
                                            </p:txEl>
                                          </p:spTgt>
                                        </p:tgtEl>
                                        <p:attrNameLst>
                                          <p:attrName>style.visibility</p:attrName>
                                        </p:attrNameLst>
                                      </p:cBhvr>
                                      <p:to>
                                        <p:strVal val="visible"/>
                                      </p:to>
                                    </p:set>
                                    <p:animEffect transition="in" filter="fade">
                                      <p:cBhvr>
                                        <p:cTn id="29" dur="2000"/>
                                        <p:tgtEl>
                                          <p:spTgt spid="43">
                                            <p:txEl>
                                              <p:pRg st="6" end="6"/>
                                            </p:txEl>
                                          </p:spTgt>
                                        </p:tgtEl>
                                      </p:cBhvr>
                                    </p:animEffect>
                                  </p:childTnLst>
                                </p:cTn>
                              </p:par>
                              <p:par>
                                <p:cTn id="30" presetID="10" presetClass="entr" presetSubtype="0" fill="hold" nodeType="withEffect">
                                  <p:stCondLst>
                                    <p:cond delay="600"/>
                                  </p:stCondLst>
                                  <p:childTnLst>
                                    <p:set>
                                      <p:cBhvr>
                                        <p:cTn id="31" dur="1" fill="hold">
                                          <p:stCondLst>
                                            <p:cond delay="0"/>
                                          </p:stCondLst>
                                        </p:cTn>
                                        <p:tgtEl>
                                          <p:spTgt spid="43">
                                            <p:txEl>
                                              <p:pRg st="7" end="7"/>
                                            </p:txEl>
                                          </p:spTgt>
                                        </p:tgtEl>
                                        <p:attrNameLst>
                                          <p:attrName>style.visibility</p:attrName>
                                        </p:attrNameLst>
                                      </p:cBhvr>
                                      <p:to>
                                        <p:strVal val="visible"/>
                                      </p:to>
                                    </p:set>
                                    <p:animEffect transition="in" filter="fade">
                                      <p:cBhvr>
                                        <p:cTn id="32" dur="2000"/>
                                        <p:tgtEl>
                                          <p:spTgt spid="43">
                                            <p:txEl>
                                              <p:pRg st="7" end="7"/>
                                            </p:txEl>
                                          </p:spTgt>
                                        </p:tgtEl>
                                      </p:cBhvr>
                                    </p:animEffect>
                                  </p:childTnLst>
                                </p:cTn>
                              </p:par>
                              <p:par>
                                <p:cTn id="33" presetID="10" presetClass="entr" presetSubtype="0" fill="hold" nodeType="withEffect">
                                  <p:stCondLst>
                                    <p:cond delay="600"/>
                                  </p:stCondLst>
                                  <p:childTnLst>
                                    <p:set>
                                      <p:cBhvr>
                                        <p:cTn id="34" dur="1" fill="hold">
                                          <p:stCondLst>
                                            <p:cond delay="0"/>
                                          </p:stCondLst>
                                        </p:cTn>
                                        <p:tgtEl>
                                          <p:spTgt spid="43">
                                            <p:txEl>
                                              <p:pRg st="8" end="8"/>
                                            </p:txEl>
                                          </p:spTgt>
                                        </p:tgtEl>
                                        <p:attrNameLst>
                                          <p:attrName>style.visibility</p:attrName>
                                        </p:attrNameLst>
                                      </p:cBhvr>
                                      <p:to>
                                        <p:strVal val="visible"/>
                                      </p:to>
                                    </p:set>
                                    <p:animEffect transition="in" filter="fade">
                                      <p:cBhvr>
                                        <p:cTn id="35" dur="2000"/>
                                        <p:tgtEl>
                                          <p:spTgt spid="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4_Title Slide_option with image">
  <p:cSld name="4_Title Slide_option with image">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18"/>
          <p:cNvSpPr>
            <a:spLocks noGrp="1"/>
          </p:cNvSpPr>
          <p:nvPr>
            <p:ph type="pic" idx="2"/>
          </p:nvPr>
        </p:nvSpPr>
        <p:spPr>
          <a:xfrm>
            <a:off x="2213768" y="1338815"/>
            <a:ext cx="7764463" cy="125861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p:tgtEl>
                                          <p:spTgt spid="46"/>
                                        </p:tgtEl>
                                        <p:attrNameLst>
                                          <p:attrName>ppt_w</p:attrName>
                                        </p:attrNameLst>
                                      </p:cBhvr>
                                      <p:tavLst>
                                        <p:tav tm="0">
                                          <p:val>
                                            <p:strVal val="0"/>
                                          </p:val>
                                        </p:tav>
                                        <p:tav tm="100000">
                                          <p:val>
                                            <p:strVal val="#ppt_w"/>
                                          </p:val>
                                        </p:tav>
                                      </p:tavLst>
                                    </p:anim>
                                    <p:anim calcmode="lin" valueType="num">
                                      <p:cBhvr additive="base">
                                        <p:cTn id="8" dur="500"/>
                                        <p:tgtEl>
                                          <p:spTgt spid="4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2_Closing">
  <p:cSld name="02_Closing">
    <p:spTree>
      <p:nvGrpSpPr>
        <p:cNvPr id="1" name="Shape 48"/>
        <p:cNvGrpSpPr/>
        <p:nvPr/>
      </p:nvGrpSpPr>
      <p:grpSpPr>
        <a:xfrm>
          <a:off x="0" y="0"/>
          <a:ext cx="0" cy="0"/>
          <a:chOff x="0" y="0"/>
          <a:chExt cx="0" cy="0"/>
        </a:xfrm>
      </p:grpSpPr>
      <p:sp>
        <p:nvSpPr>
          <p:cNvPr id="49" name="Google Shape;49;p19"/>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50" name="Google Shape;50;p19"/>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rgbClr val="0E0E0E"/>
              </a:buClr>
              <a:buSzPts val="3200"/>
              <a:buFont typeface="Open Sans Light"/>
              <a:buNone/>
              <a:defRPr sz="3200" b="0" i="0" u="none" strike="noStrike" cap="none">
                <a:solidFill>
                  <a:srgbClr val="0E0E0E"/>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p:tgtEl>
                                          <p:spTgt spid="50"/>
                                        </p:tgtEl>
                                        <p:attrNameLst>
                                          <p:attrName>ppt_w</p:attrName>
                                        </p:attrNameLst>
                                      </p:cBhvr>
                                      <p:tavLst>
                                        <p:tav tm="0">
                                          <p:val>
                                            <p:strVal val="0"/>
                                          </p:val>
                                        </p:tav>
                                        <p:tav tm="100000">
                                          <p:val>
                                            <p:strVal val="#ppt_w"/>
                                          </p:val>
                                        </p:tav>
                                      </p:tavLst>
                                    </p:anim>
                                    <p:anim calcmode="lin" valueType="num">
                                      <p:cBhvr additive="base">
                                        <p:cTn id="8" dur="500"/>
                                        <p:tgtEl>
                                          <p:spTgt spid="5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_image title">
  <p:cSld name="3_image title">
    <p:spTree>
      <p:nvGrpSpPr>
        <p:cNvPr id="1" name="Shape 51"/>
        <p:cNvGrpSpPr/>
        <p:nvPr/>
      </p:nvGrpSpPr>
      <p:grpSpPr>
        <a:xfrm>
          <a:off x="0" y="0"/>
          <a:ext cx="0" cy="0"/>
          <a:chOff x="0" y="0"/>
          <a:chExt cx="0" cy="0"/>
        </a:xfrm>
      </p:grpSpPr>
      <p:sp>
        <p:nvSpPr>
          <p:cNvPr id="52" name="Google Shape;52;p20"/>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1600"/>
              <a:buFont typeface="Arial"/>
              <a:buChar char="•"/>
              <a:defRPr sz="1600" b="0" i="0" u="none" strike="noStrike" cap="none">
                <a:solidFill>
                  <a:schemeClr val="lt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53" name="Google Shape;53;p2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1"/>
              </a:buClr>
              <a:buSzPts val="3200"/>
              <a:buFont typeface="Open Sans Light"/>
              <a:buNone/>
              <a:defRPr sz="3200" b="0" i="0" u="none" strike="noStrike" cap="none">
                <a:solidFill>
                  <a:schemeClr val="dk1"/>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4" name="Google Shape;54;p20"/>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p:tgtEl>
                                          <p:spTgt spid="53"/>
                                        </p:tgtEl>
                                        <p:attrNameLst>
                                          <p:attrName>ppt_w</p:attrName>
                                        </p:attrNameLst>
                                      </p:cBhvr>
                                      <p:tavLst>
                                        <p:tav tm="0">
                                          <p:val>
                                            <p:strVal val="0"/>
                                          </p:val>
                                        </p:tav>
                                        <p:tav tm="100000">
                                          <p:val>
                                            <p:strVal val="#ppt_w"/>
                                          </p:val>
                                        </p:tav>
                                      </p:tavLst>
                                    </p:anim>
                                    <p:anim calcmode="lin" valueType="num">
                                      <p:cBhvr additive="base">
                                        <p:cTn id="8" dur="500"/>
                                        <p:tgtEl>
                                          <p:spTgt spid="53"/>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600"/>
                                  </p:stCondLst>
                                  <p:childTnLst>
                                    <p:set>
                                      <p:cBhvr>
                                        <p:cTn id="12" dur="1" fill="hold">
                                          <p:stCondLst>
                                            <p:cond delay="0"/>
                                          </p:stCondLst>
                                        </p:cTn>
                                        <p:tgtEl>
                                          <p:spTgt spid="54">
                                            <p:txEl>
                                              <p:pRg st="0" end="0"/>
                                            </p:txEl>
                                          </p:spTgt>
                                        </p:tgtEl>
                                        <p:attrNameLst>
                                          <p:attrName>style.visibility</p:attrName>
                                        </p:attrNameLst>
                                      </p:cBhvr>
                                      <p:to>
                                        <p:strVal val="visible"/>
                                      </p:to>
                                    </p:set>
                                    <p:animEffect transition="in" filter="fade">
                                      <p:cBhvr>
                                        <p:cTn id="13" dur="2000"/>
                                        <p:tgtEl>
                                          <p:spTgt spid="5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600"/>
                                  </p:stCondLst>
                                  <p:childTnLst>
                                    <p:set>
                                      <p:cBhvr>
                                        <p:cTn id="17" dur="1" fill="hold">
                                          <p:stCondLst>
                                            <p:cond delay="0"/>
                                          </p:stCondLst>
                                        </p:cTn>
                                        <p:tgtEl>
                                          <p:spTgt spid="54">
                                            <p:txEl>
                                              <p:pRg st="1" end="1"/>
                                            </p:txEl>
                                          </p:spTgt>
                                        </p:tgtEl>
                                        <p:attrNameLst>
                                          <p:attrName>style.visibility</p:attrName>
                                        </p:attrNameLst>
                                      </p:cBhvr>
                                      <p:to>
                                        <p:strVal val="visible"/>
                                      </p:to>
                                    </p:set>
                                    <p:animEffect transition="in" filter="fade">
                                      <p:cBhvr>
                                        <p:cTn id="18" dur="2000"/>
                                        <p:tgtEl>
                                          <p:spTgt spid="5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600"/>
                                  </p:stCondLst>
                                  <p:childTnLst>
                                    <p:set>
                                      <p:cBhvr>
                                        <p:cTn id="22" dur="1" fill="hold">
                                          <p:stCondLst>
                                            <p:cond delay="0"/>
                                          </p:stCondLst>
                                        </p:cTn>
                                        <p:tgtEl>
                                          <p:spTgt spid="54">
                                            <p:txEl>
                                              <p:pRg st="2" end="2"/>
                                            </p:txEl>
                                          </p:spTgt>
                                        </p:tgtEl>
                                        <p:attrNameLst>
                                          <p:attrName>style.visibility</p:attrName>
                                        </p:attrNameLst>
                                      </p:cBhvr>
                                      <p:to>
                                        <p:strVal val="visible"/>
                                      </p:to>
                                    </p:set>
                                    <p:animEffect transition="in" filter="fade">
                                      <p:cBhvr>
                                        <p:cTn id="23" dur="2000"/>
                                        <p:tgtEl>
                                          <p:spTgt spid="5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600"/>
                                  </p:stCondLst>
                                  <p:childTnLst>
                                    <p:set>
                                      <p:cBhvr>
                                        <p:cTn id="27" dur="1" fill="hold">
                                          <p:stCondLst>
                                            <p:cond delay="0"/>
                                          </p:stCondLst>
                                        </p:cTn>
                                        <p:tgtEl>
                                          <p:spTgt spid="54">
                                            <p:txEl>
                                              <p:pRg st="3" end="3"/>
                                            </p:txEl>
                                          </p:spTgt>
                                        </p:tgtEl>
                                        <p:attrNameLst>
                                          <p:attrName>style.visibility</p:attrName>
                                        </p:attrNameLst>
                                      </p:cBhvr>
                                      <p:to>
                                        <p:strVal val="visible"/>
                                      </p:to>
                                    </p:set>
                                    <p:animEffect transition="in" filter="fade">
                                      <p:cBhvr>
                                        <p:cTn id="28" dur="2000"/>
                                        <p:tgtEl>
                                          <p:spTgt spid="54">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600"/>
                                  </p:stCondLst>
                                  <p:childTnLst>
                                    <p:set>
                                      <p:cBhvr>
                                        <p:cTn id="32" dur="1" fill="hold">
                                          <p:stCondLst>
                                            <p:cond delay="0"/>
                                          </p:stCondLst>
                                        </p:cTn>
                                        <p:tgtEl>
                                          <p:spTgt spid="54">
                                            <p:txEl>
                                              <p:pRg st="4" end="4"/>
                                            </p:txEl>
                                          </p:spTgt>
                                        </p:tgtEl>
                                        <p:attrNameLst>
                                          <p:attrName>style.visibility</p:attrName>
                                        </p:attrNameLst>
                                      </p:cBhvr>
                                      <p:to>
                                        <p:strVal val="visible"/>
                                      </p:to>
                                    </p:set>
                                    <p:animEffect transition="in" filter="fade">
                                      <p:cBhvr>
                                        <p:cTn id="33" dur="2000"/>
                                        <p:tgtEl>
                                          <p:spTgt spid="54">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600"/>
                                  </p:stCondLst>
                                  <p:childTnLst>
                                    <p:set>
                                      <p:cBhvr>
                                        <p:cTn id="37" dur="1" fill="hold">
                                          <p:stCondLst>
                                            <p:cond delay="0"/>
                                          </p:stCondLst>
                                        </p:cTn>
                                        <p:tgtEl>
                                          <p:spTgt spid="54">
                                            <p:txEl>
                                              <p:pRg st="5" end="5"/>
                                            </p:txEl>
                                          </p:spTgt>
                                        </p:tgtEl>
                                        <p:attrNameLst>
                                          <p:attrName>style.visibility</p:attrName>
                                        </p:attrNameLst>
                                      </p:cBhvr>
                                      <p:to>
                                        <p:strVal val="visible"/>
                                      </p:to>
                                    </p:set>
                                    <p:animEffect transition="in" filter="fade">
                                      <p:cBhvr>
                                        <p:cTn id="38" dur="2000"/>
                                        <p:tgtEl>
                                          <p:spTgt spid="54">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600"/>
                                  </p:stCondLst>
                                  <p:childTnLst>
                                    <p:set>
                                      <p:cBhvr>
                                        <p:cTn id="42" dur="1" fill="hold">
                                          <p:stCondLst>
                                            <p:cond delay="0"/>
                                          </p:stCondLst>
                                        </p:cTn>
                                        <p:tgtEl>
                                          <p:spTgt spid="54">
                                            <p:txEl>
                                              <p:pRg st="6" end="6"/>
                                            </p:txEl>
                                          </p:spTgt>
                                        </p:tgtEl>
                                        <p:attrNameLst>
                                          <p:attrName>style.visibility</p:attrName>
                                        </p:attrNameLst>
                                      </p:cBhvr>
                                      <p:to>
                                        <p:strVal val="visible"/>
                                      </p:to>
                                    </p:set>
                                    <p:animEffect transition="in" filter="fade">
                                      <p:cBhvr>
                                        <p:cTn id="43" dur="2000"/>
                                        <p:tgtEl>
                                          <p:spTgt spid="54">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600"/>
                                  </p:stCondLst>
                                  <p:childTnLst>
                                    <p:set>
                                      <p:cBhvr>
                                        <p:cTn id="47" dur="1" fill="hold">
                                          <p:stCondLst>
                                            <p:cond delay="0"/>
                                          </p:stCondLst>
                                        </p:cTn>
                                        <p:tgtEl>
                                          <p:spTgt spid="54">
                                            <p:txEl>
                                              <p:pRg st="7" end="7"/>
                                            </p:txEl>
                                          </p:spTgt>
                                        </p:tgtEl>
                                        <p:attrNameLst>
                                          <p:attrName>style.visibility</p:attrName>
                                        </p:attrNameLst>
                                      </p:cBhvr>
                                      <p:to>
                                        <p:strVal val="visible"/>
                                      </p:to>
                                    </p:set>
                                    <p:animEffect transition="in" filter="fade">
                                      <p:cBhvr>
                                        <p:cTn id="48" dur="2000"/>
                                        <p:tgtEl>
                                          <p:spTgt spid="54">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600"/>
                                  </p:stCondLst>
                                  <p:childTnLst>
                                    <p:set>
                                      <p:cBhvr>
                                        <p:cTn id="52" dur="1" fill="hold">
                                          <p:stCondLst>
                                            <p:cond delay="0"/>
                                          </p:stCondLst>
                                        </p:cTn>
                                        <p:tgtEl>
                                          <p:spTgt spid="54">
                                            <p:txEl>
                                              <p:pRg st="8" end="8"/>
                                            </p:txEl>
                                          </p:spTgt>
                                        </p:tgtEl>
                                        <p:attrNameLst>
                                          <p:attrName>style.visibility</p:attrName>
                                        </p:attrNameLst>
                                      </p:cBhvr>
                                      <p:to>
                                        <p:strVal val="visible"/>
                                      </p:to>
                                    </p:set>
                                    <p:animEffect transition="in" filter="fade">
                                      <p:cBhvr>
                                        <p:cTn id="53" dur="2000"/>
                                        <p:tgtEl>
                                          <p:spTgt spid="5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_Closing image">
  <p:cSld name="3_Closing image">
    <p:spTree>
      <p:nvGrpSpPr>
        <p:cNvPr id="1" name="Shape 55"/>
        <p:cNvGrpSpPr/>
        <p:nvPr/>
      </p:nvGrpSpPr>
      <p:grpSpPr>
        <a:xfrm>
          <a:off x="0" y="0"/>
          <a:ext cx="0" cy="0"/>
          <a:chOff x="0" y="0"/>
          <a:chExt cx="0" cy="0"/>
        </a:xfrm>
      </p:grpSpPr>
      <p:sp>
        <p:nvSpPr>
          <p:cNvPr id="56" name="Google Shape;56;p21"/>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4_half image">
  <p:cSld name="4_half image">
    <p:spTree>
      <p:nvGrpSpPr>
        <p:cNvPr id="1" name="Shape 57"/>
        <p:cNvGrpSpPr/>
        <p:nvPr/>
      </p:nvGrpSpPr>
      <p:grpSpPr>
        <a:xfrm>
          <a:off x="0" y="0"/>
          <a:ext cx="0" cy="0"/>
          <a:chOff x="0" y="0"/>
          <a:chExt cx="0" cy="0"/>
        </a:xfrm>
      </p:grpSpPr>
      <p:sp>
        <p:nvSpPr>
          <p:cNvPr id="58" name="Google Shape;58;p22"/>
          <p:cNvSpPr>
            <a:spLocks noGrp="1"/>
          </p:cNvSpPr>
          <p:nvPr>
            <p:ph type="pic" idx="2"/>
          </p:nvPr>
        </p:nvSpPr>
        <p:spPr>
          <a:xfrm>
            <a:off x="0" y="0"/>
            <a:ext cx="12192000" cy="353833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1_One Column">
  <p:cSld name="01_One Column">
    <p:spTree>
      <p:nvGrpSpPr>
        <p:cNvPr id="1" name="Shape 59"/>
        <p:cNvGrpSpPr/>
        <p:nvPr/>
      </p:nvGrpSpPr>
      <p:grpSpPr>
        <a:xfrm>
          <a:off x="0" y="0"/>
          <a:ext cx="0" cy="0"/>
          <a:chOff x="0" y="0"/>
          <a:chExt cx="0" cy="0"/>
        </a:xfrm>
      </p:grpSpPr>
      <p:sp>
        <p:nvSpPr>
          <p:cNvPr id="60" name="Google Shape;60;p23"/>
          <p:cNvSpPr>
            <a:spLocks noGrp="1"/>
          </p:cNvSpPr>
          <p:nvPr>
            <p:ph type="pic" idx="2"/>
          </p:nvPr>
        </p:nvSpPr>
        <p:spPr>
          <a:xfrm>
            <a:off x="0" y="2080176"/>
            <a:ext cx="12192000" cy="311467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61" name="Google Shape;61;p23"/>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 name="Google Shape;62;p23"/>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p:tgtEl>
                                          <p:spTgt spid="61"/>
                                        </p:tgtEl>
                                        <p:attrNameLst>
                                          <p:attrName>ppt_w</p:attrName>
                                        </p:attrNameLst>
                                      </p:cBhvr>
                                      <p:tavLst>
                                        <p:tav tm="0">
                                          <p:val>
                                            <p:strVal val="0"/>
                                          </p:val>
                                        </p:tav>
                                        <p:tav tm="100000">
                                          <p:val>
                                            <p:strVal val="#ppt_w"/>
                                          </p:val>
                                        </p:tav>
                                      </p:tavLst>
                                    </p:anim>
                                    <p:anim calcmode="lin" valueType="num">
                                      <p:cBhvr additive="base">
                                        <p:cTn id="8" dur="500"/>
                                        <p:tgtEl>
                                          <p:spTgt spid="61"/>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600"/>
                                  </p:stCondLst>
                                  <p:childTnLst>
                                    <p:set>
                                      <p:cBhvr>
                                        <p:cTn id="12" dur="1" fill="hold">
                                          <p:stCondLst>
                                            <p:cond delay="0"/>
                                          </p:stCondLst>
                                        </p:cTn>
                                        <p:tgtEl>
                                          <p:spTgt spid="62">
                                            <p:txEl>
                                              <p:pRg st="0" end="0"/>
                                            </p:txEl>
                                          </p:spTgt>
                                        </p:tgtEl>
                                        <p:attrNameLst>
                                          <p:attrName>style.visibility</p:attrName>
                                        </p:attrNameLst>
                                      </p:cBhvr>
                                      <p:to>
                                        <p:strVal val="visible"/>
                                      </p:to>
                                    </p:set>
                                    <p:animEffect transition="in" filter="fade">
                                      <p:cBhvr>
                                        <p:cTn id="13" dur="2000"/>
                                        <p:tgtEl>
                                          <p:spTgt spid="6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600"/>
                                  </p:stCondLst>
                                  <p:childTnLst>
                                    <p:set>
                                      <p:cBhvr>
                                        <p:cTn id="17" dur="1" fill="hold">
                                          <p:stCondLst>
                                            <p:cond delay="0"/>
                                          </p:stCondLst>
                                        </p:cTn>
                                        <p:tgtEl>
                                          <p:spTgt spid="62">
                                            <p:txEl>
                                              <p:pRg st="1" end="1"/>
                                            </p:txEl>
                                          </p:spTgt>
                                        </p:tgtEl>
                                        <p:attrNameLst>
                                          <p:attrName>style.visibility</p:attrName>
                                        </p:attrNameLst>
                                      </p:cBhvr>
                                      <p:to>
                                        <p:strVal val="visible"/>
                                      </p:to>
                                    </p:set>
                                    <p:animEffect transition="in" filter="fade">
                                      <p:cBhvr>
                                        <p:cTn id="18" dur="2000"/>
                                        <p:tgtEl>
                                          <p:spTgt spid="6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600"/>
                                  </p:stCondLst>
                                  <p:childTnLst>
                                    <p:set>
                                      <p:cBhvr>
                                        <p:cTn id="22" dur="1" fill="hold">
                                          <p:stCondLst>
                                            <p:cond delay="0"/>
                                          </p:stCondLst>
                                        </p:cTn>
                                        <p:tgtEl>
                                          <p:spTgt spid="62">
                                            <p:txEl>
                                              <p:pRg st="2" end="2"/>
                                            </p:txEl>
                                          </p:spTgt>
                                        </p:tgtEl>
                                        <p:attrNameLst>
                                          <p:attrName>style.visibility</p:attrName>
                                        </p:attrNameLst>
                                      </p:cBhvr>
                                      <p:to>
                                        <p:strVal val="visible"/>
                                      </p:to>
                                    </p:set>
                                    <p:animEffect transition="in" filter="fade">
                                      <p:cBhvr>
                                        <p:cTn id="23" dur="2000"/>
                                        <p:tgtEl>
                                          <p:spTgt spid="6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600"/>
                                  </p:stCondLst>
                                  <p:childTnLst>
                                    <p:set>
                                      <p:cBhvr>
                                        <p:cTn id="27" dur="1" fill="hold">
                                          <p:stCondLst>
                                            <p:cond delay="0"/>
                                          </p:stCondLst>
                                        </p:cTn>
                                        <p:tgtEl>
                                          <p:spTgt spid="62">
                                            <p:txEl>
                                              <p:pRg st="3" end="3"/>
                                            </p:txEl>
                                          </p:spTgt>
                                        </p:tgtEl>
                                        <p:attrNameLst>
                                          <p:attrName>style.visibility</p:attrName>
                                        </p:attrNameLst>
                                      </p:cBhvr>
                                      <p:to>
                                        <p:strVal val="visible"/>
                                      </p:to>
                                    </p:set>
                                    <p:animEffect transition="in" filter="fade">
                                      <p:cBhvr>
                                        <p:cTn id="28" dur="2000"/>
                                        <p:tgtEl>
                                          <p:spTgt spid="6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600"/>
                                  </p:stCondLst>
                                  <p:childTnLst>
                                    <p:set>
                                      <p:cBhvr>
                                        <p:cTn id="32" dur="1" fill="hold">
                                          <p:stCondLst>
                                            <p:cond delay="0"/>
                                          </p:stCondLst>
                                        </p:cTn>
                                        <p:tgtEl>
                                          <p:spTgt spid="62">
                                            <p:txEl>
                                              <p:pRg st="4" end="4"/>
                                            </p:txEl>
                                          </p:spTgt>
                                        </p:tgtEl>
                                        <p:attrNameLst>
                                          <p:attrName>style.visibility</p:attrName>
                                        </p:attrNameLst>
                                      </p:cBhvr>
                                      <p:to>
                                        <p:strVal val="visible"/>
                                      </p:to>
                                    </p:set>
                                    <p:animEffect transition="in" filter="fade">
                                      <p:cBhvr>
                                        <p:cTn id="33" dur="2000"/>
                                        <p:tgtEl>
                                          <p:spTgt spid="62">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600"/>
                                  </p:stCondLst>
                                  <p:childTnLst>
                                    <p:set>
                                      <p:cBhvr>
                                        <p:cTn id="37" dur="1" fill="hold">
                                          <p:stCondLst>
                                            <p:cond delay="0"/>
                                          </p:stCondLst>
                                        </p:cTn>
                                        <p:tgtEl>
                                          <p:spTgt spid="62">
                                            <p:txEl>
                                              <p:pRg st="5" end="5"/>
                                            </p:txEl>
                                          </p:spTgt>
                                        </p:tgtEl>
                                        <p:attrNameLst>
                                          <p:attrName>style.visibility</p:attrName>
                                        </p:attrNameLst>
                                      </p:cBhvr>
                                      <p:to>
                                        <p:strVal val="visible"/>
                                      </p:to>
                                    </p:set>
                                    <p:animEffect transition="in" filter="fade">
                                      <p:cBhvr>
                                        <p:cTn id="38" dur="2000"/>
                                        <p:tgtEl>
                                          <p:spTgt spid="62">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600"/>
                                  </p:stCondLst>
                                  <p:childTnLst>
                                    <p:set>
                                      <p:cBhvr>
                                        <p:cTn id="42" dur="1" fill="hold">
                                          <p:stCondLst>
                                            <p:cond delay="0"/>
                                          </p:stCondLst>
                                        </p:cTn>
                                        <p:tgtEl>
                                          <p:spTgt spid="62">
                                            <p:txEl>
                                              <p:pRg st="6" end="6"/>
                                            </p:txEl>
                                          </p:spTgt>
                                        </p:tgtEl>
                                        <p:attrNameLst>
                                          <p:attrName>style.visibility</p:attrName>
                                        </p:attrNameLst>
                                      </p:cBhvr>
                                      <p:to>
                                        <p:strVal val="visible"/>
                                      </p:to>
                                    </p:set>
                                    <p:animEffect transition="in" filter="fade">
                                      <p:cBhvr>
                                        <p:cTn id="43" dur="2000"/>
                                        <p:tgtEl>
                                          <p:spTgt spid="62">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600"/>
                                  </p:stCondLst>
                                  <p:childTnLst>
                                    <p:set>
                                      <p:cBhvr>
                                        <p:cTn id="47" dur="1" fill="hold">
                                          <p:stCondLst>
                                            <p:cond delay="0"/>
                                          </p:stCondLst>
                                        </p:cTn>
                                        <p:tgtEl>
                                          <p:spTgt spid="62">
                                            <p:txEl>
                                              <p:pRg st="7" end="7"/>
                                            </p:txEl>
                                          </p:spTgt>
                                        </p:tgtEl>
                                        <p:attrNameLst>
                                          <p:attrName>style.visibility</p:attrName>
                                        </p:attrNameLst>
                                      </p:cBhvr>
                                      <p:to>
                                        <p:strVal val="visible"/>
                                      </p:to>
                                    </p:set>
                                    <p:animEffect transition="in" filter="fade">
                                      <p:cBhvr>
                                        <p:cTn id="48" dur="2000"/>
                                        <p:tgtEl>
                                          <p:spTgt spid="62">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600"/>
                                  </p:stCondLst>
                                  <p:childTnLst>
                                    <p:set>
                                      <p:cBhvr>
                                        <p:cTn id="52" dur="1" fill="hold">
                                          <p:stCondLst>
                                            <p:cond delay="0"/>
                                          </p:stCondLst>
                                        </p:cTn>
                                        <p:tgtEl>
                                          <p:spTgt spid="62">
                                            <p:txEl>
                                              <p:pRg st="8" end="8"/>
                                            </p:txEl>
                                          </p:spTgt>
                                        </p:tgtEl>
                                        <p:attrNameLst>
                                          <p:attrName>style.visibility</p:attrName>
                                        </p:attrNameLst>
                                      </p:cBhvr>
                                      <p:to>
                                        <p:strVal val="visible"/>
                                      </p:to>
                                    </p:set>
                                    <p:animEffect transition="in" filter="fade">
                                      <p:cBhvr>
                                        <p:cTn id="53" dur="2000"/>
                                        <p:tgtEl>
                                          <p:spTgt spid="62">
                                            <p:txEl>
                                              <p:pRg st="8" end="8"/>
                                            </p:txEl>
                                          </p:spTgt>
                                        </p:tgtEl>
                                      </p:cBhvr>
                                    </p:animEffect>
                                  </p:childTnLst>
                                </p:cTn>
                              </p:par>
                              <p:par>
                                <p:cTn id="54" presetID="2" presetClass="entr" presetSubtype="4" fill="hold" nodeType="withEffect">
                                  <p:stCondLst>
                                    <p:cond delay="2600"/>
                                  </p:stCondLst>
                                  <p:childTnLst>
                                    <p:set>
                                      <p:cBhvr>
                                        <p:cTn id="55" dur="1" fill="hold">
                                          <p:stCondLst>
                                            <p:cond delay="0"/>
                                          </p:stCondLst>
                                        </p:cTn>
                                        <p:tgtEl>
                                          <p:spTgt spid="60"/>
                                        </p:tgtEl>
                                        <p:attrNameLst>
                                          <p:attrName>style.visibility</p:attrName>
                                        </p:attrNameLst>
                                      </p:cBhvr>
                                      <p:to>
                                        <p:strVal val="visible"/>
                                      </p:to>
                                    </p:set>
                                    <p:anim calcmode="lin" valueType="num">
                                      <p:cBhvr additive="base">
                                        <p:cTn id="56" dur="500"/>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Two Column">
  <p:cSld name="2_Two Column">
    <p:spTree>
      <p:nvGrpSpPr>
        <p:cNvPr id="1" name="Shape 63"/>
        <p:cNvGrpSpPr/>
        <p:nvPr/>
      </p:nvGrpSpPr>
      <p:grpSpPr>
        <a:xfrm>
          <a:off x="0" y="0"/>
          <a:ext cx="0" cy="0"/>
          <a:chOff x="0" y="0"/>
          <a:chExt cx="0" cy="0"/>
        </a:xfrm>
      </p:grpSpPr>
      <p:sp>
        <p:nvSpPr>
          <p:cNvPr id="64" name="Google Shape;64;p24"/>
          <p:cNvSpPr>
            <a:spLocks noGrp="1"/>
          </p:cNvSpPr>
          <p:nvPr>
            <p:ph type="pic" idx="2"/>
          </p:nvPr>
        </p:nvSpPr>
        <p:spPr>
          <a:xfrm>
            <a:off x="954156" y="1801879"/>
            <a:ext cx="4916558" cy="377728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65" name="Google Shape;65;p24"/>
          <p:cNvSpPr>
            <a:spLocks noGrp="1"/>
          </p:cNvSpPr>
          <p:nvPr>
            <p:ph type="pic" idx="3"/>
          </p:nvPr>
        </p:nvSpPr>
        <p:spPr>
          <a:xfrm>
            <a:off x="6407426" y="1801879"/>
            <a:ext cx="4916558" cy="377728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66" name="Google Shape;66;p24"/>
          <p:cNvSpPr txBox="1">
            <a:spLocks noGrp="1"/>
          </p:cNvSpPr>
          <p:nvPr>
            <p:ph type="title"/>
          </p:nvPr>
        </p:nvSpPr>
        <p:spPr>
          <a:xfrm>
            <a:off x="838200" y="40184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2800"/>
              <a:buFont typeface="Open Sans Light"/>
              <a:buNone/>
              <a:defRPr sz="28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24"/>
          <p:cNvSpPr txBox="1">
            <a:spLocks noGrp="1"/>
          </p:cNvSpPr>
          <p:nvPr>
            <p:ph type="body" idx="1"/>
          </p:nvPr>
        </p:nvSpPr>
        <p:spPr>
          <a:xfrm>
            <a:off x="838200" y="867190"/>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p:tgtEl>
                                          <p:spTgt spid="66"/>
                                        </p:tgtEl>
                                        <p:attrNameLst>
                                          <p:attrName>ppt_w</p:attrName>
                                        </p:attrNameLst>
                                      </p:cBhvr>
                                      <p:tavLst>
                                        <p:tav tm="0">
                                          <p:val>
                                            <p:strVal val="0"/>
                                          </p:val>
                                        </p:tav>
                                        <p:tav tm="100000">
                                          <p:val>
                                            <p:strVal val="#ppt_w"/>
                                          </p:val>
                                        </p:tav>
                                      </p:tavLst>
                                    </p:anim>
                                    <p:anim calcmode="lin" valueType="num">
                                      <p:cBhvr additive="base">
                                        <p:cTn id="8" dur="500"/>
                                        <p:tgtEl>
                                          <p:spTgt spid="66"/>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600"/>
                                  </p:stCondLst>
                                  <p:childTnLst>
                                    <p:set>
                                      <p:cBhvr>
                                        <p:cTn id="12" dur="1" fill="hold">
                                          <p:stCondLst>
                                            <p:cond delay="0"/>
                                          </p:stCondLst>
                                        </p:cTn>
                                        <p:tgtEl>
                                          <p:spTgt spid="67">
                                            <p:txEl>
                                              <p:pRg st="0" end="0"/>
                                            </p:txEl>
                                          </p:spTgt>
                                        </p:tgtEl>
                                        <p:attrNameLst>
                                          <p:attrName>style.visibility</p:attrName>
                                        </p:attrNameLst>
                                      </p:cBhvr>
                                      <p:to>
                                        <p:strVal val="visible"/>
                                      </p:to>
                                    </p:set>
                                    <p:animEffect transition="in" filter="fade">
                                      <p:cBhvr>
                                        <p:cTn id="13" dur="2000"/>
                                        <p:tgtEl>
                                          <p:spTgt spid="6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600"/>
                                  </p:stCondLst>
                                  <p:childTnLst>
                                    <p:set>
                                      <p:cBhvr>
                                        <p:cTn id="17" dur="1" fill="hold">
                                          <p:stCondLst>
                                            <p:cond delay="0"/>
                                          </p:stCondLst>
                                        </p:cTn>
                                        <p:tgtEl>
                                          <p:spTgt spid="67">
                                            <p:txEl>
                                              <p:pRg st="1" end="1"/>
                                            </p:txEl>
                                          </p:spTgt>
                                        </p:tgtEl>
                                        <p:attrNameLst>
                                          <p:attrName>style.visibility</p:attrName>
                                        </p:attrNameLst>
                                      </p:cBhvr>
                                      <p:to>
                                        <p:strVal val="visible"/>
                                      </p:to>
                                    </p:set>
                                    <p:animEffect transition="in" filter="fade">
                                      <p:cBhvr>
                                        <p:cTn id="18" dur="2000"/>
                                        <p:tgtEl>
                                          <p:spTgt spid="6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600"/>
                                  </p:stCondLst>
                                  <p:childTnLst>
                                    <p:set>
                                      <p:cBhvr>
                                        <p:cTn id="22" dur="1" fill="hold">
                                          <p:stCondLst>
                                            <p:cond delay="0"/>
                                          </p:stCondLst>
                                        </p:cTn>
                                        <p:tgtEl>
                                          <p:spTgt spid="67">
                                            <p:txEl>
                                              <p:pRg st="2" end="2"/>
                                            </p:txEl>
                                          </p:spTgt>
                                        </p:tgtEl>
                                        <p:attrNameLst>
                                          <p:attrName>style.visibility</p:attrName>
                                        </p:attrNameLst>
                                      </p:cBhvr>
                                      <p:to>
                                        <p:strVal val="visible"/>
                                      </p:to>
                                    </p:set>
                                    <p:animEffect transition="in" filter="fade">
                                      <p:cBhvr>
                                        <p:cTn id="23" dur="2000"/>
                                        <p:tgtEl>
                                          <p:spTgt spid="6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600"/>
                                  </p:stCondLst>
                                  <p:childTnLst>
                                    <p:set>
                                      <p:cBhvr>
                                        <p:cTn id="27" dur="1" fill="hold">
                                          <p:stCondLst>
                                            <p:cond delay="0"/>
                                          </p:stCondLst>
                                        </p:cTn>
                                        <p:tgtEl>
                                          <p:spTgt spid="67">
                                            <p:txEl>
                                              <p:pRg st="3" end="3"/>
                                            </p:txEl>
                                          </p:spTgt>
                                        </p:tgtEl>
                                        <p:attrNameLst>
                                          <p:attrName>style.visibility</p:attrName>
                                        </p:attrNameLst>
                                      </p:cBhvr>
                                      <p:to>
                                        <p:strVal val="visible"/>
                                      </p:to>
                                    </p:set>
                                    <p:animEffect transition="in" filter="fade">
                                      <p:cBhvr>
                                        <p:cTn id="28" dur="2000"/>
                                        <p:tgtEl>
                                          <p:spTgt spid="6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600"/>
                                  </p:stCondLst>
                                  <p:childTnLst>
                                    <p:set>
                                      <p:cBhvr>
                                        <p:cTn id="32" dur="1" fill="hold">
                                          <p:stCondLst>
                                            <p:cond delay="0"/>
                                          </p:stCondLst>
                                        </p:cTn>
                                        <p:tgtEl>
                                          <p:spTgt spid="67">
                                            <p:txEl>
                                              <p:pRg st="4" end="4"/>
                                            </p:txEl>
                                          </p:spTgt>
                                        </p:tgtEl>
                                        <p:attrNameLst>
                                          <p:attrName>style.visibility</p:attrName>
                                        </p:attrNameLst>
                                      </p:cBhvr>
                                      <p:to>
                                        <p:strVal val="visible"/>
                                      </p:to>
                                    </p:set>
                                    <p:animEffect transition="in" filter="fade">
                                      <p:cBhvr>
                                        <p:cTn id="33" dur="2000"/>
                                        <p:tgtEl>
                                          <p:spTgt spid="67">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600"/>
                                  </p:stCondLst>
                                  <p:childTnLst>
                                    <p:set>
                                      <p:cBhvr>
                                        <p:cTn id="37" dur="1" fill="hold">
                                          <p:stCondLst>
                                            <p:cond delay="0"/>
                                          </p:stCondLst>
                                        </p:cTn>
                                        <p:tgtEl>
                                          <p:spTgt spid="67">
                                            <p:txEl>
                                              <p:pRg st="5" end="5"/>
                                            </p:txEl>
                                          </p:spTgt>
                                        </p:tgtEl>
                                        <p:attrNameLst>
                                          <p:attrName>style.visibility</p:attrName>
                                        </p:attrNameLst>
                                      </p:cBhvr>
                                      <p:to>
                                        <p:strVal val="visible"/>
                                      </p:to>
                                    </p:set>
                                    <p:animEffect transition="in" filter="fade">
                                      <p:cBhvr>
                                        <p:cTn id="38" dur="2000"/>
                                        <p:tgtEl>
                                          <p:spTgt spid="67">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600"/>
                                  </p:stCondLst>
                                  <p:childTnLst>
                                    <p:set>
                                      <p:cBhvr>
                                        <p:cTn id="42" dur="1" fill="hold">
                                          <p:stCondLst>
                                            <p:cond delay="0"/>
                                          </p:stCondLst>
                                        </p:cTn>
                                        <p:tgtEl>
                                          <p:spTgt spid="67">
                                            <p:txEl>
                                              <p:pRg st="6" end="6"/>
                                            </p:txEl>
                                          </p:spTgt>
                                        </p:tgtEl>
                                        <p:attrNameLst>
                                          <p:attrName>style.visibility</p:attrName>
                                        </p:attrNameLst>
                                      </p:cBhvr>
                                      <p:to>
                                        <p:strVal val="visible"/>
                                      </p:to>
                                    </p:set>
                                    <p:animEffect transition="in" filter="fade">
                                      <p:cBhvr>
                                        <p:cTn id="43" dur="2000"/>
                                        <p:tgtEl>
                                          <p:spTgt spid="67">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600"/>
                                  </p:stCondLst>
                                  <p:childTnLst>
                                    <p:set>
                                      <p:cBhvr>
                                        <p:cTn id="47" dur="1" fill="hold">
                                          <p:stCondLst>
                                            <p:cond delay="0"/>
                                          </p:stCondLst>
                                        </p:cTn>
                                        <p:tgtEl>
                                          <p:spTgt spid="67">
                                            <p:txEl>
                                              <p:pRg st="7" end="7"/>
                                            </p:txEl>
                                          </p:spTgt>
                                        </p:tgtEl>
                                        <p:attrNameLst>
                                          <p:attrName>style.visibility</p:attrName>
                                        </p:attrNameLst>
                                      </p:cBhvr>
                                      <p:to>
                                        <p:strVal val="visible"/>
                                      </p:to>
                                    </p:set>
                                    <p:animEffect transition="in" filter="fade">
                                      <p:cBhvr>
                                        <p:cTn id="48" dur="2000"/>
                                        <p:tgtEl>
                                          <p:spTgt spid="67">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600"/>
                                  </p:stCondLst>
                                  <p:childTnLst>
                                    <p:set>
                                      <p:cBhvr>
                                        <p:cTn id="52" dur="1" fill="hold">
                                          <p:stCondLst>
                                            <p:cond delay="0"/>
                                          </p:stCondLst>
                                        </p:cTn>
                                        <p:tgtEl>
                                          <p:spTgt spid="67">
                                            <p:txEl>
                                              <p:pRg st="8" end="8"/>
                                            </p:txEl>
                                          </p:spTgt>
                                        </p:tgtEl>
                                        <p:attrNameLst>
                                          <p:attrName>style.visibility</p:attrName>
                                        </p:attrNameLst>
                                      </p:cBhvr>
                                      <p:to>
                                        <p:strVal val="visible"/>
                                      </p:to>
                                    </p:set>
                                    <p:animEffect transition="in" filter="fade">
                                      <p:cBhvr>
                                        <p:cTn id="53" dur="2000"/>
                                        <p:tgtEl>
                                          <p:spTgt spid="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_Colourful">
  <p:cSld name="3_Colourful">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rot="-5400000">
            <a:off x="-2412993" y="2413007"/>
            <a:ext cx="6857987" cy="2032000"/>
          </a:xfrm>
          <a:prstGeom prst="rect">
            <a:avLst/>
          </a:prstGeom>
          <a:gradFill>
            <a:gsLst>
              <a:gs pos="0">
                <a:srgbClr val="3D0215"/>
              </a:gs>
              <a:gs pos="50000">
                <a:srgbClr val="590420"/>
              </a:gs>
              <a:gs pos="100000">
                <a:srgbClr val="6B0526"/>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14" name="Google Shape;14;p3"/>
          <p:cNvSpPr/>
          <p:nvPr/>
        </p:nvSpPr>
        <p:spPr>
          <a:xfrm rot="-5400000">
            <a:off x="-380992" y="2413005"/>
            <a:ext cx="6857987" cy="2032000"/>
          </a:xfrm>
          <a:prstGeom prst="rect">
            <a:avLst/>
          </a:prstGeom>
          <a:gradFill>
            <a:gsLst>
              <a:gs pos="0">
                <a:srgbClr val="5C0523"/>
              </a:gs>
              <a:gs pos="50000">
                <a:srgbClr val="870733"/>
              </a:gs>
              <a:gs pos="100000">
                <a:srgbClr val="A10A3D"/>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15" name="Google Shape;15;p3"/>
          <p:cNvSpPr/>
          <p:nvPr/>
        </p:nvSpPr>
        <p:spPr>
          <a:xfrm rot="-5400000">
            <a:off x="1651010" y="2413005"/>
            <a:ext cx="6857982" cy="2032000"/>
          </a:xfrm>
          <a:prstGeom prst="rect">
            <a:avLst/>
          </a:prstGeom>
          <a:gradFill>
            <a:gsLst>
              <a:gs pos="0">
                <a:srgbClr val="71082B"/>
              </a:gs>
              <a:gs pos="50000">
                <a:srgbClr val="A50A3F"/>
              </a:gs>
              <a:gs pos="100000">
                <a:srgbClr val="C50E4D"/>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16" name="Google Shape;16;p3"/>
          <p:cNvSpPr/>
          <p:nvPr/>
        </p:nvSpPr>
        <p:spPr>
          <a:xfrm rot="-5400000">
            <a:off x="3683002" y="2412998"/>
            <a:ext cx="6857998" cy="2032000"/>
          </a:xfrm>
          <a:prstGeom prst="rect">
            <a:avLst/>
          </a:prstGeom>
          <a:gradFill>
            <a:gsLst>
              <a:gs pos="0">
                <a:srgbClr val="870834"/>
              </a:gs>
              <a:gs pos="50000">
                <a:srgbClr val="C30D4C"/>
              </a:gs>
              <a:gs pos="100000">
                <a:srgbClr val="EA0F5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17" name="Google Shape;17;p3"/>
          <p:cNvSpPr/>
          <p:nvPr/>
        </p:nvSpPr>
        <p:spPr>
          <a:xfrm rot="-5400000">
            <a:off x="5715002" y="2412997"/>
            <a:ext cx="6857998" cy="2032000"/>
          </a:xfrm>
          <a:prstGeom prst="rect">
            <a:avLst/>
          </a:prstGeom>
          <a:gradFill>
            <a:gsLst>
              <a:gs pos="0">
                <a:srgbClr val="993144"/>
              </a:gs>
              <a:gs pos="50000">
                <a:srgbClr val="DE4763"/>
              </a:gs>
              <a:gs pos="100000">
                <a:srgbClr val="FF5677"/>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18" name="Google Shape;18;p3"/>
          <p:cNvSpPr/>
          <p:nvPr/>
        </p:nvSpPr>
        <p:spPr>
          <a:xfrm rot="-5400000">
            <a:off x="7747042" y="2413039"/>
            <a:ext cx="6857916" cy="2032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10" presetClass="entr" presetSubtype="0" fill="hold" nodeType="withEffect">
                                  <p:stCondLst>
                                    <p:cond delay="3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childTnLst>
                                </p:cTn>
                              </p:par>
                              <p:par>
                                <p:cTn id="11" presetID="10" presetClass="entr" presetSubtype="0" fill="hold" nodeType="withEffect">
                                  <p:stCondLst>
                                    <p:cond delay="5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childTnLst>
                                </p:cTn>
                              </p:par>
                              <p:par>
                                <p:cTn id="14" presetID="10" presetClass="entr" presetSubtype="0" fill="hold" nodeType="withEffect">
                                  <p:stCondLst>
                                    <p:cond delay="7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childTnLst>
                                </p:cTn>
                              </p:par>
                              <p:par>
                                <p:cTn id="17" presetID="10" presetClass="entr" presetSubtype="0" fill="hold" nodeType="withEffect">
                                  <p:stCondLst>
                                    <p:cond delay="90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childTnLst>
                                </p:cTn>
                              </p:par>
                              <p:par>
                                <p:cTn id="20" presetID="10" presetClass="entr" presetSubtype="0" fill="hold" nodeType="withEffect">
                                  <p:stCondLst>
                                    <p:cond delay="110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3_Two Column 2">
  <p:cSld name="3_Two Column 2">
    <p:spTree>
      <p:nvGrpSpPr>
        <p:cNvPr id="1" name="Shape 68"/>
        <p:cNvGrpSpPr/>
        <p:nvPr/>
      </p:nvGrpSpPr>
      <p:grpSpPr>
        <a:xfrm>
          <a:off x="0" y="0"/>
          <a:ext cx="0" cy="0"/>
          <a:chOff x="0" y="0"/>
          <a:chExt cx="0" cy="0"/>
        </a:xfrm>
      </p:grpSpPr>
      <p:sp>
        <p:nvSpPr>
          <p:cNvPr id="69" name="Google Shape;69;p25"/>
          <p:cNvSpPr>
            <a:spLocks noGrp="1"/>
          </p:cNvSpPr>
          <p:nvPr>
            <p:ph type="pic" idx="2"/>
          </p:nvPr>
        </p:nvSpPr>
        <p:spPr>
          <a:xfrm>
            <a:off x="1" y="1801879"/>
            <a:ext cx="6149008" cy="2756869"/>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70" name="Google Shape;70;p25"/>
          <p:cNvSpPr>
            <a:spLocks noGrp="1"/>
          </p:cNvSpPr>
          <p:nvPr>
            <p:ph type="pic" idx="3"/>
          </p:nvPr>
        </p:nvSpPr>
        <p:spPr>
          <a:xfrm>
            <a:off x="6178824" y="1801879"/>
            <a:ext cx="6013176" cy="2756869"/>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71" name="Google Shape;71;p25"/>
          <p:cNvSpPr txBox="1">
            <a:spLocks noGrp="1"/>
          </p:cNvSpPr>
          <p:nvPr>
            <p:ph type="title"/>
          </p:nvPr>
        </p:nvSpPr>
        <p:spPr>
          <a:xfrm>
            <a:off x="838200" y="40184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 name="Google Shape;72;p25"/>
          <p:cNvSpPr txBox="1">
            <a:spLocks noGrp="1"/>
          </p:cNvSpPr>
          <p:nvPr>
            <p:ph type="body" idx="1"/>
          </p:nvPr>
        </p:nvSpPr>
        <p:spPr>
          <a:xfrm>
            <a:off x="838200" y="867190"/>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p:tgtEl>
                                          <p:spTgt spid="71"/>
                                        </p:tgtEl>
                                        <p:attrNameLst>
                                          <p:attrName>ppt_w</p:attrName>
                                        </p:attrNameLst>
                                      </p:cBhvr>
                                      <p:tavLst>
                                        <p:tav tm="0">
                                          <p:val>
                                            <p:strVal val="0"/>
                                          </p:val>
                                        </p:tav>
                                        <p:tav tm="100000">
                                          <p:val>
                                            <p:strVal val="#ppt_w"/>
                                          </p:val>
                                        </p:tav>
                                      </p:tavLst>
                                    </p:anim>
                                    <p:anim calcmode="lin" valueType="num">
                                      <p:cBhvr additive="base">
                                        <p:cTn id="8" dur="500"/>
                                        <p:tgtEl>
                                          <p:spTgt spid="71"/>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600"/>
                                  </p:stCondLst>
                                  <p:childTnLst>
                                    <p:set>
                                      <p:cBhvr>
                                        <p:cTn id="12" dur="1" fill="hold">
                                          <p:stCondLst>
                                            <p:cond delay="0"/>
                                          </p:stCondLst>
                                        </p:cTn>
                                        <p:tgtEl>
                                          <p:spTgt spid="72">
                                            <p:txEl>
                                              <p:pRg st="0" end="0"/>
                                            </p:txEl>
                                          </p:spTgt>
                                        </p:tgtEl>
                                        <p:attrNameLst>
                                          <p:attrName>style.visibility</p:attrName>
                                        </p:attrNameLst>
                                      </p:cBhvr>
                                      <p:to>
                                        <p:strVal val="visible"/>
                                      </p:to>
                                    </p:set>
                                    <p:animEffect transition="in" filter="fade">
                                      <p:cBhvr>
                                        <p:cTn id="13" dur="2000"/>
                                        <p:tgtEl>
                                          <p:spTgt spid="7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600"/>
                                  </p:stCondLst>
                                  <p:childTnLst>
                                    <p:set>
                                      <p:cBhvr>
                                        <p:cTn id="17" dur="1" fill="hold">
                                          <p:stCondLst>
                                            <p:cond delay="0"/>
                                          </p:stCondLst>
                                        </p:cTn>
                                        <p:tgtEl>
                                          <p:spTgt spid="72">
                                            <p:txEl>
                                              <p:pRg st="1" end="1"/>
                                            </p:txEl>
                                          </p:spTgt>
                                        </p:tgtEl>
                                        <p:attrNameLst>
                                          <p:attrName>style.visibility</p:attrName>
                                        </p:attrNameLst>
                                      </p:cBhvr>
                                      <p:to>
                                        <p:strVal val="visible"/>
                                      </p:to>
                                    </p:set>
                                    <p:animEffect transition="in" filter="fade">
                                      <p:cBhvr>
                                        <p:cTn id="18" dur="2000"/>
                                        <p:tgtEl>
                                          <p:spTgt spid="7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600"/>
                                  </p:stCondLst>
                                  <p:childTnLst>
                                    <p:set>
                                      <p:cBhvr>
                                        <p:cTn id="22" dur="1" fill="hold">
                                          <p:stCondLst>
                                            <p:cond delay="0"/>
                                          </p:stCondLst>
                                        </p:cTn>
                                        <p:tgtEl>
                                          <p:spTgt spid="72">
                                            <p:txEl>
                                              <p:pRg st="2" end="2"/>
                                            </p:txEl>
                                          </p:spTgt>
                                        </p:tgtEl>
                                        <p:attrNameLst>
                                          <p:attrName>style.visibility</p:attrName>
                                        </p:attrNameLst>
                                      </p:cBhvr>
                                      <p:to>
                                        <p:strVal val="visible"/>
                                      </p:to>
                                    </p:set>
                                    <p:animEffect transition="in" filter="fade">
                                      <p:cBhvr>
                                        <p:cTn id="23" dur="2000"/>
                                        <p:tgtEl>
                                          <p:spTgt spid="7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600"/>
                                  </p:stCondLst>
                                  <p:childTnLst>
                                    <p:set>
                                      <p:cBhvr>
                                        <p:cTn id="27" dur="1" fill="hold">
                                          <p:stCondLst>
                                            <p:cond delay="0"/>
                                          </p:stCondLst>
                                        </p:cTn>
                                        <p:tgtEl>
                                          <p:spTgt spid="72">
                                            <p:txEl>
                                              <p:pRg st="3" end="3"/>
                                            </p:txEl>
                                          </p:spTgt>
                                        </p:tgtEl>
                                        <p:attrNameLst>
                                          <p:attrName>style.visibility</p:attrName>
                                        </p:attrNameLst>
                                      </p:cBhvr>
                                      <p:to>
                                        <p:strVal val="visible"/>
                                      </p:to>
                                    </p:set>
                                    <p:animEffect transition="in" filter="fade">
                                      <p:cBhvr>
                                        <p:cTn id="28" dur="2000"/>
                                        <p:tgtEl>
                                          <p:spTgt spid="7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600"/>
                                  </p:stCondLst>
                                  <p:childTnLst>
                                    <p:set>
                                      <p:cBhvr>
                                        <p:cTn id="32" dur="1" fill="hold">
                                          <p:stCondLst>
                                            <p:cond delay="0"/>
                                          </p:stCondLst>
                                        </p:cTn>
                                        <p:tgtEl>
                                          <p:spTgt spid="72">
                                            <p:txEl>
                                              <p:pRg st="4" end="4"/>
                                            </p:txEl>
                                          </p:spTgt>
                                        </p:tgtEl>
                                        <p:attrNameLst>
                                          <p:attrName>style.visibility</p:attrName>
                                        </p:attrNameLst>
                                      </p:cBhvr>
                                      <p:to>
                                        <p:strVal val="visible"/>
                                      </p:to>
                                    </p:set>
                                    <p:animEffect transition="in" filter="fade">
                                      <p:cBhvr>
                                        <p:cTn id="33" dur="2000"/>
                                        <p:tgtEl>
                                          <p:spTgt spid="72">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600"/>
                                  </p:stCondLst>
                                  <p:childTnLst>
                                    <p:set>
                                      <p:cBhvr>
                                        <p:cTn id="37" dur="1" fill="hold">
                                          <p:stCondLst>
                                            <p:cond delay="0"/>
                                          </p:stCondLst>
                                        </p:cTn>
                                        <p:tgtEl>
                                          <p:spTgt spid="72">
                                            <p:txEl>
                                              <p:pRg st="5" end="5"/>
                                            </p:txEl>
                                          </p:spTgt>
                                        </p:tgtEl>
                                        <p:attrNameLst>
                                          <p:attrName>style.visibility</p:attrName>
                                        </p:attrNameLst>
                                      </p:cBhvr>
                                      <p:to>
                                        <p:strVal val="visible"/>
                                      </p:to>
                                    </p:set>
                                    <p:animEffect transition="in" filter="fade">
                                      <p:cBhvr>
                                        <p:cTn id="38" dur="2000"/>
                                        <p:tgtEl>
                                          <p:spTgt spid="72">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600"/>
                                  </p:stCondLst>
                                  <p:childTnLst>
                                    <p:set>
                                      <p:cBhvr>
                                        <p:cTn id="42" dur="1" fill="hold">
                                          <p:stCondLst>
                                            <p:cond delay="0"/>
                                          </p:stCondLst>
                                        </p:cTn>
                                        <p:tgtEl>
                                          <p:spTgt spid="72">
                                            <p:txEl>
                                              <p:pRg st="6" end="6"/>
                                            </p:txEl>
                                          </p:spTgt>
                                        </p:tgtEl>
                                        <p:attrNameLst>
                                          <p:attrName>style.visibility</p:attrName>
                                        </p:attrNameLst>
                                      </p:cBhvr>
                                      <p:to>
                                        <p:strVal val="visible"/>
                                      </p:to>
                                    </p:set>
                                    <p:animEffect transition="in" filter="fade">
                                      <p:cBhvr>
                                        <p:cTn id="43" dur="2000"/>
                                        <p:tgtEl>
                                          <p:spTgt spid="72">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600"/>
                                  </p:stCondLst>
                                  <p:childTnLst>
                                    <p:set>
                                      <p:cBhvr>
                                        <p:cTn id="47" dur="1" fill="hold">
                                          <p:stCondLst>
                                            <p:cond delay="0"/>
                                          </p:stCondLst>
                                        </p:cTn>
                                        <p:tgtEl>
                                          <p:spTgt spid="72">
                                            <p:txEl>
                                              <p:pRg st="7" end="7"/>
                                            </p:txEl>
                                          </p:spTgt>
                                        </p:tgtEl>
                                        <p:attrNameLst>
                                          <p:attrName>style.visibility</p:attrName>
                                        </p:attrNameLst>
                                      </p:cBhvr>
                                      <p:to>
                                        <p:strVal val="visible"/>
                                      </p:to>
                                    </p:set>
                                    <p:animEffect transition="in" filter="fade">
                                      <p:cBhvr>
                                        <p:cTn id="48" dur="2000"/>
                                        <p:tgtEl>
                                          <p:spTgt spid="72">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600"/>
                                  </p:stCondLst>
                                  <p:childTnLst>
                                    <p:set>
                                      <p:cBhvr>
                                        <p:cTn id="52" dur="1" fill="hold">
                                          <p:stCondLst>
                                            <p:cond delay="0"/>
                                          </p:stCondLst>
                                        </p:cTn>
                                        <p:tgtEl>
                                          <p:spTgt spid="72">
                                            <p:txEl>
                                              <p:pRg st="8" end="8"/>
                                            </p:txEl>
                                          </p:spTgt>
                                        </p:tgtEl>
                                        <p:attrNameLst>
                                          <p:attrName>style.visibility</p:attrName>
                                        </p:attrNameLst>
                                      </p:cBhvr>
                                      <p:to>
                                        <p:strVal val="visible"/>
                                      </p:to>
                                    </p:set>
                                    <p:animEffect transition="in" filter="fade">
                                      <p:cBhvr>
                                        <p:cTn id="53" dur="2000"/>
                                        <p:tgtEl>
                                          <p:spTgt spid="7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tree Column">
  <p:cSld name="3_tree Column">
    <p:spTree>
      <p:nvGrpSpPr>
        <p:cNvPr id="1" name="Shape 73"/>
        <p:cNvGrpSpPr/>
        <p:nvPr/>
      </p:nvGrpSpPr>
      <p:grpSpPr>
        <a:xfrm>
          <a:off x="0" y="0"/>
          <a:ext cx="0" cy="0"/>
          <a:chOff x="0" y="0"/>
          <a:chExt cx="0" cy="0"/>
        </a:xfrm>
      </p:grpSpPr>
      <p:sp>
        <p:nvSpPr>
          <p:cNvPr id="74" name="Google Shape;74;p26"/>
          <p:cNvSpPr>
            <a:spLocks noGrp="1"/>
          </p:cNvSpPr>
          <p:nvPr>
            <p:ph type="pic" idx="2"/>
          </p:nvPr>
        </p:nvSpPr>
        <p:spPr>
          <a:xfrm>
            <a:off x="838200" y="1855303"/>
            <a:ext cx="3362739" cy="2994989"/>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75" name="Google Shape;75;p26"/>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26"/>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rgbClr val="0E0E0E"/>
              </a:buClr>
              <a:buSzPts val="1600"/>
              <a:buFont typeface="Arial"/>
              <a:buNone/>
              <a:defRPr sz="1600" b="0" i="0" u="none" strike="noStrike" cap="none">
                <a:solidFill>
                  <a:srgbClr val="0E0E0E"/>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77" name="Google Shape;77;p26"/>
          <p:cNvSpPr>
            <a:spLocks noGrp="1"/>
          </p:cNvSpPr>
          <p:nvPr>
            <p:ph type="pic" idx="3"/>
          </p:nvPr>
        </p:nvSpPr>
        <p:spPr>
          <a:xfrm>
            <a:off x="4414630" y="1855302"/>
            <a:ext cx="3362739" cy="2994989"/>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78" name="Google Shape;78;p26"/>
          <p:cNvSpPr>
            <a:spLocks noGrp="1"/>
          </p:cNvSpPr>
          <p:nvPr>
            <p:ph type="pic" idx="4"/>
          </p:nvPr>
        </p:nvSpPr>
        <p:spPr>
          <a:xfrm>
            <a:off x="7991061" y="1855302"/>
            <a:ext cx="3362739" cy="2994989"/>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ix Column">
  <p:cSld name="4_six Column">
    <p:spTree>
      <p:nvGrpSpPr>
        <p:cNvPr id="1" name="Shape 79"/>
        <p:cNvGrpSpPr/>
        <p:nvPr/>
      </p:nvGrpSpPr>
      <p:grpSpPr>
        <a:xfrm>
          <a:off x="0" y="0"/>
          <a:ext cx="0" cy="0"/>
          <a:chOff x="0" y="0"/>
          <a:chExt cx="0" cy="0"/>
        </a:xfrm>
      </p:grpSpPr>
      <p:sp>
        <p:nvSpPr>
          <p:cNvPr id="80" name="Google Shape;80;p27"/>
          <p:cNvSpPr>
            <a:spLocks noGrp="1"/>
          </p:cNvSpPr>
          <p:nvPr>
            <p:ph type="pic" idx="2"/>
          </p:nvPr>
        </p:nvSpPr>
        <p:spPr>
          <a:xfrm>
            <a:off x="838200" y="1775655"/>
            <a:ext cx="3362739"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81" name="Google Shape;81;p27"/>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27"/>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83" name="Google Shape;83;p27"/>
          <p:cNvSpPr>
            <a:spLocks noGrp="1"/>
          </p:cNvSpPr>
          <p:nvPr>
            <p:ph type="pic" idx="3"/>
          </p:nvPr>
        </p:nvSpPr>
        <p:spPr>
          <a:xfrm>
            <a:off x="4414630" y="1775654"/>
            <a:ext cx="3362739"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84" name="Google Shape;84;p27"/>
          <p:cNvSpPr>
            <a:spLocks noGrp="1"/>
          </p:cNvSpPr>
          <p:nvPr>
            <p:ph type="pic" idx="4"/>
          </p:nvPr>
        </p:nvSpPr>
        <p:spPr>
          <a:xfrm>
            <a:off x="7991061" y="1775654"/>
            <a:ext cx="3362739"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85" name="Google Shape;85;p27"/>
          <p:cNvSpPr>
            <a:spLocks noGrp="1"/>
          </p:cNvSpPr>
          <p:nvPr>
            <p:ph type="pic" idx="5"/>
          </p:nvPr>
        </p:nvSpPr>
        <p:spPr>
          <a:xfrm>
            <a:off x="838200" y="4061655"/>
            <a:ext cx="3362739"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86" name="Google Shape;86;p27"/>
          <p:cNvSpPr>
            <a:spLocks noGrp="1"/>
          </p:cNvSpPr>
          <p:nvPr>
            <p:ph type="pic" idx="6"/>
          </p:nvPr>
        </p:nvSpPr>
        <p:spPr>
          <a:xfrm>
            <a:off x="4414630" y="4061654"/>
            <a:ext cx="3362739"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87" name="Google Shape;87;p27"/>
          <p:cNvSpPr>
            <a:spLocks noGrp="1"/>
          </p:cNvSpPr>
          <p:nvPr>
            <p:ph type="pic" idx="7"/>
          </p:nvPr>
        </p:nvSpPr>
        <p:spPr>
          <a:xfrm>
            <a:off x="7991061" y="4061654"/>
            <a:ext cx="3362739"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six Column small">
  <p:cSld name="5_six Column small">
    <p:spTree>
      <p:nvGrpSpPr>
        <p:cNvPr id="1" name="Shape 88"/>
        <p:cNvGrpSpPr/>
        <p:nvPr/>
      </p:nvGrpSpPr>
      <p:grpSpPr>
        <a:xfrm>
          <a:off x="0" y="0"/>
          <a:ext cx="0" cy="0"/>
          <a:chOff x="0" y="0"/>
          <a:chExt cx="0" cy="0"/>
        </a:xfrm>
      </p:grpSpPr>
      <p:sp>
        <p:nvSpPr>
          <p:cNvPr id="89" name="Google Shape;89;p28"/>
          <p:cNvSpPr>
            <a:spLocks noGrp="1"/>
          </p:cNvSpPr>
          <p:nvPr>
            <p:ph type="pic" idx="2"/>
          </p:nvPr>
        </p:nvSpPr>
        <p:spPr>
          <a:xfrm>
            <a:off x="838201" y="1775655"/>
            <a:ext cx="1414670"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90" name="Google Shape;90;p28"/>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1" name="Google Shape;91;p28"/>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92" name="Google Shape;92;p28"/>
          <p:cNvSpPr>
            <a:spLocks noGrp="1"/>
          </p:cNvSpPr>
          <p:nvPr>
            <p:ph type="pic" idx="3"/>
          </p:nvPr>
        </p:nvSpPr>
        <p:spPr>
          <a:xfrm>
            <a:off x="4414631" y="1775654"/>
            <a:ext cx="1414670"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93" name="Google Shape;93;p28"/>
          <p:cNvSpPr>
            <a:spLocks noGrp="1"/>
          </p:cNvSpPr>
          <p:nvPr>
            <p:ph type="pic" idx="4"/>
          </p:nvPr>
        </p:nvSpPr>
        <p:spPr>
          <a:xfrm>
            <a:off x="7991062" y="1775654"/>
            <a:ext cx="1414670"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94" name="Google Shape;94;p28"/>
          <p:cNvSpPr>
            <a:spLocks noGrp="1"/>
          </p:cNvSpPr>
          <p:nvPr>
            <p:ph type="pic" idx="5"/>
          </p:nvPr>
        </p:nvSpPr>
        <p:spPr>
          <a:xfrm>
            <a:off x="838201" y="4061655"/>
            <a:ext cx="1414670"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95" name="Google Shape;95;p28"/>
          <p:cNvSpPr>
            <a:spLocks noGrp="1"/>
          </p:cNvSpPr>
          <p:nvPr>
            <p:ph type="pic" idx="6"/>
          </p:nvPr>
        </p:nvSpPr>
        <p:spPr>
          <a:xfrm>
            <a:off x="4414631" y="4061654"/>
            <a:ext cx="1414670"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96" name="Google Shape;96;p28"/>
          <p:cNvSpPr>
            <a:spLocks noGrp="1"/>
          </p:cNvSpPr>
          <p:nvPr>
            <p:ph type="pic" idx="7"/>
          </p:nvPr>
        </p:nvSpPr>
        <p:spPr>
          <a:xfrm>
            <a:off x="7991062" y="4061654"/>
            <a:ext cx="1414670"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4_Full page">
  <p:cSld name="4_Full page">
    <p:spTree>
      <p:nvGrpSpPr>
        <p:cNvPr id="1" name="Shape 97"/>
        <p:cNvGrpSpPr/>
        <p:nvPr/>
      </p:nvGrpSpPr>
      <p:grpSpPr>
        <a:xfrm>
          <a:off x="0" y="0"/>
          <a:ext cx="0" cy="0"/>
          <a:chOff x="0" y="0"/>
          <a:chExt cx="0" cy="0"/>
        </a:xfrm>
      </p:grpSpPr>
      <p:sp>
        <p:nvSpPr>
          <p:cNvPr id="98" name="Google Shape;98;p29"/>
          <p:cNvSpPr>
            <a:spLocks noGrp="1"/>
          </p:cNvSpPr>
          <p:nvPr>
            <p:ph type="pic" idx="2"/>
          </p:nvPr>
        </p:nvSpPr>
        <p:spPr>
          <a:xfrm>
            <a:off x="0" y="0"/>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99" name="Google Shape;99;p29"/>
          <p:cNvSpPr>
            <a:spLocks noGrp="1"/>
          </p:cNvSpPr>
          <p:nvPr>
            <p:ph type="pic" idx="3"/>
          </p:nvPr>
        </p:nvSpPr>
        <p:spPr>
          <a:xfrm>
            <a:off x="2437638" y="0"/>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0" name="Google Shape;100;p29"/>
          <p:cNvSpPr>
            <a:spLocks noGrp="1"/>
          </p:cNvSpPr>
          <p:nvPr>
            <p:ph type="pic" idx="4"/>
          </p:nvPr>
        </p:nvSpPr>
        <p:spPr>
          <a:xfrm>
            <a:off x="4875276" y="0"/>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1" name="Google Shape;101;p29"/>
          <p:cNvSpPr>
            <a:spLocks noGrp="1"/>
          </p:cNvSpPr>
          <p:nvPr>
            <p:ph type="pic" idx="5"/>
          </p:nvPr>
        </p:nvSpPr>
        <p:spPr>
          <a:xfrm>
            <a:off x="7312914" y="0"/>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2" name="Google Shape;102;p29"/>
          <p:cNvSpPr>
            <a:spLocks noGrp="1"/>
          </p:cNvSpPr>
          <p:nvPr>
            <p:ph type="pic" idx="6"/>
          </p:nvPr>
        </p:nvSpPr>
        <p:spPr>
          <a:xfrm>
            <a:off x="9750552" y="0"/>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3" name="Google Shape;103;p29"/>
          <p:cNvSpPr>
            <a:spLocks noGrp="1"/>
          </p:cNvSpPr>
          <p:nvPr>
            <p:ph type="pic" idx="7"/>
          </p:nvPr>
        </p:nvSpPr>
        <p:spPr>
          <a:xfrm>
            <a:off x="0" y="2281428"/>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4" name="Google Shape;104;p29"/>
          <p:cNvSpPr>
            <a:spLocks noGrp="1"/>
          </p:cNvSpPr>
          <p:nvPr>
            <p:ph type="pic" idx="8"/>
          </p:nvPr>
        </p:nvSpPr>
        <p:spPr>
          <a:xfrm>
            <a:off x="2437638" y="2281428"/>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5" name="Google Shape;105;p29"/>
          <p:cNvSpPr>
            <a:spLocks noGrp="1"/>
          </p:cNvSpPr>
          <p:nvPr>
            <p:ph type="pic" idx="9"/>
          </p:nvPr>
        </p:nvSpPr>
        <p:spPr>
          <a:xfrm>
            <a:off x="4875276" y="2281428"/>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6" name="Google Shape;106;p29"/>
          <p:cNvSpPr>
            <a:spLocks noGrp="1"/>
          </p:cNvSpPr>
          <p:nvPr>
            <p:ph type="pic" idx="13"/>
          </p:nvPr>
        </p:nvSpPr>
        <p:spPr>
          <a:xfrm>
            <a:off x="7312914" y="2281428"/>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7" name="Google Shape;107;p29"/>
          <p:cNvSpPr>
            <a:spLocks noGrp="1"/>
          </p:cNvSpPr>
          <p:nvPr>
            <p:ph type="pic" idx="14"/>
          </p:nvPr>
        </p:nvSpPr>
        <p:spPr>
          <a:xfrm>
            <a:off x="9750552" y="2281428"/>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8" name="Google Shape;108;p29"/>
          <p:cNvSpPr>
            <a:spLocks noGrp="1"/>
          </p:cNvSpPr>
          <p:nvPr>
            <p:ph type="pic" idx="15"/>
          </p:nvPr>
        </p:nvSpPr>
        <p:spPr>
          <a:xfrm>
            <a:off x="0" y="4562856"/>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9" name="Google Shape;109;p29"/>
          <p:cNvSpPr>
            <a:spLocks noGrp="1"/>
          </p:cNvSpPr>
          <p:nvPr>
            <p:ph type="pic" idx="16"/>
          </p:nvPr>
        </p:nvSpPr>
        <p:spPr>
          <a:xfrm>
            <a:off x="2446782" y="4562856"/>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10" name="Google Shape;110;p29"/>
          <p:cNvSpPr>
            <a:spLocks noGrp="1"/>
          </p:cNvSpPr>
          <p:nvPr>
            <p:ph type="pic" idx="17"/>
          </p:nvPr>
        </p:nvSpPr>
        <p:spPr>
          <a:xfrm>
            <a:off x="4884420" y="4562856"/>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11" name="Google Shape;111;p29"/>
          <p:cNvSpPr>
            <a:spLocks noGrp="1"/>
          </p:cNvSpPr>
          <p:nvPr>
            <p:ph type="pic" idx="18"/>
          </p:nvPr>
        </p:nvSpPr>
        <p:spPr>
          <a:xfrm>
            <a:off x="7322058" y="4562856"/>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12" name="Google Shape;112;p29"/>
          <p:cNvSpPr>
            <a:spLocks noGrp="1"/>
          </p:cNvSpPr>
          <p:nvPr>
            <p:ph type="pic" idx="19"/>
          </p:nvPr>
        </p:nvSpPr>
        <p:spPr>
          <a:xfrm>
            <a:off x="9750552" y="4562856"/>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5_24 images Full page">
  <p:cSld name="5_24 images Full page">
    <p:spTree>
      <p:nvGrpSpPr>
        <p:cNvPr id="1" name="Shape 113"/>
        <p:cNvGrpSpPr/>
        <p:nvPr/>
      </p:nvGrpSpPr>
      <p:grpSpPr>
        <a:xfrm>
          <a:off x="0" y="0"/>
          <a:ext cx="0" cy="0"/>
          <a:chOff x="0" y="0"/>
          <a:chExt cx="0" cy="0"/>
        </a:xfrm>
      </p:grpSpPr>
      <p:sp>
        <p:nvSpPr>
          <p:cNvPr id="114" name="Google Shape;114;p30"/>
          <p:cNvSpPr>
            <a:spLocks noGrp="1"/>
          </p:cNvSpPr>
          <p:nvPr>
            <p:ph type="pic" idx="2"/>
          </p:nvPr>
        </p:nvSpPr>
        <p:spPr>
          <a:xfrm>
            <a:off x="0" y="0"/>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15" name="Google Shape;115;p30"/>
          <p:cNvSpPr>
            <a:spLocks noGrp="1"/>
          </p:cNvSpPr>
          <p:nvPr>
            <p:ph type="pic" idx="3"/>
          </p:nvPr>
        </p:nvSpPr>
        <p:spPr>
          <a:xfrm>
            <a:off x="2028749" y="0"/>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16" name="Google Shape;116;p30"/>
          <p:cNvSpPr>
            <a:spLocks noGrp="1"/>
          </p:cNvSpPr>
          <p:nvPr>
            <p:ph type="pic" idx="4"/>
          </p:nvPr>
        </p:nvSpPr>
        <p:spPr>
          <a:xfrm>
            <a:off x="4057498" y="0"/>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17" name="Google Shape;117;p30"/>
          <p:cNvSpPr>
            <a:spLocks noGrp="1"/>
          </p:cNvSpPr>
          <p:nvPr>
            <p:ph type="pic" idx="5"/>
          </p:nvPr>
        </p:nvSpPr>
        <p:spPr>
          <a:xfrm>
            <a:off x="6086247" y="0"/>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18" name="Google Shape;118;p30"/>
          <p:cNvSpPr>
            <a:spLocks noGrp="1"/>
          </p:cNvSpPr>
          <p:nvPr>
            <p:ph type="pic" idx="6"/>
          </p:nvPr>
        </p:nvSpPr>
        <p:spPr>
          <a:xfrm>
            <a:off x="10143744" y="0"/>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19" name="Google Shape;119;p30"/>
          <p:cNvSpPr>
            <a:spLocks noGrp="1"/>
          </p:cNvSpPr>
          <p:nvPr>
            <p:ph type="pic" idx="7"/>
          </p:nvPr>
        </p:nvSpPr>
        <p:spPr>
          <a:xfrm>
            <a:off x="8114996" y="0"/>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0" name="Google Shape;120;p30"/>
          <p:cNvSpPr>
            <a:spLocks noGrp="1"/>
          </p:cNvSpPr>
          <p:nvPr>
            <p:ph type="pic" idx="8"/>
          </p:nvPr>
        </p:nvSpPr>
        <p:spPr>
          <a:xfrm>
            <a:off x="0" y="1709928"/>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1" name="Google Shape;121;p30"/>
          <p:cNvSpPr>
            <a:spLocks noGrp="1"/>
          </p:cNvSpPr>
          <p:nvPr>
            <p:ph type="pic" idx="9"/>
          </p:nvPr>
        </p:nvSpPr>
        <p:spPr>
          <a:xfrm>
            <a:off x="2028749" y="1709928"/>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2" name="Google Shape;122;p30"/>
          <p:cNvSpPr>
            <a:spLocks noGrp="1"/>
          </p:cNvSpPr>
          <p:nvPr>
            <p:ph type="pic" idx="13"/>
          </p:nvPr>
        </p:nvSpPr>
        <p:spPr>
          <a:xfrm>
            <a:off x="4057498" y="1709928"/>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3" name="Google Shape;123;p30"/>
          <p:cNvSpPr>
            <a:spLocks noGrp="1"/>
          </p:cNvSpPr>
          <p:nvPr>
            <p:ph type="pic" idx="14"/>
          </p:nvPr>
        </p:nvSpPr>
        <p:spPr>
          <a:xfrm>
            <a:off x="6086247" y="1709928"/>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4" name="Google Shape;124;p30"/>
          <p:cNvSpPr>
            <a:spLocks noGrp="1"/>
          </p:cNvSpPr>
          <p:nvPr>
            <p:ph type="pic" idx="15"/>
          </p:nvPr>
        </p:nvSpPr>
        <p:spPr>
          <a:xfrm>
            <a:off x="10143744" y="1709928"/>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5" name="Google Shape;125;p30"/>
          <p:cNvSpPr>
            <a:spLocks noGrp="1"/>
          </p:cNvSpPr>
          <p:nvPr>
            <p:ph type="pic" idx="16"/>
          </p:nvPr>
        </p:nvSpPr>
        <p:spPr>
          <a:xfrm>
            <a:off x="8114996" y="1709928"/>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6" name="Google Shape;126;p30"/>
          <p:cNvSpPr>
            <a:spLocks noGrp="1"/>
          </p:cNvSpPr>
          <p:nvPr>
            <p:ph type="pic" idx="17"/>
          </p:nvPr>
        </p:nvSpPr>
        <p:spPr>
          <a:xfrm>
            <a:off x="0" y="3419856"/>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7" name="Google Shape;127;p30"/>
          <p:cNvSpPr>
            <a:spLocks noGrp="1"/>
          </p:cNvSpPr>
          <p:nvPr>
            <p:ph type="pic" idx="18"/>
          </p:nvPr>
        </p:nvSpPr>
        <p:spPr>
          <a:xfrm>
            <a:off x="2028749" y="3419856"/>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8" name="Google Shape;128;p30"/>
          <p:cNvSpPr>
            <a:spLocks noGrp="1"/>
          </p:cNvSpPr>
          <p:nvPr>
            <p:ph type="pic" idx="19"/>
          </p:nvPr>
        </p:nvSpPr>
        <p:spPr>
          <a:xfrm>
            <a:off x="4057498" y="3419856"/>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9" name="Google Shape;129;p30"/>
          <p:cNvSpPr>
            <a:spLocks noGrp="1"/>
          </p:cNvSpPr>
          <p:nvPr>
            <p:ph type="pic" idx="20"/>
          </p:nvPr>
        </p:nvSpPr>
        <p:spPr>
          <a:xfrm>
            <a:off x="6086247" y="3419856"/>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0" name="Google Shape;130;p30"/>
          <p:cNvSpPr>
            <a:spLocks noGrp="1"/>
          </p:cNvSpPr>
          <p:nvPr>
            <p:ph type="pic" idx="21"/>
          </p:nvPr>
        </p:nvSpPr>
        <p:spPr>
          <a:xfrm>
            <a:off x="10143744" y="3419856"/>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1" name="Google Shape;131;p30"/>
          <p:cNvSpPr>
            <a:spLocks noGrp="1"/>
          </p:cNvSpPr>
          <p:nvPr>
            <p:ph type="pic" idx="22"/>
          </p:nvPr>
        </p:nvSpPr>
        <p:spPr>
          <a:xfrm>
            <a:off x="8114996" y="3419856"/>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2" name="Google Shape;132;p30"/>
          <p:cNvSpPr>
            <a:spLocks noGrp="1"/>
          </p:cNvSpPr>
          <p:nvPr>
            <p:ph type="pic" idx="23"/>
          </p:nvPr>
        </p:nvSpPr>
        <p:spPr>
          <a:xfrm>
            <a:off x="0" y="5129784"/>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3" name="Google Shape;133;p30"/>
          <p:cNvSpPr>
            <a:spLocks noGrp="1"/>
          </p:cNvSpPr>
          <p:nvPr>
            <p:ph type="pic" idx="24"/>
          </p:nvPr>
        </p:nvSpPr>
        <p:spPr>
          <a:xfrm>
            <a:off x="2028749" y="5129784"/>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4" name="Google Shape;134;p30"/>
          <p:cNvSpPr>
            <a:spLocks noGrp="1"/>
          </p:cNvSpPr>
          <p:nvPr>
            <p:ph type="pic" idx="25"/>
          </p:nvPr>
        </p:nvSpPr>
        <p:spPr>
          <a:xfrm>
            <a:off x="4057498" y="5129784"/>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5" name="Google Shape;135;p30"/>
          <p:cNvSpPr>
            <a:spLocks noGrp="1"/>
          </p:cNvSpPr>
          <p:nvPr>
            <p:ph type="pic" idx="26"/>
          </p:nvPr>
        </p:nvSpPr>
        <p:spPr>
          <a:xfrm>
            <a:off x="6086247" y="5129784"/>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6" name="Google Shape;136;p30"/>
          <p:cNvSpPr>
            <a:spLocks noGrp="1"/>
          </p:cNvSpPr>
          <p:nvPr>
            <p:ph type="pic" idx="27"/>
          </p:nvPr>
        </p:nvSpPr>
        <p:spPr>
          <a:xfrm>
            <a:off x="10143744" y="5129784"/>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7" name="Google Shape;137;p30"/>
          <p:cNvSpPr>
            <a:spLocks noGrp="1"/>
          </p:cNvSpPr>
          <p:nvPr>
            <p:ph type="pic" idx="28"/>
          </p:nvPr>
        </p:nvSpPr>
        <p:spPr>
          <a:xfrm>
            <a:off x="8114996" y="5129784"/>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5_eight images">
  <p:cSld name="5_eight images">
    <p:spTree>
      <p:nvGrpSpPr>
        <p:cNvPr id="1" name="Shape 138"/>
        <p:cNvGrpSpPr/>
        <p:nvPr/>
      </p:nvGrpSpPr>
      <p:grpSpPr>
        <a:xfrm>
          <a:off x="0" y="0"/>
          <a:ext cx="0" cy="0"/>
          <a:chOff x="0" y="0"/>
          <a:chExt cx="0" cy="0"/>
        </a:xfrm>
      </p:grpSpPr>
      <p:sp>
        <p:nvSpPr>
          <p:cNvPr id="139" name="Google Shape;139;p31"/>
          <p:cNvSpPr>
            <a:spLocks noGrp="1"/>
          </p:cNvSpPr>
          <p:nvPr>
            <p:ph type="pic" idx="2"/>
          </p:nvPr>
        </p:nvSpPr>
        <p:spPr>
          <a:xfrm>
            <a:off x="-18288" y="0"/>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0" name="Google Shape;140;p31"/>
          <p:cNvSpPr>
            <a:spLocks noGrp="1"/>
          </p:cNvSpPr>
          <p:nvPr>
            <p:ph type="pic" idx="3"/>
          </p:nvPr>
        </p:nvSpPr>
        <p:spPr>
          <a:xfrm>
            <a:off x="3030728" y="0"/>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1" name="Google Shape;141;p31"/>
          <p:cNvSpPr>
            <a:spLocks noGrp="1"/>
          </p:cNvSpPr>
          <p:nvPr>
            <p:ph type="pic" idx="4"/>
          </p:nvPr>
        </p:nvSpPr>
        <p:spPr>
          <a:xfrm>
            <a:off x="6079744" y="0"/>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2" name="Google Shape;142;p31"/>
          <p:cNvSpPr>
            <a:spLocks noGrp="1"/>
          </p:cNvSpPr>
          <p:nvPr>
            <p:ph type="pic" idx="5"/>
          </p:nvPr>
        </p:nvSpPr>
        <p:spPr>
          <a:xfrm>
            <a:off x="9128760" y="0"/>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3" name="Google Shape;143;p31"/>
          <p:cNvSpPr>
            <a:spLocks noGrp="1"/>
          </p:cNvSpPr>
          <p:nvPr>
            <p:ph type="pic" idx="6"/>
          </p:nvPr>
        </p:nvSpPr>
        <p:spPr>
          <a:xfrm>
            <a:off x="-18288" y="3438144"/>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4" name="Google Shape;144;p31"/>
          <p:cNvSpPr>
            <a:spLocks noGrp="1"/>
          </p:cNvSpPr>
          <p:nvPr>
            <p:ph type="pic" idx="7"/>
          </p:nvPr>
        </p:nvSpPr>
        <p:spPr>
          <a:xfrm>
            <a:off x="3030728" y="3438144"/>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5" name="Google Shape;145;p31"/>
          <p:cNvSpPr>
            <a:spLocks noGrp="1"/>
          </p:cNvSpPr>
          <p:nvPr>
            <p:ph type="pic" idx="8"/>
          </p:nvPr>
        </p:nvSpPr>
        <p:spPr>
          <a:xfrm>
            <a:off x="6079744" y="3438144"/>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6" name="Google Shape;146;p31"/>
          <p:cNvSpPr>
            <a:spLocks noGrp="1"/>
          </p:cNvSpPr>
          <p:nvPr>
            <p:ph type="pic" idx="9"/>
          </p:nvPr>
        </p:nvSpPr>
        <p:spPr>
          <a:xfrm>
            <a:off x="9128760" y="3438144"/>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6_eight images-text">
  <p:cSld name="6_eight images-text">
    <p:spTree>
      <p:nvGrpSpPr>
        <p:cNvPr id="1" name="Shape 147"/>
        <p:cNvGrpSpPr/>
        <p:nvPr/>
      </p:nvGrpSpPr>
      <p:grpSpPr>
        <a:xfrm>
          <a:off x="0" y="0"/>
          <a:ext cx="0" cy="0"/>
          <a:chOff x="0" y="0"/>
          <a:chExt cx="0" cy="0"/>
        </a:xfrm>
      </p:grpSpPr>
      <p:sp>
        <p:nvSpPr>
          <p:cNvPr id="148" name="Google Shape;148;p32"/>
          <p:cNvSpPr>
            <a:spLocks noGrp="1"/>
          </p:cNvSpPr>
          <p:nvPr>
            <p:ph type="pic" idx="2"/>
          </p:nvPr>
        </p:nvSpPr>
        <p:spPr>
          <a:xfrm>
            <a:off x="-18288" y="0"/>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9" name="Google Shape;149;p32"/>
          <p:cNvSpPr>
            <a:spLocks noGrp="1"/>
          </p:cNvSpPr>
          <p:nvPr>
            <p:ph type="pic" idx="3"/>
          </p:nvPr>
        </p:nvSpPr>
        <p:spPr>
          <a:xfrm>
            <a:off x="6079744" y="0"/>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50" name="Google Shape;150;p32"/>
          <p:cNvSpPr>
            <a:spLocks noGrp="1"/>
          </p:cNvSpPr>
          <p:nvPr>
            <p:ph type="pic" idx="4"/>
          </p:nvPr>
        </p:nvSpPr>
        <p:spPr>
          <a:xfrm>
            <a:off x="3030728" y="3438144"/>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51" name="Google Shape;151;p32"/>
          <p:cNvSpPr>
            <a:spLocks noGrp="1"/>
          </p:cNvSpPr>
          <p:nvPr>
            <p:ph type="pic" idx="5"/>
          </p:nvPr>
        </p:nvSpPr>
        <p:spPr>
          <a:xfrm>
            <a:off x="9128760" y="3438144"/>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6_Circle">
  <p:cSld name="6_Circle">
    <p:spTree>
      <p:nvGrpSpPr>
        <p:cNvPr id="1" name="Shape 152"/>
        <p:cNvGrpSpPr/>
        <p:nvPr/>
      </p:nvGrpSpPr>
      <p:grpSpPr>
        <a:xfrm>
          <a:off x="0" y="0"/>
          <a:ext cx="0" cy="0"/>
          <a:chOff x="0" y="0"/>
          <a:chExt cx="0" cy="0"/>
        </a:xfrm>
      </p:grpSpPr>
      <p:sp>
        <p:nvSpPr>
          <p:cNvPr id="153" name="Google Shape;153;p33"/>
          <p:cNvSpPr>
            <a:spLocks noGrp="1"/>
          </p:cNvSpPr>
          <p:nvPr>
            <p:ph type="pic" idx="2"/>
          </p:nvPr>
        </p:nvSpPr>
        <p:spPr>
          <a:xfrm>
            <a:off x="1336854" y="1749287"/>
            <a:ext cx="2520000" cy="25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54" name="Google Shape;154;p33"/>
          <p:cNvSpPr>
            <a:spLocks noGrp="1"/>
          </p:cNvSpPr>
          <p:nvPr>
            <p:ph type="pic" idx="3"/>
          </p:nvPr>
        </p:nvSpPr>
        <p:spPr>
          <a:xfrm>
            <a:off x="4626599" y="1749287"/>
            <a:ext cx="2520000" cy="25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55" name="Google Shape;155;p33"/>
          <p:cNvSpPr>
            <a:spLocks noGrp="1"/>
          </p:cNvSpPr>
          <p:nvPr>
            <p:ph type="pic" idx="4"/>
          </p:nvPr>
        </p:nvSpPr>
        <p:spPr>
          <a:xfrm>
            <a:off x="7916344" y="1749287"/>
            <a:ext cx="2520000" cy="25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56" name="Google Shape;156;p33"/>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7" name="Google Shape;157;p33"/>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8_Circle">
  <p:cSld name="8_Circle">
    <p:spTree>
      <p:nvGrpSpPr>
        <p:cNvPr id="1" name="Shape 158"/>
        <p:cNvGrpSpPr/>
        <p:nvPr/>
      </p:nvGrpSpPr>
      <p:grpSpPr>
        <a:xfrm>
          <a:off x="0" y="0"/>
          <a:ext cx="0" cy="0"/>
          <a:chOff x="0" y="0"/>
          <a:chExt cx="0" cy="0"/>
        </a:xfrm>
      </p:grpSpPr>
      <p:sp>
        <p:nvSpPr>
          <p:cNvPr id="159" name="Google Shape;159;p34"/>
          <p:cNvSpPr>
            <a:spLocks noGrp="1"/>
          </p:cNvSpPr>
          <p:nvPr>
            <p:ph type="pic" idx="2"/>
          </p:nvPr>
        </p:nvSpPr>
        <p:spPr>
          <a:xfrm>
            <a:off x="829850" y="2054087"/>
            <a:ext cx="2160000" cy="216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60" name="Google Shape;160;p34"/>
          <p:cNvSpPr>
            <a:spLocks noGrp="1"/>
          </p:cNvSpPr>
          <p:nvPr>
            <p:ph type="pic" idx="3"/>
          </p:nvPr>
        </p:nvSpPr>
        <p:spPr>
          <a:xfrm>
            <a:off x="3632685" y="2054087"/>
            <a:ext cx="2160000" cy="216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61" name="Google Shape;161;p34"/>
          <p:cNvSpPr>
            <a:spLocks noGrp="1"/>
          </p:cNvSpPr>
          <p:nvPr>
            <p:ph type="pic" idx="4"/>
          </p:nvPr>
        </p:nvSpPr>
        <p:spPr>
          <a:xfrm>
            <a:off x="6435520" y="2054087"/>
            <a:ext cx="2160000" cy="216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62" name="Google Shape;162;p34"/>
          <p:cNvSpPr>
            <a:spLocks noGrp="1"/>
          </p:cNvSpPr>
          <p:nvPr>
            <p:ph type="pic" idx="5"/>
          </p:nvPr>
        </p:nvSpPr>
        <p:spPr>
          <a:xfrm>
            <a:off x="9238355" y="2054087"/>
            <a:ext cx="2160000" cy="216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63" name="Google Shape;163;p34"/>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4" name="Google Shape;164;p34"/>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4_Cover color">
  <p:cSld name="4_Cover color">
    <p:bg>
      <p:bgPr>
        <a:solidFill>
          <a:schemeClr val="accent1"/>
        </a:solidFill>
        <a:effectLst/>
      </p:bgPr>
    </p:bg>
    <p:spTree>
      <p:nvGrpSpPr>
        <p:cNvPr id="1" name="Shape 19"/>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9_4 box">
  <p:cSld name="9_4 box">
    <p:spTree>
      <p:nvGrpSpPr>
        <p:cNvPr id="1" name="Shape 165"/>
        <p:cNvGrpSpPr/>
        <p:nvPr/>
      </p:nvGrpSpPr>
      <p:grpSpPr>
        <a:xfrm>
          <a:off x="0" y="0"/>
          <a:ext cx="0" cy="0"/>
          <a:chOff x="0" y="0"/>
          <a:chExt cx="0" cy="0"/>
        </a:xfrm>
      </p:grpSpPr>
      <p:sp>
        <p:nvSpPr>
          <p:cNvPr id="166" name="Google Shape;166;p35"/>
          <p:cNvSpPr>
            <a:spLocks noGrp="1"/>
          </p:cNvSpPr>
          <p:nvPr>
            <p:ph type="pic" idx="2"/>
          </p:nvPr>
        </p:nvSpPr>
        <p:spPr>
          <a:xfrm>
            <a:off x="829850" y="2054087"/>
            <a:ext cx="2160000" cy="216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67" name="Google Shape;167;p35"/>
          <p:cNvSpPr>
            <a:spLocks noGrp="1"/>
          </p:cNvSpPr>
          <p:nvPr>
            <p:ph type="pic" idx="3"/>
          </p:nvPr>
        </p:nvSpPr>
        <p:spPr>
          <a:xfrm>
            <a:off x="3632685" y="2054087"/>
            <a:ext cx="2160000" cy="216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68" name="Google Shape;168;p35"/>
          <p:cNvSpPr>
            <a:spLocks noGrp="1"/>
          </p:cNvSpPr>
          <p:nvPr>
            <p:ph type="pic" idx="4"/>
          </p:nvPr>
        </p:nvSpPr>
        <p:spPr>
          <a:xfrm>
            <a:off x="6435520" y="2054087"/>
            <a:ext cx="2160000" cy="216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69" name="Google Shape;169;p35"/>
          <p:cNvSpPr>
            <a:spLocks noGrp="1"/>
          </p:cNvSpPr>
          <p:nvPr>
            <p:ph type="pic" idx="5"/>
          </p:nvPr>
        </p:nvSpPr>
        <p:spPr>
          <a:xfrm>
            <a:off x="9238355" y="2054087"/>
            <a:ext cx="2160000" cy="216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70" name="Google Shape;170;p35"/>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1" name="Google Shape;171;p35"/>
          <p:cNvSpPr txBox="1">
            <a:spLocks noGrp="1"/>
          </p:cNvSpPr>
          <p:nvPr>
            <p:ph type="body" idx="1"/>
          </p:nvPr>
        </p:nvSpPr>
        <p:spPr>
          <a:xfrm>
            <a:off x="838200" y="867190"/>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9_4 box images">
  <p:cSld name="9_4 box images">
    <p:spTree>
      <p:nvGrpSpPr>
        <p:cNvPr id="1" name="Shape 172"/>
        <p:cNvGrpSpPr/>
        <p:nvPr/>
      </p:nvGrpSpPr>
      <p:grpSpPr>
        <a:xfrm>
          <a:off x="0" y="0"/>
          <a:ext cx="0" cy="0"/>
          <a:chOff x="0" y="0"/>
          <a:chExt cx="0" cy="0"/>
        </a:xfrm>
      </p:grpSpPr>
      <p:sp>
        <p:nvSpPr>
          <p:cNvPr id="173" name="Google Shape;173;p36"/>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4" name="Google Shape;174;p36"/>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75" name="Google Shape;175;p36"/>
          <p:cNvSpPr>
            <a:spLocks noGrp="1"/>
          </p:cNvSpPr>
          <p:nvPr>
            <p:ph type="pic" idx="2"/>
          </p:nvPr>
        </p:nvSpPr>
        <p:spPr>
          <a:xfrm>
            <a:off x="0" y="2212975"/>
            <a:ext cx="3037024" cy="24384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76" name="Google Shape;176;p36"/>
          <p:cNvSpPr>
            <a:spLocks noGrp="1"/>
          </p:cNvSpPr>
          <p:nvPr>
            <p:ph type="pic" idx="3"/>
          </p:nvPr>
        </p:nvSpPr>
        <p:spPr>
          <a:xfrm>
            <a:off x="3047585" y="2212975"/>
            <a:ext cx="2991886" cy="24384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77" name="Google Shape;177;p36"/>
          <p:cNvSpPr>
            <a:spLocks noGrp="1"/>
          </p:cNvSpPr>
          <p:nvPr>
            <p:ph type="pic" idx="4"/>
          </p:nvPr>
        </p:nvSpPr>
        <p:spPr>
          <a:xfrm>
            <a:off x="6063284" y="2212975"/>
            <a:ext cx="3100594" cy="24384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78" name="Google Shape;178;p36"/>
          <p:cNvSpPr>
            <a:spLocks noGrp="1"/>
          </p:cNvSpPr>
          <p:nvPr>
            <p:ph type="pic" idx="5"/>
          </p:nvPr>
        </p:nvSpPr>
        <p:spPr>
          <a:xfrm>
            <a:off x="9163878" y="2212975"/>
            <a:ext cx="3028122" cy="24384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9_4 rounded images">
  <p:cSld name="9_4 rounded images">
    <p:spTree>
      <p:nvGrpSpPr>
        <p:cNvPr id="1" name="Shape 179"/>
        <p:cNvGrpSpPr/>
        <p:nvPr/>
      </p:nvGrpSpPr>
      <p:grpSpPr>
        <a:xfrm>
          <a:off x="0" y="0"/>
          <a:ext cx="0" cy="0"/>
          <a:chOff x="0" y="0"/>
          <a:chExt cx="0" cy="0"/>
        </a:xfrm>
      </p:grpSpPr>
      <p:sp>
        <p:nvSpPr>
          <p:cNvPr id="180" name="Google Shape;180;p37"/>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1" name="Google Shape;181;p37"/>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82" name="Google Shape;182;p37"/>
          <p:cNvSpPr>
            <a:spLocks noGrp="1"/>
          </p:cNvSpPr>
          <p:nvPr>
            <p:ph type="pic" idx="2"/>
          </p:nvPr>
        </p:nvSpPr>
        <p:spPr>
          <a:xfrm>
            <a:off x="4678364" y="2027444"/>
            <a:ext cx="1377880" cy="155064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83" name="Google Shape;183;p37"/>
          <p:cNvSpPr>
            <a:spLocks noGrp="1"/>
          </p:cNvSpPr>
          <p:nvPr>
            <p:ph type="pic" idx="3"/>
          </p:nvPr>
        </p:nvSpPr>
        <p:spPr>
          <a:xfrm>
            <a:off x="4678364" y="3768654"/>
            <a:ext cx="1377880" cy="155064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84" name="Google Shape;184;p37"/>
          <p:cNvSpPr>
            <a:spLocks noGrp="1"/>
          </p:cNvSpPr>
          <p:nvPr>
            <p:ph type="pic" idx="4"/>
          </p:nvPr>
        </p:nvSpPr>
        <p:spPr>
          <a:xfrm>
            <a:off x="6222242" y="2027444"/>
            <a:ext cx="1377880" cy="155064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85" name="Google Shape;185;p37"/>
          <p:cNvSpPr>
            <a:spLocks noGrp="1"/>
          </p:cNvSpPr>
          <p:nvPr>
            <p:ph type="pic" idx="5"/>
          </p:nvPr>
        </p:nvSpPr>
        <p:spPr>
          <a:xfrm>
            <a:off x="6222242" y="3768654"/>
            <a:ext cx="1377880" cy="155064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0_4 rounded images">
  <p:cSld name="10_4 rounded images">
    <p:spTree>
      <p:nvGrpSpPr>
        <p:cNvPr id="1" name="Shape 186"/>
        <p:cNvGrpSpPr/>
        <p:nvPr/>
      </p:nvGrpSpPr>
      <p:grpSpPr>
        <a:xfrm>
          <a:off x="0" y="0"/>
          <a:ext cx="0" cy="0"/>
          <a:chOff x="0" y="0"/>
          <a:chExt cx="0" cy="0"/>
        </a:xfrm>
      </p:grpSpPr>
      <p:sp>
        <p:nvSpPr>
          <p:cNvPr id="187" name="Google Shape;187;p38"/>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8" name="Google Shape;188;p38"/>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89" name="Google Shape;189;p38"/>
          <p:cNvSpPr>
            <a:spLocks noGrp="1"/>
          </p:cNvSpPr>
          <p:nvPr>
            <p:ph type="pic" idx="2"/>
          </p:nvPr>
        </p:nvSpPr>
        <p:spPr>
          <a:xfrm>
            <a:off x="838200" y="2027444"/>
            <a:ext cx="1377880" cy="155064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90" name="Google Shape;190;p38"/>
          <p:cNvSpPr>
            <a:spLocks noGrp="1"/>
          </p:cNvSpPr>
          <p:nvPr>
            <p:ph type="pic" idx="3"/>
          </p:nvPr>
        </p:nvSpPr>
        <p:spPr>
          <a:xfrm>
            <a:off x="838200" y="3768654"/>
            <a:ext cx="1377880" cy="155064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91" name="Google Shape;191;p38"/>
          <p:cNvSpPr>
            <a:spLocks noGrp="1"/>
          </p:cNvSpPr>
          <p:nvPr>
            <p:ph type="pic" idx="4"/>
          </p:nvPr>
        </p:nvSpPr>
        <p:spPr>
          <a:xfrm>
            <a:off x="6195737" y="2027444"/>
            <a:ext cx="1377880" cy="155064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92" name="Google Shape;192;p38"/>
          <p:cNvSpPr>
            <a:spLocks noGrp="1"/>
          </p:cNvSpPr>
          <p:nvPr>
            <p:ph type="pic" idx="5"/>
          </p:nvPr>
        </p:nvSpPr>
        <p:spPr>
          <a:xfrm>
            <a:off x="6195737" y="3768654"/>
            <a:ext cx="1377880" cy="155064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93" name="Google Shape;193;p38"/>
          <p:cNvSpPr/>
          <p:nvPr/>
        </p:nvSpPr>
        <p:spPr>
          <a:xfrm>
            <a:off x="2372139" y="2027444"/>
            <a:ext cx="53009" cy="1550642"/>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Open Sans Light"/>
              <a:ea typeface="Open Sans Light"/>
              <a:cs typeface="Open Sans Light"/>
              <a:sym typeface="Open Sans Light"/>
            </a:endParaRPr>
          </a:p>
        </p:txBody>
      </p:sp>
      <p:sp>
        <p:nvSpPr>
          <p:cNvPr id="194" name="Google Shape;194;p38"/>
          <p:cNvSpPr/>
          <p:nvPr/>
        </p:nvSpPr>
        <p:spPr>
          <a:xfrm>
            <a:off x="2355919" y="3768654"/>
            <a:ext cx="53009" cy="1550642"/>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Open Sans Light"/>
              <a:ea typeface="Open Sans Light"/>
              <a:cs typeface="Open Sans Light"/>
              <a:sym typeface="Open Sans Light"/>
            </a:endParaRPr>
          </a:p>
        </p:txBody>
      </p:sp>
      <p:sp>
        <p:nvSpPr>
          <p:cNvPr id="195" name="Google Shape;195;p38"/>
          <p:cNvSpPr/>
          <p:nvPr/>
        </p:nvSpPr>
        <p:spPr>
          <a:xfrm>
            <a:off x="7732644" y="2027444"/>
            <a:ext cx="53009" cy="1550642"/>
          </a:xfrm>
          <a:prstGeom prst="rect">
            <a:avLst/>
          </a:prstGeom>
          <a:solidFill>
            <a:schemeClr val="accent4"/>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Open Sans Light"/>
              <a:ea typeface="Open Sans Light"/>
              <a:cs typeface="Open Sans Light"/>
              <a:sym typeface="Open Sans Light"/>
            </a:endParaRPr>
          </a:p>
        </p:txBody>
      </p:sp>
      <p:sp>
        <p:nvSpPr>
          <p:cNvPr id="196" name="Google Shape;196;p38"/>
          <p:cNvSpPr/>
          <p:nvPr/>
        </p:nvSpPr>
        <p:spPr>
          <a:xfrm>
            <a:off x="7732643" y="3768654"/>
            <a:ext cx="53009" cy="1550642"/>
          </a:xfrm>
          <a:prstGeom prst="rect">
            <a:avLst/>
          </a:prstGeom>
          <a:solidFill>
            <a:schemeClr val="accent5"/>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Open Sans Light"/>
              <a:ea typeface="Open Sans Light"/>
              <a:cs typeface="Open Sans Light"/>
              <a:sym typeface="Open Sans Light"/>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0_4 circle images">
  <p:cSld name="10_4 circle images">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9" name="Google Shape;199;p39"/>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400"/>
              <a:buFont typeface="Arial"/>
              <a:buNone/>
              <a:defRPr sz="14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00" name="Google Shape;200;p39"/>
          <p:cNvSpPr>
            <a:spLocks noGrp="1"/>
          </p:cNvSpPr>
          <p:nvPr>
            <p:ph type="pic" idx="2"/>
          </p:nvPr>
        </p:nvSpPr>
        <p:spPr>
          <a:xfrm>
            <a:off x="4288668" y="2054088"/>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01" name="Google Shape;201;p39"/>
          <p:cNvSpPr>
            <a:spLocks noGrp="1"/>
          </p:cNvSpPr>
          <p:nvPr>
            <p:ph type="pic" idx="3"/>
          </p:nvPr>
        </p:nvSpPr>
        <p:spPr>
          <a:xfrm>
            <a:off x="4288668" y="3803611"/>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02" name="Google Shape;202;p39"/>
          <p:cNvSpPr>
            <a:spLocks noGrp="1"/>
          </p:cNvSpPr>
          <p:nvPr>
            <p:ph type="pic" idx="4"/>
          </p:nvPr>
        </p:nvSpPr>
        <p:spPr>
          <a:xfrm>
            <a:off x="6090965" y="2054088"/>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03" name="Google Shape;203;p39"/>
          <p:cNvSpPr>
            <a:spLocks noGrp="1"/>
          </p:cNvSpPr>
          <p:nvPr>
            <p:ph type="pic" idx="5"/>
          </p:nvPr>
        </p:nvSpPr>
        <p:spPr>
          <a:xfrm>
            <a:off x="6090965" y="3803611"/>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0_2  images with text">
  <p:cSld name="10_2  images with 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6" name="Google Shape;206;p40"/>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07" name="Google Shape;207;p40"/>
          <p:cNvSpPr>
            <a:spLocks noGrp="1"/>
          </p:cNvSpPr>
          <p:nvPr>
            <p:ph type="pic" idx="2"/>
          </p:nvPr>
        </p:nvSpPr>
        <p:spPr>
          <a:xfrm>
            <a:off x="838200" y="2063889"/>
            <a:ext cx="2352260" cy="3535680"/>
          </a:xfrm>
          <a:prstGeom prst="rect">
            <a:avLst/>
          </a:prstGeom>
          <a:solidFill>
            <a:srgbClr val="1A1A1A"/>
          </a:solid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08" name="Google Shape;208;p40"/>
          <p:cNvSpPr>
            <a:spLocks noGrp="1"/>
          </p:cNvSpPr>
          <p:nvPr>
            <p:ph type="pic" idx="3"/>
          </p:nvPr>
        </p:nvSpPr>
        <p:spPr>
          <a:xfrm>
            <a:off x="6181770" y="2063889"/>
            <a:ext cx="2352260" cy="3535680"/>
          </a:xfrm>
          <a:prstGeom prst="rect">
            <a:avLst/>
          </a:prstGeom>
          <a:solidFill>
            <a:srgbClr val="1A1A1A"/>
          </a:solid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09" name="Google Shape;209;p40"/>
          <p:cNvSpPr txBox="1">
            <a:spLocks noGrp="1"/>
          </p:cNvSpPr>
          <p:nvPr>
            <p:ph type="body" idx="4"/>
          </p:nvPr>
        </p:nvSpPr>
        <p:spPr>
          <a:xfrm>
            <a:off x="3391507" y="2063889"/>
            <a:ext cx="2479811" cy="353568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accent1"/>
              </a:buClr>
              <a:buSzPts val="1400"/>
              <a:buFont typeface="Arial"/>
              <a:buNone/>
              <a:defRPr sz="1400" b="1" i="0" u="none" strike="noStrike" cap="none">
                <a:solidFill>
                  <a:schemeClr val="accen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Open Sans Light"/>
                <a:ea typeface="Open Sans Light"/>
                <a:cs typeface="Open Sans Light"/>
                <a:sym typeface="Open Sans Light"/>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10" name="Google Shape;210;p40"/>
          <p:cNvSpPr txBox="1">
            <a:spLocks noGrp="1"/>
          </p:cNvSpPr>
          <p:nvPr>
            <p:ph type="body" idx="5"/>
          </p:nvPr>
        </p:nvSpPr>
        <p:spPr>
          <a:xfrm>
            <a:off x="8721588" y="2063889"/>
            <a:ext cx="2479811" cy="353568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accent1"/>
              </a:buClr>
              <a:buSzPts val="1400"/>
              <a:buFont typeface="Arial"/>
              <a:buNone/>
              <a:defRPr sz="1400" b="1" i="0" u="none" strike="noStrike" cap="none">
                <a:solidFill>
                  <a:schemeClr val="accen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Open Sans Light"/>
                <a:ea typeface="Open Sans Light"/>
                <a:cs typeface="Open Sans Light"/>
                <a:sym typeface="Open Sans Light"/>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1_one images with text">
  <p:cSld name="11_one images with 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3" name="Google Shape;213;p41"/>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400"/>
              <a:buFont typeface="Arial"/>
              <a:buNone/>
              <a:defRPr sz="14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14" name="Google Shape;214;p41"/>
          <p:cNvSpPr>
            <a:spLocks noGrp="1"/>
          </p:cNvSpPr>
          <p:nvPr>
            <p:ph type="pic" idx="2"/>
          </p:nvPr>
        </p:nvSpPr>
        <p:spPr>
          <a:xfrm>
            <a:off x="930965" y="1984376"/>
            <a:ext cx="5165035" cy="353568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3 image placeholder">
  <p:cSld name="3 image placeholder">
    <p:spTree>
      <p:nvGrpSpPr>
        <p:cNvPr id="1" name="Shape 215"/>
        <p:cNvGrpSpPr/>
        <p:nvPr/>
      </p:nvGrpSpPr>
      <p:grpSpPr>
        <a:xfrm>
          <a:off x="0" y="0"/>
          <a:ext cx="0" cy="0"/>
          <a:chOff x="0" y="0"/>
          <a:chExt cx="0" cy="0"/>
        </a:xfrm>
      </p:grpSpPr>
      <p:sp>
        <p:nvSpPr>
          <p:cNvPr id="216" name="Google Shape;216;p42"/>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7" name="Google Shape;217;p42"/>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400"/>
              <a:buFont typeface="Arial"/>
              <a:buNone/>
              <a:defRPr sz="14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18" name="Google Shape;218;p42"/>
          <p:cNvSpPr>
            <a:spLocks noGrp="1"/>
          </p:cNvSpPr>
          <p:nvPr>
            <p:ph type="pic" idx="2"/>
          </p:nvPr>
        </p:nvSpPr>
        <p:spPr>
          <a:xfrm>
            <a:off x="838200" y="1881810"/>
            <a:ext cx="3220278" cy="2213112"/>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19" name="Google Shape;219;p42"/>
          <p:cNvSpPr>
            <a:spLocks noGrp="1"/>
          </p:cNvSpPr>
          <p:nvPr>
            <p:ph type="pic" idx="3"/>
          </p:nvPr>
        </p:nvSpPr>
        <p:spPr>
          <a:xfrm>
            <a:off x="4485861" y="1881810"/>
            <a:ext cx="3220278" cy="2213112"/>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20" name="Google Shape;220;p42"/>
          <p:cNvSpPr>
            <a:spLocks noGrp="1"/>
          </p:cNvSpPr>
          <p:nvPr>
            <p:ph type="pic" idx="4"/>
          </p:nvPr>
        </p:nvSpPr>
        <p:spPr>
          <a:xfrm>
            <a:off x="8133522" y="1881810"/>
            <a:ext cx="3220278" cy="2213112"/>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7_Circle">
  <p:cSld name="7_Circle">
    <p:spTree>
      <p:nvGrpSpPr>
        <p:cNvPr id="1" name="Shape 221"/>
        <p:cNvGrpSpPr/>
        <p:nvPr/>
      </p:nvGrpSpPr>
      <p:grpSpPr>
        <a:xfrm>
          <a:off x="0" y="0"/>
          <a:ext cx="0" cy="0"/>
          <a:chOff x="0" y="0"/>
          <a:chExt cx="0" cy="0"/>
        </a:xfrm>
      </p:grpSpPr>
      <p:sp>
        <p:nvSpPr>
          <p:cNvPr id="222" name="Google Shape;222;p43"/>
          <p:cNvSpPr>
            <a:spLocks noGrp="1"/>
          </p:cNvSpPr>
          <p:nvPr>
            <p:ph type="pic" idx="2"/>
          </p:nvPr>
        </p:nvSpPr>
        <p:spPr>
          <a:xfrm>
            <a:off x="1240668" y="1457740"/>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23" name="Google Shape;223;p43"/>
          <p:cNvSpPr>
            <a:spLocks noGrp="1"/>
          </p:cNvSpPr>
          <p:nvPr>
            <p:ph type="pic" idx="3"/>
          </p:nvPr>
        </p:nvSpPr>
        <p:spPr>
          <a:xfrm>
            <a:off x="3786233" y="1457740"/>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24" name="Google Shape;224;p43"/>
          <p:cNvSpPr>
            <a:spLocks noGrp="1"/>
          </p:cNvSpPr>
          <p:nvPr>
            <p:ph type="pic" idx="4"/>
          </p:nvPr>
        </p:nvSpPr>
        <p:spPr>
          <a:xfrm>
            <a:off x="9029763" y="1457740"/>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25" name="Google Shape;225;p43"/>
          <p:cNvSpPr>
            <a:spLocks noGrp="1"/>
          </p:cNvSpPr>
          <p:nvPr>
            <p:ph type="pic" idx="5"/>
          </p:nvPr>
        </p:nvSpPr>
        <p:spPr>
          <a:xfrm>
            <a:off x="6407998" y="1457740"/>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26" name="Google Shape;226;p43"/>
          <p:cNvSpPr>
            <a:spLocks noGrp="1"/>
          </p:cNvSpPr>
          <p:nvPr>
            <p:ph type="pic" idx="6"/>
          </p:nvPr>
        </p:nvSpPr>
        <p:spPr>
          <a:xfrm>
            <a:off x="1240668" y="3717241"/>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27" name="Google Shape;227;p43"/>
          <p:cNvSpPr>
            <a:spLocks noGrp="1"/>
          </p:cNvSpPr>
          <p:nvPr>
            <p:ph type="pic" idx="7"/>
          </p:nvPr>
        </p:nvSpPr>
        <p:spPr>
          <a:xfrm>
            <a:off x="3786233" y="3717241"/>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28" name="Google Shape;228;p43"/>
          <p:cNvSpPr>
            <a:spLocks noGrp="1"/>
          </p:cNvSpPr>
          <p:nvPr>
            <p:ph type="pic" idx="8"/>
          </p:nvPr>
        </p:nvSpPr>
        <p:spPr>
          <a:xfrm>
            <a:off x="9029763" y="3717241"/>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29" name="Google Shape;229;p43"/>
          <p:cNvSpPr>
            <a:spLocks noGrp="1"/>
          </p:cNvSpPr>
          <p:nvPr>
            <p:ph type="pic" idx="9"/>
          </p:nvPr>
        </p:nvSpPr>
        <p:spPr>
          <a:xfrm>
            <a:off x="6407998" y="3717241"/>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30" name="Google Shape;230;p43"/>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1" name="Google Shape;231;p43"/>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9_8 Box">
  <p:cSld name="9_8 Box">
    <p:spTree>
      <p:nvGrpSpPr>
        <p:cNvPr id="1" name="Shape 232"/>
        <p:cNvGrpSpPr/>
        <p:nvPr/>
      </p:nvGrpSpPr>
      <p:grpSpPr>
        <a:xfrm>
          <a:off x="0" y="0"/>
          <a:ext cx="0" cy="0"/>
          <a:chOff x="0" y="0"/>
          <a:chExt cx="0" cy="0"/>
        </a:xfrm>
      </p:grpSpPr>
      <p:sp>
        <p:nvSpPr>
          <p:cNvPr id="233" name="Google Shape;233;p44"/>
          <p:cNvSpPr>
            <a:spLocks noGrp="1"/>
          </p:cNvSpPr>
          <p:nvPr>
            <p:ph type="pic" idx="2"/>
          </p:nvPr>
        </p:nvSpPr>
        <p:spPr>
          <a:xfrm>
            <a:off x="1240668" y="1457740"/>
            <a:ext cx="1800000" cy="180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34" name="Google Shape;234;p44"/>
          <p:cNvSpPr>
            <a:spLocks noGrp="1"/>
          </p:cNvSpPr>
          <p:nvPr>
            <p:ph type="pic" idx="3"/>
          </p:nvPr>
        </p:nvSpPr>
        <p:spPr>
          <a:xfrm>
            <a:off x="3786233" y="1457740"/>
            <a:ext cx="1800000" cy="180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35" name="Google Shape;235;p44"/>
          <p:cNvSpPr>
            <a:spLocks noGrp="1"/>
          </p:cNvSpPr>
          <p:nvPr>
            <p:ph type="pic" idx="4"/>
          </p:nvPr>
        </p:nvSpPr>
        <p:spPr>
          <a:xfrm>
            <a:off x="9029763" y="1457740"/>
            <a:ext cx="1800000" cy="180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36" name="Google Shape;236;p44"/>
          <p:cNvSpPr>
            <a:spLocks noGrp="1"/>
          </p:cNvSpPr>
          <p:nvPr>
            <p:ph type="pic" idx="5"/>
          </p:nvPr>
        </p:nvSpPr>
        <p:spPr>
          <a:xfrm>
            <a:off x="6407998" y="1457740"/>
            <a:ext cx="1800000" cy="180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37" name="Google Shape;237;p44"/>
          <p:cNvSpPr>
            <a:spLocks noGrp="1"/>
          </p:cNvSpPr>
          <p:nvPr>
            <p:ph type="pic" idx="6"/>
          </p:nvPr>
        </p:nvSpPr>
        <p:spPr>
          <a:xfrm>
            <a:off x="1240668" y="3770249"/>
            <a:ext cx="1800000" cy="180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38" name="Google Shape;238;p44"/>
          <p:cNvSpPr>
            <a:spLocks noGrp="1"/>
          </p:cNvSpPr>
          <p:nvPr>
            <p:ph type="pic" idx="7"/>
          </p:nvPr>
        </p:nvSpPr>
        <p:spPr>
          <a:xfrm>
            <a:off x="3786233" y="3770249"/>
            <a:ext cx="1800000" cy="180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39" name="Google Shape;239;p44"/>
          <p:cNvSpPr>
            <a:spLocks noGrp="1"/>
          </p:cNvSpPr>
          <p:nvPr>
            <p:ph type="pic" idx="8"/>
          </p:nvPr>
        </p:nvSpPr>
        <p:spPr>
          <a:xfrm>
            <a:off x="9029763" y="3770249"/>
            <a:ext cx="1800000" cy="180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40" name="Google Shape;240;p44"/>
          <p:cNvSpPr>
            <a:spLocks noGrp="1"/>
          </p:cNvSpPr>
          <p:nvPr>
            <p:ph type="pic" idx="9"/>
          </p:nvPr>
        </p:nvSpPr>
        <p:spPr>
          <a:xfrm>
            <a:off x="6407998" y="3770249"/>
            <a:ext cx="1800000" cy="180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41" name="Google Shape;241;p44"/>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2" name="Google Shape;242;p44"/>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6_Cover color">
  <p:cSld name="6_Cover color">
    <p:bg>
      <p:bgPr>
        <a:solidFill>
          <a:schemeClr val="dk2"/>
        </a:solidFill>
        <a:effectLst/>
      </p:bgPr>
    </p:bg>
    <p:spTree>
      <p:nvGrpSpPr>
        <p:cNvPr id="1" name="Shape 20"/>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9_image box with text">
  <p:cSld name="9_image box with text">
    <p:spTree>
      <p:nvGrpSpPr>
        <p:cNvPr id="1" name="Shape 243"/>
        <p:cNvGrpSpPr/>
        <p:nvPr/>
      </p:nvGrpSpPr>
      <p:grpSpPr>
        <a:xfrm>
          <a:off x="0" y="0"/>
          <a:ext cx="0" cy="0"/>
          <a:chOff x="0" y="0"/>
          <a:chExt cx="0" cy="0"/>
        </a:xfrm>
      </p:grpSpPr>
      <p:sp>
        <p:nvSpPr>
          <p:cNvPr id="244" name="Google Shape;244;p45"/>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5" name="Google Shape;245;p45"/>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46" name="Google Shape;246;p45"/>
          <p:cNvSpPr txBox="1">
            <a:spLocks noGrp="1"/>
          </p:cNvSpPr>
          <p:nvPr>
            <p:ph type="body" idx="2"/>
          </p:nvPr>
        </p:nvSpPr>
        <p:spPr>
          <a:xfrm>
            <a:off x="914400" y="3055281"/>
            <a:ext cx="2441448" cy="298833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2100"/>
              <a:buFont typeface="Arial"/>
              <a:buNone/>
              <a:defRPr sz="2100" b="0" i="0" u="none" strike="noStrike" cap="none">
                <a:solidFill>
                  <a:schemeClr val="dk1"/>
                </a:solidFill>
                <a:latin typeface="Open Sans Light"/>
                <a:ea typeface="Open Sans Light"/>
                <a:cs typeface="Open Sans Light"/>
                <a:sym typeface="Open Sans Light"/>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47" name="Google Shape;247;p45"/>
          <p:cNvSpPr txBox="1">
            <a:spLocks noGrp="1"/>
          </p:cNvSpPr>
          <p:nvPr>
            <p:ph type="body" idx="3"/>
          </p:nvPr>
        </p:nvSpPr>
        <p:spPr>
          <a:xfrm>
            <a:off x="3554984" y="3055281"/>
            <a:ext cx="2441448" cy="298833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2100"/>
              <a:buFont typeface="Arial"/>
              <a:buNone/>
              <a:defRPr sz="2100" b="0" i="0" u="none" strike="noStrike" cap="none">
                <a:solidFill>
                  <a:schemeClr val="dk1"/>
                </a:solidFill>
                <a:latin typeface="Open Sans Light"/>
                <a:ea typeface="Open Sans Light"/>
                <a:cs typeface="Open Sans Light"/>
                <a:sym typeface="Open Sans Light"/>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48" name="Google Shape;248;p45"/>
          <p:cNvSpPr txBox="1">
            <a:spLocks noGrp="1"/>
          </p:cNvSpPr>
          <p:nvPr>
            <p:ph type="body" idx="4"/>
          </p:nvPr>
        </p:nvSpPr>
        <p:spPr>
          <a:xfrm>
            <a:off x="6195568" y="3055281"/>
            <a:ext cx="2441448" cy="298833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2100"/>
              <a:buFont typeface="Arial"/>
              <a:buNone/>
              <a:defRPr sz="2100" b="0" i="0" u="none" strike="noStrike" cap="none">
                <a:solidFill>
                  <a:schemeClr val="dk1"/>
                </a:solidFill>
                <a:latin typeface="Open Sans Light"/>
                <a:ea typeface="Open Sans Light"/>
                <a:cs typeface="Open Sans Light"/>
                <a:sym typeface="Open Sans Light"/>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49" name="Google Shape;249;p45"/>
          <p:cNvSpPr txBox="1">
            <a:spLocks noGrp="1"/>
          </p:cNvSpPr>
          <p:nvPr>
            <p:ph type="body" idx="5"/>
          </p:nvPr>
        </p:nvSpPr>
        <p:spPr>
          <a:xfrm>
            <a:off x="8836152" y="3055281"/>
            <a:ext cx="2441448" cy="298833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2100"/>
              <a:buFont typeface="Arial"/>
              <a:buNone/>
              <a:defRPr sz="2100" b="0" i="0" u="none" strike="noStrike" cap="none">
                <a:solidFill>
                  <a:schemeClr val="dk1"/>
                </a:solidFill>
                <a:latin typeface="Open Sans Light"/>
                <a:ea typeface="Open Sans Light"/>
                <a:cs typeface="Open Sans Light"/>
                <a:sym typeface="Open Sans Light"/>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50" name="Google Shape;250;p45"/>
          <p:cNvSpPr>
            <a:spLocks noGrp="1"/>
          </p:cNvSpPr>
          <p:nvPr>
            <p:ph type="pic" idx="6"/>
          </p:nvPr>
        </p:nvSpPr>
        <p:spPr>
          <a:xfrm>
            <a:off x="914401" y="1722646"/>
            <a:ext cx="2441448" cy="1193592"/>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51" name="Google Shape;251;p45"/>
          <p:cNvSpPr>
            <a:spLocks noGrp="1"/>
          </p:cNvSpPr>
          <p:nvPr>
            <p:ph type="pic" idx="7"/>
          </p:nvPr>
        </p:nvSpPr>
        <p:spPr>
          <a:xfrm>
            <a:off x="3554984" y="1722646"/>
            <a:ext cx="2441448" cy="1193592"/>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52" name="Google Shape;252;p45"/>
          <p:cNvSpPr>
            <a:spLocks noGrp="1"/>
          </p:cNvSpPr>
          <p:nvPr>
            <p:ph type="pic" idx="8"/>
          </p:nvPr>
        </p:nvSpPr>
        <p:spPr>
          <a:xfrm>
            <a:off x="6195568" y="1722646"/>
            <a:ext cx="2441448" cy="1193592"/>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53" name="Google Shape;253;p45"/>
          <p:cNvSpPr>
            <a:spLocks noGrp="1"/>
          </p:cNvSpPr>
          <p:nvPr>
            <p:ph type="pic" idx="9"/>
          </p:nvPr>
        </p:nvSpPr>
        <p:spPr>
          <a:xfrm>
            <a:off x="8836152" y="1722646"/>
            <a:ext cx="2441448" cy="1193592"/>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10_ six image box-text">
  <p:cSld name="10_ six image box-text">
    <p:spTree>
      <p:nvGrpSpPr>
        <p:cNvPr id="1" name="Shape 254"/>
        <p:cNvGrpSpPr/>
        <p:nvPr/>
      </p:nvGrpSpPr>
      <p:grpSpPr>
        <a:xfrm>
          <a:off x="0" y="0"/>
          <a:ext cx="0" cy="0"/>
          <a:chOff x="0" y="0"/>
          <a:chExt cx="0" cy="0"/>
        </a:xfrm>
      </p:grpSpPr>
      <p:sp>
        <p:nvSpPr>
          <p:cNvPr id="255" name="Google Shape;255;p46"/>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6" name="Google Shape;256;p46"/>
          <p:cNvSpPr>
            <a:spLocks noGrp="1"/>
          </p:cNvSpPr>
          <p:nvPr>
            <p:ph type="pic" idx="2"/>
          </p:nvPr>
        </p:nvSpPr>
        <p:spPr>
          <a:xfrm>
            <a:off x="914400" y="1397000"/>
            <a:ext cx="3328416" cy="1472184"/>
          </a:xfrm>
          <a:prstGeom prst="rect">
            <a:avLst/>
          </a:prstGeom>
          <a:solidFill>
            <a:srgbClr val="323232"/>
          </a:solidFill>
          <a:ln>
            <a:noFill/>
          </a:ln>
        </p:spPr>
        <p:txBody>
          <a:bodyPr spcFirstLastPara="1" wrap="square" lIns="0" tIns="0" rIns="0" bIns="0" anchor="ctr" anchorCtr="0"/>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57" name="Google Shape;257;p46"/>
          <p:cNvSpPr>
            <a:spLocks noGrp="1"/>
          </p:cNvSpPr>
          <p:nvPr>
            <p:ph type="pic" idx="3"/>
          </p:nvPr>
        </p:nvSpPr>
        <p:spPr>
          <a:xfrm>
            <a:off x="4431792" y="1397000"/>
            <a:ext cx="3328416" cy="1472184"/>
          </a:xfrm>
          <a:prstGeom prst="rect">
            <a:avLst/>
          </a:prstGeom>
          <a:solidFill>
            <a:srgbClr val="323232"/>
          </a:solidFill>
          <a:ln>
            <a:noFill/>
          </a:ln>
        </p:spPr>
        <p:txBody>
          <a:bodyPr spcFirstLastPara="1" wrap="square" lIns="0" tIns="0" rIns="0" bIns="0" anchor="ctr" anchorCtr="0"/>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58" name="Google Shape;258;p46"/>
          <p:cNvSpPr>
            <a:spLocks noGrp="1"/>
          </p:cNvSpPr>
          <p:nvPr>
            <p:ph type="pic" idx="4"/>
          </p:nvPr>
        </p:nvSpPr>
        <p:spPr>
          <a:xfrm>
            <a:off x="7949184" y="1397000"/>
            <a:ext cx="3328416" cy="1472184"/>
          </a:xfrm>
          <a:prstGeom prst="rect">
            <a:avLst/>
          </a:prstGeom>
          <a:solidFill>
            <a:srgbClr val="323232"/>
          </a:solidFill>
          <a:ln>
            <a:noFill/>
          </a:ln>
        </p:spPr>
        <p:txBody>
          <a:bodyPr spcFirstLastPara="1" wrap="square" lIns="0" tIns="0" rIns="0" bIns="0" anchor="ctr" anchorCtr="0"/>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59" name="Google Shape;259;p46"/>
          <p:cNvSpPr>
            <a:spLocks noGrp="1"/>
          </p:cNvSpPr>
          <p:nvPr>
            <p:ph type="pic" idx="5"/>
          </p:nvPr>
        </p:nvSpPr>
        <p:spPr>
          <a:xfrm>
            <a:off x="914400" y="3060985"/>
            <a:ext cx="3328416" cy="1472184"/>
          </a:xfrm>
          <a:prstGeom prst="rect">
            <a:avLst/>
          </a:prstGeom>
          <a:solidFill>
            <a:srgbClr val="323232"/>
          </a:solidFill>
          <a:ln>
            <a:noFill/>
          </a:ln>
        </p:spPr>
        <p:txBody>
          <a:bodyPr spcFirstLastPara="1" wrap="square" lIns="0" tIns="0" rIns="0" bIns="0" anchor="ctr" anchorCtr="0"/>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60" name="Google Shape;260;p46"/>
          <p:cNvSpPr>
            <a:spLocks noGrp="1"/>
          </p:cNvSpPr>
          <p:nvPr>
            <p:ph type="pic" idx="6"/>
          </p:nvPr>
        </p:nvSpPr>
        <p:spPr>
          <a:xfrm>
            <a:off x="4431792" y="3060985"/>
            <a:ext cx="3328416" cy="1472184"/>
          </a:xfrm>
          <a:prstGeom prst="rect">
            <a:avLst/>
          </a:prstGeom>
          <a:solidFill>
            <a:srgbClr val="323232"/>
          </a:solidFill>
          <a:ln>
            <a:noFill/>
          </a:ln>
        </p:spPr>
        <p:txBody>
          <a:bodyPr spcFirstLastPara="1" wrap="square" lIns="0" tIns="0" rIns="0" bIns="0" anchor="ctr" anchorCtr="0"/>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61" name="Google Shape;261;p46"/>
          <p:cNvSpPr>
            <a:spLocks noGrp="1"/>
          </p:cNvSpPr>
          <p:nvPr>
            <p:ph type="pic" idx="7"/>
          </p:nvPr>
        </p:nvSpPr>
        <p:spPr>
          <a:xfrm>
            <a:off x="7949184" y="3060985"/>
            <a:ext cx="3328416" cy="1472184"/>
          </a:xfrm>
          <a:prstGeom prst="rect">
            <a:avLst/>
          </a:prstGeom>
          <a:solidFill>
            <a:srgbClr val="323232"/>
          </a:solidFill>
          <a:ln>
            <a:noFill/>
          </a:ln>
        </p:spPr>
        <p:txBody>
          <a:bodyPr spcFirstLastPara="1" wrap="square" lIns="0" tIns="0" rIns="0" bIns="0" anchor="ctr" anchorCtr="0"/>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2_Cover image">
  <p:cSld name="2_Cover image">
    <p:spTree>
      <p:nvGrpSpPr>
        <p:cNvPr id="1" name="Shape 262"/>
        <p:cNvGrpSpPr/>
        <p:nvPr/>
      </p:nvGrpSpPr>
      <p:grpSpPr>
        <a:xfrm>
          <a:off x="0" y="0"/>
          <a:ext cx="0" cy="0"/>
          <a:chOff x="0" y="0"/>
          <a:chExt cx="0" cy="0"/>
        </a:xfrm>
      </p:grpSpPr>
      <p:sp>
        <p:nvSpPr>
          <p:cNvPr id="263" name="Google Shape;263;p47"/>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5_Cover color">
  <p:cSld name="5_Cover color">
    <p:bg>
      <p:bgPr>
        <a:solidFill>
          <a:schemeClr val="accent3"/>
        </a:solidFill>
        <a:effectLst/>
      </p:bgPr>
    </p:bg>
    <p:spTree>
      <p:nvGrpSpPr>
        <p:cNvPr id="1" name="Shape 2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7_Cover color">
  <p:cSld name="7_Cover color">
    <p:bg>
      <p:bgPr>
        <a:solidFill>
          <a:schemeClr val="accent2"/>
        </a:solidFill>
        <a:effectLst/>
      </p:bgPr>
    </p:bg>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9_Cover color">
  <p:cSld name="9_Cover color">
    <p:bg>
      <p:bgPr>
        <a:solidFill>
          <a:schemeClr val="accent4"/>
        </a:solidFill>
        <a:effectLst/>
      </p:bgPr>
    </p:bg>
    <p:spTree>
      <p:nvGrpSpPr>
        <p:cNvPr id="1" name="Shape 2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8_Cover color">
  <p:cSld name="8_Cover color">
    <p:bg>
      <p:bgPr>
        <a:solidFill>
          <a:schemeClr val="accent5"/>
        </a:solidFill>
        <a:effectLst/>
      </p:bgPr>
    </p:bg>
    <p:spTree>
      <p:nvGrpSpPr>
        <p:cNvPr id="1" name="Shape 2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0_Cover color1">
  <p:cSld name="10_Cover color1">
    <p:bg>
      <p:bgPr>
        <a:solidFill>
          <a:srgbClr val="E62865"/>
        </a:solidFill>
        <a:effectLst/>
      </p:bgPr>
    </p:bg>
    <p:spTree>
      <p:nvGrpSpPr>
        <p:cNvPr id="1" name="Shape 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34" Type="http://schemas.openxmlformats.org/officeDocument/2006/relationships/theme" Target="../theme/theme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slideLayout" Target="../slideLayouts/slideLayout42.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29" Type="http://schemas.openxmlformats.org/officeDocument/2006/relationships/slideLayout" Target="../slideLayouts/slideLayout38.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slideLayout" Target="../slideLayouts/slideLayout41.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31" Type="http://schemas.openxmlformats.org/officeDocument/2006/relationships/slideLayout" Target="../slideLayouts/slideLayout40.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Open Sans Light"/>
              <a:buNone/>
              <a:defRPr sz="4400" b="0" i="0" u="none" strike="noStrike" cap="none">
                <a:solidFill>
                  <a:schemeClr val="dk1"/>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Light"/>
                <a:ea typeface="Open Sans Light"/>
                <a:cs typeface="Open Sans Light"/>
                <a:sym typeface="Open Sans 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Light"/>
                <a:ea typeface="Open Sans Light"/>
                <a:cs typeface="Open Sans Light"/>
                <a:sym typeface="Open Sans Ligh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Light"/>
                <a:ea typeface="Open Sans Light"/>
                <a:cs typeface="Open Sans Light"/>
                <a:sym typeface="Open Sans Ligh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1"/>
                </a:solidFill>
                <a:latin typeface="Open Sans Light"/>
                <a:ea typeface="Open Sans Light"/>
                <a:cs typeface="Open Sans Light"/>
                <a:sym typeface="Open Sans Light"/>
              </a:defRPr>
            </a:lvl1pPr>
            <a:lvl2pPr marR="0" lvl="1"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2pPr>
            <a:lvl3pPr marR="0" lvl="2"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3pPr>
            <a:lvl4pPr marR="0" lvl="3"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4pPr>
            <a:lvl5pPr marR="0" lvl="4"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5pPr>
            <a:lvl6pPr marR="0" lvl="5"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6pPr>
            <a:lvl7pPr marR="0" lvl="6"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7pPr>
            <a:lvl8pPr marR="0" lvl="7"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8pPr>
            <a:lvl9pPr marR="0" lvl="8"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chemeClr val="dk1"/>
                </a:solidFill>
                <a:latin typeface="Open Sans Light"/>
                <a:ea typeface="Open Sans Light"/>
                <a:cs typeface="Open Sans Light"/>
                <a:sym typeface="Open Sans Light"/>
              </a:defRPr>
            </a:lvl1pPr>
            <a:lvl2pPr marR="0" lvl="1"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2pPr>
            <a:lvl3pPr marR="0" lvl="2"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3pPr>
            <a:lvl4pPr marR="0" lvl="3"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4pPr>
            <a:lvl5pPr marR="0" lvl="4"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5pPr>
            <a:lvl6pPr marR="0" lvl="5"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6pPr>
            <a:lvl7pPr marR="0" lvl="6"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7pPr>
            <a:lvl8pPr marR="0" lvl="7"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8pPr>
            <a:lvl9pPr marR="0" lvl="8"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1"/>
                </a:solidFill>
                <a:latin typeface="Open Sans Light"/>
                <a:ea typeface="Open Sans Light"/>
                <a:cs typeface="Open Sans Light"/>
                <a:sym typeface="Open Sans Light"/>
              </a:defRPr>
            </a:lvl1pPr>
            <a:lvl2pPr marL="0" marR="0" lvl="1" indent="0" algn="r" rtl="0">
              <a:spcBef>
                <a:spcPts val="0"/>
              </a:spcBef>
              <a:buNone/>
              <a:defRPr sz="1200" b="0" i="0" u="none" strike="noStrike" cap="none">
                <a:solidFill>
                  <a:schemeClr val="dk1"/>
                </a:solidFill>
                <a:latin typeface="Open Sans Light"/>
                <a:ea typeface="Open Sans Light"/>
                <a:cs typeface="Open Sans Light"/>
                <a:sym typeface="Open Sans Light"/>
              </a:defRPr>
            </a:lvl2pPr>
            <a:lvl3pPr marL="0" marR="0" lvl="2" indent="0" algn="r" rtl="0">
              <a:spcBef>
                <a:spcPts val="0"/>
              </a:spcBef>
              <a:buNone/>
              <a:defRPr sz="1200" b="0" i="0" u="none" strike="noStrike" cap="none">
                <a:solidFill>
                  <a:schemeClr val="dk1"/>
                </a:solidFill>
                <a:latin typeface="Open Sans Light"/>
                <a:ea typeface="Open Sans Light"/>
                <a:cs typeface="Open Sans Light"/>
                <a:sym typeface="Open Sans Light"/>
              </a:defRPr>
            </a:lvl3pPr>
            <a:lvl4pPr marL="0" marR="0" lvl="3" indent="0" algn="r" rtl="0">
              <a:spcBef>
                <a:spcPts val="0"/>
              </a:spcBef>
              <a:buNone/>
              <a:defRPr sz="1200" b="0" i="0" u="none" strike="noStrike" cap="none">
                <a:solidFill>
                  <a:schemeClr val="dk1"/>
                </a:solidFill>
                <a:latin typeface="Open Sans Light"/>
                <a:ea typeface="Open Sans Light"/>
                <a:cs typeface="Open Sans Light"/>
                <a:sym typeface="Open Sans Light"/>
              </a:defRPr>
            </a:lvl4pPr>
            <a:lvl5pPr marL="0" marR="0" lvl="4" indent="0" algn="r" rtl="0">
              <a:spcBef>
                <a:spcPts val="0"/>
              </a:spcBef>
              <a:buNone/>
              <a:defRPr sz="1200" b="0" i="0" u="none" strike="noStrike" cap="none">
                <a:solidFill>
                  <a:schemeClr val="dk1"/>
                </a:solidFill>
                <a:latin typeface="Open Sans Light"/>
                <a:ea typeface="Open Sans Light"/>
                <a:cs typeface="Open Sans Light"/>
                <a:sym typeface="Open Sans Light"/>
              </a:defRPr>
            </a:lvl5pPr>
            <a:lvl6pPr marL="0" marR="0" lvl="5" indent="0" algn="r" rtl="0">
              <a:spcBef>
                <a:spcPts val="0"/>
              </a:spcBef>
              <a:buNone/>
              <a:defRPr sz="1200" b="0" i="0" u="none" strike="noStrike" cap="none">
                <a:solidFill>
                  <a:schemeClr val="dk1"/>
                </a:solidFill>
                <a:latin typeface="Open Sans Light"/>
                <a:ea typeface="Open Sans Light"/>
                <a:cs typeface="Open Sans Light"/>
                <a:sym typeface="Open Sans Light"/>
              </a:defRPr>
            </a:lvl6pPr>
            <a:lvl7pPr marL="0" marR="0" lvl="6" indent="0" algn="r" rtl="0">
              <a:spcBef>
                <a:spcPts val="0"/>
              </a:spcBef>
              <a:buNone/>
              <a:defRPr sz="1200" b="0" i="0" u="none" strike="noStrike" cap="none">
                <a:solidFill>
                  <a:schemeClr val="dk1"/>
                </a:solidFill>
                <a:latin typeface="Open Sans Light"/>
                <a:ea typeface="Open Sans Light"/>
                <a:cs typeface="Open Sans Light"/>
                <a:sym typeface="Open Sans Light"/>
              </a:defRPr>
            </a:lvl7pPr>
            <a:lvl8pPr marL="0" marR="0" lvl="7" indent="0" algn="r" rtl="0">
              <a:spcBef>
                <a:spcPts val="0"/>
              </a:spcBef>
              <a:buNone/>
              <a:defRPr sz="1200" b="0" i="0" u="none" strike="noStrike" cap="none">
                <a:solidFill>
                  <a:schemeClr val="dk1"/>
                </a:solidFill>
                <a:latin typeface="Open Sans Light"/>
                <a:ea typeface="Open Sans Light"/>
                <a:cs typeface="Open Sans Light"/>
                <a:sym typeface="Open Sans Light"/>
              </a:defRPr>
            </a:lvl8pPr>
            <a:lvl9pPr marL="0" marR="0" lvl="8" indent="0" algn="r" rtl="0">
              <a:spcBef>
                <a:spcPts val="0"/>
              </a:spcBef>
              <a:buNone/>
              <a:defRPr sz="1200" b="0" i="0" u="none" strike="noStrike" cap="none">
                <a:solidFill>
                  <a:schemeClr val="dk1"/>
                </a:solidFill>
                <a:latin typeface="Open Sans Light"/>
                <a:ea typeface="Open Sans Light"/>
                <a:cs typeface="Open Sans Light"/>
                <a:sym typeface="Open Sans Light"/>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
        <p:cNvGrpSpPr/>
        <p:nvPr/>
      </p:nvGrpSpPr>
      <p:grpSpPr>
        <a:xfrm>
          <a:off x="0" y="0"/>
          <a:ext cx="0" cy="0"/>
          <a:chOff x="0" y="0"/>
          <a:chExt cx="0" cy="0"/>
        </a:xfrm>
      </p:grpSpPr>
      <p:sp>
        <p:nvSpPr>
          <p:cNvPr id="27" name="Google Shape;27;p11"/>
          <p:cNvSpPr txBox="1">
            <a:spLocks noGrp="1"/>
          </p:cNvSpPr>
          <p:nvPr>
            <p:ph type="body" idx="1"/>
          </p:nvPr>
        </p:nvSpPr>
        <p:spPr>
          <a:xfrm>
            <a:off x="838200" y="1825625"/>
            <a:ext cx="10515600" cy="4018584"/>
          </a:xfrm>
          <a:prstGeom prst="rect">
            <a:avLst/>
          </a:prstGeom>
          <a:noFill/>
          <a:ln>
            <a:noFill/>
          </a:ln>
        </p:spPr>
        <p:txBody>
          <a:bodyPr spcFirstLastPara="1" wrap="square" lIns="91425" tIns="45700" rIns="91425" bIns="45700" anchor="t" anchorCtr="0"/>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B2C50"/>
        </a:solidFill>
        <a:effectLst/>
      </p:bgPr>
    </p:bg>
    <p:spTree>
      <p:nvGrpSpPr>
        <p:cNvPr id="1" name="Shape 267"/>
        <p:cNvGrpSpPr/>
        <p:nvPr/>
      </p:nvGrpSpPr>
      <p:grpSpPr>
        <a:xfrm>
          <a:off x="0" y="0"/>
          <a:ext cx="0" cy="0"/>
          <a:chOff x="0" y="0"/>
          <a:chExt cx="0" cy="0"/>
        </a:xfrm>
      </p:grpSpPr>
      <p:sp>
        <p:nvSpPr>
          <p:cNvPr id="268" name="Google Shape;268;p48"/>
          <p:cNvSpPr/>
          <p:nvPr/>
        </p:nvSpPr>
        <p:spPr>
          <a:xfrm>
            <a:off x="874059" y="3643328"/>
            <a:ext cx="9802905" cy="1274195"/>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5400" b="0" i="0" u="none" strike="noStrike" cap="none" dirty="0">
                <a:solidFill>
                  <a:schemeClr val="dk1"/>
                </a:solidFill>
                <a:latin typeface="Lato Black"/>
                <a:ea typeface="Lato Black"/>
                <a:cs typeface="Lato Black"/>
                <a:sym typeface="Lato Black"/>
              </a:rPr>
              <a:t>  PEGA Decisioning Essentials</a:t>
            </a:r>
            <a:endParaRPr sz="5400" b="0" i="0" u="none" strike="noStrike" cap="none" dirty="0">
              <a:solidFill>
                <a:schemeClr val="dk1"/>
              </a:solidFill>
              <a:latin typeface="Lato Black"/>
              <a:ea typeface="Lato Black"/>
              <a:cs typeface="Lato Black"/>
              <a:sym typeface="Lato Black"/>
            </a:endParaRPr>
          </a:p>
        </p:txBody>
      </p:sp>
      <p:grpSp>
        <p:nvGrpSpPr>
          <p:cNvPr id="269" name="Google Shape;269;p48"/>
          <p:cNvGrpSpPr/>
          <p:nvPr/>
        </p:nvGrpSpPr>
        <p:grpSpPr>
          <a:xfrm>
            <a:off x="4709484" y="1712889"/>
            <a:ext cx="2339441" cy="1743051"/>
            <a:chOff x="1372722" y="1696142"/>
            <a:chExt cx="4381501" cy="3224674"/>
          </a:xfrm>
        </p:grpSpPr>
        <p:sp>
          <p:nvSpPr>
            <p:cNvPr id="270" name="Google Shape;270;p48"/>
            <p:cNvSpPr/>
            <p:nvPr/>
          </p:nvSpPr>
          <p:spPr>
            <a:xfrm>
              <a:off x="1372722" y="3084600"/>
              <a:ext cx="4381498" cy="1836216"/>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rgbClr val="E6286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grpSp>
          <p:nvGrpSpPr>
            <p:cNvPr id="271" name="Google Shape;271;p48"/>
            <p:cNvGrpSpPr/>
            <p:nvPr/>
          </p:nvGrpSpPr>
          <p:grpSpPr>
            <a:xfrm>
              <a:off x="1372722" y="2627091"/>
              <a:ext cx="4381501" cy="2293724"/>
              <a:chOff x="3981451" y="2735476"/>
              <a:chExt cx="4381501" cy="2293724"/>
            </a:xfrm>
          </p:grpSpPr>
          <p:sp>
            <p:nvSpPr>
              <p:cNvPr id="272" name="Google Shape;272;p48"/>
              <p:cNvSpPr/>
              <p:nvPr/>
            </p:nvSpPr>
            <p:spPr>
              <a:xfrm>
                <a:off x="6172201" y="3316816"/>
                <a:ext cx="2190751" cy="1712384"/>
              </a:xfrm>
              <a:custGeom>
                <a:avLst/>
                <a:gdLst/>
                <a:ahLst/>
                <a:cxnLst/>
                <a:rect l="l" t="t" r="r" b="b"/>
                <a:pathLst>
                  <a:path w="1035" h="809" extrusionOk="0">
                    <a:moveTo>
                      <a:pt x="689" y="0"/>
                    </a:moveTo>
                    <a:lnTo>
                      <a:pt x="0" y="298"/>
                    </a:lnTo>
                    <a:lnTo>
                      <a:pt x="0" y="639"/>
                    </a:lnTo>
                    <a:lnTo>
                      <a:pt x="0" y="809"/>
                    </a:lnTo>
                    <a:lnTo>
                      <a:pt x="1035" y="362"/>
                    </a:lnTo>
                    <a:lnTo>
                      <a:pt x="689" y="0"/>
                    </a:lnTo>
                    <a:close/>
                  </a:path>
                </a:pathLst>
              </a:custGeom>
              <a:solidFill>
                <a:srgbClr val="FE0937"/>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3" name="Google Shape;273;p48"/>
              <p:cNvSpPr/>
              <p:nvPr/>
            </p:nvSpPr>
            <p:spPr>
              <a:xfrm>
                <a:off x="3981451" y="3316816"/>
                <a:ext cx="2190751" cy="1712384"/>
              </a:xfrm>
              <a:custGeom>
                <a:avLst/>
                <a:gdLst/>
                <a:ahLst/>
                <a:cxnLst/>
                <a:rect l="l" t="t" r="r" b="b"/>
                <a:pathLst>
                  <a:path w="1035" h="809" extrusionOk="0">
                    <a:moveTo>
                      <a:pt x="346" y="0"/>
                    </a:moveTo>
                    <a:lnTo>
                      <a:pt x="1035" y="298"/>
                    </a:lnTo>
                    <a:lnTo>
                      <a:pt x="1035" y="639"/>
                    </a:lnTo>
                    <a:lnTo>
                      <a:pt x="1035" y="809"/>
                    </a:lnTo>
                    <a:lnTo>
                      <a:pt x="0" y="362"/>
                    </a:lnTo>
                    <a:lnTo>
                      <a:pt x="346" y="0"/>
                    </a:lnTo>
                    <a:close/>
                  </a:path>
                </a:pathLst>
              </a:custGeom>
              <a:solidFill>
                <a:schemeClr val="accent5"/>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4" name="Google Shape;274;p48"/>
              <p:cNvSpPr/>
              <p:nvPr/>
            </p:nvSpPr>
            <p:spPr>
              <a:xfrm>
                <a:off x="4704292" y="2735476"/>
                <a:ext cx="2935224" cy="1212108"/>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nvGrpSpPr>
            <p:cNvPr id="275" name="Google Shape;275;p48"/>
            <p:cNvGrpSpPr/>
            <p:nvPr/>
          </p:nvGrpSpPr>
          <p:grpSpPr>
            <a:xfrm>
              <a:off x="2105088" y="2094914"/>
              <a:ext cx="2916767" cy="1751485"/>
              <a:chOff x="4713817" y="2196099"/>
              <a:chExt cx="2916767" cy="1751485"/>
            </a:xfrm>
          </p:grpSpPr>
          <p:sp>
            <p:nvSpPr>
              <p:cNvPr id="276" name="Google Shape;276;p48"/>
              <p:cNvSpPr/>
              <p:nvPr/>
            </p:nvSpPr>
            <p:spPr>
              <a:xfrm>
                <a:off x="6172200" y="2554817"/>
                <a:ext cx="1458384" cy="1392767"/>
              </a:xfrm>
              <a:custGeom>
                <a:avLst/>
                <a:gdLst/>
                <a:ahLst/>
                <a:cxnLst/>
                <a:rect l="l" t="t" r="r" b="b"/>
                <a:pathLst>
                  <a:path w="689" h="658" extrusionOk="0">
                    <a:moveTo>
                      <a:pt x="345" y="0"/>
                    </a:moveTo>
                    <a:lnTo>
                      <a:pt x="0" y="149"/>
                    </a:lnTo>
                    <a:lnTo>
                      <a:pt x="0" y="658"/>
                    </a:lnTo>
                    <a:lnTo>
                      <a:pt x="689" y="360"/>
                    </a:lnTo>
                    <a:lnTo>
                      <a:pt x="345" y="0"/>
                    </a:lnTo>
                    <a:close/>
                  </a:path>
                </a:pathLst>
              </a:custGeom>
              <a:solidFill>
                <a:srgbClr val="A41648"/>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7" name="Google Shape;277;p48"/>
              <p:cNvSpPr/>
              <p:nvPr/>
            </p:nvSpPr>
            <p:spPr>
              <a:xfrm>
                <a:off x="4713817" y="2554817"/>
                <a:ext cx="1458384" cy="1392767"/>
              </a:xfrm>
              <a:custGeom>
                <a:avLst/>
                <a:gdLst/>
                <a:ahLst/>
                <a:cxnLst/>
                <a:rect l="l" t="t" r="r" b="b"/>
                <a:pathLst>
                  <a:path w="689" h="658" extrusionOk="0">
                    <a:moveTo>
                      <a:pt x="344" y="0"/>
                    </a:moveTo>
                    <a:lnTo>
                      <a:pt x="689" y="149"/>
                    </a:lnTo>
                    <a:lnTo>
                      <a:pt x="689" y="658"/>
                    </a:lnTo>
                    <a:lnTo>
                      <a:pt x="0" y="360"/>
                    </a:lnTo>
                    <a:lnTo>
                      <a:pt x="344" y="0"/>
                    </a:lnTo>
                    <a:close/>
                  </a:path>
                </a:pathLst>
              </a:custGeom>
              <a:solidFill>
                <a:schemeClr val="accent4"/>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8" name="Google Shape;278;p48"/>
              <p:cNvSpPr/>
              <p:nvPr/>
            </p:nvSpPr>
            <p:spPr>
              <a:xfrm rot="10800000" flipH="1">
                <a:off x="5437496" y="2196099"/>
                <a:ext cx="1475650" cy="676656"/>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rgbClr val="FF9FB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nvGrpSpPr>
            <p:cNvPr id="279" name="Google Shape;279;p48"/>
            <p:cNvGrpSpPr/>
            <p:nvPr/>
          </p:nvGrpSpPr>
          <p:grpSpPr>
            <a:xfrm>
              <a:off x="2833222" y="1696142"/>
              <a:ext cx="1460500" cy="1079500"/>
              <a:chOff x="5441951" y="1790701"/>
              <a:chExt cx="1460500" cy="1079500"/>
            </a:xfrm>
          </p:grpSpPr>
          <p:sp>
            <p:nvSpPr>
              <p:cNvPr id="280" name="Google Shape;280;p48"/>
              <p:cNvSpPr/>
              <p:nvPr/>
            </p:nvSpPr>
            <p:spPr>
              <a:xfrm>
                <a:off x="6172200" y="1790701"/>
                <a:ext cx="730251" cy="1079500"/>
              </a:xfrm>
              <a:custGeom>
                <a:avLst/>
                <a:gdLst/>
                <a:ahLst/>
                <a:cxnLst/>
                <a:rect l="l" t="t" r="r" b="b"/>
                <a:pathLst>
                  <a:path w="345" h="510" extrusionOk="0">
                    <a:moveTo>
                      <a:pt x="0" y="0"/>
                    </a:moveTo>
                    <a:lnTo>
                      <a:pt x="0" y="510"/>
                    </a:lnTo>
                    <a:lnTo>
                      <a:pt x="345" y="361"/>
                    </a:lnTo>
                    <a:lnTo>
                      <a:pt x="0" y="0"/>
                    </a:lnTo>
                    <a:close/>
                  </a:path>
                </a:pathLst>
              </a:custGeom>
              <a:solidFill>
                <a:srgbClr val="4B081E"/>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81" name="Google Shape;281;p48"/>
              <p:cNvSpPr/>
              <p:nvPr/>
            </p:nvSpPr>
            <p:spPr>
              <a:xfrm>
                <a:off x="5441951" y="1790701"/>
                <a:ext cx="730251" cy="1079500"/>
              </a:xfrm>
              <a:custGeom>
                <a:avLst/>
                <a:gdLst/>
                <a:ahLst/>
                <a:cxnLst/>
                <a:rect l="l" t="t" r="r" b="b"/>
                <a:pathLst>
                  <a:path w="345" h="510" extrusionOk="0">
                    <a:moveTo>
                      <a:pt x="345" y="0"/>
                    </a:moveTo>
                    <a:lnTo>
                      <a:pt x="345" y="510"/>
                    </a:lnTo>
                    <a:lnTo>
                      <a:pt x="0" y="361"/>
                    </a:lnTo>
                    <a:lnTo>
                      <a:pt x="345" y="0"/>
                    </a:lnTo>
                    <a:close/>
                  </a:path>
                </a:pathLst>
              </a:custGeom>
              <a:solidFill>
                <a:schemeClr val="accent1"/>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36710"/>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1046375" y="1230081"/>
            <a:ext cx="8687140" cy="1631216"/>
          </a:xfrm>
          <a:prstGeom prst="rect">
            <a:avLst/>
          </a:prstGeom>
          <a:noFill/>
        </p:spPr>
        <p:txBody>
          <a:bodyPr wrap="square">
            <a:spAutoFit/>
          </a:bodyPr>
          <a:lstStyle/>
          <a:p>
            <a:r>
              <a:rPr lang="en-IN"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Run the strategy and notice that the adaptive model yields propensity to the results as below. For the first time run, the propensity is set to 0.5 since ADM Service has no previous interaction history about the customer.</a:t>
            </a:r>
          </a:p>
          <a:p>
            <a:endParaRPr lang="en-IN"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endParaRPr lang="en-IN"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2" name="Picture 1">
            <a:extLst>
              <a:ext uri="{FF2B5EF4-FFF2-40B4-BE49-F238E27FC236}">
                <a16:creationId xmlns:a16="http://schemas.microsoft.com/office/drawing/2014/main" id="{CF74BFFA-B6B2-4C6A-A4E2-659DE9BD09BB}"/>
              </a:ext>
            </a:extLst>
          </p:cNvPr>
          <p:cNvPicPr>
            <a:picLocks noChangeAspect="1"/>
          </p:cNvPicPr>
          <p:nvPr/>
        </p:nvPicPr>
        <p:blipFill>
          <a:blip r:embed="rId3"/>
          <a:stretch>
            <a:fillRect/>
          </a:stretch>
        </p:blipFill>
        <p:spPr>
          <a:xfrm>
            <a:off x="1812013" y="1791550"/>
            <a:ext cx="8567974" cy="4052880"/>
          </a:xfrm>
          <a:prstGeom prst="rect">
            <a:avLst/>
          </a:prstGeom>
        </p:spPr>
      </p:pic>
      <p:sp>
        <p:nvSpPr>
          <p:cNvPr id="5" name="Title 4">
            <a:extLst>
              <a:ext uri="{FF2B5EF4-FFF2-40B4-BE49-F238E27FC236}">
                <a16:creationId xmlns:a16="http://schemas.microsoft.com/office/drawing/2014/main" id="{76DB95C5-A488-1AAD-235F-212A612CC346}"/>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98068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sz="3200" b="0" i="0" u="none" strike="noStrike" cap="none" dirty="0">
                <a:solidFill>
                  <a:schemeClr val="dk2"/>
                </a:solidFill>
                <a:latin typeface="Open Sans Light"/>
                <a:ea typeface="Open Sans Light"/>
                <a:cs typeface="Open Sans Light"/>
                <a:sym typeface="Open Sans Light"/>
              </a:rPr>
              <a:t>Updating Prediction</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64702"/>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1046375" y="1230081"/>
            <a:ext cx="8687140" cy="738664"/>
          </a:xfrm>
          <a:prstGeom prst="rect">
            <a:avLst/>
          </a:prstGeom>
          <a:noFill/>
        </p:spPr>
        <p:txBody>
          <a:bodyPr wrap="square">
            <a:spAutoFit/>
          </a:bodyPr>
          <a:lstStyle/>
          <a:p>
            <a:r>
              <a:rPr lang="en-IN"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Adaptive Models can be visible from the Configure &gt; Decisioning &gt; Model Management.</a:t>
            </a:r>
          </a:p>
          <a:p>
            <a:endParaRPr lang="en-IN"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IN"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Look for the model that u created and u r able to see the model in the list of adaptive models</a:t>
            </a:r>
          </a:p>
        </p:txBody>
      </p:sp>
      <p:pic>
        <p:nvPicPr>
          <p:cNvPr id="2" name="Picture 1">
            <a:extLst>
              <a:ext uri="{FF2B5EF4-FFF2-40B4-BE49-F238E27FC236}">
                <a16:creationId xmlns:a16="http://schemas.microsoft.com/office/drawing/2014/main" id="{08AD7AC9-0BFB-48B5-9FF6-3C3E476BCAF2}"/>
              </a:ext>
            </a:extLst>
          </p:cNvPr>
          <p:cNvPicPr>
            <a:picLocks noChangeAspect="1"/>
          </p:cNvPicPr>
          <p:nvPr/>
        </p:nvPicPr>
        <p:blipFill>
          <a:blip r:embed="rId3"/>
          <a:stretch>
            <a:fillRect/>
          </a:stretch>
        </p:blipFill>
        <p:spPr>
          <a:xfrm>
            <a:off x="1957169" y="2904153"/>
            <a:ext cx="9117417" cy="2971800"/>
          </a:xfrm>
          <a:prstGeom prst="rect">
            <a:avLst/>
          </a:prstGeom>
        </p:spPr>
      </p:pic>
    </p:spTree>
    <p:extLst>
      <p:ext uri="{BB962C8B-B14F-4D97-AF65-F5344CB8AC3E}">
        <p14:creationId xmlns:p14="http://schemas.microsoft.com/office/powerpoint/2010/main" val="1218191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sz="3200" b="0" i="0" u="none" strike="noStrike" cap="none" dirty="0">
                <a:solidFill>
                  <a:schemeClr val="dk2"/>
                </a:solidFill>
                <a:latin typeface="Open Sans Light"/>
                <a:ea typeface="Open Sans Light"/>
                <a:cs typeface="Open Sans Light"/>
                <a:sym typeface="Open Sans Light"/>
              </a:rPr>
              <a:t>Grouping Granularity</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64702"/>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1046375" y="1230081"/>
            <a:ext cx="8687140" cy="4401205"/>
          </a:xfrm>
          <a:prstGeom prst="rect">
            <a:avLst/>
          </a:prstGeom>
          <a:noFill/>
        </p:spPr>
        <p:txBody>
          <a:bodyPr wrap="square">
            <a:spAutoFit/>
          </a:bodyPr>
          <a:lstStyle/>
          <a:p>
            <a:pPr algn="l"/>
            <a:endParaRPr lang="en-US" sz="14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algn="l"/>
            <a:r>
              <a:rPr lang="en-US" sz="14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The 'grouping granularity' controls the threshold for what to consider statistically significant. Using a more granular settings could result in more groups, </a:t>
            </a:r>
            <a:r>
              <a:rPr lang="en-US" sz="1400" b="0" i="0" dirty="0" err="1">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e.g</a:t>
            </a:r>
            <a:r>
              <a:rPr lang="en-US" sz="14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 0-12, 12-16, 16-24, 24-38, 38-65 and 65-80. I.e. 6 groups instead of 3. More groups might give better predictions, but it also increases the risk of 'overfitting' - if the groups become too granular, they are becoming less predictive.</a:t>
            </a:r>
          </a:p>
          <a:p>
            <a:pPr algn="l"/>
            <a:r>
              <a:rPr lang="en-US" sz="14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For example, assume there is a group for only 23-year olds, and only a single 23 year old customer was observed who accepted the offer. </a:t>
            </a:r>
          </a:p>
          <a:p>
            <a:pPr algn="l"/>
            <a:endPar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algn="l"/>
            <a:r>
              <a:rPr lang="en-US" sz="14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The model would then assume that *all* 23 year olds would accept the offer. I.e. the model no longer generalizes. The default settings usually give the best balance between predictive power and 'robustness' (resilience against over-fitting).</a:t>
            </a:r>
          </a:p>
          <a:p>
            <a:pPr algn="l"/>
            <a:r>
              <a:rPr lang="en-US" sz="14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The 'minimum number of cases' control the minimum number of cases (fraction) that should end up in each group. I.e. a value of 0.05 indicates that each group should contain at least 5% of all cases - this implies that there will be at most 20 groups. </a:t>
            </a:r>
          </a:p>
          <a:p>
            <a:pPr algn="l"/>
            <a:endPar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US" sz="14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A value between 0 and 1 that determines the granularity of predictor groups; higher values result in more groups, lower values in less groups. This setting establishes the threshold for a statistical measure that indicates the distinctive behavior between predictors groups. If the measure is above, the groups indicate significant distinctive behavior, otherwise they will be collapsed. The default setting is 0.25.</a:t>
            </a:r>
          </a:p>
          <a:p>
            <a:pPr algn="l"/>
            <a:endParaRPr lang="en-US" sz="14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521382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sz="3200" b="0" i="0" u="none" strike="noStrike" cap="none" dirty="0">
                <a:solidFill>
                  <a:schemeClr val="dk2"/>
                </a:solidFill>
                <a:latin typeface="Open Sans Light"/>
                <a:ea typeface="Open Sans Light"/>
                <a:cs typeface="Open Sans Light"/>
                <a:sym typeface="Open Sans Light"/>
              </a:rPr>
              <a:t>Binning</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64702"/>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1018383" y="1180605"/>
            <a:ext cx="8687140" cy="4185761"/>
          </a:xfrm>
          <a:prstGeom prst="rect">
            <a:avLst/>
          </a:prstGeom>
          <a:noFill/>
        </p:spPr>
        <p:txBody>
          <a:bodyPr wrap="square">
            <a:spAutoFit/>
          </a:bodyPr>
          <a:lstStyle/>
          <a:p>
            <a:r>
              <a:rPr lang="en-US" sz="1400" b="1"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Binning options for numeric predictors</a:t>
            </a:r>
          </a:p>
          <a:p>
            <a:r>
              <a:rPr lang="en-US" sz="140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Binning of numeric predictors allows you to group cases into bins of equal volume or width.</a:t>
            </a:r>
          </a:p>
          <a:p>
            <a:endPar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US" sz="140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CASES – CUSTOMERS FALLING IN EACH BIN</a:t>
            </a:r>
          </a:p>
          <a:p>
            <a:r>
              <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BINS – PARTITIONS MADE IN EQUAL INTERVALS.</a:t>
            </a:r>
          </a:p>
          <a:p>
            <a:endParaRPr lang="en-US" sz="140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algn="l"/>
            <a:r>
              <a:rPr lang="en-US" sz="14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For example:</a:t>
            </a:r>
          </a:p>
          <a:p>
            <a:pPr algn="l"/>
            <a:r>
              <a:rPr lang="en-US" sz="14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 For example, your cases are customers that you want to group according to their age in bins of equal width. You can create bins for customers aged 20-29, 30-39, 40-49, and so on. Each bin contains a number of customers from the specific age group. When you decide to group the customers into bins of equal volume, you can create a certain number of bins and Prediction Studio divides the cases equally among the bins.</a:t>
            </a:r>
          </a:p>
          <a:p>
            <a:pPr algn="l"/>
            <a:endPar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algn="l"/>
            <a:r>
              <a:rPr lang="en-US" sz="14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It is possible do binning both on numeric fields as well as symbolic fields </a:t>
            </a:r>
          </a:p>
          <a:p>
            <a:pPr algn="l"/>
            <a:r>
              <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That is the reason u see the column name as Range/Symbols.</a:t>
            </a:r>
          </a:p>
          <a:p>
            <a:pPr algn="l"/>
            <a:r>
              <a:rPr lang="en-US" sz="14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Symbolic binning has values </a:t>
            </a:r>
            <a:r>
              <a:rPr lang="en-US" sz="140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Optional: </a:t>
            </a:r>
            <a:r>
              <a:rPr lang="en-US" sz="14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Enter a value between 0 and 200 for the most frequent remaining values.</a:t>
            </a:r>
          </a:p>
          <a:p>
            <a:br>
              <a:rPr lang="en-US" sz="14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br>
            <a:endParaRPr lang="en-US" sz="14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144590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8"/>
          <p:cNvSpPr/>
          <p:nvPr/>
        </p:nvSpPr>
        <p:spPr>
          <a:xfrm>
            <a:off x="3802120" y="3696863"/>
            <a:ext cx="4932852" cy="925605"/>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IN" sz="5400" b="0" i="0" u="none" strike="noStrike" cap="none" dirty="0">
                <a:solidFill>
                  <a:schemeClr val="dk1"/>
                </a:solidFill>
                <a:latin typeface="Lato Black"/>
                <a:ea typeface="Lato Black"/>
                <a:cs typeface="Lato Black"/>
                <a:sym typeface="Lato Black"/>
              </a:rPr>
              <a:t>Questions!</a:t>
            </a:r>
            <a:endParaRPr sz="5400" b="0" i="0" u="none" strike="noStrike" cap="none" dirty="0">
              <a:solidFill>
                <a:schemeClr val="dk1"/>
              </a:solidFill>
              <a:latin typeface="Lato Black"/>
              <a:ea typeface="Lato Black"/>
              <a:cs typeface="Lato Black"/>
              <a:sym typeface="Lato Black"/>
            </a:endParaRPr>
          </a:p>
        </p:txBody>
      </p:sp>
      <p:grpSp>
        <p:nvGrpSpPr>
          <p:cNvPr id="269" name="Google Shape;269;p48"/>
          <p:cNvGrpSpPr/>
          <p:nvPr/>
        </p:nvGrpSpPr>
        <p:grpSpPr>
          <a:xfrm>
            <a:off x="4709484" y="1712889"/>
            <a:ext cx="2339441" cy="1743051"/>
            <a:chOff x="1372722" y="1696142"/>
            <a:chExt cx="4381501" cy="3224674"/>
          </a:xfrm>
        </p:grpSpPr>
        <p:sp>
          <p:nvSpPr>
            <p:cNvPr id="270" name="Google Shape;270;p48"/>
            <p:cNvSpPr/>
            <p:nvPr/>
          </p:nvSpPr>
          <p:spPr>
            <a:xfrm>
              <a:off x="1372722" y="3084600"/>
              <a:ext cx="4381498" cy="1836216"/>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rgbClr val="E6286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grpSp>
          <p:nvGrpSpPr>
            <p:cNvPr id="271" name="Google Shape;271;p48"/>
            <p:cNvGrpSpPr/>
            <p:nvPr/>
          </p:nvGrpSpPr>
          <p:grpSpPr>
            <a:xfrm>
              <a:off x="1372722" y="2627091"/>
              <a:ext cx="4381501" cy="2293724"/>
              <a:chOff x="3981451" y="2735476"/>
              <a:chExt cx="4381501" cy="2293724"/>
            </a:xfrm>
          </p:grpSpPr>
          <p:sp>
            <p:nvSpPr>
              <p:cNvPr id="272" name="Google Shape;272;p48"/>
              <p:cNvSpPr/>
              <p:nvPr/>
            </p:nvSpPr>
            <p:spPr>
              <a:xfrm>
                <a:off x="6172201" y="3316816"/>
                <a:ext cx="2190751" cy="1712384"/>
              </a:xfrm>
              <a:custGeom>
                <a:avLst/>
                <a:gdLst/>
                <a:ahLst/>
                <a:cxnLst/>
                <a:rect l="l" t="t" r="r" b="b"/>
                <a:pathLst>
                  <a:path w="1035" h="809" extrusionOk="0">
                    <a:moveTo>
                      <a:pt x="689" y="0"/>
                    </a:moveTo>
                    <a:lnTo>
                      <a:pt x="0" y="298"/>
                    </a:lnTo>
                    <a:lnTo>
                      <a:pt x="0" y="639"/>
                    </a:lnTo>
                    <a:lnTo>
                      <a:pt x="0" y="809"/>
                    </a:lnTo>
                    <a:lnTo>
                      <a:pt x="1035" y="362"/>
                    </a:lnTo>
                    <a:lnTo>
                      <a:pt x="689" y="0"/>
                    </a:lnTo>
                    <a:close/>
                  </a:path>
                </a:pathLst>
              </a:custGeom>
              <a:solidFill>
                <a:srgbClr val="FE0937"/>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3" name="Google Shape;273;p48"/>
              <p:cNvSpPr/>
              <p:nvPr/>
            </p:nvSpPr>
            <p:spPr>
              <a:xfrm>
                <a:off x="3981451" y="3316816"/>
                <a:ext cx="2190751" cy="1712384"/>
              </a:xfrm>
              <a:custGeom>
                <a:avLst/>
                <a:gdLst/>
                <a:ahLst/>
                <a:cxnLst/>
                <a:rect l="l" t="t" r="r" b="b"/>
                <a:pathLst>
                  <a:path w="1035" h="809" extrusionOk="0">
                    <a:moveTo>
                      <a:pt x="346" y="0"/>
                    </a:moveTo>
                    <a:lnTo>
                      <a:pt x="1035" y="298"/>
                    </a:lnTo>
                    <a:lnTo>
                      <a:pt x="1035" y="639"/>
                    </a:lnTo>
                    <a:lnTo>
                      <a:pt x="1035" y="809"/>
                    </a:lnTo>
                    <a:lnTo>
                      <a:pt x="0" y="362"/>
                    </a:lnTo>
                    <a:lnTo>
                      <a:pt x="346" y="0"/>
                    </a:lnTo>
                    <a:close/>
                  </a:path>
                </a:pathLst>
              </a:custGeom>
              <a:solidFill>
                <a:schemeClr val="accent5"/>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4" name="Google Shape;274;p48"/>
              <p:cNvSpPr/>
              <p:nvPr/>
            </p:nvSpPr>
            <p:spPr>
              <a:xfrm>
                <a:off x="4704292" y="2735476"/>
                <a:ext cx="2935224" cy="1212108"/>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nvGrpSpPr>
            <p:cNvPr id="275" name="Google Shape;275;p48"/>
            <p:cNvGrpSpPr/>
            <p:nvPr/>
          </p:nvGrpSpPr>
          <p:grpSpPr>
            <a:xfrm>
              <a:off x="2105088" y="2094914"/>
              <a:ext cx="2916767" cy="1751485"/>
              <a:chOff x="4713817" y="2196099"/>
              <a:chExt cx="2916767" cy="1751485"/>
            </a:xfrm>
          </p:grpSpPr>
          <p:sp>
            <p:nvSpPr>
              <p:cNvPr id="276" name="Google Shape;276;p48"/>
              <p:cNvSpPr/>
              <p:nvPr/>
            </p:nvSpPr>
            <p:spPr>
              <a:xfrm>
                <a:off x="6172200" y="2554817"/>
                <a:ext cx="1458384" cy="1392767"/>
              </a:xfrm>
              <a:custGeom>
                <a:avLst/>
                <a:gdLst/>
                <a:ahLst/>
                <a:cxnLst/>
                <a:rect l="l" t="t" r="r" b="b"/>
                <a:pathLst>
                  <a:path w="689" h="658" extrusionOk="0">
                    <a:moveTo>
                      <a:pt x="345" y="0"/>
                    </a:moveTo>
                    <a:lnTo>
                      <a:pt x="0" y="149"/>
                    </a:lnTo>
                    <a:lnTo>
                      <a:pt x="0" y="658"/>
                    </a:lnTo>
                    <a:lnTo>
                      <a:pt x="689" y="360"/>
                    </a:lnTo>
                    <a:lnTo>
                      <a:pt x="345" y="0"/>
                    </a:lnTo>
                    <a:close/>
                  </a:path>
                </a:pathLst>
              </a:custGeom>
              <a:solidFill>
                <a:srgbClr val="A41648"/>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7" name="Google Shape;277;p48"/>
              <p:cNvSpPr/>
              <p:nvPr/>
            </p:nvSpPr>
            <p:spPr>
              <a:xfrm>
                <a:off x="4713817" y="2554817"/>
                <a:ext cx="1458384" cy="1392767"/>
              </a:xfrm>
              <a:custGeom>
                <a:avLst/>
                <a:gdLst/>
                <a:ahLst/>
                <a:cxnLst/>
                <a:rect l="l" t="t" r="r" b="b"/>
                <a:pathLst>
                  <a:path w="689" h="658" extrusionOk="0">
                    <a:moveTo>
                      <a:pt x="344" y="0"/>
                    </a:moveTo>
                    <a:lnTo>
                      <a:pt x="689" y="149"/>
                    </a:lnTo>
                    <a:lnTo>
                      <a:pt x="689" y="658"/>
                    </a:lnTo>
                    <a:lnTo>
                      <a:pt x="0" y="360"/>
                    </a:lnTo>
                    <a:lnTo>
                      <a:pt x="344" y="0"/>
                    </a:lnTo>
                    <a:close/>
                  </a:path>
                </a:pathLst>
              </a:custGeom>
              <a:solidFill>
                <a:schemeClr val="accent4"/>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8" name="Google Shape;278;p48"/>
              <p:cNvSpPr/>
              <p:nvPr/>
            </p:nvSpPr>
            <p:spPr>
              <a:xfrm rot="10800000" flipH="1">
                <a:off x="5437496" y="2196099"/>
                <a:ext cx="1475650" cy="676656"/>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rgbClr val="FF9FB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nvGrpSpPr>
            <p:cNvPr id="279" name="Google Shape;279;p48"/>
            <p:cNvGrpSpPr/>
            <p:nvPr/>
          </p:nvGrpSpPr>
          <p:grpSpPr>
            <a:xfrm>
              <a:off x="2833222" y="1696142"/>
              <a:ext cx="1460500" cy="1079500"/>
              <a:chOff x="5441951" y="1790701"/>
              <a:chExt cx="1460500" cy="1079500"/>
            </a:xfrm>
          </p:grpSpPr>
          <p:sp>
            <p:nvSpPr>
              <p:cNvPr id="280" name="Google Shape;280;p48"/>
              <p:cNvSpPr/>
              <p:nvPr/>
            </p:nvSpPr>
            <p:spPr>
              <a:xfrm>
                <a:off x="6172200" y="1790701"/>
                <a:ext cx="730251" cy="1079500"/>
              </a:xfrm>
              <a:custGeom>
                <a:avLst/>
                <a:gdLst/>
                <a:ahLst/>
                <a:cxnLst/>
                <a:rect l="l" t="t" r="r" b="b"/>
                <a:pathLst>
                  <a:path w="345" h="510" extrusionOk="0">
                    <a:moveTo>
                      <a:pt x="0" y="0"/>
                    </a:moveTo>
                    <a:lnTo>
                      <a:pt x="0" y="510"/>
                    </a:lnTo>
                    <a:lnTo>
                      <a:pt x="345" y="361"/>
                    </a:lnTo>
                    <a:lnTo>
                      <a:pt x="0" y="0"/>
                    </a:lnTo>
                    <a:close/>
                  </a:path>
                </a:pathLst>
              </a:custGeom>
              <a:solidFill>
                <a:srgbClr val="4B081E"/>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81" name="Google Shape;281;p48"/>
              <p:cNvSpPr/>
              <p:nvPr/>
            </p:nvSpPr>
            <p:spPr>
              <a:xfrm>
                <a:off x="5441951" y="1790701"/>
                <a:ext cx="730251" cy="1079500"/>
              </a:xfrm>
              <a:custGeom>
                <a:avLst/>
                <a:gdLst/>
                <a:ahLst/>
                <a:cxnLst/>
                <a:rect l="l" t="t" r="r" b="b"/>
                <a:pathLst>
                  <a:path w="345" h="510" extrusionOk="0">
                    <a:moveTo>
                      <a:pt x="345" y="0"/>
                    </a:moveTo>
                    <a:lnTo>
                      <a:pt x="345" y="510"/>
                    </a:lnTo>
                    <a:lnTo>
                      <a:pt x="0" y="361"/>
                    </a:lnTo>
                    <a:lnTo>
                      <a:pt x="345" y="0"/>
                    </a:lnTo>
                    <a:close/>
                  </a:path>
                </a:pathLst>
              </a:custGeom>
              <a:solidFill>
                <a:schemeClr val="accent1"/>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grpSp>
      </p:grpSp>
    </p:spTree>
    <p:extLst>
      <p:ext uri="{BB962C8B-B14F-4D97-AF65-F5344CB8AC3E}">
        <p14:creationId xmlns:p14="http://schemas.microsoft.com/office/powerpoint/2010/main" val="2105770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8"/>
          <p:cNvSpPr/>
          <p:nvPr/>
        </p:nvSpPr>
        <p:spPr>
          <a:xfrm>
            <a:off x="3255240" y="2194951"/>
            <a:ext cx="6190292" cy="925605"/>
          </a:xfrm>
          <a:prstGeom prst="rect">
            <a:avLst/>
          </a:prstGeom>
          <a:noFill/>
          <a:ln>
            <a:noFill/>
          </a:ln>
        </p:spPr>
        <p:txBody>
          <a:bodyPr spcFirstLastPara="1" wrap="square" lIns="91425" tIns="45700" rIns="91425" bIns="45700" anchor="t" anchorCtr="0">
            <a:noAutofit/>
          </a:bodyPr>
          <a:lstStyle/>
          <a:p>
            <a:pPr marL="0" marR="0" lvl="0" indent="0" algn="just" rtl="0">
              <a:lnSpc>
                <a:spcPct val="80000"/>
              </a:lnSpc>
              <a:spcBef>
                <a:spcPts val="0"/>
              </a:spcBef>
              <a:spcAft>
                <a:spcPts val="0"/>
              </a:spcAft>
              <a:buNone/>
            </a:pPr>
            <a:r>
              <a:rPr lang="en-US" sz="5400" b="0" i="0" u="none" strike="noStrike" cap="none" dirty="0">
                <a:solidFill>
                  <a:schemeClr val="dk1"/>
                </a:solidFill>
                <a:latin typeface="Lato Black"/>
                <a:ea typeface="Lato Black"/>
                <a:cs typeface="Lato Black"/>
                <a:sym typeface="Lato Black"/>
              </a:rPr>
              <a:t>Agenda – Session </a:t>
            </a:r>
            <a:r>
              <a:rPr lang="en-US" sz="5400" dirty="0">
                <a:solidFill>
                  <a:schemeClr val="dk1"/>
                </a:solidFill>
                <a:latin typeface="Lato Black"/>
                <a:ea typeface="Lato Black"/>
                <a:cs typeface="Lato Black"/>
                <a:sym typeface="Lato Black"/>
              </a:rPr>
              <a:t>8</a:t>
            </a:r>
            <a:endParaRPr sz="5400" b="0" i="0" u="none" strike="noStrike" cap="none" dirty="0">
              <a:solidFill>
                <a:schemeClr val="dk1"/>
              </a:solidFill>
              <a:latin typeface="Lato Black"/>
              <a:ea typeface="Lato Black"/>
              <a:cs typeface="Lato Black"/>
              <a:sym typeface="Lato Black"/>
            </a:endParaRPr>
          </a:p>
        </p:txBody>
      </p:sp>
      <p:grpSp>
        <p:nvGrpSpPr>
          <p:cNvPr id="269" name="Google Shape;269;p48"/>
          <p:cNvGrpSpPr/>
          <p:nvPr/>
        </p:nvGrpSpPr>
        <p:grpSpPr>
          <a:xfrm>
            <a:off x="5180824" y="204600"/>
            <a:ext cx="2339441" cy="1743051"/>
            <a:chOff x="1372722" y="1696142"/>
            <a:chExt cx="4381501" cy="3224674"/>
          </a:xfrm>
        </p:grpSpPr>
        <p:sp>
          <p:nvSpPr>
            <p:cNvPr id="270" name="Google Shape;270;p48"/>
            <p:cNvSpPr/>
            <p:nvPr/>
          </p:nvSpPr>
          <p:spPr>
            <a:xfrm>
              <a:off x="1372722" y="3084600"/>
              <a:ext cx="4381498" cy="1836216"/>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rgbClr val="E6286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grpSp>
          <p:nvGrpSpPr>
            <p:cNvPr id="271" name="Google Shape;271;p48"/>
            <p:cNvGrpSpPr/>
            <p:nvPr/>
          </p:nvGrpSpPr>
          <p:grpSpPr>
            <a:xfrm>
              <a:off x="1372722" y="2627091"/>
              <a:ext cx="4381501" cy="2293724"/>
              <a:chOff x="3981451" y="2735476"/>
              <a:chExt cx="4381501" cy="2293724"/>
            </a:xfrm>
          </p:grpSpPr>
          <p:sp>
            <p:nvSpPr>
              <p:cNvPr id="272" name="Google Shape;272;p48"/>
              <p:cNvSpPr/>
              <p:nvPr/>
            </p:nvSpPr>
            <p:spPr>
              <a:xfrm>
                <a:off x="6172201" y="3316816"/>
                <a:ext cx="2190751" cy="1712384"/>
              </a:xfrm>
              <a:custGeom>
                <a:avLst/>
                <a:gdLst/>
                <a:ahLst/>
                <a:cxnLst/>
                <a:rect l="l" t="t" r="r" b="b"/>
                <a:pathLst>
                  <a:path w="1035" h="809" extrusionOk="0">
                    <a:moveTo>
                      <a:pt x="689" y="0"/>
                    </a:moveTo>
                    <a:lnTo>
                      <a:pt x="0" y="298"/>
                    </a:lnTo>
                    <a:lnTo>
                      <a:pt x="0" y="639"/>
                    </a:lnTo>
                    <a:lnTo>
                      <a:pt x="0" y="809"/>
                    </a:lnTo>
                    <a:lnTo>
                      <a:pt x="1035" y="362"/>
                    </a:lnTo>
                    <a:lnTo>
                      <a:pt x="689" y="0"/>
                    </a:lnTo>
                    <a:close/>
                  </a:path>
                </a:pathLst>
              </a:custGeom>
              <a:solidFill>
                <a:srgbClr val="FE0937"/>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3" name="Google Shape;273;p48"/>
              <p:cNvSpPr/>
              <p:nvPr/>
            </p:nvSpPr>
            <p:spPr>
              <a:xfrm>
                <a:off x="3981451" y="3316816"/>
                <a:ext cx="2190751" cy="1712384"/>
              </a:xfrm>
              <a:custGeom>
                <a:avLst/>
                <a:gdLst/>
                <a:ahLst/>
                <a:cxnLst/>
                <a:rect l="l" t="t" r="r" b="b"/>
                <a:pathLst>
                  <a:path w="1035" h="809" extrusionOk="0">
                    <a:moveTo>
                      <a:pt x="346" y="0"/>
                    </a:moveTo>
                    <a:lnTo>
                      <a:pt x="1035" y="298"/>
                    </a:lnTo>
                    <a:lnTo>
                      <a:pt x="1035" y="639"/>
                    </a:lnTo>
                    <a:lnTo>
                      <a:pt x="1035" y="809"/>
                    </a:lnTo>
                    <a:lnTo>
                      <a:pt x="0" y="362"/>
                    </a:lnTo>
                    <a:lnTo>
                      <a:pt x="346" y="0"/>
                    </a:lnTo>
                    <a:close/>
                  </a:path>
                </a:pathLst>
              </a:custGeom>
              <a:solidFill>
                <a:schemeClr val="accent5"/>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4" name="Google Shape;274;p48"/>
              <p:cNvSpPr/>
              <p:nvPr/>
            </p:nvSpPr>
            <p:spPr>
              <a:xfrm>
                <a:off x="4704292" y="2735476"/>
                <a:ext cx="2935224" cy="1212108"/>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nvGrpSpPr>
            <p:cNvPr id="275" name="Google Shape;275;p48"/>
            <p:cNvGrpSpPr/>
            <p:nvPr/>
          </p:nvGrpSpPr>
          <p:grpSpPr>
            <a:xfrm>
              <a:off x="2105088" y="2094914"/>
              <a:ext cx="2916767" cy="1751485"/>
              <a:chOff x="4713817" y="2196099"/>
              <a:chExt cx="2916767" cy="1751485"/>
            </a:xfrm>
          </p:grpSpPr>
          <p:sp>
            <p:nvSpPr>
              <p:cNvPr id="276" name="Google Shape;276;p48"/>
              <p:cNvSpPr/>
              <p:nvPr/>
            </p:nvSpPr>
            <p:spPr>
              <a:xfrm>
                <a:off x="6172200" y="2554817"/>
                <a:ext cx="1458384" cy="1392767"/>
              </a:xfrm>
              <a:custGeom>
                <a:avLst/>
                <a:gdLst/>
                <a:ahLst/>
                <a:cxnLst/>
                <a:rect l="l" t="t" r="r" b="b"/>
                <a:pathLst>
                  <a:path w="689" h="658" extrusionOk="0">
                    <a:moveTo>
                      <a:pt x="345" y="0"/>
                    </a:moveTo>
                    <a:lnTo>
                      <a:pt x="0" y="149"/>
                    </a:lnTo>
                    <a:lnTo>
                      <a:pt x="0" y="658"/>
                    </a:lnTo>
                    <a:lnTo>
                      <a:pt x="689" y="360"/>
                    </a:lnTo>
                    <a:lnTo>
                      <a:pt x="345" y="0"/>
                    </a:lnTo>
                    <a:close/>
                  </a:path>
                </a:pathLst>
              </a:custGeom>
              <a:solidFill>
                <a:srgbClr val="A41648"/>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7" name="Google Shape;277;p48"/>
              <p:cNvSpPr/>
              <p:nvPr/>
            </p:nvSpPr>
            <p:spPr>
              <a:xfrm>
                <a:off x="4713817" y="2554817"/>
                <a:ext cx="1458384" cy="1392767"/>
              </a:xfrm>
              <a:custGeom>
                <a:avLst/>
                <a:gdLst/>
                <a:ahLst/>
                <a:cxnLst/>
                <a:rect l="l" t="t" r="r" b="b"/>
                <a:pathLst>
                  <a:path w="689" h="658" extrusionOk="0">
                    <a:moveTo>
                      <a:pt x="344" y="0"/>
                    </a:moveTo>
                    <a:lnTo>
                      <a:pt x="689" y="149"/>
                    </a:lnTo>
                    <a:lnTo>
                      <a:pt x="689" y="658"/>
                    </a:lnTo>
                    <a:lnTo>
                      <a:pt x="0" y="360"/>
                    </a:lnTo>
                    <a:lnTo>
                      <a:pt x="344" y="0"/>
                    </a:lnTo>
                    <a:close/>
                  </a:path>
                </a:pathLst>
              </a:custGeom>
              <a:solidFill>
                <a:schemeClr val="accent4"/>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8" name="Google Shape;278;p48"/>
              <p:cNvSpPr/>
              <p:nvPr/>
            </p:nvSpPr>
            <p:spPr>
              <a:xfrm rot="10800000" flipH="1">
                <a:off x="5437496" y="2196099"/>
                <a:ext cx="1475650" cy="676656"/>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rgbClr val="FF9FB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nvGrpSpPr>
            <p:cNvPr id="279" name="Google Shape;279;p48"/>
            <p:cNvGrpSpPr/>
            <p:nvPr/>
          </p:nvGrpSpPr>
          <p:grpSpPr>
            <a:xfrm>
              <a:off x="2833222" y="1696142"/>
              <a:ext cx="1460500" cy="1079500"/>
              <a:chOff x="5441951" y="1790701"/>
              <a:chExt cx="1460500" cy="1079500"/>
            </a:xfrm>
          </p:grpSpPr>
          <p:sp>
            <p:nvSpPr>
              <p:cNvPr id="280" name="Google Shape;280;p48"/>
              <p:cNvSpPr/>
              <p:nvPr/>
            </p:nvSpPr>
            <p:spPr>
              <a:xfrm>
                <a:off x="6172200" y="1790701"/>
                <a:ext cx="730251" cy="1079500"/>
              </a:xfrm>
              <a:custGeom>
                <a:avLst/>
                <a:gdLst/>
                <a:ahLst/>
                <a:cxnLst/>
                <a:rect l="l" t="t" r="r" b="b"/>
                <a:pathLst>
                  <a:path w="345" h="510" extrusionOk="0">
                    <a:moveTo>
                      <a:pt x="0" y="0"/>
                    </a:moveTo>
                    <a:lnTo>
                      <a:pt x="0" y="510"/>
                    </a:lnTo>
                    <a:lnTo>
                      <a:pt x="345" y="361"/>
                    </a:lnTo>
                    <a:lnTo>
                      <a:pt x="0" y="0"/>
                    </a:lnTo>
                    <a:close/>
                  </a:path>
                </a:pathLst>
              </a:custGeom>
              <a:solidFill>
                <a:srgbClr val="4B081E"/>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81" name="Google Shape;281;p48"/>
              <p:cNvSpPr/>
              <p:nvPr/>
            </p:nvSpPr>
            <p:spPr>
              <a:xfrm>
                <a:off x="5441951" y="1790701"/>
                <a:ext cx="730251" cy="1079500"/>
              </a:xfrm>
              <a:custGeom>
                <a:avLst/>
                <a:gdLst/>
                <a:ahLst/>
                <a:cxnLst/>
                <a:rect l="l" t="t" r="r" b="b"/>
                <a:pathLst>
                  <a:path w="345" h="510" extrusionOk="0">
                    <a:moveTo>
                      <a:pt x="345" y="0"/>
                    </a:moveTo>
                    <a:lnTo>
                      <a:pt x="345" y="510"/>
                    </a:lnTo>
                    <a:lnTo>
                      <a:pt x="0" y="361"/>
                    </a:lnTo>
                    <a:lnTo>
                      <a:pt x="345" y="0"/>
                    </a:lnTo>
                    <a:close/>
                  </a:path>
                </a:pathLst>
              </a:custGeom>
              <a:solidFill>
                <a:schemeClr val="accent1"/>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grpSp>
      </p:grpSp>
      <p:sp>
        <p:nvSpPr>
          <p:cNvPr id="2" name="Google Shape;268;p48">
            <a:extLst>
              <a:ext uri="{FF2B5EF4-FFF2-40B4-BE49-F238E27FC236}">
                <a16:creationId xmlns:a16="http://schemas.microsoft.com/office/drawing/2014/main" id="{29E44BFF-5CE9-E2CE-2576-5CFD271917BB}"/>
              </a:ext>
            </a:extLst>
          </p:cNvPr>
          <p:cNvSpPr/>
          <p:nvPr/>
        </p:nvSpPr>
        <p:spPr>
          <a:xfrm>
            <a:off x="3255240" y="3274642"/>
            <a:ext cx="6190292" cy="925605"/>
          </a:xfrm>
          <a:prstGeom prst="rect">
            <a:avLst/>
          </a:prstGeom>
          <a:noFill/>
          <a:ln>
            <a:noFill/>
          </a:ln>
        </p:spPr>
        <p:txBody>
          <a:bodyPr spcFirstLastPara="1" wrap="square" lIns="91425" tIns="45700" rIns="91425" bIns="45700" anchor="t" anchorCtr="0">
            <a:noAutofit/>
          </a:bodyPr>
          <a:lstStyle/>
          <a:p>
            <a:pPr marL="207010" indent="-194945">
              <a:lnSpc>
                <a:spcPct val="100000"/>
              </a:lnSpc>
              <a:spcBef>
                <a:spcPts val="380"/>
              </a:spcBef>
              <a:buClr>
                <a:srgbClr val="FD4646"/>
              </a:buClr>
              <a:buChar char="•"/>
              <a:tabLst>
                <a:tab pos="207645" algn="l"/>
              </a:tabLst>
            </a:pPr>
            <a:r>
              <a:rPr lang="en-US" sz="2000" spc="-5"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Adaptive Models</a:t>
            </a:r>
            <a:endPar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60079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dirty="0"/>
              <a:t>Adaptive Models</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36710"/>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1197204" y="1621289"/>
            <a:ext cx="9398524" cy="2800767"/>
          </a:xfrm>
          <a:prstGeom prst="rect">
            <a:avLst/>
          </a:prstGeom>
          <a:noFill/>
        </p:spPr>
        <p:txBody>
          <a:bodyPr wrap="square">
            <a:spAutoFit/>
          </a:bodyPr>
          <a:lstStyle/>
          <a:p>
            <a:pPr algn="l"/>
            <a:r>
              <a:rPr lang="en-US" sz="16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Adaptive Models are self-learning models to predict customer behavior. </a:t>
            </a:r>
            <a:r>
              <a:rPr lang="en-US" sz="16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i.e</a:t>
            </a:r>
            <a:r>
              <a:rPr lang="en-US"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they can provide NBA even though any existing historical </a:t>
            </a:r>
            <a:r>
              <a:rPr lang="en-US" sz="16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data.i.e</a:t>
            </a:r>
            <a:r>
              <a:rPr lang="en-US"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the customer responses.</a:t>
            </a:r>
          </a:p>
          <a:p>
            <a:pPr algn="l"/>
            <a:endParaRPr lang="en-US" sz="16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algn="l"/>
            <a:r>
              <a:rPr lang="en-US" sz="16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Adaptive models are used in decision strategies to increase the relevance of decisions.</a:t>
            </a:r>
          </a:p>
          <a:p>
            <a:pPr algn="l"/>
            <a:r>
              <a:rPr lang="en-US" sz="16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ADM models are self-learning which means that they are automatically updated after new responses have been received</a:t>
            </a:r>
          </a:p>
          <a:p>
            <a:pPr algn="l"/>
            <a:endParaRPr lang="en-US"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algn="l"/>
            <a:r>
              <a:rPr lang="en-US"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Adaptive Models are created at BUSINESS ISSUE Level. </a:t>
            </a:r>
            <a:r>
              <a:rPr lang="en-US" sz="16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i.e</a:t>
            </a:r>
            <a:r>
              <a:rPr lang="en-US"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all the offers if there are multiple propositions use the adaptive model logic if being defined.</a:t>
            </a:r>
          </a:p>
          <a:p>
            <a:pPr algn="l"/>
            <a:endParaRPr lang="en-US" sz="16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a:p>
            <a:endParaRPr lang="en-IN"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dirty="0"/>
              <a:t>Adaptive Models - Creation</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36710"/>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1517715" y="1621289"/>
            <a:ext cx="9078013" cy="403187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n the header of the Models work area, click New Adaptive model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the </a:t>
            </a:r>
            <a:r>
              <a:rPr kumimoji="0" lang="en-US" altLang="en-US" sz="1600" b="1" i="0" u="none" strike="noStrike" cap="none" normalizeH="0" baseline="0" dirty="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Create adaptive model</a:t>
            </a:r>
            <a:r>
              <a:rPr kumimoji="0" lang="en-US" altLang="en-US" sz="1600" b="0" i="0" u="none" strike="noStrike" cap="none" normalizeH="0" baseline="0" dirty="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 dialog box, enter the model Name and select the Business issue.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the Positive outcome section, enter the customer responses to the behavior you want to predict: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To select an available positive outcome for the model, place the cursor in the empty field and,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 press Down Arrow, and click the outcome you want to use.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To define a new positive outcome for the model, enter the outcome that you want to use.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For 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 Use Accept to indicate that a customer accepted an offer.</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0" i="0" u="none" strike="noStrike" cap="none" normalizeH="0" baseline="0" dirty="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the Negative outcome section, enter which customer responses represent the alternative outcome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0" i="0" u="none" strike="noStrike" cap="none" normalizeH="0" baseline="0" dirty="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you want to predict: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To select an available negative outcome for the model, place the cursor in the empty field,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press the Down Arrow key, and click the outcome you want to use.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To define a new negative outcome for the model, enter the outcome you want to use.</a:t>
            </a:r>
          </a:p>
        </p:txBody>
      </p:sp>
    </p:spTree>
    <p:extLst>
      <p:ext uri="{BB962C8B-B14F-4D97-AF65-F5344CB8AC3E}">
        <p14:creationId xmlns:p14="http://schemas.microsoft.com/office/powerpoint/2010/main" val="768888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dirty="0"/>
              <a:t>Adaptive Models</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36710"/>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1517715" y="1621289"/>
            <a:ext cx="9078013" cy="1323439"/>
          </a:xfrm>
          <a:prstGeom prst="rect">
            <a:avLst/>
          </a:prstGeom>
          <a:noFill/>
        </p:spPr>
        <p:txBody>
          <a:bodyPr wrap="square">
            <a:spAutoFit/>
          </a:bodyPr>
          <a:lstStyle/>
          <a:p>
            <a:pPr algn="l"/>
            <a:r>
              <a:rPr lang="en-US" sz="16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Adding predictors for adaptive models is same as predictions.</a:t>
            </a:r>
          </a:p>
          <a:p>
            <a:pPr algn="l"/>
            <a:r>
              <a:rPr lang="en-US"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Go to the model</a:t>
            </a:r>
          </a:p>
          <a:p>
            <a:pPr algn="l"/>
            <a:r>
              <a:rPr lang="en-US"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Click on PREDICTORS tab</a:t>
            </a:r>
          </a:p>
          <a:p>
            <a:pPr algn="l"/>
            <a:r>
              <a:rPr lang="en-IN"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Now u can add a single field or multiple fields to the adaptive model</a:t>
            </a:r>
          </a:p>
          <a:p>
            <a:pPr algn="l"/>
            <a:endParaRPr lang="en-US"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859752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dirty="0"/>
              <a:t>Types of Predictions</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36710"/>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1253765" y="1310262"/>
            <a:ext cx="9341963" cy="2893100"/>
          </a:xfrm>
          <a:prstGeom prst="rect">
            <a:avLst/>
          </a:prstGeom>
          <a:noFill/>
        </p:spPr>
        <p:txBody>
          <a:bodyPr wrap="square">
            <a:spAutoFit/>
          </a:bodyPr>
          <a:lstStyle/>
          <a:p>
            <a:pPr algn="l"/>
            <a:r>
              <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Predictor types in PREDICTIONS are</a:t>
            </a:r>
          </a:p>
          <a:p>
            <a:pPr algn="l"/>
            <a:endPar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342900" indent="-342900" algn="l">
              <a:buAutoNum type="arabicPeriod"/>
            </a:pPr>
            <a:r>
              <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Numeric</a:t>
            </a:r>
          </a:p>
          <a:p>
            <a:pPr marL="342900" indent="-342900" algn="l">
              <a:buAutoNum type="arabicPeriod"/>
            </a:pPr>
            <a:r>
              <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Categorical</a:t>
            </a:r>
          </a:p>
          <a:p>
            <a:pPr marL="342900" indent="-342900" algn="l">
              <a:buAutoNum type="arabicPeriod"/>
            </a:pPr>
            <a:endPar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algn="l"/>
            <a:r>
              <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But whereas In Adaptive model, there are 2 predictor types they are</a:t>
            </a:r>
          </a:p>
          <a:p>
            <a:pPr algn="l"/>
            <a:endPar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342900" indent="-342900" algn="l">
              <a:buAutoNum type="arabicPeriod"/>
            </a:pPr>
            <a:r>
              <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Numeric</a:t>
            </a:r>
          </a:p>
          <a:p>
            <a:pPr marL="342900" indent="-342900" algn="l">
              <a:buAutoNum type="arabicPeriod"/>
            </a:pPr>
            <a:r>
              <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Symbolic</a:t>
            </a:r>
          </a:p>
          <a:p>
            <a:pPr marL="342900" indent="-342900" algn="l">
              <a:buAutoNum type="arabicPeriod"/>
            </a:pPr>
            <a:endPar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342900" indent="-342900">
              <a:buFont typeface="Arial"/>
              <a:buAutoNum type="arabicPeriod"/>
            </a:pPr>
            <a:r>
              <a:rPr lang="en-US"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Create predictors which are input fields for the adaptive models. When creating an adaptive model, select a wide range of fields that can potentially act as predictors.</a:t>
            </a:r>
            <a:endPar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342900" indent="-342900" algn="l">
              <a:buAutoNum type="arabicPeriod"/>
            </a:pPr>
            <a:endPar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039208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9340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dirty="0"/>
              <a:t>Monitoring Adaptive Models</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36710"/>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838200" y="1225486"/>
            <a:ext cx="9974344" cy="2031325"/>
          </a:xfrm>
          <a:prstGeom prst="rect">
            <a:avLst/>
          </a:prstGeom>
          <a:noFill/>
        </p:spPr>
        <p:txBody>
          <a:bodyPr wrap="square">
            <a:spAutoFit/>
          </a:bodyPr>
          <a:lstStyle/>
          <a:p>
            <a:pPr algn="l"/>
            <a:r>
              <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Within the adaptive model page in prediction studio,</a:t>
            </a:r>
          </a:p>
          <a:p>
            <a:pPr algn="l"/>
            <a:endParaRPr lang="en-US" sz="18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algn="l"/>
            <a:r>
              <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The Monitor tab displays the graphical view of the results that accrued as part of the model execution.</a:t>
            </a:r>
          </a:p>
          <a:p>
            <a:pPr algn="l"/>
            <a:endParaRPr lang="en-US" sz="18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algn="l"/>
            <a:r>
              <a:rPr lang="en-US"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This will be displayed once the customers have responded to the offers that have strategies configured with the adaptive models.</a:t>
            </a:r>
            <a:endParaRPr lang="en-US" sz="18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841209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9340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sz="3200" b="0" i="0" u="none" strike="noStrike" cap="none" dirty="0" err="1">
                <a:solidFill>
                  <a:schemeClr val="dk2"/>
                </a:solidFill>
                <a:latin typeface="Open Sans Light"/>
                <a:ea typeface="Open Sans Light"/>
                <a:cs typeface="Open Sans Light"/>
                <a:sym typeface="Open Sans Light"/>
              </a:rPr>
              <a:t>Aadptive</a:t>
            </a:r>
            <a:r>
              <a:rPr lang="en-US" sz="3200" b="0" i="0" u="none" strike="noStrike" cap="none" dirty="0">
                <a:solidFill>
                  <a:schemeClr val="dk2"/>
                </a:solidFill>
                <a:latin typeface="Open Sans Light"/>
                <a:ea typeface="Open Sans Light"/>
                <a:cs typeface="Open Sans Light"/>
                <a:sym typeface="Open Sans Light"/>
              </a:rPr>
              <a:t> Model</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36710"/>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pic>
        <p:nvPicPr>
          <p:cNvPr id="4" name="Picture 3" descr="Thumbnail">
            <a:extLst>
              <a:ext uri="{FF2B5EF4-FFF2-40B4-BE49-F238E27FC236}">
                <a16:creationId xmlns:a16="http://schemas.microsoft.com/office/drawing/2014/main" id="{E241C07E-5C3A-44BD-AFA5-636A9DD320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047" y="911494"/>
            <a:ext cx="7431087" cy="4120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113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sz="3200" b="0" i="0" u="none" strike="noStrike" cap="none" dirty="0">
                <a:solidFill>
                  <a:schemeClr val="dk2"/>
                </a:solidFill>
                <a:latin typeface="Open Sans Light"/>
                <a:ea typeface="Open Sans Light"/>
                <a:cs typeface="Open Sans Light"/>
                <a:sym typeface="Open Sans Light"/>
              </a:rPr>
              <a:t>Adaptive Model Generation</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36710"/>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2" name="TextBox 1">
            <a:extLst>
              <a:ext uri="{FF2B5EF4-FFF2-40B4-BE49-F238E27FC236}">
                <a16:creationId xmlns:a16="http://schemas.microsoft.com/office/drawing/2014/main" id="{B2526C32-BDBD-6779-49F4-85BF280C57B7}"/>
              </a:ext>
            </a:extLst>
          </p:cNvPr>
          <p:cNvSpPr txBox="1"/>
          <p:nvPr/>
        </p:nvSpPr>
        <p:spPr>
          <a:xfrm>
            <a:off x="838199" y="1760773"/>
            <a:ext cx="8895315" cy="4616648"/>
          </a:xfrm>
          <a:prstGeom prst="rect">
            <a:avLst/>
          </a:prstGeom>
          <a:noFill/>
        </p:spPr>
        <p:txBody>
          <a:bodyPr wrap="square">
            <a:spAutoFit/>
          </a:bodyPr>
          <a:lstStyle/>
          <a:p>
            <a:r>
              <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Bubbles on the graph indicate each bubble is a proposition.</a:t>
            </a:r>
          </a:p>
          <a:p>
            <a:endPar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The more the number of responses occurred on a </a:t>
            </a:r>
            <a:r>
              <a:rPr lang="en-IN"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propostion</a:t>
            </a:r>
            <a:r>
              <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the larger the bubble size becomes.</a:t>
            </a:r>
          </a:p>
          <a:p>
            <a:endPar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Hover on the bubble to see the </a:t>
            </a:r>
          </a:p>
          <a:p>
            <a:endPar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SUCCESS RATE, PERFORMANCE (AUC ) AND NUMBER OF RESPONSES.</a:t>
            </a:r>
          </a:p>
          <a:p>
            <a:endPar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Success Rate ranges from 0- 100%.</a:t>
            </a:r>
          </a:p>
          <a:p>
            <a:endPar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Success Rate = Total Number of Positive Responses</a:t>
            </a:r>
          </a:p>
          <a:p>
            <a:r>
              <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______________________________</a:t>
            </a:r>
          </a:p>
          <a:p>
            <a:r>
              <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Total Number of Responses</a:t>
            </a:r>
          </a:p>
          <a:p>
            <a:endPar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For example, a proposition called “Apple </a:t>
            </a:r>
            <a:r>
              <a:rPr lang="en-IN"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Ipad</a:t>
            </a:r>
            <a:r>
              <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Pro 32GB” is marketed to the customer and has recorded a response.</a:t>
            </a:r>
          </a:p>
          <a:p>
            <a:endPar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If 10 customers responded to the proposition, out of which 8 responded positive and 2 responded negative… So success rate = 8/10 * 100 = 80% success rate.</a:t>
            </a:r>
          </a:p>
          <a:p>
            <a:endPar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endPar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521565606"/>
      </p:ext>
    </p:extLst>
  </p:cSld>
  <p:clrMapOvr>
    <a:masterClrMapping/>
  </p:clrMapOvr>
</p:sld>
</file>

<file path=ppt/theme/theme1.xml><?xml version="1.0" encoding="utf-8"?>
<a:theme xmlns:a="http://schemas.openxmlformats.org/drawingml/2006/main" name="Colour Background">
  <a:themeElements>
    <a:clrScheme name="ROTE">
      <a:dk1>
        <a:srgbClr val="FFFFFF"/>
      </a:dk1>
      <a:lt1>
        <a:srgbClr val="1C1C1C"/>
      </a:lt1>
      <a:dk2>
        <a:srgbClr val="FFFFFF"/>
      </a:dk2>
      <a:lt2>
        <a:srgbClr val="1C1C1C"/>
      </a:lt2>
      <a:accent1>
        <a:srgbClr val="650C29"/>
      </a:accent1>
      <a:accent2>
        <a:srgbClr val="981441"/>
      </a:accent2>
      <a:accent3>
        <a:srgbClr val="BA1A51"/>
      </a:accent3>
      <a:accent4>
        <a:srgbClr val="DC1E60"/>
      </a:accent4>
      <a:accent5>
        <a:srgbClr val="FF627F"/>
      </a:accent5>
      <a:accent6>
        <a:srgbClr val="FF97BB"/>
      </a:accent6>
      <a:hlink>
        <a:srgbClr val="67A8F3"/>
      </a:hlink>
      <a:folHlink>
        <a:srgbClr val="FF03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tamu Master">
  <a:themeElements>
    <a:clrScheme name="ROTE">
      <a:dk1>
        <a:srgbClr val="FFFFFF"/>
      </a:dk1>
      <a:lt1>
        <a:srgbClr val="1C1C1C"/>
      </a:lt1>
      <a:dk2>
        <a:srgbClr val="FFFFFF"/>
      </a:dk2>
      <a:lt2>
        <a:srgbClr val="1C1C1C"/>
      </a:lt2>
      <a:accent1>
        <a:srgbClr val="650C29"/>
      </a:accent1>
      <a:accent2>
        <a:srgbClr val="981441"/>
      </a:accent2>
      <a:accent3>
        <a:srgbClr val="BA1A51"/>
      </a:accent3>
      <a:accent4>
        <a:srgbClr val="DC1E60"/>
      </a:accent4>
      <a:accent5>
        <a:srgbClr val="FF627F"/>
      </a:accent5>
      <a:accent6>
        <a:srgbClr val="FF97BB"/>
      </a:accent6>
      <a:hlink>
        <a:srgbClr val="67A8F3"/>
      </a:hlink>
      <a:folHlink>
        <a:srgbClr val="FF03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649</TotalTime>
  <Words>1102</Words>
  <Application>Microsoft Office PowerPoint</Application>
  <PresentationFormat>Widescreen</PresentationFormat>
  <Paragraphs>95</Paragraphs>
  <Slides>14</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Open Sans Light</vt:lpstr>
      <vt:lpstr>Open Sans</vt:lpstr>
      <vt:lpstr>Arial</vt:lpstr>
      <vt:lpstr>Lato Black</vt:lpstr>
      <vt:lpstr>Colour Background</vt:lpstr>
      <vt:lpstr>Matamu Master</vt:lpstr>
      <vt:lpstr>PowerPoint Presentation</vt:lpstr>
      <vt:lpstr>PowerPoint Presentation</vt:lpstr>
      <vt:lpstr>Adaptive Models</vt:lpstr>
      <vt:lpstr>Adaptive Models - Creation</vt:lpstr>
      <vt:lpstr>Adaptive Models</vt:lpstr>
      <vt:lpstr>Types of Predictions</vt:lpstr>
      <vt:lpstr>Monitoring Adaptive Models</vt:lpstr>
      <vt:lpstr>Aadptive Model</vt:lpstr>
      <vt:lpstr>Adaptive Model Generation</vt:lpstr>
      <vt:lpstr>PowerPoint Presentation</vt:lpstr>
      <vt:lpstr>Updating Prediction</vt:lpstr>
      <vt:lpstr>Grouping Granularity</vt:lpstr>
      <vt:lpstr>Binning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 Chitmalla</dc:creator>
  <cp:lastModifiedBy>Kiran Chitmalla</cp:lastModifiedBy>
  <cp:revision>106</cp:revision>
  <dcterms:modified xsi:type="dcterms:W3CDTF">2023-12-30T15:53:59Z</dcterms:modified>
</cp:coreProperties>
</file>