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3" r:id="rId1"/>
    <p:sldMasterId id="2147483694" r:id="rId2"/>
  </p:sldMasterIdLst>
  <p:notesMasterIdLst>
    <p:notesMasterId r:id="rId15"/>
  </p:notesMasterIdLst>
  <p:sldIdLst>
    <p:sldId id="256" r:id="rId3"/>
    <p:sldId id="337" r:id="rId4"/>
    <p:sldId id="288" r:id="rId5"/>
    <p:sldId id="354" r:id="rId6"/>
    <p:sldId id="364" r:id="rId7"/>
    <p:sldId id="355" r:id="rId8"/>
    <p:sldId id="342" r:id="rId9"/>
    <p:sldId id="347" r:id="rId10"/>
    <p:sldId id="343" r:id="rId11"/>
    <p:sldId id="356" r:id="rId12"/>
    <p:sldId id="357" r:id="rId13"/>
    <p:sldId id="340" r:id="rId14"/>
  </p:sldIdLst>
  <p:sldSz cx="12192000" cy="6858000"/>
  <p:notesSz cx="6858000" cy="9144000"/>
  <p:embeddedFontLst>
    <p:embeddedFont>
      <p:font typeface="Lato Black" panose="020F0502020204030203" pitchFamily="34" charset="0"/>
      <p:bold r:id="rId16"/>
      <p:boldItalic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  <p:embeddedFont>
      <p:font typeface="Open Sans Light" panose="020B0306030504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847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1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" name="Google Shape;2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" name="Google Shape;166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2813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" name="Google Shape;166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260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" name="Google Shape;2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0613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" name="Google Shape;2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7899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" name="Google Shape;166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" name="Google Shape;166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8605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" name="Google Shape;166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6427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" name="Google Shape;166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2104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" name="Google Shape;166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23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" name="Google Shape;166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2551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" name="Google Shape;166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1257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Cover color1">
  <p:cSld name="9_Cover color1">
    <p:bg>
      <p:bgPr>
        <a:solidFill>
          <a:schemeClr val="accent6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_Title Slide">
  <p:cSld name="01_Title Slid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  <a:defRPr sz="32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body" idx="1"/>
          </p:nvPr>
        </p:nvSpPr>
        <p:spPr>
          <a:xfrm>
            <a:off x="838200" y="827434"/>
            <a:ext cx="105156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 with image">
  <p:cSld name="2_Title Slide with imag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  <a:defRPr sz="32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body" idx="1"/>
          </p:nvPr>
        </p:nvSpPr>
        <p:spPr>
          <a:xfrm>
            <a:off x="838200" y="827434"/>
            <a:ext cx="105156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38" name="Google Shape;38;p16"/>
          <p:cNvSpPr>
            <a:spLocks noGrp="1"/>
          </p:cNvSpPr>
          <p:nvPr>
            <p:ph type="pic" idx="2"/>
          </p:nvPr>
        </p:nvSpPr>
        <p:spPr>
          <a:xfrm>
            <a:off x="0" y="1894649"/>
            <a:ext cx="4293704" cy="188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39" name="Google Shape;39;p16"/>
          <p:cNvSpPr>
            <a:spLocks noGrp="1"/>
          </p:cNvSpPr>
          <p:nvPr>
            <p:ph type="pic" idx="3"/>
          </p:nvPr>
        </p:nvSpPr>
        <p:spPr>
          <a:xfrm>
            <a:off x="8203096" y="1894649"/>
            <a:ext cx="3988904" cy="188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4"/>
          </p:nvPr>
        </p:nvSpPr>
        <p:spPr>
          <a:xfrm>
            <a:off x="4294188" y="1894097"/>
            <a:ext cx="3908425" cy="18827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02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302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302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302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302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 with half image">
  <p:cSld name="2_Title Slide with half imag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  <a:defRPr sz="32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44" name="Google Shape;44;p17"/>
          <p:cNvSpPr>
            <a:spLocks noGrp="1"/>
          </p:cNvSpPr>
          <p:nvPr>
            <p:ph type="pic" idx="2"/>
          </p:nvPr>
        </p:nvSpPr>
        <p:spPr>
          <a:xfrm>
            <a:off x="0" y="2173356"/>
            <a:ext cx="12192000" cy="3273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Slide_option with image">
  <p:cSld name="4_Title Slide_option with image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  <a:defRPr sz="32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18"/>
          <p:cNvSpPr>
            <a:spLocks noGrp="1"/>
          </p:cNvSpPr>
          <p:nvPr>
            <p:ph type="pic" idx="2"/>
          </p:nvPr>
        </p:nvSpPr>
        <p:spPr>
          <a:xfrm>
            <a:off x="2213768" y="1338815"/>
            <a:ext cx="7764463" cy="1258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_Closing">
  <p:cSld name="02_Closing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3200"/>
              <a:buFont typeface="Open Sans Light"/>
              <a:buNone/>
              <a:defRPr sz="3200" b="0" i="0" u="none" strike="noStrike" cap="none">
                <a:solidFill>
                  <a:srgbClr val="0E0E0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image title">
  <p:cSld name="3_image titl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 Light"/>
              <a:buNone/>
              <a:defRPr sz="3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body" idx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losing image">
  <p:cSld name="3_Closing imag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1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half image">
  <p:cSld name="4_half imag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3538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_One Column">
  <p:cSld name="01_One Colum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3"/>
          <p:cNvSpPr>
            <a:spLocks noGrp="1"/>
          </p:cNvSpPr>
          <p:nvPr>
            <p:ph type="pic" idx="2"/>
          </p:nvPr>
        </p:nvSpPr>
        <p:spPr>
          <a:xfrm>
            <a:off x="0" y="2080176"/>
            <a:ext cx="12192000" cy="311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  <a:defRPr sz="32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body" idx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wo Column">
  <p:cSld name="2_Two Colum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4"/>
          <p:cNvSpPr>
            <a:spLocks noGrp="1"/>
          </p:cNvSpPr>
          <p:nvPr>
            <p:ph type="pic" idx="2"/>
          </p:nvPr>
        </p:nvSpPr>
        <p:spPr>
          <a:xfrm>
            <a:off x="954156" y="1801879"/>
            <a:ext cx="4916558" cy="3777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65" name="Google Shape;65;p24"/>
          <p:cNvSpPr>
            <a:spLocks noGrp="1"/>
          </p:cNvSpPr>
          <p:nvPr>
            <p:ph type="pic" idx="3"/>
          </p:nvPr>
        </p:nvSpPr>
        <p:spPr>
          <a:xfrm>
            <a:off x="6407426" y="1801879"/>
            <a:ext cx="4916558" cy="3777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 Light"/>
              <a:buNone/>
              <a:defRPr sz="2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body" idx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olourful">
  <p:cSld name="3_Colourful">
    <p:bg>
      <p:bgPr>
        <a:solidFill>
          <a:schemeClr val="accen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 rot="-5400000">
            <a:off x="-2412993" y="2413007"/>
            <a:ext cx="6857987" cy="2032000"/>
          </a:xfrm>
          <a:prstGeom prst="rect">
            <a:avLst/>
          </a:prstGeom>
          <a:gradFill>
            <a:gsLst>
              <a:gs pos="0">
                <a:srgbClr val="3D0215"/>
              </a:gs>
              <a:gs pos="50000">
                <a:srgbClr val="590420"/>
              </a:gs>
              <a:gs pos="100000">
                <a:srgbClr val="6B052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" name="Google Shape;14;p3"/>
          <p:cNvSpPr/>
          <p:nvPr/>
        </p:nvSpPr>
        <p:spPr>
          <a:xfrm rot="-5400000">
            <a:off x="-380992" y="2413005"/>
            <a:ext cx="6857987" cy="2032000"/>
          </a:xfrm>
          <a:prstGeom prst="rect">
            <a:avLst/>
          </a:prstGeom>
          <a:gradFill>
            <a:gsLst>
              <a:gs pos="0">
                <a:srgbClr val="5C0523"/>
              </a:gs>
              <a:gs pos="50000">
                <a:srgbClr val="870733"/>
              </a:gs>
              <a:gs pos="100000">
                <a:srgbClr val="A10A3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" name="Google Shape;15;p3"/>
          <p:cNvSpPr/>
          <p:nvPr/>
        </p:nvSpPr>
        <p:spPr>
          <a:xfrm rot="-5400000">
            <a:off x="1651010" y="2413005"/>
            <a:ext cx="6857982" cy="2032000"/>
          </a:xfrm>
          <a:prstGeom prst="rect">
            <a:avLst/>
          </a:prstGeom>
          <a:gradFill>
            <a:gsLst>
              <a:gs pos="0">
                <a:srgbClr val="71082B"/>
              </a:gs>
              <a:gs pos="50000">
                <a:srgbClr val="A50A3F"/>
              </a:gs>
              <a:gs pos="100000">
                <a:srgbClr val="C50E4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6" name="Google Shape;16;p3"/>
          <p:cNvSpPr/>
          <p:nvPr/>
        </p:nvSpPr>
        <p:spPr>
          <a:xfrm rot="-5400000">
            <a:off x="3683002" y="2412998"/>
            <a:ext cx="6857998" cy="2032000"/>
          </a:xfrm>
          <a:prstGeom prst="rect">
            <a:avLst/>
          </a:prstGeom>
          <a:gradFill>
            <a:gsLst>
              <a:gs pos="0">
                <a:srgbClr val="870834"/>
              </a:gs>
              <a:gs pos="50000">
                <a:srgbClr val="C30D4C"/>
              </a:gs>
              <a:gs pos="100000">
                <a:srgbClr val="EA0F5B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7" name="Google Shape;17;p3"/>
          <p:cNvSpPr/>
          <p:nvPr/>
        </p:nvSpPr>
        <p:spPr>
          <a:xfrm rot="-5400000">
            <a:off x="5715002" y="2412997"/>
            <a:ext cx="6857998" cy="2032000"/>
          </a:xfrm>
          <a:prstGeom prst="rect">
            <a:avLst/>
          </a:prstGeom>
          <a:gradFill>
            <a:gsLst>
              <a:gs pos="0">
                <a:srgbClr val="993144"/>
              </a:gs>
              <a:gs pos="50000">
                <a:srgbClr val="DE4763"/>
              </a:gs>
              <a:gs pos="100000">
                <a:srgbClr val="FF567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8" name="Google Shape;18;p3"/>
          <p:cNvSpPr/>
          <p:nvPr/>
        </p:nvSpPr>
        <p:spPr>
          <a:xfrm rot="-5400000">
            <a:off x="7747042" y="2413039"/>
            <a:ext cx="6857916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wo Column 2">
  <p:cSld name="3_Two Column 2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>
            <a:spLocks noGrp="1"/>
          </p:cNvSpPr>
          <p:nvPr>
            <p:ph type="pic" idx="2"/>
          </p:nvPr>
        </p:nvSpPr>
        <p:spPr>
          <a:xfrm>
            <a:off x="1" y="1801879"/>
            <a:ext cx="6149008" cy="2756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70" name="Google Shape;70;p25"/>
          <p:cNvSpPr>
            <a:spLocks noGrp="1"/>
          </p:cNvSpPr>
          <p:nvPr>
            <p:ph type="pic" idx="3"/>
          </p:nvPr>
        </p:nvSpPr>
        <p:spPr>
          <a:xfrm>
            <a:off x="6178824" y="1801879"/>
            <a:ext cx="6013176" cy="2756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  <a:defRPr sz="32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body" idx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ree Column">
  <p:cSld name="3_tree Colum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6"/>
          <p:cNvSpPr>
            <a:spLocks noGrp="1"/>
          </p:cNvSpPr>
          <p:nvPr>
            <p:ph type="pic" idx="2"/>
          </p:nvPr>
        </p:nvSpPr>
        <p:spPr>
          <a:xfrm>
            <a:off x="838200" y="1855303"/>
            <a:ext cx="3362739" cy="2994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  <a:defRPr sz="32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body" idx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E0E0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77" name="Google Shape;77;p26"/>
          <p:cNvSpPr>
            <a:spLocks noGrp="1"/>
          </p:cNvSpPr>
          <p:nvPr>
            <p:ph type="pic" idx="3"/>
          </p:nvPr>
        </p:nvSpPr>
        <p:spPr>
          <a:xfrm>
            <a:off x="4414630" y="1855302"/>
            <a:ext cx="3362739" cy="2994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78" name="Google Shape;78;p26"/>
          <p:cNvSpPr>
            <a:spLocks noGrp="1"/>
          </p:cNvSpPr>
          <p:nvPr>
            <p:ph type="pic" idx="4"/>
          </p:nvPr>
        </p:nvSpPr>
        <p:spPr>
          <a:xfrm>
            <a:off x="7991061" y="1855302"/>
            <a:ext cx="3362739" cy="2994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six Column">
  <p:cSld name="4_six Colum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7"/>
          <p:cNvSpPr>
            <a:spLocks noGrp="1"/>
          </p:cNvSpPr>
          <p:nvPr>
            <p:ph type="pic" idx="2"/>
          </p:nvPr>
        </p:nvSpPr>
        <p:spPr>
          <a:xfrm>
            <a:off x="838200" y="1775655"/>
            <a:ext cx="3362739" cy="155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  <a:defRPr sz="32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body" idx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83" name="Google Shape;83;p27"/>
          <p:cNvSpPr>
            <a:spLocks noGrp="1"/>
          </p:cNvSpPr>
          <p:nvPr>
            <p:ph type="pic" idx="3"/>
          </p:nvPr>
        </p:nvSpPr>
        <p:spPr>
          <a:xfrm>
            <a:off x="4414630" y="1775654"/>
            <a:ext cx="3362739" cy="155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84" name="Google Shape;84;p27"/>
          <p:cNvSpPr>
            <a:spLocks noGrp="1"/>
          </p:cNvSpPr>
          <p:nvPr>
            <p:ph type="pic" idx="4"/>
          </p:nvPr>
        </p:nvSpPr>
        <p:spPr>
          <a:xfrm>
            <a:off x="7991061" y="1775654"/>
            <a:ext cx="3362739" cy="155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85" name="Google Shape;85;p27"/>
          <p:cNvSpPr>
            <a:spLocks noGrp="1"/>
          </p:cNvSpPr>
          <p:nvPr>
            <p:ph type="pic" idx="5"/>
          </p:nvPr>
        </p:nvSpPr>
        <p:spPr>
          <a:xfrm>
            <a:off x="838200" y="4061655"/>
            <a:ext cx="3362739" cy="155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86" name="Google Shape;86;p27"/>
          <p:cNvSpPr>
            <a:spLocks noGrp="1"/>
          </p:cNvSpPr>
          <p:nvPr>
            <p:ph type="pic" idx="6"/>
          </p:nvPr>
        </p:nvSpPr>
        <p:spPr>
          <a:xfrm>
            <a:off x="4414630" y="4061654"/>
            <a:ext cx="3362739" cy="155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87" name="Google Shape;87;p27"/>
          <p:cNvSpPr>
            <a:spLocks noGrp="1"/>
          </p:cNvSpPr>
          <p:nvPr>
            <p:ph type="pic" idx="7"/>
          </p:nvPr>
        </p:nvSpPr>
        <p:spPr>
          <a:xfrm>
            <a:off x="7991061" y="4061654"/>
            <a:ext cx="3362739" cy="155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six Column small">
  <p:cSld name="5_six Column small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8"/>
          <p:cNvSpPr>
            <a:spLocks noGrp="1"/>
          </p:cNvSpPr>
          <p:nvPr>
            <p:ph type="pic" idx="2"/>
          </p:nvPr>
        </p:nvSpPr>
        <p:spPr>
          <a:xfrm>
            <a:off x="838201" y="1775655"/>
            <a:ext cx="1414670" cy="155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90" name="Google Shape;90;p28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  <a:defRPr sz="32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28"/>
          <p:cNvSpPr txBox="1">
            <a:spLocks noGrp="1"/>
          </p:cNvSpPr>
          <p:nvPr>
            <p:ph type="body" idx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92" name="Google Shape;92;p28"/>
          <p:cNvSpPr>
            <a:spLocks noGrp="1"/>
          </p:cNvSpPr>
          <p:nvPr>
            <p:ph type="pic" idx="3"/>
          </p:nvPr>
        </p:nvSpPr>
        <p:spPr>
          <a:xfrm>
            <a:off x="4414631" y="1775654"/>
            <a:ext cx="1414670" cy="155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93" name="Google Shape;93;p28"/>
          <p:cNvSpPr>
            <a:spLocks noGrp="1"/>
          </p:cNvSpPr>
          <p:nvPr>
            <p:ph type="pic" idx="4"/>
          </p:nvPr>
        </p:nvSpPr>
        <p:spPr>
          <a:xfrm>
            <a:off x="7991062" y="1775654"/>
            <a:ext cx="1414670" cy="155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94" name="Google Shape;94;p28"/>
          <p:cNvSpPr>
            <a:spLocks noGrp="1"/>
          </p:cNvSpPr>
          <p:nvPr>
            <p:ph type="pic" idx="5"/>
          </p:nvPr>
        </p:nvSpPr>
        <p:spPr>
          <a:xfrm>
            <a:off x="838201" y="4061655"/>
            <a:ext cx="1414670" cy="155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95" name="Google Shape;95;p28"/>
          <p:cNvSpPr>
            <a:spLocks noGrp="1"/>
          </p:cNvSpPr>
          <p:nvPr>
            <p:ph type="pic" idx="6"/>
          </p:nvPr>
        </p:nvSpPr>
        <p:spPr>
          <a:xfrm>
            <a:off x="4414631" y="4061654"/>
            <a:ext cx="1414670" cy="155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96" name="Google Shape;96;p28"/>
          <p:cNvSpPr>
            <a:spLocks noGrp="1"/>
          </p:cNvSpPr>
          <p:nvPr>
            <p:ph type="pic" idx="7"/>
          </p:nvPr>
        </p:nvSpPr>
        <p:spPr>
          <a:xfrm>
            <a:off x="7991062" y="4061654"/>
            <a:ext cx="1414670" cy="155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Full page">
  <p:cSld name="4_Full page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9"/>
          <p:cNvSpPr>
            <a:spLocks noGrp="1"/>
          </p:cNvSpPr>
          <p:nvPr>
            <p:ph type="pic" idx="2"/>
          </p:nvPr>
        </p:nvSpPr>
        <p:spPr>
          <a:xfrm>
            <a:off x="0" y="0"/>
            <a:ext cx="2441448" cy="229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99" name="Google Shape;99;p29"/>
          <p:cNvSpPr>
            <a:spLocks noGrp="1"/>
          </p:cNvSpPr>
          <p:nvPr>
            <p:ph type="pic" idx="3"/>
          </p:nvPr>
        </p:nvSpPr>
        <p:spPr>
          <a:xfrm>
            <a:off x="2437638" y="0"/>
            <a:ext cx="2441448" cy="229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00" name="Google Shape;100;p29"/>
          <p:cNvSpPr>
            <a:spLocks noGrp="1"/>
          </p:cNvSpPr>
          <p:nvPr>
            <p:ph type="pic" idx="4"/>
          </p:nvPr>
        </p:nvSpPr>
        <p:spPr>
          <a:xfrm>
            <a:off x="4875276" y="0"/>
            <a:ext cx="2441448" cy="229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01" name="Google Shape;101;p29"/>
          <p:cNvSpPr>
            <a:spLocks noGrp="1"/>
          </p:cNvSpPr>
          <p:nvPr>
            <p:ph type="pic" idx="5"/>
          </p:nvPr>
        </p:nvSpPr>
        <p:spPr>
          <a:xfrm>
            <a:off x="7312914" y="0"/>
            <a:ext cx="2441448" cy="229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02" name="Google Shape;102;p29"/>
          <p:cNvSpPr>
            <a:spLocks noGrp="1"/>
          </p:cNvSpPr>
          <p:nvPr>
            <p:ph type="pic" idx="6"/>
          </p:nvPr>
        </p:nvSpPr>
        <p:spPr>
          <a:xfrm>
            <a:off x="9750552" y="0"/>
            <a:ext cx="2441448" cy="229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03" name="Google Shape;103;p29"/>
          <p:cNvSpPr>
            <a:spLocks noGrp="1"/>
          </p:cNvSpPr>
          <p:nvPr>
            <p:ph type="pic" idx="7"/>
          </p:nvPr>
        </p:nvSpPr>
        <p:spPr>
          <a:xfrm>
            <a:off x="0" y="2281428"/>
            <a:ext cx="2441448" cy="229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04" name="Google Shape;104;p29"/>
          <p:cNvSpPr>
            <a:spLocks noGrp="1"/>
          </p:cNvSpPr>
          <p:nvPr>
            <p:ph type="pic" idx="8"/>
          </p:nvPr>
        </p:nvSpPr>
        <p:spPr>
          <a:xfrm>
            <a:off x="2437638" y="2281428"/>
            <a:ext cx="2441448" cy="229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05" name="Google Shape;105;p29"/>
          <p:cNvSpPr>
            <a:spLocks noGrp="1"/>
          </p:cNvSpPr>
          <p:nvPr>
            <p:ph type="pic" idx="9"/>
          </p:nvPr>
        </p:nvSpPr>
        <p:spPr>
          <a:xfrm>
            <a:off x="4875276" y="2281428"/>
            <a:ext cx="2441448" cy="229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06" name="Google Shape;106;p29"/>
          <p:cNvSpPr>
            <a:spLocks noGrp="1"/>
          </p:cNvSpPr>
          <p:nvPr>
            <p:ph type="pic" idx="13"/>
          </p:nvPr>
        </p:nvSpPr>
        <p:spPr>
          <a:xfrm>
            <a:off x="7312914" y="2281428"/>
            <a:ext cx="2441448" cy="229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07" name="Google Shape;107;p29"/>
          <p:cNvSpPr>
            <a:spLocks noGrp="1"/>
          </p:cNvSpPr>
          <p:nvPr>
            <p:ph type="pic" idx="14"/>
          </p:nvPr>
        </p:nvSpPr>
        <p:spPr>
          <a:xfrm>
            <a:off x="9750552" y="2281428"/>
            <a:ext cx="2441448" cy="229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08" name="Google Shape;108;p29"/>
          <p:cNvSpPr>
            <a:spLocks noGrp="1"/>
          </p:cNvSpPr>
          <p:nvPr>
            <p:ph type="pic" idx="15"/>
          </p:nvPr>
        </p:nvSpPr>
        <p:spPr>
          <a:xfrm>
            <a:off x="0" y="4562856"/>
            <a:ext cx="2441448" cy="229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09" name="Google Shape;109;p29"/>
          <p:cNvSpPr>
            <a:spLocks noGrp="1"/>
          </p:cNvSpPr>
          <p:nvPr>
            <p:ph type="pic" idx="16"/>
          </p:nvPr>
        </p:nvSpPr>
        <p:spPr>
          <a:xfrm>
            <a:off x="2446782" y="4562856"/>
            <a:ext cx="2441448" cy="229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10" name="Google Shape;110;p29"/>
          <p:cNvSpPr>
            <a:spLocks noGrp="1"/>
          </p:cNvSpPr>
          <p:nvPr>
            <p:ph type="pic" idx="17"/>
          </p:nvPr>
        </p:nvSpPr>
        <p:spPr>
          <a:xfrm>
            <a:off x="4884420" y="4562856"/>
            <a:ext cx="2441448" cy="229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11" name="Google Shape;111;p29"/>
          <p:cNvSpPr>
            <a:spLocks noGrp="1"/>
          </p:cNvSpPr>
          <p:nvPr>
            <p:ph type="pic" idx="18"/>
          </p:nvPr>
        </p:nvSpPr>
        <p:spPr>
          <a:xfrm>
            <a:off x="7322058" y="4562856"/>
            <a:ext cx="2441448" cy="229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12" name="Google Shape;112;p29"/>
          <p:cNvSpPr>
            <a:spLocks noGrp="1"/>
          </p:cNvSpPr>
          <p:nvPr>
            <p:ph type="pic" idx="19"/>
          </p:nvPr>
        </p:nvSpPr>
        <p:spPr>
          <a:xfrm>
            <a:off x="9750552" y="4562856"/>
            <a:ext cx="2441448" cy="229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24 images Full page">
  <p:cSld name="5_24 images Full page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0"/>
          <p:cNvSpPr>
            <a:spLocks noGrp="1"/>
          </p:cNvSpPr>
          <p:nvPr>
            <p:ph type="pic" idx="2"/>
          </p:nvPr>
        </p:nvSpPr>
        <p:spPr>
          <a:xfrm>
            <a:off x="0" y="0"/>
            <a:ext cx="2048256" cy="172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15" name="Google Shape;115;p30"/>
          <p:cNvSpPr>
            <a:spLocks noGrp="1"/>
          </p:cNvSpPr>
          <p:nvPr>
            <p:ph type="pic" idx="3"/>
          </p:nvPr>
        </p:nvSpPr>
        <p:spPr>
          <a:xfrm>
            <a:off x="2028749" y="0"/>
            <a:ext cx="2048256" cy="172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16" name="Google Shape;116;p30"/>
          <p:cNvSpPr>
            <a:spLocks noGrp="1"/>
          </p:cNvSpPr>
          <p:nvPr>
            <p:ph type="pic" idx="4"/>
          </p:nvPr>
        </p:nvSpPr>
        <p:spPr>
          <a:xfrm>
            <a:off x="4057498" y="0"/>
            <a:ext cx="2048256" cy="172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17" name="Google Shape;117;p30"/>
          <p:cNvSpPr>
            <a:spLocks noGrp="1"/>
          </p:cNvSpPr>
          <p:nvPr>
            <p:ph type="pic" idx="5"/>
          </p:nvPr>
        </p:nvSpPr>
        <p:spPr>
          <a:xfrm>
            <a:off x="6086247" y="0"/>
            <a:ext cx="2048256" cy="172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18" name="Google Shape;118;p30"/>
          <p:cNvSpPr>
            <a:spLocks noGrp="1"/>
          </p:cNvSpPr>
          <p:nvPr>
            <p:ph type="pic" idx="6"/>
          </p:nvPr>
        </p:nvSpPr>
        <p:spPr>
          <a:xfrm>
            <a:off x="10143744" y="0"/>
            <a:ext cx="2048256" cy="172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19" name="Google Shape;119;p30"/>
          <p:cNvSpPr>
            <a:spLocks noGrp="1"/>
          </p:cNvSpPr>
          <p:nvPr>
            <p:ph type="pic" idx="7"/>
          </p:nvPr>
        </p:nvSpPr>
        <p:spPr>
          <a:xfrm>
            <a:off x="8114996" y="0"/>
            <a:ext cx="2048256" cy="172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20" name="Google Shape;120;p30"/>
          <p:cNvSpPr>
            <a:spLocks noGrp="1"/>
          </p:cNvSpPr>
          <p:nvPr>
            <p:ph type="pic" idx="8"/>
          </p:nvPr>
        </p:nvSpPr>
        <p:spPr>
          <a:xfrm>
            <a:off x="0" y="1709928"/>
            <a:ext cx="2048256" cy="172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21" name="Google Shape;121;p30"/>
          <p:cNvSpPr>
            <a:spLocks noGrp="1"/>
          </p:cNvSpPr>
          <p:nvPr>
            <p:ph type="pic" idx="9"/>
          </p:nvPr>
        </p:nvSpPr>
        <p:spPr>
          <a:xfrm>
            <a:off x="2028749" y="1709928"/>
            <a:ext cx="2048256" cy="172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22" name="Google Shape;122;p30"/>
          <p:cNvSpPr>
            <a:spLocks noGrp="1"/>
          </p:cNvSpPr>
          <p:nvPr>
            <p:ph type="pic" idx="13"/>
          </p:nvPr>
        </p:nvSpPr>
        <p:spPr>
          <a:xfrm>
            <a:off x="4057498" y="1709928"/>
            <a:ext cx="2048256" cy="172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23" name="Google Shape;123;p30"/>
          <p:cNvSpPr>
            <a:spLocks noGrp="1"/>
          </p:cNvSpPr>
          <p:nvPr>
            <p:ph type="pic" idx="14"/>
          </p:nvPr>
        </p:nvSpPr>
        <p:spPr>
          <a:xfrm>
            <a:off x="6086247" y="1709928"/>
            <a:ext cx="2048256" cy="172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24" name="Google Shape;124;p30"/>
          <p:cNvSpPr>
            <a:spLocks noGrp="1"/>
          </p:cNvSpPr>
          <p:nvPr>
            <p:ph type="pic" idx="15"/>
          </p:nvPr>
        </p:nvSpPr>
        <p:spPr>
          <a:xfrm>
            <a:off x="10143744" y="1709928"/>
            <a:ext cx="2048256" cy="172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25" name="Google Shape;125;p30"/>
          <p:cNvSpPr>
            <a:spLocks noGrp="1"/>
          </p:cNvSpPr>
          <p:nvPr>
            <p:ph type="pic" idx="16"/>
          </p:nvPr>
        </p:nvSpPr>
        <p:spPr>
          <a:xfrm>
            <a:off x="8114996" y="1709928"/>
            <a:ext cx="2048256" cy="172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26" name="Google Shape;126;p30"/>
          <p:cNvSpPr>
            <a:spLocks noGrp="1"/>
          </p:cNvSpPr>
          <p:nvPr>
            <p:ph type="pic" idx="17"/>
          </p:nvPr>
        </p:nvSpPr>
        <p:spPr>
          <a:xfrm>
            <a:off x="0" y="3419856"/>
            <a:ext cx="2048256" cy="172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27" name="Google Shape;127;p30"/>
          <p:cNvSpPr>
            <a:spLocks noGrp="1"/>
          </p:cNvSpPr>
          <p:nvPr>
            <p:ph type="pic" idx="18"/>
          </p:nvPr>
        </p:nvSpPr>
        <p:spPr>
          <a:xfrm>
            <a:off x="2028749" y="3419856"/>
            <a:ext cx="2048256" cy="172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28" name="Google Shape;128;p30"/>
          <p:cNvSpPr>
            <a:spLocks noGrp="1"/>
          </p:cNvSpPr>
          <p:nvPr>
            <p:ph type="pic" idx="19"/>
          </p:nvPr>
        </p:nvSpPr>
        <p:spPr>
          <a:xfrm>
            <a:off x="4057498" y="3419856"/>
            <a:ext cx="2048256" cy="172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29" name="Google Shape;129;p30"/>
          <p:cNvSpPr>
            <a:spLocks noGrp="1"/>
          </p:cNvSpPr>
          <p:nvPr>
            <p:ph type="pic" idx="20"/>
          </p:nvPr>
        </p:nvSpPr>
        <p:spPr>
          <a:xfrm>
            <a:off x="6086247" y="3419856"/>
            <a:ext cx="2048256" cy="172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30" name="Google Shape;130;p30"/>
          <p:cNvSpPr>
            <a:spLocks noGrp="1"/>
          </p:cNvSpPr>
          <p:nvPr>
            <p:ph type="pic" idx="21"/>
          </p:nvPr>
        </p:nvSpPr>
        <p:spPr>
          <a:xfrm>
            <a:off x="10143744" y="3419856"/>
            <a:ext cx="2048256" cy="172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31" name="Google Shape;131;p30"/>
          <p:cNvSpPr>
            <a:spLocks noGrp="1"/>
          </p:cNvSpPr>
          <p:nvPr>
            <p:ph type="pic" idx="22"/>
          </p:nvPr>
        </p:nvSpPr>
        <p:spPr>
          <a:xfrm>
            <a:off x="8114996" y="3419856"/>
            <a:ext cx="2048256" cy="172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32" name="Google Shape;132;p30"/>
          <p:cNvSpPr>
            <a:spLocks noGrp="1"/>
          </p:cNvSpPr>
          <p:nvPr>
            <p:ph type="pic" idx="23"/>
          </p:nvPr>
        </p:nvSpPr>
        <p:spPr>
          <a:xfrm>
            <a:off x="0" y="5129784"/>
            <a:ext cx="2048256" cy="172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33" name="Google Shape;133;p30"/>
          <p:cNvSpPr>
            <a:spLocks noGrp="1"/>
          </p:cNvSpPr>
          <p:nvPr>
            <p:ph type="pic" idx="24"/>
          </p:nvPr>
        </p:nvSpPr>
        <p:spPr>
          <a:xfrm>
            <a:off x="2028749" y="5129784"/>
            <a:ext cx="2048256" cy="172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34" name="Google Shape;134;p30"/>
          <p:cNvSpPr>
            <a:spLocks noGrp="1"/>
          </p:cNvSpPr>
          <p:nvPr>
            <p:ph type="pic" idx="25"/>
          </p:nvPr>
        </p:nvSpPr>
        <p:spPr>
          <a:xfrm>
            <a:off x="4057498" y="5129784"/>
            <a:ext cx="2048256" cy="172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35" name="Google Shape;135;p30"/>
          <p:cNvSpPr>
            <a:spLocks noGrp="1"/>
          </p:cNvSpPr>
          <p:nvPr>
            <p:ph type="pic" idx="26"/>
          </p:nvPr>
        </p:nvSpPr>
        <p:spPr>
          <a:xfrm>
            <a:off x="6086247" y="5129784"/>
            <a:ext cx="2048256" cy="172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36" name="Google Shape;136;p30"/>
          <p:cNvSpPr>
            <a:spLocks noGrp="1"/>
          </p:cNvSpPr>
          <p:nvPr>
            <p:ph type="pic" idx="27"/>
          </p:nvPr>
        </p:nvSpPr>
        <p:spPr>
          <a:xfrm>
            <a:off x="10143744" y="5129784"/>
            <a:ext cx="2048256" cy="172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37" name="Google Shape;137;p30"/>
          <p:cNvSpPr>
            <a:spLocks noGrp="1"/>
          </p:cNvSpPr>
          <p:nvPr>
            <p:ph type="pic" idx="28"/>
          </p:nvPr>
        </p:nvSpPr>
        <p:spPr>
          <a:xfrm>
            <a:off x="8114996" y="5129784"/>
            <a:ext cx="2048256" cy="172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eight images">
  <p:cSld name="5_eight image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>
            <a:spLocks noGrp="1"/>
          </p:cNvSpPr>
          <p:nvPr>
            <p:ph type="pic" idx="2"/>
          </p:nvPr>
        </p:nvSpPr>
        <p:spPr>
          <a:xfrm>
            <a:off x="-18288" y="0"/>
            <a:ext cx="3063240" cy="3438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40" name="Google Shape;140;p31"/>
          <p:cNvSpPr>
            <a:spLocks noGrp="1"/>
          </p:cNvSpPr>
          <p:nvPr>
            <p:ph type="pic" idx="3"/>
          </p:nvPr>
        </p:nvSpPr>
        <p:spPr>
          <a:xfrm>
            <a:off x="3030728" y="0"/>
            <a:ext cx="3063240" cy="3438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41" name="Google Shape;141;p31"/>
          <p:cNvSpPr>
            <a:spLocks noGrp="1"/>
          </p:cNvSpPr>
          <p:nvPr>
            <p:ph type="pic" idx="4"/>
          </p:nvPr>
        </p:nvSpPr>
        <p:spPr>
          <a:xfrm>
            <a:off x="6079744" y="0"/>
            <a:ext cx="3063240" cy="3438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42" name="Google Shape;142;p31"/>
          <p:cNvSpPr>
            <a:spLocks noGrp="1"/>
          </p:cNvSpPr>
          <p:nvPr>
            <p:ph type="pic" idx="5"/>
          </p:nvPr>
        </p:nvSpPr>
        <p:spPr>
          <a:xfrm>
            <a:off x="9128760" y="0"/>
            <a:ext cx="3063240" cy="3438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43" name="Google Shape;143;p31"/>
          <p:cNvSpPr>
            <a:spLocks noGrp="1"/>
          </p:cNvSpPr>
          <p:nvPr>
            <p:ph type="pic" idx="6"/>
          </p:nvPr>
        </p:nvSpPr>
        <p:spPr>
          <a:xfrm>
            <a:off x="-18288" y="3438144"/>
            <a:ext cx="3063240" cy="3438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44" name="Google Shape;144;p31"/>
          <p:cNvSpPr>
            <a:spLocks noGrp="1"/>
          </p:cNvSpPr>
          <p:nvPr>
            <p:ph type="pic" idx="7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45" name="Google Shape;145;p31"/>
          <p:cNvSpPr>
            <a:spLocks noGrp="1"/>
          </p:cNvSpPr>
          <p:nvPr>
            <p:ph type="pic" idx="8"/>
          </p:nvPr>
        </p:nvSpPr>
        <p:spPr>
          <a:xfrm>
            <a:off x="6079744" y="3438144"/>
            <a:ext cx="3063240" cy="3438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46" name="Google Shape;146;p31"/>
          <p:cNvSpPr>
            <a:spLocks noGrp="1"/>
          </p:cNvSpPr>
          <p:nvPr>
            <p:ph type="pic" idx="9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eight images-text">
  <p:cSld name="6_eight images-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2"/>
          <p:cNvSpPr>
            <a:spLocks noGrp="1"/>
          </p:cNvSpPr>
          <p:nvPr>
            <p:ph type="pic" idx="2"/>
          </p:nvPr>
        </p:nvSpPr>
        <p:spPr>
          <a:xfrm>
            <a:off x="-18288" y="0"/>
            <a:ext cx="3063240" cy="3438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49" name="Google Shape;149;p32"/>
          <p:cNvSpPr>
            <a:spLocks noGrp="1"/>
          </p:cNvSpPr>
          <p:nvPr>
            <p:ph type="pic" idx="3"/>
          </p:nvPr>
        </p:nvSpPr>
        <p:spPr>
          <a:xfrm>
            <a:off x="6079744" y="0"/>
            <a:ext cx="3063240" cy="3438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50" name="Google Shape;150;p32"/>
          <p:cNvSpPr>
            <a:spLocks noGrp="1"/>
          </p:cNvSpPr>
          <p:nvPr>
            <p:ph type="pic" idx="4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51" name="Google Shape;151;p32"/>
          <p:cNvSpPr>
            <a:spLocks noGrp="1"/>
          </p:cNvSpPr>
          <p:nvPr>
            <p:ph type="pic" idx="5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Circle">
  <p:cSld name="6_Circle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3"/>
          <p:cNvSpPr>
            <a:spLocks noGrp="1"/>
          </p:cNvSpPr>
          <p:nvPr>
            <p:ph type="pic" idx="2"/>
          </p:nvPr>
        </p:nvSpPr>
        <p:spPr>
          <a:xfrm>
            <a:off x="1336854" y="1749287"/>
            <a:ext cx="2520000" cy="252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54" name="Google Shape;154;p33"/>
          <p:cNvSpPr>
            <a:spLocks noGrp="1"/>
          </p:cNvSpPr>
          <p:nvPr>
            <p:ph type="pic" idx="3"/>
          </p:nvPr>
        </p:nvSpPr>
        <p:spPr>
          <a:xfrm>
            <a:off x="4626599" y="1749287"/>
            <a:ext cx="2520000" cy="252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55" name="Google Shape;155;p33"/>
          <p:cNvSpPr>
            <a:spLocks noGrp="1"/>
          </p:cNvSpPr>
          <p:nvPr>
            <p:ph type="pic" idx="4"/>
          </p:nvPr>
        </p:nvSpPr>
        <p:spPr>
          <a:xfrm>
            <a:off x="7916344" y="1749287"/>
            <a:ext cx="2520000" cy="252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56" name="Google Shape;156;p33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  <a:defRPr sz="32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7" name="Google Shape;157;p33"/>
          <p:cNvSpPr txBox="1">
            <a:spLocks noGrp="1"/>
          </p:cNvSpPr>
          <p:nvPr>
            <p:ph type="body" idx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Circle">
  <p:cSld name="8_Circle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>
            <a:spLocks noGrp="1"/>
          </p:cNvSpPr>
          <p:nvPr>
            <p:ph type="pic" idx="2"/>
          </p:nvPr>
        </p:nvSpPr>
        <p:spPr>
          <a:xfrm>
            <a:off x="829850" y="2054087"/>
            <a:ext cx="2160000" cy="216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60" name="Google Shape;160;p34"/>
          <p:cNvSpPr>
            <a:spLocks noGrp="1"/>
          </p:cNvSpPr>
          <p:nvPr>
            <p:ph type="pic" idx="3"/>
          </p:nvPr>
        </p:nvSpPr>
        <p:spPr>
          <a:xfrm>
            <a:off x="3632685" y="2054087"/>
            <a:ext cx="2160000" cy="216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61" name="Google Shape;161;p34"/>
          <p:cNvSpPr>
            <a:spLocks noGrp="1"/>
          </p:cNvSpPr>
          <p:nvPr>
            <p:ph type="pic" idx="4"/>
          </p:nvPr>
        </p:nvSpPr>
        <p:spPr>
          <a:xfrm>
            <a:off x="6435520" y="2054087"/>
            <a:ext cx="2160000" cy="216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62" name="Google Shape;162;p34"/>
          <p:cNvSpPr>
            <a:spLocks noGrp="1"/>
          </p:cNvSpPr>
          <p:nvPr>
            <p:ph type="pic" idx="5"/>
          </p:nvPr>
        </p:nvSpPr>
        <p:spPr>
          <a:xfrm>
            <a:off x="9238355" y="2054087"/>
            <a:ext cx="2160000" cy="216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63" name="Google Shape;163;p3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  <a:defRPr sz="32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4" name="Google Shape;164;p34"/>
          <p:cNvSpPr txBox="1">
            <a:spLocks noGrp="1"/>
          </p:cNvSpPr>
          <p:nvPr>
            <p:ph type="body" idx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over color">
  <p:cSld name="4_Cover color">
    <p:bg>
      <p:bgPr>
        <a:solidFill>
          <a:schemeClr val="accen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4 box">
  <p:cSld name="9_4 box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5"/>
          <p:cNvSpPr>
            <a:spLocks noGrp="1"/>
          </p:cNvSpPr>
          <p:nvPr>
            <p:ph type="pic" idx="2"/>
          </p:nvPr>
        </p:nvSpPr>
        <p:spPr>
          <a:xfrm>
            <a:off x="829850" y="2054087"/>
            <a:ext cx="2160000" cy="2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67" name="Google Shape;167;p35"/>
          <p:cNvSpPr>
            <a:spLocks noGrp="1"/>
          </p:cNvSpPr>
          <p:nvPr>
            <p:ph type="pic" idx="3"/>
          </p:nvPr>
        </p:nvSpPr>
        <p:spPr>
          <a:xfrm>
            <a:off x="3632685" y="2054087"/>
            <a:ext cx="2160000" cy="2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68" name="Google Shape;168;p35"/>
          <p:cNvSpPr>
            <a:spLocks noGrp="1"/>
          </p:cNvSpPr>
          <p:nvPr>
            <p:ph type="pic" idx="4"/>
          </p:nvPr>
        </p:nvSpPr>
        <p:spPr>
          <a:xfrm>
            <a:off x="6435520" y="2054087"/>
            <a:ext cx="2160000" cy="2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69" name="Google Shape;169;p35"/>
          <p:cNvSpPr>
            <a:spLocks noGrp="1"/>
          </p:cNvSpPr>
          <p:nvPr>
            <p:ph type="pic" idx="5"/>
          </p:nvPr>
        </p:nvSpPr>
        <p:spPr>
          <a:xfrm>
            <a:off x="9238355" y="2054087"/>
            <a:ext cx="2160000" cy="2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70" name="Google Shape;170;p3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  <a:defRPr sz="32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1" name="Google Shape;171;p35"/>
          <p:cNvSpPr txBox="1">
            <a:spLocks noGrp="1"/>
          </p:cNvSpPr>
          <p:nvPr>
            <p:ph type="body" idx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4 box images">
  <p:cSld name="9_4 box images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  <a:defRPr sz="32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4" name="Google Shape;174;p36"/>
          <p:cNvSpPr txBox="1">
            <a:spLocks noGrp="1"/>
          </p:cNvSpPr>
          <p:nvPr>
            <p:ph type="body" idx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75" name="Google Shape;175;p36"/>
          <p:cNvSpPr>
            <a:spLocks noGrp="1"/>
          </p:cNvSpPr>
          <p:nvPr>
            <p:ph type="pic" idx="2"/>
          </p:nvPr>
        </p:nvSpPr>
        <p:spPr>
          <a:xfrm>
            <a:off x="0" y="2212975"/>
            <a:ext cx="3037024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76" name="Google Shape;176;p36"/>
          <p:cNvSpPr>
            <a:spLocks noGrp="1"/>
          </p:cNvSpPr>
          <p:nvPr>
            <p:ph type="pic" idx="3"/>
          </p:nvPr>
        </p:nvSpPr>
        <p:spPr>
          <a:xfrm>
            <a:off x="3047585" y="2212975"/>
            <a:ext cx="2991886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77" name="Google Shape;177;p36"/>
          <p:cNvSpPr>
            <a:spLocks noGrp="1"/>
          </p:cNvSpPr>
          <p:nvPr>
            <p:ph type="pic" idx="4"/>
          </p:nvPr>
        </p:nvSpPr>
        <p:spPr>
          <a:xfrm>
            <a:off x="6063284" y="2212975"/>
            <a:ext cx="3100594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78" name="Google Shape;178;p36"/>
          <p:cNvSpPr>
            <a:spLocks noGrp="1"/>
          </p:cNvSpPr>
          <p:nvPr>
            <p:ph type="pic" idx="5"/>
          </p:nvPr>
        </p:nvSpPr>
        <p:spPr>
          <a:xfrm>
            <a:off x="9163878" y="2212975"/>
            <a:ext cx="3028122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4 rounded images">
  <p:cSld name="9_4 rounded images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  <a:defRPr sz="32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1" name="Google Shape;181;p37"/>
          <p:cNvSpPr txBox="1">
            <a:spLocks noGrp="1"/>
          </p:cNvSpPr>
          <p:nvPr>
            <p:ph type="body" idx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82" name="Google Shape;182;p37"/>
          <p:cNvSpPr>
            <a:spLocks noGrp="1"/>
          </p:cNvSpPr>
          <p:nvPr>
            <p:ph type="pic" idx="2"/>
          </p:nvPr>
        </p:nvSpPr>
        <p:spPr>
          <a:xfrm>
            <a:off x="4678364" y="2027444"/>
            <a:ext cx="1377880" cy="155064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83" name="Google Shape;183;p37"/>
          <p:cNvSpPr>
            <a:spLocks noGrp="1"/>
          </p:cNvSpPr>
          <p:nvPr>
            <p:ph type="pic" idx="3"/>
          </p:nvPr>
        </p:nvSpPr>
        <p:spPr>
          <a:xfrm>
            <a:off x="4678364" y="3768654"/>
            <a:ext cx="1377880" cy="155064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84" name="Google Shape;184;p37"/>
          <p:cNvSpPr>
            <a:spLocks noGrp="1"/>
          </p:cNvSpPr>
          <p:nvPr>
            <p:ph type="pic" idx="4"/>
          </p:nvPr>
        </p:nvSpPr>
        <p:spPr>
          <a:xfrm>
            <a:off x="6222242" y="2027444"/>
            <a:ext cx="1377880" cy="155064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85" name="Google Shape;185;p37"/>
          <p:cNvSpPr>
            <a:spLocks noGrp="1"/>
          </p:cNvSpPr>
          <p:nvPr>
            <p:ph type="pic" idx="5"/>
          </p:nvPr>
        </p:nvSpPr>
        <p:spPr>
          <a:xfrm>
            <a:off x="6222242" y="3768654"/>
            <a:ext cx="1377880" cy="155064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4 rounded images">
  <p:cSld name="10_4 rounded images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8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  <a:defRPr sz="32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8" name="Google Shape;188;p38"/>
          <p:cNvSpPr txBox="1">
            <a:spLocks noGrp="1"/>
          </p:cNvSpPr>
          <p:nvPr>
            <p:ph type="body" idx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89" name="Google Shape;189;p38"/>
          <p:cNvSpPr>
            <a:spLocks noGrp="1"/>
          </p:cNvSpPr>
          <p:nvPr>
            <p:ph type="pic" idx="2"/>
          </p:nvPr>
        </p:nvSpPr>
        <p:spPr>
          <a:xfrm>
            <a:off x="838200" y="2027444"/>
            <a:ext cx="1377880" cy="155064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90" name="Google Shape;190;p38"/>
          <p:cNvSpPr>
            <a:spLocks noGrp="1"/>
          </p:cNvSpPr>
          <p:nvPr>
            <p:ph type="pic" idx="3"/>
          </p:nvPr>
        </p:nvSpPr>
        <p:spPr>
          <a:xfrm>
            <a:off x="838200" y="3768654"/>
            <a:ext cx="1377880" cy="155064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91" name="Google Shape;191;p38"/>
          <p:cNvSpPr>
            <a:spLocks noGrp="1"/>
          </p:cNvSpPr>
          <p:nvPr>
            <p:ph type="pic" idx="4"/>
          </p:nvPr>
        </p:nvSpPr>
        <p:spPr>
          <a:xfrm>
            <a:off x="6195737" y="2027444"/>
            <a:ext cx="1377880" cy="155064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92" name="Google Shape;192;p38"/>
          <p:cNvSpPr>
            <a:spLocks noGrp="1"/>
          </p:cNvSpPr>
          <p:nvPr>
            <p:ph type="pic" idx="5"/>
          </p:nvPr>
        </p:nvSpPr>
        <p:spPr>
          <a:xfrm>
            <a:off x="6195737" y="3768654"/>
            <a:ext cx="1377880" cy="155064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93" name="Google Shape;193;p38"/>
          <p:cNvSpPr/>
          <p:nvPr/>
        </p:nvSpPr>
        <p:spPr>
          <a:xfrm>
            <a:off x="2372139" y="2027444"/>
            <a:ext cx="53009" cy="15506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94" name="Google Shape;194;p38"/>
          <p:cNvSpPr/>
          <p:nvPr/>
        </p:nvSpPr>
        <p:spPr>
          <a:xfrm>
            <a:off x="2355919" y="3768654"/>
            <a:ext cx="53009" cy="15506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95" name="Google Shape;195;p38"/>
          <p:cNvSpPr/>
          <p:nvPr/>
        </p:nvSpPr>
        <p:spPr>
          <a:xfrm>
            <a:off x="7732644" y="2027444"/>
            <a:ext cx="53009" cy="15506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96" name="Google Shape;196;p38"/>
          <p:cNvSpPr/>
          <p:nvPr/>
        </p:nvSpPr>
        <p:spPr>
          <a:xfrm>
            <a:off x="7732643" y="3768654"/>
            <a:ext cx="53009" cy="15506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4 circle images">
  <p:cSld name="10_4 circle images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9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  <a:defRPr sz="32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9" name="Google Shape;199;p39"/>
          <p:cNvSpPr txBox="1">
            <a:spLocks noGrp="1"/>
          </p:cNvSpPr>
          <p:nvPr>
            <p:ph type="body" idx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00" name="Google Shape;200;p39"/>
          <p:cNvSpPr>
            <a:spLocks noGrp="1"/>
          </p:cNvSpPr>
          <p:nvPr>
            <p:ph type="pic" idx="2"/>
          </p:nvPr>
        </p:nvSpPr>
        <p:spPr>
          <a:xfrm>
            <a:off x="4288668" y="2054088"/>
            <a:ext cx="1620000" cy="162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01" name="Google Shape;201;p39"/>
          <p:cNvSpPr>
            <a:spLocks noGrp="1"/>
          </p:cNvSpPr>
          <p:nvPr>
            <p:ph type="pic" idx="3"/>
          </p:nvPr>
        </p:nvSpPr>
        <p:spPr>
          <a:xfrm>
            <a:off x="4288668" y="3803611"/>
            <a:ext cx="1620000" cy="162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02" name="Google Shape;202;p39"/>
          <p:cNvSpPr>
            <a:spLocks noGrp="1"/>
          </p:cNvSpPr>
          <p:nvPr>
            <p:ph type="pic" idx="4"/>
          </p:nvPr>
        </p:nvSpPr>
        <p:spPr>
          <a:xfrm>
            <a:off x="6090965" y="2054088"/>
            <a:ext cx="1620000" cy="162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03" name="Google Shape;203;p39"/>
          <p:cNvSpPr>
            <a:spLocks noGrp="1"/>
          </p:cNvSpPr>
          <p:nvPr>
            <p:ph type="pic" idx="5"/>
          </p:nvPr>
        </p:nvSpPr>
        <p:spPr>
          <a:xfrm>
            <a:off x="6090965" y="3803611"/>
            <a:ext cx="1620000" cy="162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2  images with text">
  <p:cSld name="10_2  images with text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  <a:defRPr sz="32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6" name="Google Shape;206;p40"/>
          <p:cNvSpPr txBox="1">
            <a:spLocks noGrp="1"/>
          </p:cNvSpPr>
          <p:nvPr>
            <p:ph type="body" idx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07" name="Google Shape;207;p40"/>
          <p:cNvSpPr>
            <a:spLocks noGrp="1"/>
          </p:cNvSpPr>
          <p:nvPr>
            <p:ph type="pic" idx="2"/>
          </p:nvPr>
        </p:nvSpPr>
        <p:spPr>
          <a:xfrm>
            <a:off x="838200" y="2063889"/>
            <a:ext cx="2352260" cy="353568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08" name="Google Shape;208;p40"/>
          <p:cNvSpPr>
            <a:spLocks noGrp="1"/>
          </p:cNvSpPr>
          <p:nvPr>
            <p:ph type="pic" idx="3"/>
          </p:nvPr>
        </p:nvSpPr>
        <p:spPr>
          <a:xfrm>
            <a:off x="6181770" y="2063889"/>
            <a:ext cx="2352260" cy="353568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09" name="Google Shape;209;p40"/>
          <p:cNvSpPr txBox="1">
            <a:spLocks noGrp="1"/>
          </p:cNvSpPr>
          <p:nvPr>
            <p:ph type="body" idx="4"/>
          </p:nvPr>
        </p:nvSpPr>
        <p:spPr>
          <a:xfrm>
            <a:off x="3391507" y="2063889"/>
            <a:ext cx="2479811" cy="353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10" name="Google Shape;210;p40"/>
          <p:cNvSpPr txBox="1">
            <a:spLocks noGrp="1"/>
          </p:cNvSpPr>
          <p:nvPr>
            <p:ph type="body" idx="5"/>
          </p:nvPr>
        </p:nvSpPr>
        <p:spPr>
          <a:xfrm>
            <a:off x="8721588" y="2063889"/>
            <a:ext cx="2479811" cy="353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one images with text">
  <p:cSld name="11_one images with text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1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  <a:defRPr sz="32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3" name="Google Shape;213;p41"/>
          <p:cNvSpPr txBox="1">
            <a:spLocks noGrp="1"/>
          </p:cNvSpPr>
          <p:nvPr>
            <p:ph type="body" idx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14" name="Google Shape;214;p41"/>
          <p:cNvSpPr>
            <a:spLocks noGrp="1"/>
          </p:cNvSpPr>
          <p:nvPr>
            <p:ph type="pic" idx="2"/>
          </p:nvPr>
        </p:nvSpPr>
        <p:spPr>
          <a:xfrm>
            <a:off x="930965" y="1984376"/>
            <a:ext cx="5165035" cy="353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image placeholder">
  <p:cSld name="3 image placeholder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2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  <a:defRPr sz="32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7" name="Google Shape;217;p42"/>
          <p:cNvSpPr txBox="1">
            <a:spLocks noGrp="1"/>
          </p:cNvSpPr>
          <p:nvPr>
            <p:ph type="body" idx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18" name="Google Shape;218;p42"/>
          <p:cNvSpPr>
            <a:spLocks noGrp="1"/>
          </p:cNvSpPr>
          <p:nvPr>
            <p:ph type="pic" idx="2"/>
          </p:nvPr>
        </p:nvSpPr>
        <p:spPr>
          <a:xfrm>
            <a:off x="838200" y="1881810"/>
            <a:ext cx="3220278" cy="221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19" name="Google Shape;219;p42"/>
          <p:cNvSpPr>
            <a:spLocks noGrp="1"/>
          </p:cNvSpPr>
          <p:nvPr>
            <p:ph type="pic" idx="3"/>
          </p:nvPr>
        </p:nvSpPr>
        <p:spPr>
          <a:xfrm>
            <a:off x="4485861" y="1881810"/>
            <a:ext cx="3220278" cy="221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20" name="Google Shape;220;p42"/>
          <p:cNvSpPr>
            <a:spLocks noGrp="1"/>
          </p:cNvSpPr>
          <p:nvPr>
            <p:ph type="pic" idx="4"/>
          </p:nvPr>
        </p:nvSpPr>
        <p:spPr>
          <a:xfrm>
            <a:off x="8133522" y="1881810"/>
            <a:ext cx="3220278" cy="221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Circle">
  <p:cSld name="7_Circle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3"/>
          <p:cNvSpPr>
            <a:spLocks noGrp="1"/>
          </p:cNvSpPr>
          <p:nvPr>
            <p:ph type="pic" idx="2"/>
          </p:nvPr>
        </p:nvSpPr>
        <p:spPr>
          <a:xfrm>
            <a:off x="1240668" y="1457740"/>
            <a:ext cx="1620000" cy="162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23" name="Google Shape;223;p43"/>
          <p:cNvSpPr>
            <a:spLocks noGrp="1"/>
          </p:cNvSpPr>
          <p:nvPr>
            <p:ph type="pic" idx="3"/>
          </p:nvPr>
        </p:nvSpPr>
        <p:spPr>
          <a:xfrm>
            <a:off x="3786233" y="1457740"/>
            <a:ext cx="1620000" cy="162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24" name="Google Shape;224;p43"/>
          <p:cNvSpPr>
            <a:spLocks noGrp="1"/>
          </p:cNvSpPr>
          <p:nvPr>
            <p:ph type="pic" idx="4"/>
          </p:nvPr>
        </p:nvSpPr>
        <p:spPr>
          <a:xfrm>
            <a:off x="9029763" y="1457740"/>
            <a:ext cx="1620000" cy="162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25" name="Google Shape;225;p43"/>
          <p:cNvSpPr>
            <a:spLocks noGrp="1"/>
          </p:cNvSpPr>
          <p:nvPr>
            <p:ph type="pic" idx="5"/>
          </p:nvPr>
        </p:nvSpPr>
        <p:spPr>
          <a:xfrm>
            <a:off x="6407998" y="1457740"/>
            <a:ext cx="1620000" cy="162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26" name="Google Shape;226;p43"/>
          <p:cNvSpPr>
            <a:spLocks noGrp="1"/>
          </p:cNvSpPr>
          <p:nvPr>
            <p:ph type="pic" idx="6"/>
          </p:nvPr>
        </p:nvSpPr>
        <p:spPr>
          <a:xfrm>
            <a:off x="1240668" y="3717241"/>
            <a:ext cx="1620000" cy="162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27" name="Google Shape;227;p43"/>
          <p:cNvSpPr>
            <a:spLocks noGrp="1"/>
          </p:cNvSpPr>
          <p:nvPr>
            <p:ph type="pic" idx="7"/>
          </p:nvPr>
        </p:nvSpPr>
        <p:spPr>
          <a:xfrm>
            <a:off x="3786233" y="3717241"/>
            <a:ext cx="1620000" cy="162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28" name="Google Shape;228;p43"/>
          <p:cNvSpPr>
            <a:spLocks noGrp="1"/>
          </p:cNvSpPr>
          <p:nvPr>
            <p:ph type="pic" idx="8"/>
          </p:nvPr>
        </p:nvSpPr>
        <p:spPr>
          <a:xfrm>
            <a:off x="9029763" y="3717241"/>
            <a:ext cx="1620000" cy="162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29" name="Google Shape;229;p43"/>
          <p:cNvSpPr>
            <a:spLocks noGrp="1"/>
          </p:cNvSpPr>
          <p:nvPr>
            <p:ph type="pic" idx="9"/>
          </p:nvPr>
        </p:nvSpPr>
        <p:spPr>
          <a:xfrm>
            <a:off x="6407998" y="3717241"/>
            <a:ext cx="1620000" cy="162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30" name="Google Shape;230;p43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  <a:defRPr sz="32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1" name="Google Shape;231;p43"/>
          <p:cNvSpPr txBox="1">
            <a:spLocks noGrp="1"/>
          </p:cNvSpPr>
          <p:nvPr>
            <p:ph type="body" idx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8 Box">
  <p:cSld name="9_8 Box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4"/>
          <p:cNvSpPr>
            <a:spLocks noGrp="1"/>
          </p:cNvSpPr>
          <p:nvPr>
            <p:ph type="pic" idx="2"/>
          </p:nvPr>
        </p:nvSpPr>
        <p:spPr>
          <a:xfrm>
            <a:off x="1240668" y="1457740"/>
            <a:ext cx="1800000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34" name="Google Shape;234;p44"/>
          <p:cNvSpPr>
            <a:spLocks noGrp="1"/>
          </p:cNvSpPr>
          <p:nvPr>
            <p:ph type="pic" idx="3"/>
          </p:nvPr>
        </p:nvSpPr>
        <p:spPr>
          <a:xfrm>
            <a:off x="3786233" y="1457740"/>
            <a:ext cx="1800000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35" name="Google Shape;235;p44"/>
          <p:cNvSpPr>
            <a:spLocks noGrp="1"/>
          </p:cNvSpPr>
          <p:nvPr>
            <p:ph type="pic" idx="4"/>
          </p:nvPr>
        </p:nvSpPr>
        <p:spPr>
          <a:xfrm>
            <a:off x="9029763" y="1457740"/>
            <a:ext cx="1800000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36" name="Google Shape;236;p44"/>
          <p:cNvSpPr>
            <a:spLocks noGrp="1"/>
          </p:cNvSpPr>
          <p:nvPr>
            <p:ph type="pic" idx="5"/>
          </p:nvPr>
        </p:nvSpPr>
        <p:spPr>
          <a:xfrm>
            <a:off x="6407998" y="1457740"/>
            <a:ext cx="1800000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37" name="Google Shape;237;p44"/>
          <p:cNvSpPr>
            <a:spLocks noGrp="1"/>
          </p:cNvSpPr>
          <p:nvPr>
            <p:ph type="pic" idx="6"/>
          </p:nvPr>
        </p:nvSpPr>
        <p:spPr>
          <a:xfrm>
            <a:off x="1240668" y="3770249"/>
            <a:ext cx="1800000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38" name="Google Shape;238;p44"/>
          <p:cNvSpPr>
            <a:spLocks noGrp="1"/>
          </p:cNvSpPr>
          <p:nvPr>
            <p:ph type="pic" idx="7"/>
          </p:nvPr>
        </p:nvSpPr>
        <p:spPr>
          <a:xfrm>
            <a:off x="3786233" y="3770249"/>
            <a:ext cx="1800000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39" name="Google Shape;239;p44"/>
          <p:cNvSpPr>
            <a:spLocks noGrp="1"/>
          </p:cNvSpPr>
          <p:nvPr>
            <p:ph type="pic" idx="8"/>
          </p:nvPr>
        </p:nvSpPr>
        <p:spPr>
          <a:xfrm>
            <a:off x="9029763" y="3770249"/>
            <a:ext cx="1800000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40" name="Google Shape;240;p44"/>
          <p:cNvSpPr>
            <a:spLocks noGrp="1"/>
          </p:cNvSpPr>
          <p:nvPr>
            <p:ph type="pic" idx="9"/>
          </p:nvPr>
        </p:nvSpPr>
        <p:spPr>
          <a:xfrm>
            <a:off x="6407998" y="3770249"/>
            <a:ext cx="1800000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41" name="Google Shape;241;p4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  <a:defRPr sz="32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2" name="Google Shape;242;p44"/>
          <p:cNvSpPr txBox="1">
            <a:spLocks noGrp="1"/>
          </p:cNvSpPr>
          <p:nvPr>
            <p:ph type="body" idx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Cover color">
  <p:cSld name="6_Cover color">
    <p:bg>
      <p:bgPr>
        <a:solidFill>
          <a:schemeClr val="dk2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image box with text">
  <p:cSld name="9_image box with text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  <a:defRPr sz="32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5" name="Google Shape;245;p45"/>
          <p:cNvSpPr txBox="1">
            <a:spLocks noGrp="1"/>
          </p:cNvSpPr>
          <p:nvPr>
            <p:ph type="body" idx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46" name="Google Shape;246;p45"/>
          <p:cNvSpPr txBox="1">
            <a:spLocks noGrp="1"/>
          </p:cNvSpPr>
          <p:nvPr>
            <p:ph type="body" idx="2"/>
          </p:nvPr>
        </p:nvSpPr>
        <p:spPr>
          <a:xfrm>
            <a:off x="914400" y="3055281"/>
            <a:ext cx="2441448" cy="2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47" name="Google Shape;247;p45"/>
          <p:cNvSpPr txBox="1">
            <a:spLocks noGrp="1"/>
          </p:cNvSpPr>
          <p:nvPr>
            <p:ph type="body" idx="3"/>
          </p:nvPr>
        </p:nvSpPr>
        <p:spPr>
          <a:xfrm>
            <a:off x="3554984" y="3055281"/>
            <a:ext cx="2441448" cy="2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48" name="Google Shape;248;p45"/>
          <p:cNvSpPr txBox="1">
            <a:spLocks noGrp="1"/>
          </p:cNvSpPr>
          <p:nvPr>
            <p:ph type="body" idx="4"/>
          </p:nvPr>
        </p:nvSpPr>
        <p:spPr>
          <a:xfrm>
            <a:off x="6195568" y="3055281"/>
            <a:ext cx="2441448" cy="2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49" name="Google Shape;249;p45"/>
          <p:cNvSpPr txBox="1">
            <a:spLocks noGrp="1"/>
          </p:cNvSpPr>
          <p:nvPr>
            <p:ph type="body" idx="5"/>
          </p:nvPr>
        </p:nvSpPr>
        <p:spPr>
          <a:xfrm>
            <a:off x="8836152" y="3055281"/>
            <a:ext cx="2441448" cy="2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50" name="Google Shape;250;p45"/>
          <p:cNvSpPr>
            <a:spLocks noGrp="1"/>
          </p:cNvSpPr>
          <p:nvPr>
            <p:ph type="pic" idx="6"/>
          </p:nvPr>
        </p:nvSpPr>
        <p:spPr>
          <a:xfrm>
            <a:off x="914401" y="1722646"/>
            <a:ext cx="2441448" cy="1193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51" name="Google Shape;251;p45"/>
          <p:cNvSpPr>
            <a:spLocks noGrp="1"/>
          </p:cNvSpPr>
          <p:nvPr>
            <p:ph type="pic" idx="7"/>
          </p:nvPr>
        </p:nvSpPr>
        <p:spPr>
          <a:xfrm>
            <a:off x="3554984" y="1722646"/>
            <a:ext cx="2441448" cy="1193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52" name="Google Shape;252;p45"/>
          <p:cNvSpPr>
            <a:spLocks noGrp="1"/>
          </p:cNvSpPr>
          <p:nvPr>
            <p:ph type="pic" idx="8"/>
          </p:nvPr>
        </p:nvSpPr>
        <p:spPr>
          <a:xfrm>
            <a:off x="6195568" y="1722646"/>
            <a:ext cx="2441448" cy="1193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53" name="Google Shape;253;p45"/>
          <p:cNvSpPr>
            <a:spLocks noGrp="1"/>
          </p:cNvSpPr>
          <p:nvPr>
            <p:ph type="pic" idx="9"/>
          </p:nvPr>
        </p:nvSpPr>
        <p:spPr>
          <a:xfrm>
            <a:off x="8836152" y="1722646"/>
            <a:ext cx="2441448" cy="1193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 six image box-text">
  <p:cSld name="10_ six image box-text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  <a:defRPr sz="32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6" name="Google Shape;256;p46"/>
          <p:cNvSpPr>
            <a:spLocks noGrp="1"/>
          </p:cNvSpPr>
          <p:nvPr>
            <p:ph type="pic" idx="2"/>
          </p:nvPr>
        </p:nvSpPr>
        <p:spPr>
          <a:xfrm>
            <a:off x="914400" y="1397000"/>
            <a:ext cx="3328416" cy="1472184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57" name="Google Shape;257;p46"/>
          <p:cNvSpPr>
            <a:spLocks noGrp="1"/>
          </p:cNvSpPr>
          <p:nvPr>
            <p:ph type="pic" idx="3"/>
          </p:nvPr>
        </p:nvSpPr>
        <p:spPr>
          <a:xfrm>
            <a:off x="4431792" y="1397000"/>
            <a:ext cx="3328416" cy="1472184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58" name="Google Shape;258;p46"/>
          <p:cNvSpPr>
            <a:spLocks noGrp="1"/>
          </p:cNvSpPr>
          <p:nvPr>
            <p:ph type="pic" idx="4"/>
          </p:nvPr>
        </p:nvSpPr>
        <p:spPr>
          <a:xfrm>
            <a:off x="7949184" y="1397000"/>
            <a:ext cx="3328416" cy="1472184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59" name="Google Shape;259;p46"/>
          <p:cNvSpPr>
            <a:spLocks noGrp="1"/>
          </p:cNvSpPr>
          <p:nvPr>
            <p:ph type="pic" idx="5"/>
          </p:nvPr>
        </p:nvSpPr>
        <p:spPr>
          <a:xfrm>
            <a:off x="914400" y="3060985"/>
            <a:ext cx="3328416" cy="1472184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60" name="Google Shape;260;p46"/>
          <p:cNvSpPr>
            <a:spLocks noGrp="1"/>
          </p:cNvSpPr>
          <p:nvPr>
            <p:ph type="pic" idx="6"/>
          </p:nvPr>
        </p:nvSpPr>
        <p:spPr>
          <a:xfrm>
            <a:off x="4431792" y="3060985"/>
            <a:ext cx="3328416" cy="1472184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61" name="Google Shape;261;p46"/>
          <p:cNvSpPr>
            <a:spLocks noGrp="1"/>
          </p:cNvSpPr>
          <p:nvPr>
            <p:ph type="pic" idx="7"/>
          </p:nvPr>
        </p:nvSpPr>
        <p:spPr>
          <a:xfrm>
            <a:off x="7949184" y="3060985"/>
            <a:ext cx="3328416" cy="1472184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ver image">
  <p:cSld name="2_Cover image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7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over color">
  <p:cSld name="5_Cover color">
    <p:bg>
      <p:bgPr>
        <a:solidFill>
          <a:schemeClr val="accent3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Cover color">
  <p:cSld name="7_Cover color">
    <p:bg>
      <p:bgPr>
        <a:solidFill>
          <a:schemeClr val="accent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Cover color">
  <p:cSld name="9_Cover color">
    <p:bg>
      <p:bgPr>
        <a:solidFill>
          <a:schemeClr val="accent4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Cover color">
  <p:cSld name="8_Cover color">
    <p:bg>
      <p:bgPr>
        <a:solidFill>
          <a:schemeClr val="accent5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Cover color1">
  <p:cSld name="10_Cover color1">
    <p:bg>
      <p:bgPr>
        <a:solidFill>
          <a:srgbClr val="E62865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35.xml"/><Relationship Id="rId3" Type="http://schemas.openxmlformats.org/officeDocument/2006/relationships/slideLayout" Target="../slideLayouts/slideLayout12.xml"/><Relationship Id="rId21" Type="http://schemas.openxmlformats.org/officeDocument/2006/relationships/slideLayout" Target="../slideLayouts/slideLayout30.xml"/><Relationship Id="rId34" Type="http://schemas.openxmlformats.org/officeDocument/2006/relationships/theme" Target="../theme/theme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42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20" Type="http://schemas.openxmlformats.org/officeDocument/2006/relationships/slideLayout" Target="../slideLayouts/slideLayout29.xml"/><Relationship Id="rId29" Type="http://schemas.openxmlformats.org/officeDocument/2006/relationships/slideLayout" Target="../slideLayouts/slideLayout38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41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32.xml"/><Relationship Id="rId28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28.xml"/><Relationship Id="rId31" Type="http://schemas.openxmlformats.org/officeDocument/2006/relationships/slideLayout" Target="../slideLayouts/slideLayout40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31.xml"/><Relationship Id="rId27" Type="http://schemas.openxmlformats.org/officeDocument/2006/relationships/slideLayout" Target="../slideLayouts/slideLayout36.xml"/><Relationship Id="rId30" Type="http://schemas.openxmlformats.org/officeDocument/2006/relationships/slideLayout" Target="../slideLayouts/slideLayout39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 Light"/>
              <a:buNone/>
              <a:defRPr sz="4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018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2C50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8"/>
          <p:cNvSpPr/>
          <p:nvPr/>
        </p:nvSpPr>
        <p:spPr>
          <a:xfrm>
            <a:off x="874059" y="3643328"/>
            <a:ext cx="9802905" cy="127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i="0" u="none" strike="noStrike" cap="none" dirty="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  PEGA Decisioning Essentials</a:t>
            </a:r>
            <a:endParaRPr sz="5400" b="0" i="0" u="none" strike="noStrike" cap="none" dirty="0">
              <a:solidFill>
                <a:schemeClr val="dk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grpSp>
        <p:nvGrpSpPr>
          <p:cNvPr id="269" name="Google Shape;269;p48"/>
          <p:cNvGrpSpPr/>
          <p:nvPr/>
        </p:nvGrpSpPr>
        <p:grpSpPr>
          <a:xfrm>
            <a:off x="4709484" y="1712889"/>
            <a:ext cx="2339441" cy="1743051"/>
            <a:chOff x="1372722" y="1696142"/>
            <a:chExt cx="4381501" cy="3224674"/>
          </a:xfrm>
        </p:grpSpPr>
        <p:sp>
          <p:nvSpPr>
            <p:cNvPr id="270" name="Google Shape;270;p48"/>
            <p:cNvSpPr/>
            <p:nvPr/>
          </p:nvSpPr>
          <p:spPr>
            <a:xfrm>
              <a:off x="1372722" y="3084600"/>
              <a:ext cx="4381498" cy="1836216"/>
            </a:xfrm>
            <a:custGeom>
              <a:avLst/>
              <a:gdLst/>
              <a:ahLst/>
              <a:cxnLst/>
              <a:rect l="l" t="t" r="r" b="b"/>
              <a:pathLst>
                <a:path w="3863897" h="1592773" extrusionOk="0">
                  <a:moveTo>
                    <a:pt x="0" y="760986"/>
                  </a:moveTo>
                  <a:lnTo>
                    <a:pt x="1930523" y="0"/>
                  </a:lnTo>
                  <a:lnTo>
                    <a:pt x="3863897" y="761459"/>
                  </a:lnTo>
                  <a:lnTo>
                    <a:pt x="1932024" y="1592773"/>
                  </a:lnTo>
                  <a:lnTo>
                    <a:pt x="0" y="760986"/>
                  </a:lnTo>
                  <a:close/>
                </a:path>
              </a:pathLst>
            </a:custGeom>
            <a:solidFill>
              <a:srgbClr val="E6286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grpSp>
          <p:nvGrpSpPr>
            <p:cNvPr id="271" name="Google Shape;271;p48"/>
            <p:cNvGrpSpPr/>
            <p:nvPr/>
          </p:nvGrpSpPr>
          <p:grpSpPr>
            <a:xfrm>
              <a:off x="1372722" y="2627091"/>
              <a:ext cx="4381501" cy="2293724"/>
              <a:chOff x="3981451" y="2735476"/>
              <a:chExt cx="4381501" cy="2293724"/>
            </a:xfrm>
          </p:grpSpPr>
          <p:sp>
            <p:nvSpPr>
              <p:cNvPr id="272" name="Google Shape;272;p48"/>
              <p:cNvSpPr/>
              <p:nvPr/>
            </p:nvSpPr>
            <p:spPr>
              <a:xfrm>
                <a:off x="6172201" y="3316816"/>
                <a:ext cx="2190751" cy="1712384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9" extrusionOk="0">
                    <a:moveTo>
                      <a:pt x="689" y="0"/>
                    </a:moveTo>
                    <a:lnTo>
                      <a:pt x="0" y="298"/>
                    </a:lnTo>
                    <a:lnTo>
                      <a:pt x="0" y="639"/>
                    </a:lnTo>
                    <a:lnTo>
                      <a:pt x="0" y="809"/>
                    </a:lnTo>
                    <a:lnTo>
                      <a:pt x="1035" y="362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rgbClr val="FE0937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273" name="Google Shape;273;p48"/>
              <p:cNvSpPr/>
              <p:nvPr/>
            </p:nvSpPr>
            <p:spPr>
              <a:xfrm>
                <a:off x="3981451" y="3316816"/>
                <a:ext cx="2190751" cy="1712384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9" extrusionOk="0">
                    <a:moveTo>
                      <a:pt x="346" y="0"/>
                    </a:moveTo>
                    <a:lnTo>
                      <a:pt x="1035" y="298"/>
                    </a:lnTo>
                    <a:lnTo>
                      <a:pt x="1035" y="639"/>
                    </a:lnTo>
                    <a:lnTo>
                      <a:pt x="1035" y="809"/>
                    </a:lnTo>
                    <a:lnTo>
                      <a:pt x="0" y="362"/>
                    </a:lnTo>
                    <a:lnTo>
                      <a:pt x="3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274" name="Google Shape;274;p48"/>
              <p:cNvSpPr/>
              <p:nvPr/>
            </p:nvSpPr>
            <p:spPr>
              <a:xfrm>
                <a:off x="4704292" y="2735476"/>
                <a:ext cx="2935224" cy="1212108"/>
              </a:xfrm>
              <a:custGeom>
                <a:avLst/>
                <a:gdLst/>
                <a:ahLst/>
                <a:cxnLst/>
                <a:rect l="l" t="t" r="r" b="b"/>
                <a:pathLst>
                  <a:path w="3863897" h="1592773" extrusionOk="0">
                    <a:moveTo>
                      <a:pt x="0" y="760986"/>
                    </a:moveTo>
                    <a:lnTo>
                      <a:pt x="1930523" y="0"/>
                    </a:lnTo>
                    <a:lnTo>
                      <a:pt x="3863897" y="761459"/>
                    </a:lnTo>
                    <a:lnTo>
                      <a:pt x="1932024" y="1592773"/>
                    </a:lnTo>
                    <a:lnTo>
                      <a:pt x="0" y="76098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</p:grpSp>
        <p:grpSp>
          <p:nvGrpSpPr>
            <p:cNvPr id="275" name="Google Shape;275;p48"/>
            <p:cNvGrpSpPr/>
            <p:nvPr/>
          </p:nvGrpSpPr>
          <p:grpSpPr>
            <a:xfrm>
              <a:off x="2105088" y="2094914"/>
              <a:ext cx="2916767" cy="1751485"/>
              <a:chOff x="4713817" y="2196099"/>
              <a:chExt cx="2916767" cy="1751485"/>
            </a:xfrm>
          </p:grpSpPr>
          <p:sp>
            <p:nvSpPr>
              <p:cNvPr id="276" name="Google Shape;276;p48"/>
              <p:cNvSpPr/>
              <p:nvPr/>
            </p:nvSpPr>
            <p:spPr>
              <a:xfrm>
                <a:off x="6172200" y="2554817"/>
                <a:ext cx="1458384" cy="1392767"/>
              </a:xfrm>
              <a:custGeom>
                <a:avLst/>
                <a:gdLst/>
                <a:ahLst/>
                <a:cxnLst/>
                <a:rect l="l" t="t" r="r" b="b"/>
                <a:pathLst>
                  <a:path w="689" h="658" extrusionOk="0">
                    <a:moveTo>
                      <a:pt x="345" y="0"/>
                    </a:moveTo>
                    <a:lnTo>
                      <a:pt x="0" y="149"/>
                    </a:lnTo>
                    <a:lnTo>
                      <a:pt x="0" y="658"/>
                    </a:lnTo>
                    <a:lnTo>
                      <a:pt x="689" y="360"/>
                    </a:lnTo>
                    <a:lnTo>
                      <a:pt x="345" y="0"/>
                    </a:lnTo>
                    <a:close/>
                  </a:path>
                </a:pathLst>
              </a:custGeom>
              <a:solidFill>
                <a:srgbClr val="A41648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277" name="Google Shape;277;p48"/>
              <p:cNvSpPr/>
              <p:nvPr/>
            </p:nvSpPr>
            <p:spPr>
              <a:xfrm>
                <a:off x="4713817" y="2554817"/>
                <a:ext cx="1458384" cy="1392767"/>
              </a:xfrm>
              <a:custGeom>
                <a:avLst/>
                <a:gdLst/>
                <a:ahLst/>
                <a:cxnLst/>
                <a:rect l="l" t="t" r="r" b="b"/>
                <a:pathLst>
                  <a:path w="689" h="658" extrusionOk="0">
                    <a:moveTo>
                      <a:pt x="344" y="0"/>
                    </a:moveTo>
                    <a:lnTo>
                      <a:pt x="689" y="149"/>
                    </a:lnTo>
                    <a:lnTo>
                      <a:pt x="689" y="658"/>
                    </a:lnTo>
                    <a:lnTo>
                      <a:pt x="0" y="360"/>
                    </a:lnTo>
                    <a:lnTo>
                      <a:pt x="3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278" name="Google Shape;278;p48"/>
              <p:cNvSpPr/>
              <p:nvPr/>
            </p:nvSpPr>
            <p:spPr>
              <a:xfrm rot="10800000" flipH="1">
                <a:off x="5437496" y="2196099"/>
                <a:ext cx="1475650" cy="676656"/>
              </a:xfrm>
              <a:custGeom>
                <a:avLst/>
                <a:gdLst/>
                <a:ahLst/>
                <a:cxnLst/>
                <a:rect l="l" t="t" r="r" b="b"/>
                <a:pathLst>
                  <a:path w="3863897" h="1592773" extrusionOk="0">
                    <a:moveTo>
                      <a:pt x="0" y="760986"/>
                    </a:moveTo>
                    <a:lnTo>
                      <a:pt x="1930523" y="0"/>
                    </a:lnTo>
                    <a:lnTo>
                      <a:pt x="3863897" y="761459"/>
                    </a:lnTo>
                    <a:lnTo>
                      <a:pt x="1932024" y="1592773"/>
                    </a:lnTo>
                    <a:lnTo>
                      <a:pt x="0" y="760986"/>
                    </a:lnTo>
                    <a:close/>
                  </a:path>
                </a:pathLst>
              </a:custGeom>
              <a:solidFill>
                <a:srgbClr val="FF9FB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</p:grpSp>
        <p:grpSp>
          <p:nvGrpSpPr>
            <p:cNvPr id="279" name="Google Shape;279;p48"/>
            <p:cNvGrpSpPr/>
            <p:nvPr/>
          </p:nvGrpSpPr>
          <p:grpSpPr>
            <a:xfrm>
              <a:off x="2833222" y="1696142"/>
              <a:ext cx="1460500" cy="1079500"/>
              <a:chOff x="5441951" y="1790701"/>
              <a:chExt cx="1460500" cy="1079500"/>
            </a:xfrm>
          </p:grpSpPr>
          <p:sp>
            <p:nvSpPr>
              <p:cNvPr id="280" name="Google Shape;280;p48"/>
              <p:cNvSpPr/>
              <p:nvPr/>
            </p:nvSpPr>
            <p:spPr>
              <a:xfrm>
                <a:off x="6172200" y="1790701"/>
                <a:ext cx="730251" cy="1079500"/>
              </a:xfrm>
              <a:custGeom>
                <a:avLst/>
                <a:gdLst/>
                <a:ahLst/>
                <a:cxnLst/>
                <a:rect l="l" t="t" r="r" b="b"/>
                <a:pathLst>
                  <a:path w="345" h="510" extrusionOk="0">
                    <a:moveTo>
                      <a:pt x="0" y="0"/>
                    </a:moveTo>
                    <a:lnTo>
                      <a:pt x="0" y="510"/>
                    </a:lnTo>
                    <a:lnTo>
                      <a:pt x="345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B081E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281" name="Google Shape;281;p48"/>
              <p:cNvSpPr/>
              <p:nvPr/>
            </p:nvSpPr>
            <p:spPr>
              <a:xfrm>
                <a:off x="5441951" y="1790701"/>
                <a:ext cx="730251" cy="1079500"/>
              </a:xfrm>
              <a:custGeom>
                <a:avLst/>
                <a:gdLst/>
                <a:ahLst/>
                <a:cxnLst/>
                <a:rect l="l" t="t" r="r" b="b"/>
                <a:pathLst>
                  <a:path w="345" h="510" extrusionOk="0">
                    <a:moveTo>
                      <a:pt x="345" y="0"/>
                    </a:moveTo>
                    <a:lnTo>
                      <a:pt x="345" y="510"/>
                    </a:lnTo>
                    <a:lnTo>
                      <a:pt x="0" y="361"/>
                    </a:lnTo>
                    <a:lnTo>
                      <a:pt x="34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90" name="Google Shape;1690;p80"/>
          <p:cNvCxnSpPr/>
          <p:nvPr/>
        </p:nvCxnSpPr>
        <p:spPr>
          <a:xfrm>
            <a:off x="3610984" y="3273486"/>
            <a:ext cx="6433969" cy="0"/>
          </a:xfrm>
          <a:prstGeom prst="straightConnector1">
            <a:avLst/>
          </a:prstGeom>
          <a:noFill/>
          <a:ln w="9525" cap="flat" cmpd="sng">
            <a:solidFill>
              <a:srgbClr val="0E0E0E">
                <a:alpha val="4980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93" name="Google Shape;1693;p80"/>
          <p:cNvCxnSpPr/>
          <p:nvPr/>
        </p:nvCxnSpPr>
        <p:spPr>
          <a:xfrm>
            <a:off x="4579669" y="5236710"/>
            <a:ext cx="5465284" cy="0"/>
          </a:xfrm>
          <a:prstGeom prst="straightConnector1">
            <a:avLst/>
          </a:prstGeom>
          <a:noFill/>
          <a:ln w="9525" cap="flat" cmpd="sng">
            <a:solidFill>
              <a:srgbClr val="0E0E0E">
                <a:alpha val="4980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76DB95C5-A488-1AAD-235F-212A612CC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Run Strategy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E8082E-A838-4417-8279-9DB11AD6A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637" y="2723559"/>
            <a:ext cx="6210180" cy="228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68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8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</a:pPr>
            <a:r>
              <a:rPr lang="en-US" dirty="0"/>
              <a:t>Score card result</a:t>
            </a:r>
            <a:endParaRPr sz="3200" b="0" i="0" u="none" strike="noStrike" cap="none" dirty="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1690" name="Google Shape;1690;p80"/>
          <p:cNvCxnSpPr/>
          <p:nvPr/>
        </p:nvCxnSpPr>
        <p:spPr>
          <a:xfrm>
            <a:off x="3610984" y="3273486"/>
            <a:ext cx="6433969" cy="0"/>
          </a:xfrm>
          <a:prstGeom prst="straightConnector1">
            <a:avLst/>
          </a:prstGeom>
          <a:noFill/>
          <a:ln w="9525" cap="flat" cmpd="sng">
            <a:solidFill>
              <a:srgbClr val="0E0E0E">
                <a:alpha val="4980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93" name="Google Shape;1693;p80"/>
          <p:cNvCxnSpPr/>
          <p:nvPr/>
        </p:nvCxnSpPr>
        <p:spPr>
          <a:xfrm>
            <a:off x="4579669" y="5264702"/>
            <a:ext cx="5465284" cy="0"/>
          </a:xfrm>
          <a:prstGeom prst="straightConnector1">
            <a:avLst/>
          </a:prstGeom>
          <a:noFill/>
          <a:ln w="9525" cap="flat" cmpd="sng">
            <a:solidFill>
              <a:srgbClr val="0E0E0E">
                <a:alpha val="4980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54FC27A-7561-D64D-0A40-F962A621B48F}"/>
              </a:ext>
            </a:extLst>
          </p:cNvPr>
          <p:cNvSpPr txBox="1"/>
          <p:nvPr/>
        </p:nvSpPr>
        <p:spPr>
          <a:xfrm>
            <a:off x="1530892" y="1007166"/>
            <a:ext cx="609755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Just add a score card model shape to the strategy and use the score card that u created and select it.</a:t>
            </a:r>
          </a:p>
          <a:p>
            <a:pPr algn="l"/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Now we need to display the credit card offers only to the customers whose segment result is “Suitable”</a:t>
            </a:r>
          </a:p>
          <a:p>
            <a:pPr algn="l"/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Score card output is stored in .</a:t>
            </a:r>
            <a:r>
              <a:rPr lang="en-US" dirty="0" err="1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pxSegment</a:t>
            </a: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value, hence we can use the filter with the condition as </a:t>
            </a:r>
          </a:p>
          <a:p>
            <a:pPr algn="l"/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r>
              <a:rPr lang="en-US" dirty="0" err="1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SCORECARDMODELName.pxSegment</a:t>
            </a: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==“Suitable” </a:t>
            </a:r>
          </a:p>
          <a:p>
            <a:r>
              <a:rPr lang="en-IN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Notice the dotted component from the score card when it is </a:t>
            </a:r>
            <a:r>
              <a:rPr lang="en-IN" dirty="0" err="1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refered</a:t>
            </a:r>
            <a:r>
              <a:rPr lang="en-IN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from filter shape.</a:t>
            </a:r>
          </a:p>
          <a:p>
            <a:endParaRPr lang="en-IN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IN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Now start testing with the customer personas using single case strategy.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</a:p>
          <a:p>
            <a:pPr algn="l"/>
            <a:endParaRPr lang="en-IN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C28D4A-9800-45F3-BD55-C1751FCC7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634" y="4546596"/>
            <a:ext cx="6230319" cy="201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191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8"/>
          <p:cNvSpPr/>
          <p:nvPr/>
        </p:nvSpPr>
        <p:spPr>
          <a:xfrm>
            <a:off x="3802120" y="3696863"/>
            <a:ext cx="4932852" cy="925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b="0" i="0" u="none" strike="noStrike" cap="none" dirty="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Questions!</a:t>
            </a:r>
            <a:endParaRPr sz="5400" b="0" i="0" u="none" strike="noStrike" cap="none" dirty="0">
              <a:solidFill>
                <a:schemeClr val="dk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grpSp>
        <p:nvGrpSpPr>
          <p:cNvPr id="269" name="Google Shape;269;p48"/>
          <p:cNvGrpSpPr/>
          <p:nvPr/>
        </p:nvGrpSpPr>
        <p:grpSpPr>
          <a:xfrm>
            <a:off x="4709484" y="1712889"/>
            <a:ext cx="2339441" cy="1743051"/>
            <a:chOff x="1372722" y="1696142"/>
            <a:chExt cx="4381501" cy="3224674"/>
          </a:xfrm>
        </p:grpSpPr>
        <p:sp>
          <p:nvSpPr>
            <p:cNvPr id="270" name="Google Shape;270;p48"/>
            <p:cNvSpPr/>
            <p:nvPr/>
          </p:nvSpPr>
          <p:spPr>
            <a:xfrm>
              <a:off x="1372722" y="3084600"/>
              <a:ext cx="4381498" cy="1836216"/>
            </a:xfrm>
            <a:custGeom>
              <a:avLst/>
              <a:gdLst/>
              <a:ahLst/>
              <a:cxnLst/>
              <a:rect l="l" t="t" r="r" b="b"/>
              <a:pathLst>
                <a:path w="3863897" h="1592773" extrusionOk="0">
                  <a:moveTo>
                    <a:pt x="0" y="760986"/>
                  </a:moveTo>
                  <a:lnTo>
                    <a:pt x="1930523" y="0"/>
                  </a:lnTo>
                  <a:lnTo>
                    <a:pt x="3863897" y="761459"/>
                  </a:lnTo>
                  <a:lnTo>
                    <a:pt x="1932024" y="1592773"/>
                  </a:lnTo>
                  <a:lnTo>
                    <a:pt x="0" y="760986"/>
                  </a:lnTo>
                  <a:close/>
                </a:path>
              </a:pathLst>
            </a:custGeom>
            <a:solidFill>
              <a:srgbClr val="E6286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grpSp>
          <p:nvGrpSpPr>
            <p:cNvPr id="271" name="Google Shape;271;p48"/>
            <p:cNvGrpSpPr/>
            <p:nvPr/>
          </p:nvGrpSpPr>
          <p:grpSpPr>
            <a:xfrm>
              <a:off x="1372722" y="2627091"/>
              <a:ext cx="4381501" cy="2293724"/>
              <a:chOff x="3981451" y="2735476"/>
              <a:chExt cx="4381501" cy="2293724"/>
            </a:xfrm>
          </p:grpSpPr>
          <p:sp>
            <p:nvSpPr>
              <p:cNvPr id="272" name="Google Shape;272;p48"/>
              <p:cNvSpPr/>
              <p:nvPr/>
            </p:nvSpPr>
            <p:spPr>
              <a:xfrm>
                <a:off x="6172201" y="3316816"/>
                <a:ext cx="2190751" cy="1712384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9" extrusionOk="0">
                    <a:moveTo>
                      <a:pt x="689" y="0"/>
                    </a:moveTo>
                    <a:lnTo>
                      <a:pt x="0" y="298"/>
                    </a:lnTo>
                    <a:lnTo>
                      <a:pt x="0" y="639"/>
                    </a:lnTo>
                    <a:lnTo>
                      <a:pt x="0" y="809"/>
                    </a:lnTo>
                    <a:lnTo>
                      <a:pt x="1035" y="362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rgbClr val="FE0937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273" name="Google Shape;273;p48"/>
              <p:cNvSpPr/>
              <p:nvPr/>
            </p:nvSpPr>
            <p:spPr>
              <a:xfrm>
                <a:off x="3981451" y="3316816"/>
                <a:ext cx="2190751" cy="1712384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9" extrusionOk="0">
                    <a:moveTo>
                      <a:pt x="346" y="0"/>
                    </a:moveTo>
                    <a:lnTo>
                      <a:pt x="1035" y="298"/>
                    </a:lnTo>
                    <a:lnTo>
                      <a:pt x="1035" y="639"/>
                    </a:lnTo>
                    <a:lnTo>
                      <a:pt x="1035" y="809"/>
                    </a:lnTo>
                    <a:lnTo>
                      <a:pt x="0" y="362"/>
                    </a:lnTo>
                    <a:lnTo>
                      <a:pt x="3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274" name="Google Shape;274;p48"/>
              <p:cNvSpPr/>
              <p:nvPr/>
            </p:nvSpPr>
            <p:spPr>
              <a:xfrm>
                <a:off x="4704292" y="2735476"/>
                <a:ext cx="2935224" cy="1212108"/>
              </a:xfrm>
              <a:custGeom>
                <a:avLst/>
                <a:gdLst/>
                <a:ahLst/>
                <a:cxnLst/>
                <a:rect l="l" t="t" r="r" b="b"/>
                <a:pathLst>
                  <a:path w="3863897" h="1592773" extrusionOk="0">
                    <a:moveTo>
                      <a:pt x="0" y="760986"/>
                    </a:moveTo>
                    <a:lnTo>
                      <a:pt x="1930523" y="0"/>
                    </a:lnTo>
                    <a:lnTo>
                      <a:pt x="3863897" y="761459"/>
                    </a:lnTo>
                    <a:lnTo>
                      <a:pt x="1932024" y="1592773"/>
                    </a:lnTo>
                    <a:lnTo>
                      <a:pt x="0" y="76098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</p:grpSp>
        <p:grpSp>
          <p:nvGrpSpPr>
            <p:cNvPr id="275" name="Google Shape;275;p48"/>
            <p:cNvGrpSpPr/>
            <p:nvPr/>
          </p:nvGrpSpPr>
          <p:grpSpPr>
            <a:xfrm>
              <a:off x="2105088" y="2094914"/>
              <a:ext cx="2916767" cy="1751485"/>
              <a:chOff x="4713817" y="2196099"/>
              <a:chExt cx="2916767" cy="1751485"/>
            </a:xfrm>
          </p:grpSpPr>
          <p:sp>
            <p:nvSpPr>
              <p:cNvPr id="276" name="Google Shape;276;p48"/>
              <p:cNvSpPr/>
              <p:nvPr/>
            </p:nvSpPr>
            <p:spPr>
              <a:xfrm>
                <a:off x="6172200" y="2554817"/>
                <a:ext cx="1458384" cy="1392767"/>
              </a:xfrm>
              <a:custGeom>
                <a:avLst/>
                <a:gdLst/>
                <a:ahLst/>
                <a:cxnLst/>
                <a:rect l="l" t="t" r="r" b="b"/>
                <a:pathLst>
                  <a:path w="689" h="658" extrusionOk="0">
                    <a:moveTo>
                      <a:pt x="345" y="0"/>
                    </a:moveTo>
                    <a:lnTo>
                      <a:pt x="0" y="149"/>
                    </a:lnTo>
                    <a:lnTo>
                      <a:pt x="0" y="658"/>
                    </a:lnTo>
                    <a:lnTo>
                      <a:pt x="689" y="360"/>
                    </a:lnTo>
                    <a:lnTo>
                      <a:pt x="345" y="0"/>
                    </a:lnTo>
                    <a:close/>
                  </a:path>
                </a:pathLst>
              </a:custGeom>
              <a:solidFill>
                <a:srgbClr val="A41648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277" name="Google Shape;277;p48"/>
              <p:cNvSpPr/>
              <p:nvPr/>
            </p:nvSpPr>
            <p:spPr>
              <a:xfrm>
                <a:off x="4713817" y="2554817"/>
                <a:ext cx="1458384" cy="1392767"/>
              </a:xfrm>
              <a:custGeom>
                <a:avLst/>
                <a:gdLst/>
                <a:ahLst/>
                <a:cxnLst/>
                <a:rect l="l" t="t" r="r" b="b"/>
                <a:pathLst>
                  <a:path w="689" h="658" extrusionOk="0">
                    <a:moveTo>
                      <a:pt x="344" y="0"/>
                    </a:moveTo>
                    <a:lnTo>
                      <a:pt x="689" y="149"/>
                    </a:lnTo>
                    <a:lnTo>
                      <a:pt x="689" y="658"/>
                    </a:lnTo>
                    <a:lnTo>
                      <a:pt x="0" y="360"/>
                    </a:lnTo>
                    <a:lnTo>
                      <a:pt x="3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278" name="Google Shape;278;p48"/>
              <p:cNvSpPr/>
              <p:nvPr/>
            </p:nvSpPr>
            <p:spPr>
              <a:xfrm rot="10800000" flipH="1">
                <a:off x="5437496" y="2196099"/>
                <a:ext cx="1475650" cy="676656"/>
              </a:xfrm>
              <a:custGeom>
                <a:avLst/>
                <a:gdLst/>
                <a:ahLst/>
                <a:cxnLst/>
                <a:rect l="l" t="t" r="r" b="b"/>
                <a:pathLst>
                  <a:path w="3863897" h="1592773" extrusionOk="0">
                    <a:moveTo>
                      <a:pt x="0" y="760986"/>
                    </a:moveTo>
                    <a:lnTo>
                      <a:pt x="1930523" y="0"/>
                    </a:lnTo>
                    <a:lnTo>
                      <a:pt x="3863897" y="761459"/>
                    </a:lnTo>
                    <a:lnTo>
                      <a:pt x="1932024" y="1592773"/>
                    </a:lnTo>
                    <a:lnTo>
                      <a:pt x="0" y="760986"/>
                    </a:lnTo>
                    <a:close/>
                  </a:path>
                </a:pathLst>
              </a:custGeom>
              <a:solidFill>
                <a:srgbClr val="FF9FB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</p:grpSp>
        <p:grpSp>
          <p:nvGrpSpPr>
            <p:cNvPr id="279" name="Google Shape;279;p48"/>
            <p:cNvGrpSpPr/>
            <p:nvPr/>
          </p:nvGrpSpPr>
          <p:grpSpPr>
            <a:xfrm>
              <a:off x="2833222" y="1696142"/>
              <a:ext cx="1460500" cy="1079500"/>
              <a:chOff x="5441951" y="1790701"/>
              <a:chExt cx="1460500" cy="1079500"/>
            </a:xfrm>
          </p:grpSpPr>
          <p:sp>
            <p:nvSpPr>
              <p:cNvPr id="280" name="Google Shape;280;p48"/>
              <p:cNvSpPr/>
              <p:nvPr/>
            </p:nvSpPr>
            <p:spPr>
              <a:xfrm>
                <a:off x="6172200" y="1790701"/>
                <a:ext cx="730251" cy="1079500"/>
              </a:xfrm>
              <a:custGeom>
                <a:avLst/>
                <a:gdLst/>
                <a:ahLst/>
                <a:cxnLst/>
                <a:rect l="l" t="t" r="r" b="b"/>
                <a:pathLst>
                  <a:path w="345" h="510" extrusionOk="0">
                    <a:moveTo>
                      <a:pt x="0" y="0"/>
                    </a:moveTo>
                    <a:lnTo>
                      <a:pt x="0" y="510"/>
                    </a:lnTo>
                    <a:lnTo>
                      <a:pt x="345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B081E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281" name="Google Shape;281;p48"/>
              <p:cNvSpPr/>
              <p:nvPr/>
            </p:nvSpPr>
            <p:spPr>
              <a:xfrm>
                <a:off x="5441951" y="1790701"/>
                <a:ext cx="730251" cy="1079500"/>
              </a:xfrm>
              <a:custGeom>
                <a:avLst/>
                <a:gdLst/>
                <a:ahLst/>
                <a:cxnLst/>
                <a:rect l="l" t="t" r="r" b="b"/>
                <a:pathLst>
                  <a:path w="345" h="510" extrusionOk="0">
                    <a:moveTo>
                      <a:pt x="345" y="0"/>
                    </a:moveTo>
                    <a:lnTo>
                      <a:pt x="345" y="510"/>
                    </a:lnTo>
                    <a:lnTo>
                      <a:pt x="0" y="361"/>
                    </a:lnTo>
                    <a:lnTo>
                      <a:pt x="34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5770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8"/>
          <p:cNvSpPr/>
          <p:nvPr/>
        </p:nvSpPr>
        <p:spPr>
          <a:xfrm>
            <a:off x="3255240" y="2194951"/>
            <a:ext cx="6190292" cy="925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i="0" u="none" strike="noStrike" cap="none" dirty="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Agenda – Session </a:t>
            </a:r>
            <a:r>
              <a:rPr lang="en-US" sz="5400" dirty="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8</a:t>
            </a:r>
            <a:endParaRPr sz="5400" b="0" i="0" u="none" strike="noStrike" cap="none" dirty="0">
              <a:solidFill>
                <a:schemeClr val="dk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grpSp>
        <p:nvGrpSpPr>
          <p:cNvPr id="269" name="Google Shape;269;p48"/>
          <p:cNvGrpSpPr/>
          <p:nvPr/>
        </p:nvGrpSpPr>
        <p:grpSpPr>
          <a:xfrm>
            <a:off x="5180824" y="204600"/>
            <a:ext cx="2339441" cy="1743051"/>
            <a:chOff x="1372722" y="1696142"/>
            <a:chExt cx="4381501" cy="3224674"/>
          </a:xfrm>
        </p:grpSpPr>
        <p:sp>
          <p:nvSpPr>
            <p:cNvPr id="270" name="Google Shape;270;p48"/>
            <p:cNvSpPr/>
            <p:nvPr/>
          </p:nvSpPr>
          <p:spPr>
            <a:xfrm>
              <a:off x="1372722" y="3084600"/>
              <a:ext cx="4381498" cy="1836216"/>
            </a:xfrm>
            <a:custGeom>
              <a:avLst/>
              <a:gdLst/>
              <a:ahLst/>
              <a:cxnLst/>
              <a:rect l="l" t="t" r="r" b="b"/>
              <a:pathLst>
                <a:path w="3863897" h="1592773" extrusionOk="0">
                  <a:moveTo>
                    <a:pt x="0" y="760986"/>
                  </a:moveTo>
                  <a:lnTo>
                    <a:pt x="1930523" y="0"/>
                  </a:lnTo>
                  <a:lnTo>
                    <a:pt x="3863897" y="761459"/>
                  </a:lnTo>
                  <a:lnTo>
                    <a:pt x="1932024" y="1592773"/>
                  </a:lnTo>
                  <a:lnTo>
                    <a:pt x="0" y="760986"/>
                  </a:lnTo>
                  <a:close/>
                </a:path>
              </a:pathLst>
            </a:custGeom>
            <a:solidFill>
              <a:srgbClr val="E6286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grpSp>
          <p:nvGrpSpPr>
            <p:cNvPr id="271" name="Google Shape;271;p48"/>
            <p:cNvGrpSpPr/>
            <p:nvPr/>
          </p:nvGrpSpPr>
          <p:grpSpPr>
            <a:xfrm>
              <a:off x="1372722" y="2627091"/>
              <a:ext cx="4381501" cy="2293724"/>
              <a:chOff x="3981451" y="2735476"/>
              <a:chExt cx="4381501" cy="2293724"/>
            </a:xfrm>
          </p:grpSpPr>
          <p:sp>
            <p:nvSpPr>
              <p:cNvPr id="272" name="Google Shape;272;p48"/>
              <p:cNvSpPr/>
              <p:nvPr/>
            </p:nvSpPr>
            <p:spPr>
              <a:xfrm>
                <a:off x="6172201" y="3316816"/>
                <a:ext cx="2190751" cy="1712384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9" extrusionOk="0">
                    <a:moveTo>
                      <a:pt x="689" y="0"/>
                    </a:moveTo>
                    <a:lnTo>
                      <a:pt x="0" y="298"/>
                    </a:lnTo>
                    <a:lnTo>
                      <a:pt x="0" y="639"/>
                    </a:lnTo>
                    <a:lnTo>
                      <a:pt x="0" y="809"/>
                    </a:lnTo>
                    <a:lnTo>
                      <a:pt x="1035" y="362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rgbClr val="FE0937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273" name="Google Shape;273;p48"/>
              <p:cNvSpPr/>
              <p:nvPr/>
            </p:nvSpPr>
            <p:spPr>
              <a:xfrm>
                <a:off x="3981451" y="3316816"/>
                <a:ext cx="2190751" cy="1712384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9" extrusionOk="0">
                    <a:moveTo>
                      <a:pt x="346" y="0"/>
                    </a:moveTo>
                    <a:lnTo>
                      <a:pt x="1035" y="298"/>
                    </a:lnTo>
                    <a:lnTo>
                      <a:pt x="1035" y="639"/>
                    </a:lnTo>
                    <a:lnTo>
                      <a:pt x="1035" y="809"/>
                    </a:lnTo>
                    <a:lnTo>
                      <a:pt x="0" y="362"/>
                    </a:lnTo>
                    <a:lnTo>
                      <a:pt x="3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274" name="Google Shape;274;p48"/>
              <p:cNvSpPr/>
              <p:nvPr/>
            </p:nvSpPr>
            <p:spPr>
              <a:xfrm>
                <a:off x="4704292" y="2735476"/>
                <a:ext cx="2935224" cy="1212108"/>
              </a:xfrm>
              <a:custGeom>
                <a:avLst/>
                <a:gdLst/>
                <a:ahLst/>
                <a:cxnLst/>
                <a:rect l="l" t="t" r="r" b="b"/>
                <a:pathLst>
                  <a:path w="3863897" h="1592773" extrusionOk="0">
                    <a:moveTo>
                      <a:pt x="0" y="760986"/>
                    </a:moveTo>
                    <a:lnTo>
                      <a:pt x="1930523" y="0"/>
                    </a:lnTo>
                    <a:lnTo>
                      <a:pt x="3863897" y="761459"/>
                    </a:lnTo>
                    <a:lnTo>
                      <a:pt x="1932024" y="1592773"/>
                    </a:lnTo>
                    <a:lnTo>
                      <a:pt x="0" y="76098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</p:grpSp>
        <p:grpSp>
          <p:nvGrpSpPr>
            <p:cNvPr id="275" name="Google Shape;275;p48"/>
            <p:cNvGrpSpPr/>
            <p:nvPr/>
          </p:nvGrpSpPr>
          <p:grpSpPr>
            <a:xfrm>
              <a:off x="2105088" y="2094914"/>
              <a:ext cx="2916767" cy="1751485"/>
              <a:chOff x="4713817" y="2196099"/>
              <a:chExt cx="2916767" cy="1751485"/>
            </a:xfrm>
          </p:grpSpPr>
          <p:sp>
            <p:nvSpPr>
              <p:cNvPr id="276" name="Google Shape;276;p48"/>
              <p:cNvSpPr/>
              <p:nvPr/>
            </p:nvSpPr>
            <p:spPr>
              <a:xfrm>
                <a:off x="6172200" y="2554817"/>
                <a:ext cx="1458384" cy="1392767"/>
              </a:xfrm>
              <a:custGeom>
                <a:avLst/>
                <a:gdLst/>
                <a:ahLst/>
                <a:cxnLst/>
                <a:rect l="l" t="t" r="r" b="b"/>
                <a:pathLst>
                  <a:path w="689" h="658" extrusionOk="0">
                    <a:moveTo>
                      <a:pt x="345" y="0"/>
                    </a:moveTo>
                    <a:lnTo>
                      <a:pt x="0" y="149"/>
                    </a:lnTo>
                    <a:lnTo>
                      <a:pt x="0" y="658"/>
                    </a:lnTo>
                    <a:lnTo>
                      <a:pt x="689" y="360"/>
                    </a:lnTo>
                    <a:lnTo>
                      <a:pt x="345" y="0"/>
                    </a:lnTo>
                    <a:close/>
                  </a:path>
                </a:pathLst>
              </a:custGeom>
              <a:solidFill>
                <a:srgbClr val="A41648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277" name="Google Shape;277;p48"/>
              <p:cNvSpPr/>
              <p:nvPr/>
            </p:nvSpPr>
            <p:spPr>
              <a:xfrm>
                <a:off x="4713817" y="2554817"/>
                <a:ext cx="1458384" cy="1392767"/>
              </a:xfrm>
              <a:custGeom>
                <a:avLst/>
                <a:gdLst/>
                <a:ahLst/>
                <a:cxnLst/>
                <a:rect l="l" t="t" r="r" b="b"/>
                <a:pathLst>
                  <a:path w="689" h="658" extrusionOk="0">
                    <a:moveTo>
                      <a:pt x="344" y="0"/>
                    </a:moveTo>
                    <a:lnTo>
                      <a:pt x="689" y="149"/>
                    </a:lnTo>
                    <a:lnTo>
                      <a:pt x="689" y="658"/>
                    </a:lnTo>
                    <a:lnTo>
                      <a:pt x="0" y="360"/>
                    </a:lnTo>
                    <a:lnTo>
                      <a:pt x="3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278" name="Google Shape;278;p48"/>
              <p:cNvSpPr/>
              <p:nvPr/>
            </p:nvSpPr>
            <p:spPr>
              <a:xfrm rot="10800000" flipH="1">
                <a:off x="5437496" y="2196099"/>
                <a:ext cx="1475650" cy="676656"/>
              </a:xfrm>
              <a:custGeom>
                <a:avLst/>
                <a:gdLst/>
                <a:ahLst/>
                <a:cxnLst/>
                <a:rect l="l" t="t" r="r" b="b"/>
                <a:pathLst>
                  <a:path w="3863897" h="1592773" extrusionOk="0">
                    <a:moveTo>
                      <a:pt x="0" y="760986"/>
                    </a:moveTo>
                    <a:lnTo>
                      <a:pt x="1930523" y="0"/>
                    </a:lnTo>
                    <a:lnTo>
                      <a:pt x="3863897" y="761459"/>
                    </a:lnTo>
                    <a:lnTo>
                      <a:pt x="1932024" y="1592773"/>
                    </a:lnTo>
                    <a:lnTo>
                      <a:pt x="0" y="760986"/>
                    </a:lnTo>
                    <a:close/>
                  </a:path>
                </a:pathLst>
              </a:custGeom>
              <a:solidFill>
                <a:srgbClr val="FF9FB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</p:grpSp>
        <p:grpSp>
          <p:nvGrpSpPr>
            <p:cNvPr id="279" name="Google Shape;279;p48"/>
            <p:cNvGrpSpPr/>
            <p:nvPr/>
          </p:nvGrpSpPr>
          <p:grpSpPr>
            <a:xfrm>
              <a:off x="2833222" y="1696142"/>
              <a:ext cx="1460500" cy="1079500"/>
              <a:chOff x="5441951" y="1790701"/>
              <a:chExt cx="1460500" cy="1079500"/>
            </a:xfrm>
          </p:grpSpPr>
          <p:sp>
            <p:nvSpPr>
              <p:cNvPr id="280" name="Google Shape;280;p48"/>
              <p:cNvSpPr/>
              <p:nvPr/>
            </p:nvSpPr>
            <p:spPr>
              <a:xfrm>
                <a:off x="6172200" y="1790701"/>
                <a:ext cx="730251" cy="1079500"/>
              </a:xfrm>
              <a:custGeom>
                <a:avLst/>
                <a:gdLst/>
                <a:ahLst/>
                <a:cxnLst/>
                <a:rect l="l" t="t" r="r" b="b"/>
                <a:pathLst>
                  <a:path w="345" h="510" extrusionOk="0">
                    <a:moveTo>
                      <a:pt x="0" y="0"/>
                    </a:moveTo>
                    <a:lnTo>
                      <a:pt x="0" y="510"/>
                    </a:lnTo>
                    <a:lnTo>
                      <a:pt x="345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B081E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281" name="Google Shape;281;p48"/>
              <p:cNvSpPr/>
              <p:nvPr/>
            </p:nvSpPr>
            <p:spPr>
              <a:xfrm>
                <a:off x="5441951" y="1790701"/>
                <a:ext cx="730251" cy="1079500"/>
              </a:xfrm>
              <a:custGeom>
                <a:avLst/>
                <a:gdLst/>
                <a:ahLst/>
                <a:cxnLst/>
                <a:rect l="l" t="t" r="r" b="b"/>
                <a:pathLst>
                  <a:path w="345" h="510" extrusionOk="0">
                    <a:moveTo>
                      <a:pt x="345" y="0"/>
                    </a:moveTo>
                    <a:lnTo>
                      <a:pt x="345" y="510"/>
                    </a:lnTo>
                    <a:lnTo>
                      <a:pt x="0" y="361"/>
                    </a:lnTo>
                    <a:lnTo>
                      <a:pt x="34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</p:grpSp>
      </p:grpSp>
      <p:sp>
        <p:nvSpPr>
          <p:cNvPr id="2" name="Google Shape;268;p48">
            <a:extLst>
              <a:ext uri="{FF2B5EF4-FFF2-40B4-BE49-F238E27FC236}">
                <a16:creationId xmlns:a16="http://schemas.microsoft.com/office/drawing/2014/main" id="{29E44BFF-5CE9-E2CE-2576-5CFD271917BB}"/>
              </a:ext>
            </a:extLst>
          </p:cNvPr>
          <p:cNvSpPr/>
          <p:nvPr/>
        </p:nvSpPr>
        <p:spPr>
          <a:xfrm>
            <a:off x="3255240" y="3274642"/>
            <a:ext cx="6190292" cy="925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07010" indent="-194945">
              <a:lnSpc>
                <a:spcPct val="100000"/>
              </a:lnSpc>
              <a:spcBef>
                <a:spcPts val="380"/>
              </a:spcBef>
              <a:buClr>
                <a:srgbClr val="FD4646"/>
              </a:buClr>
              <a:buChar char="•"/>
              <a:tabLst>
                <a:tab pos="207645" algn="l"/>
              </a:tabLst>
            </a:pPr>
            <a:r>
              <a:rPr lang="en-US" sz="2000" spc="-5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Score Card Models</a:t>
            </a:r>
            <a:endParaRPr lang="en-US" sz="20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07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8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</a:pPr>
            <a:r>
              <a:rPr lang="en-US" dirty="0"/>
              <a:t>Score card Models</a:t>
            </a:r>
            <a:endParaRPr sz="3200" b="0" i="0" u="none" strike="noStrike" cap="none" dirty="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1690" name="Google Shape;1690;p80"/>
          <p:cNvCxnSpPr/>
          <p:nvPr/>
        </p:nvCxnSpPr>
        <p:spPr>
          <a:xfrm>
            <a:off x="3610984" y="3273486"/>
            <a:ext cx="6433969" cy="0"/>
          </a:xfrm>
          <a:prstGeom prst="straightConnector1">
            <a:avLst/>
          </a:prstGeom>
          <a:noFill/>
          <a:ln w="9525" cap="flat" cmpd="sng">
            <a:solidFill>
              <a:srgbClr val="0E0E0E">
                <a:alpha val="4980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93" name="Google Shape;1693;p80"/>
          <p:cNvCxnSpPr/>
          <p:nvPr/>
        </p:nvCxnSpPr>
        <p:spPr>
          <a:xfrm>
            <a:off x="4579669" y="5236710"/>
            <a:ext cx="5465284" cy="0"/>
          </a:xfrm>
          <a:prstGeom prst="straightConnector1">
            <a:avLst/>
          </a:prstGeom>
          <a:noFill/>
          <a:ln w="9525" cap="flat" cmpd="sng">
            <a:solidFill>
              <a:srgbClr val="0E0E0E">
                <a:alpha val="4980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48139B6-18DE-EEBC-7BBF-F021289B1598}"/>
              </a:ext>
            </a:extLst>
          </p:cNvPr>
          <p:cNvSpPr txBox="1"/>
          <p:nvPr/>
        </p:nvSpPr>
        <p:spPr>
          <a:xfrm>
            <a:off x="1197204" y="1621289"/>
            <a:ext cx="939852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chemeClr val="tx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Scorecards are mathematical models that are calculated based on set of conditions and combiner score</a:t>
            </a:r>
          </a:p>
          <a:p>
            <a:pPr algn="l"/>
            <a:endParaRPr lang="en-US" sz="20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r>
              <a:rPr lang="en-US" sz="2000" b="0" i="0" dirty="0">
                <a:solidFill>
                  <a:schemeClr val="tx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Scorecard = CONDITIONS + COMBINER.</a:t>
            </a:r>
          </a:p>
          <a:p>
            <a:pPr algn="l"/>
            <a:endParaRPr lang="en-US" sz="2000" b="0" i="0" dirty="0">
              <a:solidFill>
                <a:schemeClr val="tx1"/>
              </a:solidFill>
              <a:effectLst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r>
              <a:rPr lang="en-US" sz="2000" b="0" i="0" dirty="0">
                <a:solidFill>
                  <a:schemeClr val="tx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Scorecard rules are referenced in decision strategies through the scorecard component. Learn how to create scorecard-specific rules to derive decision results from several factors.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These conditions are customer properties or expression based on properties.</a:t>
            </a:r>
          </a:p>
          <a:p>
            <a:pPr algn="l"/>
            <a:r>
              <a:rPr lang="en-US" sz="2000" b="0" i="0" dirty="0">
                <a:solidFill>
                  <a:schemeClr val="tx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Output o</a:t>
            </a:r>
            <a:r>
              <a:rPr lang="en-US" sz="20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 score card =Raw Score &amp; Segment Result</a:t>
            </a:r>
            <a:endParaRPr lang="en-US" sz="2000" b="0" i="0" dirty="0">
              <a:solidFill>
                <a:schemeClr val="tx1"/>
              </a:solidFill>
              <a:effectLst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br>
              <a:rPr lang="en-US" sz="20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endParaRPr lang="en-IN" sz="20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8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</a:pPr>
            <a:r>
              <a:rPr lang="en-US" dirty="0"/>
              <a:t>Score card  Models - Creation</a:t>
            </a:r>
            <a:endParaRPr sz="3200" b="0" i="0" u="none" strike="noStrike" cap="none" dirty="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1690" name="Google Shape;1690;p80"/>
          <p:cNvCxnSpPr/>
          <p:nvPr/>
        </p:nvCxnSpPr>
        <p:spPr>
          <a:xfrm>
            <a:off x="3610984" y="3273486"/>
            <a:ext cx="6433969" cy="0"/>
          </a:xfrm>
          <a:prstGeom prst="straightConnector1">
            <a:avLst/>
          </a:prstGeom>
          <a:noFill/>
          <a:ln w="9525" cap="flat" cmpd="sng">
            <a:solidFill>
              <a:srgbClr val="0E0E0E">
                <a:alpha val="4980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93" name="Google Shape;1693;p80"/>
          <p:cNvCxnSpPr/>
          <p:nvPr/>
        </p:nvCxnSpPr>
        <p:spPr>
          <a:xfrm>
            <a:off x="4579669" y="5236710"/>
            <a:ext cx="5465284" cy="0"/>
          </a:xfrm>
          <a:prstGeom prst="straightConnector1">
            <a:avLst/>
          </a:prstGeom>
          <a:noFill/>
          <a:ln w="9525" cap="flat" cmpd="sng">
            <a:solidFill>
              <a:srgbClr val="0E0E0E">
                <a:alpha val="4980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48139B6-18DE-EEBC-7BBF-F021289B1598}"/>
              </a:ext>
            </a:extLst>
          </p:cNvPr>
          <p:cNvSpPr txBox="1"/>
          <p:nvPr/>
        </p:nvSpPr>
        <p:spPr>
          <a:xfrm>
            <a:off x="1517715" y="1621289"/>
            <a:ext cx="907801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chemeClr val="tx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The bank wants to automate the credit card requests process by analyzing a customer's credit score based on customer profile information and categorizing it into the right credit score level using a scorecard.</a:t>
            </a:r>
          </a:p>
          <a:p>
            <a:pPr algn="l"/>
            <a:endParaRPr lang="en-US" sz="20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Now, lets say the bank defined the credit score levels as HIGH, LOW, MEDIUM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Business also defines a range between which this level is defined.</a:t>
            </a:r>
          </a:p>
          <a:p>
            <a:pPr algn="l"/>
            <a:endParaRPr lang="en-US" sz="20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LOW – Not qualified for low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MEDIUM – Need manager approval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HIGH – Instantly eligible for CREDIT CARD.</a:t>
            </a:r>
            <a:endParaRPr lang="en-IN" sz="20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888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8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</a:pPr>
            <a:r>
              <a:rPr lang="en-US" dirty="0"/>
              <a:t>Score Card Models</a:t>
            </a:r>
            <a:endParaRPr sz="3200" b="0" i="0" u="none" strike="noStrike" cap="none" dirty="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1690" name="Google Shape;1690;p80"/>
          <p:cNvCxnSpPr/>
          <p:nvPr/>
        </p:nvCxnSpPr>
        <p:spPr>
          <a:xfrm>
            <a:off x="3610984" y="3273486"/>
            <a:ext cx="6433969" cy="0"/>
          </a:xfrm>
          <a:prstGeom prst="straightConnector1">
            <a:avLst/>
          </a:prstGeom>
          <a:noFill/>
          <a:ln w="9525" cap="flat" cmpd="sng">
            <a:solidFill>
              <a:srgbClr val="0E0E0E">
                <a:alpha val="4980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93" name="Google Shape;1693;p80"/>
          <p:cNvCxnSpPr/>
          <p:nvPr/>
        </p:nvCxnSpPr>
        <p:spPr>
          <a:xfrm>
            <a:off x="4579669" y="5236710"/>
            <a:ext cx="5465284" cy="0"/>
          </a:xfrm>
          <a:prstGeom prst="straightConnector1">
            <a:avLst/>
          </a:prstGeom>
          <a:noFill/>
          <a:ln w="9525" cap="flat" cmpd="sng">
            <a:solidFill>
              <a:srgbClr val="0E0E0E">
                <a:alpha val="4980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48139B6-18DE-EEBC-7BBF-F021289B1598}"/>
              </a:ext>
            </a:extLst>
          </p:cNvPr>
          <p:cNvSpPr txBox="1"/>
          <p:nvPr/>
        </p:nvSpPr>
        <p:spPr>
          <a:xfrm>
            <a:off x="1517715" y="1621289"/>
            <a:ext cx="907801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dirty="0" err="1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Inorder</a:t>
            </a:r>
            <a:r>
              <a:rPr lang="en-US" sz="16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calculate the credit score, the business defines the predictors or the conditions based on which we define the credit score.</a:t>
            </a:r>
          </a:p>
          <a:p>
            <a:pPr algn="l"/>
            <a:endParaRPr lang="en-US" sz="16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Let us say the 3 main factors or conditions for calculating these are </a:t>
            </a:r>
          </a:p>
          <a:p>
            <a:pPr marL="342900" indent="-342900" algn="l"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Age</a:t>
            </a:r>
          </a:p>
          <a:p>
            <a:pPr marL="342900" indent="-342900" algn="l"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Income</a:t>
            </a:r>
          </a:p>
          <a:p>
            <a:pPr marL="342900" indent="-342900" algn="l">
              <a:buAutoNum type="arabicPeriod"/>
            </a:pPr>
            <a:r>
              <a:rPr lang="en-US" sz="1600" dirty="0" err="1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HasCards</a:t>
            </a:r>
            <a:r>
              <a:rPr lang="en-US" sz="16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  <a:p>
            <a:pPr marL="342900" indent="-342900" algn="l">
              <a:buAutoNum type="arabicPeriod"/>
            </a:pPr>
            <a:endParaRPr lang="en-US" sz="16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Let us understand the business criteria for the above conditions and derive the score.</a:t>
            </a:r>
            <a:endParaRPr lang="en-IN" sz="16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752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8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</a:pPr>
            <a:r>
              <a:rPr lang="en-US" dirty="0"/>
              <a:t>Score card example</a:t>
            </a:r>
            <a:endParaRPr sz="3200" b="0" i="0" u="none" strike="noStrike" cap="none" dirty="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1690" name="Google Shape;1690;p80"/>
          <p:cNvCxnSpPr/>
          <p:nvPr/>
        </p:nvCxnSpPr>
        <p:spPr>
          <a:xfrm>
            <a:off x="3610984" y="3273486"/>
            <a:ext cx="6433969" cy="0"/>
          </a:xfrm>
          <a:prstGeom prst="straightConnector1">
            <a:avLst/>
          </a:prstGeom>
          <a:noFill/>
          <a:ln w="9525" cap="flat" cmpd="sng">
            <a:solidFill>
              <a:srgbClr val="0E0E0E">
                <a:alpha val="4980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93" name="Google Shape;1693;p80"/>
          <p:cNvCxnSpPr/>
          <p:nvPr/>
        </p:nvCxnSpPr>
        <p:spPr>
          <a:xfrm>
            <a:off x="4579669" y="5236710"/>
            <a:ext cx="5465284" cy="0"/>
          </a:xfrm>
          <a:prstGeom prst="straightConnector1">
            <a:avLst/>
          </a:prstGeom>
          <a:noFill/>
          <a:ln w="9525" cap="flat" cmpd="sng">
            <a:solidFill>
              <a:srgbClr val="0E0E0E">
                <a:alpha val="4980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48139B6-18DE-EEBC-7BBF-F021289B1598}"/>
              </a:ext>
            </a:extLst>
          </p:cNvPr>
          <p:cNvSpPr txBox="1"/>
          <p:nvPr/>
        </p:nvSpPr>
        <p:spPr>
          <a:xfrm>
            <a:off x="1253765" y="1310262"/>
            <a:ext cx="9341963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 dirty="0">
                <a:solidFill>
                  <a:schemeClr val="tx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x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If the age is between 18 – 30 , A Score of 60 is assigned.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If age 30-50, score is 80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If the age is between 50 – 60, A Score of 30 is assigned</a:t>
            </a:r>
          </a:p>
          <a:p>
            <a:pPr algn="l"/>
            <a:endParaRPr lang="en-US" sz="14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r>
              <a:rPr lang="en-US" sz="14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If the income is 50k above, A Score of 80 is assigned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If the income is between 30k – 50k, A score of 60 is assigned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If the income is less than 30k, A Score of 30 is assigned.</a:t>
            </a:r>
          </a:p>
          <a:p>
            <a:pPr algn="l"/>
            <a:endParaRPr lang="en-US" sz="14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r>
              <a:rPr lang="en-US" sz="14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If the </a:t>
            </a:r>
            <a:r>
              <a:rPr lang="en-US" sz="1400" dirty="0" err="1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hascards</a:t>
            </a:r>
            <a:r>
              <a:rPr lang="en-US" sz="14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= yes , A Score of 30 is assigned.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If the </a:t>
            </a:r>
            <a:r>
              <a:rPr lang="en-US" sz="1400" dirty="0" err="1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hascards</a:t>
            </a:r>
            <a:r>
              <a:rPr lang="en-US" sz="14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= no, A Score of 80 is assigned</a:t>
            </a:r>
          </a:p>
        </p:txBody>
      </p:sp>
    </p:spTree>
    <p:extLst>
      <p:ext uri="{BB962C8B-B14F-4D97-AF65-F5344CB8AC3E}">
        <p14:creationId xmlns:p14="http://schemas.microsoft.com/office/powerpoint/2010/main" val="2039208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80"/>
          <p:cNvSpPr txBox="1">
            <a:spLocks noGrp="1"/>
          </p:cNvSpPr>
          <p:nvPr>
            <p:ph type="title"/>
          </p:nvPr>
        </p:nvSpPr>
        <p:spPr>
          <a:xfrm>
            <a:off x="838200" y="39340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</a:pPr>
            <a:r>
              <a:rPr lang="en-US" dirty="0"/>
              <a:t>Score card Model</a:t>
            </a:r>
            <a:endParaRPr sz="3200" b="0" i="0" u="none" strike="noStrike" cap="none" dirty="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1690" name="Google Shape;1690;p80"/>
          <p:cNvCxnSpPr/>
          <p:nvPr/>
        </p:nvCxnSpPr>
        <p:spPr>
          <a:xfrm>
            <a:off x="3610984" y="3273486"/>
            <a:ext cx="6433969" cy="0"/>
          </a:xfrm>
          <a:prstGeom prst="straightConnector1">
            <a:avLst/>
          </a:prstGeom>
          <a:noFill/>
          <a:ln w="9525" cap="flat" cmpd="sng">
            <a:solidFill>
              <a:srgbClr val="0E0E0E">
                <a:alpha val="4980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93" name="Google Shape;1693;p80"/>
          <p:cNvCxnSpPr/>
          <p:nvPr/>
        </p:nvCxnSpPr>
        <p:spPr>
          <a:xfrm>
            <a:off x="4579669" y="5236710"/>
            <a:ext cx="5465284" cy="0"/>
          </a:xfrm>
          <a:prstGeom prst="straightConnector1">
            <a:avLst/>
          </a:prstGeom>
          <a:noFill/>
          <a:ln w="9525" cap="flat" cmpd="sng">
            <a:solidFill>
              <a:srgbClr val="0E0E0E">
                <a:alpha val="4980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48139B6-18DE-EEBC-7BBF-F021289B1598}"/>
              </a:ext>
            </a:extLst>
          </p:cNvPr>
          <p:cNvSpPr txBox="1"/>
          <p:nvPr/>
        </p:nvSpPr>
        <p:spPr>
          <a:xfrm>
            <a:off x="838200" y="1225486"/>
            <a:ext cx="997434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Now the Bank provides a chart for the credit score level and their respective ranges.</a:t>
            </a:r>
          </a:p>
          <a:p>
            <a:pPr algn="l"/>
            <a:endParaRPr lang="en-IN" sz="18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r>
              <a:rPr lang="en-IN" sz="18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HIGH -  &gt; 200 – Instantly Eligible</a:t>
            </a:r>
          </a:p>
          <a:p>
            <a:pPr algn="l"/>
            <a:r>
              <a:rPr lang="en-IN" sz="18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MEDIUM – 150 – 200 – Approval Required</a:t>
            </a:r>
          </a:p>
          <a:p>
            <a:pPr algn="l"/>
            <a:r>
              <a:rPr lang="en-IN" sz="18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LOW - &lt; 150  - Not Qualified</a:t>
            </a:r>
          </a:p>
          <a:p>
            <a:pPr algn="l"/>
            <a:endParaRPr lang="en-IN" sz="18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r>
              <a:rPr lang="en-IN" sz="18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Lets say a customer with age 40, income of 50k per month and account type as gold</a:t>
            </a:r>
          </a:p>
          <a:p>
            <a:pPr algn="l"/>
            <a:r>
              <a:rPr lang="en-IN" sz="18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Falls as = 80+60+60 = 200 = MEDIUM – So it goes to approval after customer applies loan. Now the credit score is 200 and Segment result is Approval Required.</a:t>
            </a:r>
          </a:p>
        </p:txBody>
      </p:sp>
    </p:spTree>
    <p:extLst>
      <p:ext uri="{BB962C8B-B14F-4D97-AF65-F5344CB8AC3E}">
        <p14:creationId xmlns:p14="http://schemas.microsoft.com/office/powerpoint/2010/main" val="1841209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90" name="Google Shape;1690;p80"/>
          <p:cNvCxnSpPr/>
          <p:nvPr/>
        </p:nvCxnSpPr>
        <p:spPr>
          <a:xfrm>
            <a:off x="3610984" y="3273486"/>
            <a:ext cx="6433969" cy="0"/>
          </a:xfrm>
          <a:prstGeom prst="straightConnector1">
            <a:avLst/>
          </a:prstGeom>
          <a:noFill/>
          <a:ln w="9525" cap="flat" cmpd="sng">
            <a:solidFill>
              <a:srgbClr val="0E0E0E">
                <a:alpha val="4980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93" name="Google Shape;1693;p80"/>
          <p:cNvCxnSpPr/>
          <p:nvPr/>
        </p:nvCxnSpPr>
        <p:spPr>
          <a:xfrm>
            <a:off x="4579669" y="5236710"/>
            <a:ext cx="5465284" cy="0"/>
          </a:xfrm>
          <a:prstGeom prst="straightConnector1">
            <a:avLst/>
          </a:prstGeom>
          <a:noFill/>
          <a:ln w="9525" cap="flat" cmpd="sng">
            <a:solidFill>
              <a:srgbClr val="0E0E0E">
                <a:alpha val="4980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60292C34-A00C-D0F6-0C29-104C3E838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93AC1A-0962-43A2-9293-D17C54DAD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949" y="1091818"/>
            <a:ext cx="7890102" cy="467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113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8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</a:pPr>
            <a:r>
              <a:rPr lang="en-US" sz="3200" b="0" i="0" u="none" strike="noStrike" cap="none" dirty="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Score Card Results</a:t>
            </a:r>
            <a:endParaRPr sz="3200" b="0" i="0" u="none" strike="noStrike" cap="none" dirty="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1690" name="Google Shape;1690;p80"/>
          <p:cNvCxnSpPr/>
          <p:nvPr/>
        </p:nvCxnSpPr>
        <p:spPr>
          <a:xfrm>
            <a:off x="3610984" y="3273486"/>
            <a:ext cx="6433969" cy="0"/>
          </a:xfrm>
          <a:prstGeom prst="straightConnector1">
            <a:avLst/>
          </a:prstGeom>
          <a:noFill/>
          <a:ln w="9525" cap="flat" cmpd="sng">
            <a:solidFill>
              <a:srgbClr val="0E0E0E">
                <a:alpha val="4980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93" name="Google Shape;1693;p80"/>
          <p:cNvCxnSpPr/>
          <p:nvPr/>
        </p:nvCxnSpPr>
        <p:spPr>
          <a:xfrm>
            <a:off x="4579669" y="5236710"/>
            <a:ext cx="5465284" cy="0"/>
          </a:xfrm>
          <a:prstGeom prst="straightConnector1">
            <a:avLst/>
          </a:prstGeom>
          <a:noFill/>
          <a:ln w="9525" cap="flat" cmpd="sng">
            <a:solidFill>
              <a:srgbClr val="0E0E0E">
                <a:alpha val="4980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C873758-F3B3-481D-81CC-AA2616E08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343647"/>
            <a:ext cx="9144000" cy="417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65606"/>
      </p:ext>
    </p:extLst>
  </p:cSld>
  <p:clrMapOvr>
    <a:masterClrMapping/>
  </p:clrMapOvr>
</p:sld>
</file>

<file path=ppt/theme/theme1.xml><?xml version="1.0" encoding="utf-8"?>
<a:theme xmlns:a="http://schemas.openxmlformats.org/drawingml/2006/main" name="Colour Background">
  <a:themeElements>
    <a:clrScheme name="ROTE">
      <a:dk1>
        <a:srgbClr val="FFFFFF"/>
      </a:dk1>
      <a:lt1>
        <a:srgbClr val="1C1C1C"/>
      </a:lt1>
      <a:dk2>
        <a:srgbClr val="FFFFFF"/>
      </a:dk2>
      <a:lt2>
        <a:srgbClr val="1C1C1C"/>
      </a:lt2>
      <a:accent1>
        <a:srgbClr val="650C29"/>
      </a:accent1>
      <a:accent2>
        <a:srgbClr val="981441"/>
      </a:accent2>
      <a:accent3>
        <a:srgbClr val="BA1A51"/>
      </a:accent3>
      <a:accent4>
        <a:srgbClr val="DC1E60"/>
      </a:accent4>
      <a:accent5>
        <a:srgbClr val="FF627F"/>
      </a:accent5>
      <a:accent6>
        <a:srgbClr val="FF97BB"/>
      </a:accent6>
      <a:hlink>
        <a:srgbClr val="67A8F3"/>
      </a:hlink>
      <a:folHlink>
        <a:srgbClr val="FF03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tamu Master">
  <a:themeElements>
    <a:clrScheme name="ROTE">
      <a:dk1>
        <a:srgbClr val="FFFFFF"/>
      </a:dk1>
      <a:lt1>
        <a:srgbClr val="1C1C1C"/>
      </a:lt1>
      <a:dk2>
        <a:srgbClr val="FFFFFF"/>
      </a:dk2>
      <a:lt2>
        <a:srgbClr val="1C1C1C"/>
      </a:lt2>
      <a:accent1>
        <a:srgbClr val="650C29"/>
      </a:accent1>
      <a:accent2>
        <a:srgbClr val="981441"/>
      </a:accent2>
      <a:accent3>
        <a:srgbClr val="BA1A51"/>
      </a:accent3>
      <a:accent4>
        <a:srgbClr val="DC1E60"/>
      </a:accent4>
      <a:accent5>
        <a:srgbClr val="FF627F"/>
      </a:accent5>
      <a:accent6>
        <a:srgbClr val="FF97BB"/>
      </a:accent6>
      <a:hlink>
        <a:srgbClr val="67A8F3"/>
      </a:hlink>
      <a:folHlink>
        <a:srgbClr val="FF03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537</Words>
  <Application>Microsoft Office PowerPoint</Application>
  <PresentationFormat>Widescreen</PresentationFormat>
  <Paragraphs>66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Open Sans Light</vt:lpstr>
      <vt:lpstr>Open Sans</vt:lpstr>
      <vt:lpstr>Arial</vt:lpstr>
      <vt:lpstr>Lato Black</vt:lpstr>
      <vt:lpstr>Colour Background</vt:lpstr>
      <vt:lpstr>Matamu Master</vt:lpstr>
      <vt:lpstr>PowerPoint Presentation</vt:lpstr>
      <vt:lpstr>PowerPoint Presentation</vt:lpstr>
      <vt:lpstr>Score card Models</vt:lpstr>
      <vt:lpstr>Score card  Models - Creation</vt:lpstr>
      <vt:lpstr>Score Card Models</vt:lpstr>
      <vt:lpstr>Score card example</vt:lpstr>
      <vt:lpstr>Score card Model</vt:lpstr>
      <vt:lpstr>PowerPoint Presentation</vt:lpstr>
      <vt:lpstr>Score Card Results</vt:lpstr>
      <vt:lpstr>Run Strategy</vt:lpstr>
      <vt:lpstr>Score card result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Kiran Chitmalla</dc:creator>
  <cp:lastModifiedBy>Kiran Chitmalla</cp:lastModifiedBy>
  <cp:revision>114</cp:revision>
  <dcterms:modified xsi:type="dcterms:W3CDTF">2023-12-30T16:01:27Z</dcterms:modified>
</cp:coreProperties>
</file>