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14"/>
  </p:notesMasterIdLst>
  <p:handoutMasterIdLst>
    <p:handoutMasterId r:id="rId15"/>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5CF8560-E20C-0B27-DCE7-7561A1DE58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5109F902-9E4D-612B-1335-4AF0CF4398B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E2523D2-6E4E-4DAD-8BDC-EC7C7ABBB06A}" type="datetimeFigureOut">
              <a:rPr lang="en-IN" smtClean="0"/>
              <a:t>24-04-2024</a:t>
            </a:fld>
            <a:endParaRPr lang="en-IN"/>
          </a:p>
        </p:txBody>
      </p:sp>
      <p:sp>
        <p:nvSpPr>
          <p:cNvPr id="4" name="Footer Placeholder 3">
            <a:extLst>
              <a:ext uri="{FF2B5EF4-FFF2-40B4-BE49-F238E27FC236}">
                <a16:creationId xmlns:a16="http://schemas.microsoft.com/office/drawing/2014/main" id="{A095D5E0-979B-A331-A9B6-61714ACBA4D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85BB5C4C-6118-9E12-D6DA-FD738328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80C182E-FEE8-412F-890F-44038B1E596C}" type="slidenum">
              <a:rPr lang="en-IN" smtClean="0"/>
              <a:t>‹#›</a:t>
            </a:fld>
            <a:endParaRPr lang="en-IN"/>
          </a:p>
        </p:txBody>
      </p:sp>
    </p:spTree>
    <p:extLst>
      <p:ext uri="{BB962C8B-B14F-4D97-AF65-F5344CB8AC3E}">
        <p14:creationId xmlns:p14="http://schemas.microsoft.com/office/powerpoint/2010/main" val="1894268178"/>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E0782E-5C01-413C-8734-C3D86D05AD3B}" type="datetimeFigureOut">
              <a:rPr lang="en-IN" smtClean="0"/>
              <a:t>24-04-2024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0598CA-814D-436E-BAC4-8D555C39982A}" type="slidenum">
              <a:rPr lang="en-IN" smtClean="0"/>
              <a:t>‹#›</a:t>
            </a:fld>
            <a:endParaRPr lang="en-IN"/>
          </a:p>
        </p:txBody>
      </p:sp>
    </p:spTree>
    <p:extLst>
      <p:ext uri="{BB962C8B-B14F-4D97-AF65-F5344CB8AC3E}">
        <p14:creationId xmlns:p14="http://schemas.microsoft.com/office/powerpoint/2010/main" val="3472944464"/>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a:p>
        </p:txBody>
      </p:sp>
      <p:sp>
        <p:nvSpPr>
          <p:cNvPr id="5" name="Slide Number Placeholder 4"/>
          <p:cNvSpPr>
            <a:spLocks noGrp="1"/>
          </p:cNvSpPr>
          <p:nvPr>
            <p:ph type="sldNum" sz="quarter" idx="5"/>
          </p:nvPr>
        </p:nvSpPr>
        <p:spPr/>
        <p:txBody>
          <a:bodyPr/>
          <a:lstStyle/>
          <a:p>
            <a:fld id="{FB0598CA-814D-436E-BAC4-8D555C39982A}" type="slidenum">
              <a:rPr lang="en-IN" smtClean="0"/>
              <a:t>11</a:t>
            </a:fld>
            <a:endParaRPr lang="en-IN"/>
          </a:p>
        </p:txBody>
      </p:sp>
    </p:spTree>
    <p:extLst>
      <p:ext uri="{BB962C8B-B14F-4D97-AF65-F5344CB8AC3E}">
        <p14:creationId xmlns:p14="http://schemas.microsoft.com/office/powerpoint/2010/main" val="140769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6E489-35A2-E578-1519-FF979E6610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7D4AC0F-B784-3304-2ABF-D014C05BF8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920690F-2AA0-B13B-3AA6-AEB1633DE3ED}"/>
              </a:ext>
            </a:extLst>
          </p:cNvPr>
          <p:cNvSpPr>
            <a:spLocks noGrp="1"/>
          </p:cNvSpPr>
          <p:nvPr>
            <p:ph type="dt" sz="half" idx="10"/>
          </p:nvPr>
        </p:nvSpPr>
        <p:spPr/>
        <p:txBody>
          <a:bodyPr/>
          <a:lstStyle/>
          <a:p>
            <a:fld id="{2ED4C120-E90D-412C-96D9-107FECC445FF}" type="datetime1">
              <a:rPr lang="en-IN" smtClean="0"/>
              <a:t>24-04-2024</a:t>
            </a:fld>
            <a:endParaRPr lang="en-IN"/>
          </a:p>
        </p:txBody>
      </p:sp>
      <p:sp>
        <p:nvSpPr>
          <p:cNvPr id="5" name="Footer Placeholder 4">
            <a:extLst>
              <a:ext uri="{FF2B5EF4-FFF2-40B4-BE49-F238E27FC236}">
                <a16:creationId xmlns:a16="http://schemas.microsoft.com/office/drawing/2014/main" id="{F097E930-B8EA-FD7A-2527-0CDAF284F3C6}"/>
              </a:ext>
            </a:extLst>
          </p:cNvPr>
          <p:cNvSpPr>
            <a:spLocks noGrp="1"/>
          </p:cNvSpPr>
          <p:nvPr>
            <p:ph type="ftr" sz="quarter" idx="11"/>
          </p:nvPr>
        </p:nvSpPr>
        <p:spPr/>
        <p:txBody>
          <a:bodyPr/>
          <a:lstStyle/>
          <a:p>
            <a:r>
              <a:rPr lang="en-US"/>
              <a:t>©All Rights Reserved, Elite Study Group</a:t>
            </a:r>
            <a:endParaRPr lang="en-IN"/>
          </a:p>
        </p:txBody>
      </p:sp>
      <p:sp>
        <p:nvSpPr>
          <p:cNvPr id="6" name="Slide Number Placeholder 5">
            <a:extLst>
              <a:ext uri="{FF2B5EF4-FFF2-40B4-BE49-F238E27FC236}">
                <a16:creationId xmlns:a16="http://schemas.microsoft.com/office/drawing/2014/main" id="{6FFD057F-1976-B4DF-A9F0-C4BED5BE2E5B}"/>
              </a:ext>
            </a:extLst>
          </p:cNvPr>
          <p:cNvSpPr>
            <a:spLocks noGrp="1"/>
          </p:cNvSpPr>
          <p:nvPr>
            <p:ph type="sldNum" sz="quarter" idx="12"/>
          </p:nvPr>
        </p:nvSpPr>
        <p:spPr/>
        <p:txBody>
          <a:bodyPr/>
          <a:lstStyle/>
          <a:p>
            <a:fld id="{BE0B9F67-4C3D-480D-BD60-A0BB1AA23931}" type="slidenum">
              <a:rPr lang="en-IN" smtClean="0"/>
              <a:t>‹#›</a:t>
            </a:fld>
            <a:endParaRPr lang="en-IN"/>
          </a:p>
        </p:txBody>
      </p:sp>
    </p:spTree>
    <p:extLst>
      <p:ext uri="{BB962C8B-B14F-4D97-AF65-F5344CB8AC3E}">
        <p14:creationId xmlns:p14="http://schemas.microsoft.com/office/powerpoint/2010/main" val="1209029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05D4A-EBDC-DA32-AABC-5E4227667E6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E45BB0E-DAF4-C1BD-98B0-8286F47EEE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56B115-A8DF-61DE-7A79-70465F40B93C}"/>
              </a:ext>
            </a:extLst>
          </p:cNvPr>
          <p:cNvSpPr>
            <a:spLocks noGrp="1"/>
          </p:cNvSpPr>
          <p:nvPr>
            <p:ph type="dt" sz="half" idx="10"/>
          </p:nvPr>
        </p:nvSpPr>
        <p:spPr/>
        <p:txBody>
          <a:bodyPr/>
          <a:lstStyle/>
          <a:p>
            <a:fld id="{5002A500-6336-4050-A5A2-0990F0CD794C}" type="datetime1">
              <a:rPr lang="en-IN" smtClean="0"/>
              <a:t>24-04-2024</a:t>
            </a:fld>
            <a:endParaRPr lang="en-IN"/>
          </a:p>
        </p:txBody>
      </p:sp>
      <p:sp>
        <p:nvSpPr>
          <p:cNvPr id="5" name="Footer Placeholder 4">
            <a:extLst>
              <a:ext uri="{FF2B5EF4-FFF2-40B4-BE49-F238E27FC236}">
                <a16:creationId xmlns:a16="http://schemas.microsoft.com/office/drawing/2014/main" id="{BFA58E9D-C262-E636-A63C-1E149B3831E1}"/>
              </a:ext>
            </a:extLst>
          </p:cNvPr>
          <p:cNvSpPr>
            <a:spLocks noGrp="1"/>
          </p:cNvSpPr>
          <p:nvPr>
            <p:ph type="ftr" sz="quarter" idx="11"/>
          </p:nvPr>
        </p:nvSpPr>
        <p:spPr/>
        <p:txBody>
          <a:bodyPr/>
          <a:lstStyle/>
          <a:p>
            <a:r>
              <a:rPr lang="en-US"/>
              <a:t>©All Rights Reserved, Elite Study Group</a:t>
            </a:r>
            <a:endParaRPr lang="en-IN"/>
          </a:p>
        </p:txBody>
      </p:sp>
      <p:sp>
        <p:nvSpPr>
          <p:cNvPr id="6" name="Slide Number Placeholder 5">
            <a:extLst>
              <a:ext uri="{FF2B5EF4-FFF2-40B4-BE49-F238E27FC236}">
                <a16:creationId xmlns:a16="http://schemas.microsoft.com/office/drawing/2014/main" id="{DA759031-2501-F2C3-6F64-9D9A5B7C3268}"/>
              </a:ext>
            </a:extLst>
          </p:cNvPr>
          <p:cNvSpPr>
            <a:spLocks noGrp="1"/>
          </p:cNvSpPr>
          <p:nvPr>
            <p:ph type="sldNum" sz="quarter" idx="12"/>
          </p:nvPr>
        </p:nvSpPr>
        <p:spPr/>
        <p:txBody>
          <a:bodyPr/>
          <a:lstStyle/>
          <a:p>
            <a:fld id="{BE0B9F67-4C3D-480D-BD60-A0BB1AA23931}" type="slidenum">
              <a:rPr lang="en-IN" smtClean="0"/>
              <a:t>‹#›</a:t>
            </a:fld>
            <a:endParaRPr lang="en-IN"/>
          </a:p>
        </p:txBody>
      </p:sp>
    </p:spTree>
    <p:extLst>
      <p:ext uri="{BB962C8B-B14F-4D97-AF65-F5344CB8AC3E}">
        <p14:creationId xmlns:p14="http://schemas.microsoft.com/office/powerpoint/2010/main" val="69836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DF69AE-93B9-2F5A-A2CC-32ACCB46A32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A2982F1-AB8A-A154-64B1-41A5DFAA3DB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CF39E6-C28D-CFCC-A0E0-F4382BA04E94}"/>
              </a:ext>
            </a:extLst>
          </p:cNvPr>
          <p:cNvSpPr>
            <a:spLocks noGrp="1"/>
          </p:cNvSpPr>
          <p:nvPr>
            <p:ph type="dt" sz="half" idx="10"/>
          </p:nvPr>
        </p:nvSpPr>
        <p:spPr/>
        <p:txBody>
          <a:bodyPr/>
          <a:lstStyle/>
          <a:p>
            <a:fld id="{7891BCC5-D766-4DEE-96DC-7EBEBC97BB62}" type="datetime1">
              <a:rPr lang="en-IN" smtClean="0"/>
              <a:t>24-04-2024</a:t>
            </a:fld>
            <a:endParaRPr lang="en-IN"/>
          </a:p>
        </p:txBody>
      </p:sp>
      <p:sp>
        <p:nvSpPr>
          <p:cNvPr id="5" name="Footer Placeholder 4">
            <a:extLst>
              <a:ext uri="{FF2B5EF4-FFF2-40B4-BE49-F238E27FC236}">
                <a16:creationId xmlns:a16="http://schemas.microsoft.com/office/drawing/2014/main" id="{F7A6D66F-3A16-8F50-0F17-AB68A9CEB38D}"/>
              </a:ext>
            </a:extLst>
          </p:cNvPr>
          <p:cNvSpPr>
            <a:spLocks noGrp="1"/>
          </p:cNvSpPr>
          <p:nvPr>
            <p:ph type="ftr" sz="quarter" idx="11"/>
          </p:nvPr>
        </p:nvSpPr>
        <p:spPr/>
        <p:txBody>
          <a:bodyPr/>
          <a:lstStyle/>
          <a:p>
            <a:r>
              <a:rPr lang="en-US"/>
              <a:t>©All Rights Reserved, Elite Study Group</a:t>
            </a:r>
            <a:endParaRPr lang="en-IN"/>
          </a:p>
        </p:txBody>
      </p:sp>
      <p:sp>
        <p:nvSpPr>
          <p:cNvPr id="6" name="Slide Number Placeholder 5">
            <a:extLst>
              <a:ext uri="{FF2B5EF4-FFF2-40B4-BE49-F238E27FC236}">
                <a16:creationId xmlns:a16="http://schemas.microsoft.com/office/drawing/2014/main" id="{BE1131D8-293F-75D5-697D-64AFF7A1AAB7}"/>
              </a:ext>
            </a:extLst>
          </p:cNvPr>
          <p:cNvSpPr>
            <a:spLocks noGrp="1"/>
          </p:cNvSpPr>
          <p:nvPr>
            <p:ph type="sldNum" sz="quarter" idx="12"/>
          </p:nvPr>
        </p:nvSpPr>
        <p:spPr/>
        <p:txBody>
          <a:bodyPr/>
          <a:lstStyle/>
          <a:p>
            <a:fld id="{BE0B9F67-4C3D-480D-BD60-A0BB1AA23931}" type="slidenum">
              <a:rPr lang="en-IN" smtClean="0"/>
              <a:t>‹#›</a:t>
            </a:fld>
            <a:endParaRPr lang="en-IN"/>
          </a:p>
        </p:txBody>
      </p:sp>
    </p:spTree>
    <p:extLst>
      <p:ext uri="{BB962C8B-B14F-4D97-AF65-F5344CB8AC3E}">
        <p14:creationId xmlns:p14="http://schemas.microsoft.com/office/powerpoint/2010/main" val="2743550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AE478-70DB-FA34-EABB-18FCDE6A4B9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3CDDFFD-F913-C7A2-7A22-1D58CCB467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497876-89C4-A4C5-AA97-B1FB9CA0FC9E}"/>
              </a:ext>
            </a:extLst>
          </p:cNvPr>
          <p:cNvSpPr>
            <a:spLocks noGrp="1"/>
          </p:cNvSpPr>
          <p:nvPr>
            <p:ph type="dt" sz="half" idx="10"/>
          </p:nvPr>
        </p:nvSpPr>
        <p:spPr/>
        <p:txBody>
          <a:bodyPr/>
          <a:lstStyle/>
          <a:p>
            <a:fld id="{17CE311D-D370-40CE-B255-61327E2C79C5}" type="datetime1">
              <a:rPr lang="en-IN" smtClean="0"/>
              <a:t>24-04-2024</a:t>
            </a:fld>
            <a:endParaRPr lang="en-IN"/>
          </a:p>
        </p:txBody>
      </p:sp>
      <p:sp>
        <p:nvSpPr>
          <p:cNvPr id="5" name="Footer Placeholder 4">
            <a:extLst>
              <a:ext uri="{FF2B5EF4-FFF2-40B4-BE49-F238E27FC236}">
                <a16:creationId xmlns:a16="http://schemas.microsoft.com/office/drawing/2014/main" id="{C7DD8432-08E8-FF4E-8C12-9B1D8909002F}"/>
              </a:ext>
            </a:extLst>
          </p:cNvPr>
          <p:cNvSpPr>
            <a:spLocks noGrp="1"/>
          </p:cNvSpPr>
          <p:nvPr>
            <p:ph type="ftr" sz="quarter" idx="11"/>
          </p:nvPr>
        </p:nvSpPr>
        <p:spPr/>
        <p:txBody>
          <a:bodyPr/>
          <a:lstStyle/>
          <a:p>
            <a:r>
              <a:rPr lang="en-US"/>
              <a:t>©All Rights Reserved, Elite Study Group</a:t>
            </a:r>
            <a:endParaRPr lang="en-IN"/>
          </a:p>
        </p:txBody>
      </p:sp>
      <p:sp>
        <p:nvSpPr>
          <p:cNvPr id="6" name="Slide Number Placeholder 5">
            <a:extLst>
              <a:ext uri="{FF2B5EF4-FFF2-40B4-BE49-F238E27FC236}">
                <a16:creationId xmlns:a16="http://schemas.microsoft.com/office/drawing/2014/main" id="{DC7CB7D4-9D72-2059-18D3-A10C2D605661}"/>
              </a:ext>
            </a:extLst>
          </p:cNvPr>
          <p:cNvSpPr>
            <a:spLocks noGrp="1"/>
          </p:cNvSpPr>
          <p:nvPr>
            <p:ph type="sldNum" sz="quarter" idx="12"/>
          </p:nvPr>
        </p:nvSpPr>
        <p:spPr/>
        <p:txBody>
          <a:bodyPr/>
          <a:lstStyle/>
          <a:p>
            <a:fld id="{BE0B9F67-4C3D-480D-BD60-A0BB1AA23931}" type="slidenum">
              <a:rPr lang="en-IN" smtClean="0"/>
              <a:t>‹#›</a:t>
            </a:fld>
            <a:endParaRPr lang="en-IN"/>
          </a:p>
        </p:txBody>
      </p:sp>
    </p:spTree>
    <p:extLst>
      <p:ext uri="{BB962C8B-B14F-4D97-AF65-F5344CB8AC3E}">
        <p14:creationId xmlns:p14="http://schemas.microsoft.com/office/powerpoint/2010/main" val="3872707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7AE07-BB25-1C46-2EDB-E059B7C44E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D8EA594-3DEE-EAFB-B5EA-CD779C1882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1910C4-4355-1FDC-824E-24106439DC57}"/>
              </a:ext>
            </a:extLst>
          </p:cNvPr>
          <p:cNvSpPr>
            <a:spLocks noGrp="1"/>
          </p:cNvSpPr>
          <p:nvPr>
            <p:ph type="dt" sz="half" idx="10"/>
          </p:nvPr>
        </p:nvSpPr>
        <p:spPr/>
        <p:txBody>
          <a:bodyPr/>
          <a:lstStyle/>
          <a:p>
            <a:fld id="{9C5C3B00-E999-4EE2-8553-9710FA74C871}" type="datetime1">
              <a:rPr lang="en-IN" smtClean="0"/>
              <a:t>24-04-2024</a:t>
            </a:fld>
            <a:endParaRPr lang="en-IN"/>
          </a:p>
        </p:txBody>
      </p:sp>
      <p:sp>
        <p:nvSpPr>
          <p:cNvPr id="5" name="Footer Placeholder 4">
            <a:extLst>
              <a:ext uri="{FF2B5EF4-FFF2-40B4-BE49-F238E27FC236}">
                <a16:creationId xmlns:a16="http://schemas.microsoft.com/office/drawing/2014/main" id="{28736662-3D41-CBE4-2FA3-3580D28F6B80}"/>
              </a:ext>
            </a:extLst>
          </p:cNvPr>
          <p:cNvSpPr>
            <a:spLocks noGrp="1"/>
          </p:cNvSpPr>
          <p:nvPr>
            <p:ph type="ftr" sz="quarter" idx="11"/>
          </p:nvPr>
        </p:nvSpPr>
        <p:spPr/>
        <p:txBody>
          <a:bodyPr/>
          <a:lstStyle/>
          <a:p>
            <a:r>
              <a:rPr lang="en-US"/>
              <a:t>©All Rights Reserved, Elite Study Group</a:t>
            </a:r>
            <a:endParaRPr lang="en-IN"/>
          </a:p>
        </p:txBody>
      </p:sp>
      <p:sp>
        <p:nvSpPr>
          <p:cNvPr id="6" name="Slide Number Placeholder 5">
            <a:extLst>
              <a:ext uri="{FF2B5EF4-FFF2-40B4-BE49-F238E27FC236}">
                <a16:creationId xmlns:a16="http://schemas.microsoft.com/office/drawing/2014/main" id="{C3A554CC-6E30-D5C2-A465-51B20513AE29}"/>
              </a:ext>
            </a:extLst>
          </p:cNvPr>
          <p:cNvSpPr>
            <a:spLocks noGrp="1"/>
          </p:cNvSpPr>
          <p:nvPr>
            <p:ph type="sldNum" sz="quarter" idx="12"/>
          </p:nvPr>
        </p:nvSpPr>
        <p:spPr/>
        <p:txBody>
          <a:bodyPr/>
          <a:lstStyle/>
          <a:p>
            <a:fld id="{BE0B9F67-4C3D-480D-BD60-A0BB1AA23931}" type="slidenum">
              <a:rPr lang="en-IN" smtClean="0"/>
              <a:t>‹#›</a:t>
            </a:fld>
            <a:endParaRPr lang="en-IN"/>
          </a:p>
        </p:txBody>
      </p:sp>
    </p:spTree>
    <p:extLst>
      <p:ext uri="{BB962C8B-B14F-4D97-AF65-F5344CB8AC3E}">
        <p14:creationId xmlns:p14="http://schemas.microsoft.com/office/powerpoint/2010/main" val="2770005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327B3-C7A6-115A-C0DA-667CF257576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510382C-AC97-3BAC-5764-2B36759EE9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3F470DB-8AFE-94A2-51E2-60A5CFC3F3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7C52C18-2AA5-4ED0-9B63-AC4010A12FF6}"/>
              </a:ext>
            </a:extLst>
          </p:cNvPr>
          <p:cNvSpPr>
            <a:spLocks noGrp="1"/>
          </p:cNvSpPr>
          <p:nvPr>
            <p:ph type="dt" sz="half" idx="10"/>
          </p:nvPr>
        </p:nvSpPr>
        <p:spPr/>
        <p:txBody>
          <a:bodyPr/>
          <a:lstStyle/>
          <a:p>
            <a:fld id="{414E742B-6CBB-4B6D-A8DF-6B13BA3AE5D9}" type="datetime1">
              <a:rPr lang="en-IN" smtClean="0"/>
              <a:t>24-04-2024</a:t>
            </a:fld>
            <a:endParaRPr lang="en-IN"/>
          </a:p>
        </p:txBody>
      </p:sp>
      <p:sp>
        <p:nvSpPr>
          <p:cNvPr id="6" name="Footer Placeholder 5">
            <a:extLst>
              <a:ext uri="{FF2B5EF4-FFF2-40B4-BE49-F238E27FC236}">
                <a16:creationId xmlns:a16="http://schemas.microsoft.com/office/drawing/2014/main" id="{8E29B6C3-88E4-FCE7-B3D5-F745F4373283}"/>
              </a:ext>
            </a:extLst>
          </p:cNvPr>
          <p:cNvSpPr>
            <a:spLocks noGrp="1"/>
          </p:cNvSpPr>
          <p:nvPr>
            <p:ph type="ftr" sz="quarter" idx="11"/>
          </p:nvPr>
        </p:nvSpPr>
        <p:spPr/>
        <p:txBody>
          <a:bodyPr/>
          <a:lstStyle/>
          <a:p>
            <a:r>
              <a:rPr lang="en-US"/>
              <a:t>©All Rights Reserved, Elite Study Group</a:t>
            </a:r>
            <a:endParaRPr lang="en-IN"/>
          </a:p>
        </p:txBody>
      </p:sp>
      <p:sp>
        <p:nvSpPr>
          <p:cNvPr id="7" name="Slide Number Placeholder 6">
            <a:extLst>
              <a:ext uri="{FF2B5EF4-FFF2-40B4-BE49-F238E27FC236}">
                <a16:creationId xmlns:a16="http://schemas.microsoft.com/office/drawing/2014/main" id="{87862EE8-2BE0-7471-5A02-01091F54A996}"/>
              </a:ext>
            </a:extLst>
          </p:cNvPr>
          <p:cNvSpPr>
            <a:spLocks noGrp="1"/>
          </p:cNvSpPr>
          <p:nvPr>
            <p:ph type="sldNum" sz="quarter" idx="12"/>
          </p:nvPr>
        </p:nvSpPr>
        <p:spPr/>
        <p:txBody>
          <a:bodyPr/>
          <a:lstStyle/>
          <a:p>
            <a:fld id="{BE0B9F67-4C3D-480D-BD60-A0BB1AA23931}" type="slidenum">
              <a:rPr lang="en-IN" smtClean="0"/>
              <a:t>‹#›</a:t>
            </a:fld>
            <a:endParaRPr lang="en-IN"/>
          </a:p>
        </p:txBody>
      </p:sp>
    </p:spTree>
    <p:extLst>
      <p:ext uri="{BB962C8B-B14F-4D97-AF65-F5344CB8AC3E}">
        <p14:creationId xmlns:p14="http://schemas.microsoft.com/office/powerpoint/2010/main" val="1263435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69F99-966B-F6C6-0C57-40A458C670E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DC38580-E928-B78B-017F-9AA06F288B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82CD58-D70F-DA9E-559E-14C15D2BD41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975A2D6-C046-2431-567D-EAED13DB19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FBB1D6-2D8D-9544-1FF9-779C5422E4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D046D46-D197-DA43-64DF-BD63A9C5A38D}"/>
              </a:ext>
            </a:extLst>
          </p:cNvPr>
          <p:cNvSpPr>
            <a:spLocks noGrp="1"/>
          </p:cNvSpPr>
          <p:nvPr>
            <p:ph type="dt" sz="half" idx="10"/>
          </p:nvPr>
        </p:nvSpPr>
        <p:spPr/>
        <p:txBody>
          <a:bodyPr/>
          <a:lstStyle/>
          <a:p>
            <a:fld id="{89F4CAC4-7252-4D23-BFEA-343A572B0592}" type="datetime1">
              <a:rPr lang="en-IN" smtClean="0"/>
              <a:t>24-04-2024</a:t>
            </a:fld>
            <a:endParaRPr lang="en-IN"/>
          </a:p>
        </p:txBody>
      </p:sp>
      <p:sp>
        <p:nvSpPr>
          <p:cNvPr id="8" name="Footer Placeholder 7">
            <a:extLst>
              <a:ext uri="{FF2B5EF4-FFF2-40B4-BE49-F238E27FC236}">
                <a16:creationId xmlns:a16="http://schemas.microsoft.com/office/drawing/2014/main" id="{8B5216AF-36EF-CA9D-808D-53C63267E2E9}"/>
              </a:ext>
            </a:extLst>
          </p:cNvPr>
          <p:cNvSpPr>
            <a:spLocks noGrp="1"/>
          </p:cNvSpPr>
          <p:nvPr>
            <p:ph type="ftr" sz="quarter" idx="11"/>
          </p:nvPr>
        </p:nvSpPr>
        <p:spPr/>
        <p:txBody>
          <a:bodyPr/>
          <a:lstStyle/>
          <a:p>
            <a:r>
              <a:rPr lang="en-US"/>
              <a:t>©All Rights Reserved, Elite Study Group</a:t>
            </a:r>
            <a:endParaRPr lang="en-IN"/>
          </a:p>
        </p:txBody>
      </p:sp>
      <p:sp>
        <p:nvSpPr>
          <p:cNvPr id="9" name="Slide Number Placeholder 8">
            <a:extLst>
              <a:ext uri="{FF2B5EF4-FFF2-40B4-BE49-F238E27FC236}">
                <a16:creationId xmlns:a16="http://schemas.microsoft.com/office/drawing/2014/main" id="{CD76D6AD-9535-E466-8C2C-DE477CE901BA}"/>
              </a:ext>
            </a:extLst>
          </p:cNvPr>
          <p:cNvSpPr>
            <a:spLocks noGrp="1"/>
          </p:cNvSpPr>
          <p:nvPr>
            <p:ph type="sldNum" sz="quarter" idx="12"/>
          </p:nvPr>
        </p:nvSpPr>
        <p:spPr/>
        <p:txBody>
          <a:bodyPr/>
          <a:lstStyle/>
          <a:p>
            <a:fld id="{BE0B9F67-4C3D-480D-BD60-A0BB1AA23931}" type="slidenum">
              <a:rPr lang="en-IN" smtClean="0"/>
              <a:t>‹#›</a:t>
            </a:fld>
            <a:endParaRPr lang="en-IN"/>
          </a:p>
        </p:txBody>
      </p:sp>
    </p:spTree>
    <p:extLst>
      <p:ext uri="{BB962C8B-B14F-4D97-AF65-F5344CB8AC3E}">
        <p14:creationId xmlns:p14="http://schemas.microsoft.com/office/powerpoint/2010/main" val="1381841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FA86B-D8C2-E3D7-2065-6436BEA5701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4AE897-906C-0ACD-9357-B26ABEBC2DAF}"/>
              </a:ext>
            </a:extLst>
          </p:cNvPr>
          <p:cNvSpPr>
            <a:spLocks noGrp="1"/>
          </p:cNvSpPr>
          <p:nvPr>
            <p:ph type="dt" sz="half" idx="10"/>
          </p:nvPr>
        </p:nvSpPr>
        <p:spPr/>
        <p:txBody>
          <a:bodyPr/>
          <a:lstStyle/>
          <a:p>
            <a:fld id="{3035AA52-AE03-454E-AD32-7D753CAEF2EE}" type="datetime1">
              <a:rPr lang="en-IN" smtClean="0"/>
              <a:t>24-04-2024</a:t>
            </a:fld>
            <a:endParaRPr lang="en-IN"/>
          </a:p>
        </p:txBody>
      </p:sp>
      <p:sp>
        <p:nvSpPr>
          <p:cNvPr id="4" name="Footer Placeholder 3">
            <a:extLst>
              <a:ext uri="{FF2B5EF4-FFF2-40B4-BE49-F238E27FC236}">
                <a16:creationId xmlns:a16="http://schemas.microsoft.com/office/drawing/2014/main" id="{25E7AB8B-1C92-6CD7-809A-27FBB5C68DB6}"/>
              </a:ext>
            </a:extLst>
          </p:cNvPr>
          <p:cNvSpPr>
            <a:spLocks noGrp="1"/>
          </p:cNvSpPr>
          <p:nvPr>
            <p:ph type="ftr" sz="quarter" idx="11"/>
          </p:nvPr>
        </p:nvSpPr>
        <p:spPr/>
        <p:txBody>
          <a:bodyPr/>
          <a:lstStyle/>
          <a:p>
            <a:r>
              <a:rPr lang="en-US"/>
              <a:t>©All Rights Reserved, Elite Study Group</a:t>
            </a:r>
            <a:endParaRPr lang="en-IN"/>
          </a:p>
        </p:txBody>
      </p:sp>
      <p:sp>
        <p:nvSpPr>
          <p:cNvPr id="5" name="Slide Number Placeholder 4">
            <a:extLst>
              <a:ext uri="{FF2B5EF4-FFF2-40B4-BE49-F238E27FC236}">
                <a16:creationId xmlns:a16="http://schemas.microsoft.com/office/drawing/2014/main" id="{E0E774F9-566B-D1FE-B68C-64B65C418C35}"/>
              </a:ext>
            </a:extLst>
          </p:cNvPr>
          <p:cNvSpPr>
            <a:spLocks noGrp="1"/>
          </p:cNvSpPr>
          <p:nvPr>
            <p:ph type="sldNum" sz="quarter" idx="12"/>
          </p:nvPr>
        </p:nvSpPr>
        <p:spPr/>
        <p:txBody>
          <a:bodyPr/>
          <a:lstStyle/>
          <a:p>
            <a:fld id="{BE0B9F67-4C3D-480D-BD60-A0BB1AA23931}" type="slidenum">
              <a:rPr lang="en-IN" smtClean="0"/>
              <a:t>‹#›</a:t>
            </a:fld>
            <a:endParaRPr lang="en-IN"/>
          </a:p>
        </p:txBody>
      </p:sp>
    </p:spTree>
    <p:extLst>
      <p:ext uri="{BB962C8B-B14F-4D97-AF65-F5344CB8AC3E}">
        <p14:creationId xmlns:p14="http://schemas.microsoft.com/office/powerpoint/2010/main" val="3777830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C11A5D-5D8A-B15C-1CC9-603555742E33}"/>
              </a:ext>
            </a:extLst>
          </p:cNvPr>
          <p:cNvSpPr>
            <a:spLocks noGrp="1"/>
          </p:cNvSpPr>
          <p:nvPr>
            <p:ph type="dt" sz="half" idx="10"/>
          </p:nvPr>
        </p:nvSpPr>
        <p:spPr/>
        <p:txBody>
          <a:bodyPr/>
          <a:lstStyle/>
          <a:p>
            <a:fld id="{10AC44C8-180F-4AFB-8F99-FB9FEA526D20}" type="datetime1">
              <a:rPr lang="en-IN" smtClean="0"/>
              <a:t>24-04-2024</a:t>
            </a:fld>
            <a:endParaRPr lang="en-IN"/>
          </a:p>
        </p:txBody>
      </p:sp>
      <p:sp>
        <p:nvSpPr>
          <p:cNvPr id="3" name="Footer Placeholder 2">
            <a:extLst>
              <a:ext uri="{FF2B5EF4-FFF2-40B4-BE49-F238E27FC236}">
                <a16:creationId xmlns:a16="http://schemas.microsoft.com/office/drawing/2014/main" id="{1FAC74A4-A1B9-AC8D-CB54-73428F0B8C5A}"/>
              </a:ext>
            </a:extLst>
          </p:cNvPr>
          <p:cNvSpPr>
            <a:spLocks noGrp="1"/>
          </p:cNvSpPr>
          <p:nvPr>
            <p:ph type="ftr" sz="quarter" idx="11"/>
          </p:nvPr>
        </p:nvSpPr>
        <p:spPr/>
        <p:txBody>
          <a:bodyPr/>
          <a:lstStyle/>
          <a:p>
            <a:r>
              <a:rPr lang="en-US"/>
              <a:t>©All Rights Reserved, Elite Study Group</a:t>
            </a:r>
            <a:endParaRPr lang="en-IN"/>
          </a:p>
        </p:txBody>
      </p:sp>
      <p:sp>
        <p:nvSpPr>
          <p:cNvPr id="4" name="Slide Number Placeholder 3">
            <a:extLst>
              <a:ext uri="{FF2B5EF4-FFF2-40B4-BE49-F238E27FC236}">
                <a16:creationId xmlns:a16="http://schemas.microsoft.com/office/drawing/2014/main" id="{47367898-FAD3-1760-17AD-61C1BF44581F}"/>
              </a:ext>
            </a:extLst>
          </p:cNvPr>
          <p:cNvSpPr>
            <a:spLocks noGrp="1"/>
          </p:cNvSpPr>
          <p:nvPr>
            <p:ph type="sldNum" sz="quarter" idx="12"/>
          </p:nvPr>
        </p:nvSpPr>
        <p:spPr/>
        <p:txBody>
          <a:bodyPr/>
          <a:lstStyle/>
          <a:p>
            <a:fld id="{BE0B9F67-4C3D-480D-BD60-A0BB1AA23931}" type="slidenum">
              <a:rPr lang="en-IN" smtClean="0"/>
              <a:t>‹#›</a:t>
            </a:fld>
            <a:endParaRPr lang="en-IN"/>
          </a:p>
        </p:txBody>
      </p:sp>
    </p:spTree>
    <p:extLst>
      <p:ext uri="{BB962C8B-B14F-4D97-AF65-F5344CB8AC3E}">
        <p14:creationId xmlns:p14="http://schemas.microsoft.com/office/powerpoint/2010/main" val="1899651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59DEB-77B1-86CE-60F5-ED5B26821F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34CEC7C-5034-C70C-FFF8-927D79061F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8780077-0FEA-F7DB-87CD-08D55D4977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45AE58-C423-199D-239A-7F521152D97A}"/>
              </a:ext>
            </a:extLst>
          </p:cNvPr>
          <p:cNvSpPr>
            <a:spLocks noGrp="1"/>
          </p:cNvSpPr>
          <p:nvPr>
            <p:ph type="dt" sz="half" idx="10"/>
          </p:nvPr>
        </p:nvSpPr>
        <p:spPr/>
        <p:txBody>
          <a:bodyPr/>
          <a:lstStyle/>
          <a:p>
            <a:fld id="{C04ADC58-DCD8-4481-B886-9E8DD2BCDA9F}" type="datetime1">
              <a:rPr lang="en-IN" smtClean="0"/>
              <a:t>24-04-2024</a:t>
            </a:fld>
            <a:endParaRPr lang="en-IN"/>
          </a:p>
        </p:txBody>
      </p:sp>
      <p:sp>
        <p:nvSpPr>
          <p:cNvPr id="6" name="Footer Placeholder 5">
            <a:extLst>
              <a:ext uri="{FF2B5EF4-FFF2-40B4-BE49-F238E27FC236}">
                <a16:creationId xmlns:a16="http://schemas.microsoft.com/office/drawing/2014/main" id="{C0370336-DF21-C506-65C3-D5E5BB198C04}"/>
              </a:ext>
            </a:extLst>
          </p:cNvPr>
          <p:cNvSpPr>
            <a:spLocks noGrp="1"/>
          </p:cNvSpPr>
          <p:nvPr>
            <p:ph type="ftr" sz="quarter" idx="11"/>
          </p:nvPr>
        </p:nvSpPr>
        <p:spPr/>
        <p:txBody>
          <a:bodyPr/>
          <a:lstStyle/>
          <a:p>
            <a:r>
              <a:rPr lang="en-US"/>
              <a:t>©All Rights Reserved, Elite Study Group</a:t>
            </a:r>
            <a:endParaRPr lang="en-IN"/>
          </a:p>
        </p:txBody>
      </p:sp>
      <p:sp>
        <p:nvSpPr>
          <p:cNvPr id="7" name="Slide Number Placeholder 6">
            <a:extLst>
              <a:ext uri="{FF2B5EF4-FFF2-40B4-BE49-F238E27FC236}">
                <a16:creationId xmlns:a16="http://schemas.microsoft.com/office/drawing/2014/main" id="{C385D743-4F69-E216-E7C0-38D29C18CBA6}"/>
              </a:ext>
            </a:extLst>
          </p:cNvPr>
          <p:cNvSpPr>
            <a:spLocks noGrp="1"/>
          </p:cNvSpPr>
          <p:nvPr>
            <p:ph type="sldNum" sz="quarter" idx="12"/>
          </p:nvPr>
        </p:nvSpPr>
        <p:spPr/>
        <p:txBody>
          <a:bodyPr/>
          <a:lstStyle/>
          <a:p>
            <a:fld id="{BE0B9F67-4C3D-480D-BD60-A0BB1AA23931}" type="slidenum">
              <a:rPr lang="en-IN" smtClean="0"/>
              <a:t>‹#›</a:t>
            </a:fld>
            <a:endParaRPr lang="en-IN"/>
          </a:p>
        </p:txBody>
      </p:sp>
    </p:spTree>
    <p:extLst>
      <p:ext uri="{BB962C8B-B14F-4D97-AF65-F5344CB8AC3E}">
        <p14:creationId xmlns:p14="http://schemas.microsoft.com/office/powerpoint/2010/main" val="3782454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A47B2-4413-E731-39DF-26CC156B02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59FB106-9CE8-18CB-185E-D21AFC54CF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D7F9227-AED9-E342-E1B8-5AB9FBF04A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513713-8DCD-4E47-C39B-28D5A3FD46F6}"/>
              </a:ext>
            </a:extLst>
          </p:cNvPr>
          <p:cNvSpPr>
            <a:spLocks noGrp="1"/>
          </p:cNvSpPr>
          <p:nvPr>
            <p:ph type="dt" sz="half" idx="10"/>
          </p:nvPr>
        </p:nvSpPr>
        <p:spPr/>
        <p:txBody>
          <a:bodyPr/>
          <a:lstStyle/>
          <a:p>
            <a:fld id="{5A0AE1D1-5725-44C2-8041-A4957B5E80E1}" type="datetime1">
              <a:rPr lang="en-IN" smtClean="0"/>
              <a:t>24-04-2024</a:t>
            </a:fld>
            <a:endParaRPr lang="en-IN"/>
          </a:p>
        </p:txBody>
      </p:sp>
      <p:sp>
        <p:nvSpPr>
          <p:cNvPr id="6" name="Footer Placeholder 5">
            <a:extLst>
              <a:ext uri="{FF2B5EF4-FFF2-40B4-BE49-F238E27FC236}">
                <a16:creationId xmlns:a16="http://schemas.microsoft.com/office/drawing/2014/main" id="{C35FF045-98CF-9E1A-E37E-C8692792CA80}"/>
              </a:ext>
            </a:extLst>
          </p:cNvPr>
          <p:cNvSpPr>
            <a:spLocks noGrp="1"/>
          </p:cNvSpPr>
          <p:nvPr>
            <p:ph type="ftr" sz="quarter" idx="11"/>
          </p:nvPr>
        </p:nvSpPr>
        <p:spPr/>
        <p:txBody>
          <a:bodyPr/>
          <a:lstStyle/>
          <a:p>
            <a:r>
              <a:rPr lang="en-US"/>
              <a:t>©All Rights Reserved, Elite Study Group</a:t>
            </a:r>
            <a:endParaRPr lang="en-IN"/>
          </a:p>
        </p:txBody>
      </p:sp>
      <p:sp>
        <p:nvSpPr>
          <p:cNvPr id="7" name="Slide Number Placeholder 6">
            <a:extLst>
              <a:ext uri="{FF2B5EF4-FFF2-40B4-BE49-F238E27FC236}">
                <a16:creationId xmlns:a16="http://schemas.microsoft.com/office/drawing/2014/main" id="{AD758CCD-52BF-EFAC-A8BE-6A293298D366}"/>
              </a:ext>
            </a:extLst>
          </p:cNvPr>
          <p:cNvSpPr>
            <a:spLocks noGrp="1"/>
          </p:cNvSpPr>
          <p:nvPr>
            <p:ph type="sldNum" sz="quarter" idx="12"/>
          </p:nvPr>
        </p:nvSpPr>
        <p:spPr/>
        <p:txBody>
          <a:bodyPr/>
          <a:lstStyle/>
          <a:p>
            <a:fld id="{BE0B9F67-4C3D-480D-BD60-A0BB1AA23931}" type="slidenum">
              <a:rPr lang="en-IN" smtClean="0"/>
              <a:t>‹#›</a:t>
            </a:fld>
            <a:endParaRPr lang="en-IN"/>
          </a:p>
        </p:txBody>
      </p:sp>
    </p:spTree>
    <p:extLst>
      <p:ext uri="{BB962C8B-B14F-4D97-AF65-F5344CB8AC3E}">
        <p14:creationId xmlns:p14="http://schemas.microsoft.com/office/powerpoint/2010/main" val="49013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2CAD9F-A93F-4BA4-8518-DFDF7E08DD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A425A29-7CCC-4EB0-0F98-B9268713F5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F3816A-5D57-7071-01E0-DC4F7858E8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AD4D6F-DEF0-4DB2-A988-325ED58D19F7}" type="datetime1">
              <a:rPr lang="en-IN" smtClean="0"/>
              <a:t>24-04-2024</a:t>
            </a:fld>
            <a:endParaRPr lang="en-IN"/>
          </a:p>
        </p:txBody>
      </p:sp>
      <p:sp>
        <p:nvSpPr>
          <p:cNvPr id="5" name="Footer Placeholder 4">
            <a:extLst>
              <a:ext uri="{FF2B5EF4-FFF2-40B4-BE49-F238E27FC236}">
                <a16:creationId xmlns:a16="http://schemas.microsoft.com/office/drawing/2014/main" id="{0D7D8EC6-2CF7-D4DA-7BAC-453561C94F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©All Rights Reserved, Elite Study Group</a:t>
            </a:r>
            <a:endParaRPr lang="en-IN"/>
          </a:p>
        </p:txBody>
      </p:sp>
      <p:sp>
        <p:nvSpPr>
          <p:cNvPr id="6" name="Slide Number Placeholder 5">
            <a:extLst>
              <a:ext uri="{FF2B5EF4-FFF2-40B4-BE49-F238E27FC236}">
                <a16:creationId xmlns:a16="http://schemas.microsoft.com/office/drawing/2014/main" id="{B8CFBC71-BDE3-80A4-766C-353A4A6BFD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0B9F67-4C3D-480D-BD60-A0BB1AA23931}" type="slidenum">
              <a:rPr lang="en-IN" smtClean="0"/>
              <a:t>‹#›</a:t>
            </a:fld>
            <a:endParaRPr lang="en-IN"/>
          </a:p>
        </p:txBody>
      </p:sp>
    </p:spTree>
    <p:extLst>
      <p:ext uri="{BB962C8B-B14F-4D97-AF65-F5344CB8AC3E}">
        <p14:creationId xmlns:p14="http://schemas.microsoft.com/office/powerpoint/2010/main" val="3093566403"/>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cademy.pega.com/exam/certified-pega-decisioning-consultant-0"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academy.pega.com/challenge/adding-predictors-adaptive-model/v9"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28DED-9142-729D-9985-9DE6F3C8ADD4}"/>
              </a:ext>
            </a:extLst>
          </p:cNvPr>
          <p:cNvSpPr>
            <a:spLocks noGrp="1"/>
          </p:cNvSpPr>
          <p:nvPr>
            <p:ph type="ctrTitle"/>
          </p:nvPr>
        </p:nvSpPr>
        <p:spPr>
          <a:xfrm>
            <a:off x="1524000" y="1122363"/>
            <a:ext cx="7973961" cy="2387600"/>
          </a:xfrm>
        </p:spPr>
        <p:txBody>
          <a:bodyPr/>
          <a:lstStyle/>
          <a:p>
            <a:r>
              <a:rPr kumimoji="0" lang="en-US" sz="3733" b="1" i="0" u="none" strike="noStrike" kern="1200" cap="none" spc="0" normalizeH="0" baseline="0" noProof="0" dirty="0">
                <a:ln>
                  <a:noFill/>
                </a:ln>
                <a:solidFill>
                  <a:srgbClr val="0070C0"/>
                </a:solidFill>
                <a:effectLst/>
                <a:uLnTx/>
                <a:uFillTx/>
                <a:latin typeface="Open Sans"/>
                <a:ea typeface="+mj-ea"/>
                <a:cs typeface="+mj-cs"/>
              </a:rPr>
              <a:t>         Introduction to PEGA CDH</a:t>
            </a:r>
            <a:endParaRPr lang="en-IN" dirty="0">
              <a:solidFill>
                <a:srgbClr val="0070C0"/>
              </a:solidFill>
            </a:endParaRPr>
          </a:p>
        </p:txBody>
      </p:sp>
      <p:sp>
        <p:nvSpPr>
          <p:cNvPr id="3" name="Subtitle 2">
            <a:extLst>
              <a:ext uri="{FF2B5EF4-FFF2-40B4-BE49-F238E27FC236}">
                <a16:creationId xmlns:a16="http://schemas.microsoft.com/office/drawing/2014/main" id="{7A488B0D-1C65-61EB-CB05-20591A8A8C70}"/>
              </a:ext>
            </a:extLst>
          </p:cNvPr>
          <p:cNvSpPr>
            <a:spLocks noGrp="1"/>
          </p:cNvSpPr>
          <p:nvPr>
            <p:ph type="subTitle" idx="1"/>
          </p:nvPr>
        </p:nvSpPr>
        <p:spPr>
          <a:xfrm>
            <a:off x="1524000" y="3602038"/>
            <a:ext cx="7973961" cy="1655762"/>
          </a:xfrm>
        </p:spPr>
        <p:txBody>
          <a:bodyPr/>
          <a:lstStyle/>
          <a:p>
            <a:pPr marL="0" marR="0" lvl="0" indent="0" algn="l" defTabSz="1219170" rtl="0" eaLnBrk="1" fontAlgn="auto" latinLnBrk="0" hangingPunct="1">
              <a:lnSpc>
                <a:spcPct val="100000"/>
              </a:lnSpc>
              <a:spcBef>
                <a:spcPts val="0"/>
              </a:spcBef>
              <a:spcAft>
                <a:spcPts val="0"/>
              </a:spcAft>
              <a:buClr>
                <a:srgbClr val="10A5AC"/>
              </a:buClr>
              <a:buSzPct val="120000"/>
              <a:buFont typeface="Calibri" pitchFamily="34" charset="0"/>
              <a:buNone/>
              <a:tabLst/>
              <a:defRPr/>
            </a:pPr>
            <a:r>
              <a:rPr lang="en-US" sz="1867" dirty="0">
                <a:solidFill>
                  <a:srgbClr val="001F5F"/>
                </a:solidFill>
                <a:latin typeface="Open Sans"/>
              </a:rPr>
              <a:t>			Getting Started</a:t>
            </a:r>
            <a:endParaRPr kumimoji="0" lang="en-US" sz="1867" b="0" i="0" u="none" strike="noStrike" kern="1200" cap="none" spc="0" normalizeH="0" baseline="0" noProof="0" dirty="0">
              <a:ln>
                <a:noFill/>
              </a:ln>
              <a:solidFill>
                <a:srgbClr val="001F5F"/>
              </a:solidFill>
              <a:effectLst/>
              <a:uLnTx/>
              <a:uFillTx/>
              <a:latin typeface="Open Sans"/>
              <a:ea typeface="+mn-ea"/>
              <a:cs typeface="+mn-cs"/>
            </a:endParaRPr>
          </a:p>
          <a:p>
            <a:endParaRPr lang="en-IN" dirty="0"/>
          </a:p>
        </p:txBody>
      </p:sp>
      <p:sp>
        <p:nvSpPr>
          <p:cNvPr id="6" name="Slide Number Placeholder 5">
            <a:extLst>
              <a:ext uri="{FF2B5EF4-FFF2-40B4-BE49-F238E27FC236}">
                <a16:creationId xmlns:a16="http://schemas.microsoft.com/office/drawing/2014/main" id="{88CB3EB0-DE9C-7F60-7FC1-BF0647A1DF63}"/>
              </a:ext>
            </a:extLst>
          </p:cNvPr>
          <p:cNvSpPr>
            <a:spLocks noGrp="1"/>
          </p:cNvSpPr>
          <p:nvPr>
            <p:ph type="sldNum" sz="quarter" idx="12"/>
          </p:nvPr>
        </p:nvSpPr>
        <p:spPr/>
        <p:txBody>
          <a:bodyPr/>
          <a:lstStyle/>
          <a:p>
            <a:fld id="{BE0B9F67-4C3D-480D-BD60-A0BB1AA23931}" type="slidenum">
              <a:rPr lang="en-IN" smtClean="0"/>
              <a:t>1</a:t>
            </a:fld>
            <a:endParaRPr lang="en-IN"/>
          </a:p>
        </p:txBody>
      </p:sp>
      <p:pic>
        <p:nvPicPr>
          <p:cNvPr id="5" name="Picture 4">
            <a:extLst>
              <a:ext uri="{FF2B5EF4-FFF2-40B4-BE49-F238E27FC236}">
                <a16:creationId xmlns:a16="http://schemas.microsoft.com/office/drawing/2014/main" id="{0234CC11-06AA-FA0A-E8DB-75AF76A1B6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31353" y="269536"/>
            <a:ext cx="1447925" cy="1318374"/>
          </a:xfrm>
          <a:prstGeom prst="rect">
            <a:avLst/>
          </a:prstGeom>
        </p:spPr>
      </p:pic>
    </p:spTree>
    <p:extLst>
      <p:ext uri="{BB962C8B-B14F-4D97-AF65-F5344CB8AC3E}">
        <p14:creationId xmlns:p14="http://schemas.microsoft.com/office/powerpoint/2010/main" val="1861403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DDE99-56F5-B754-2FC1-6CCC95755682}"/>
              </a:ext>
            </a:extLst>
          </p:cNvPr>
          <p:cNvSpPr>
            <a:spLocks noGrp="1"/>
          </p:cNvSpPr>
          <p:nvPr>
            <p:ph type="title"/>
          </p:nvPr>
        </p:nvSpPr>
        <p:spPr>
          <a:xfrm>
            <a:off x="985684" y="942195"/>
            <a:ext cx="10515600" cy="1325563"/>
          </a:xfrm>
        </p:spPr>
        <p:txBody>
          <a:bodyPr/>
          <a:lstStyle/>
          <a:p>
            <a:r>
              <a:rPr kumimoji="0" lang="en-US" sz="3200" b="1" i="0" u="none" strike="noStrike" kern="1200" cap="none" spc="0" normalizeH="0" baseline="0" noProof="0" dirty="0">
                <a:ln>
                  <a:noFill/>
                </a:ln>
                <a:solidFill>
                  <a:srgbClr val="0070C0"/>
                </a:solidFill>
                <a:effectLst/>
                <a:uLnTx/>
                <a:uFillTx/>
                <a:latin typeface="Open Sans"/>
                <a:ea typeface="+mj-ea"/>
                <a:cs typeface="+mj-cs"/>
              </a:rPr>
              <a:t>Pre-</a:t>
            </a:r>
            <a:r>
              <a:rPr kumimoji="0" lang="en-US" sz="3200" b="1" i="0" u="none" strike="noStrike" kern="1200" cap="none" spc="0" normalizeH="0" baseline="0" noProof="0" dirty="0" err="1">
                <a:ln>
                  <a:noFill/>
                </a:ln>
                <a:solidFill>
                  <a:srgbClr val="0070C0"/>
                </a:solidFill>
                <a:effectLst/>
                <a:uLnTx/>
                <a:uFillTx/>
                <a:latin typeface="Open Sans"/>
                <a:ea typeface="+mj-ea"/>
                <a:cs typeface="+mj-cs"/>
              </a:rPr>
              <a:t>Requisities</a:t>
            </a:r>
            <a:r>
              <a:rPr kumimoji="0" lang="en-US" sz="3200" b="1" i="0" u="none" strike="noStrike" kern="1200" cap="none" spc="0" normalizeH="0" baseline="0" noProof="0" dirty="0">
                <a:ln>
                  <a:noFill/>
                </a:ln>
                <a:solidFill>
                  <a:srgbClr val="0070C0"/>
                </a:solidFill>
                <a:effectLst/>
                <a:uLnTx/>
                <a:uFillTx/>
                <a:latin typeface="Open Sans"/>
                <a:ea typeface="+mj-ea"/>
                <a:cs typeface="+mj-cs"/>
              </a:rPr>
              <a:t> to learn PEGA Decisioning </a:t>
            </a:r>
            <a:endParaRPr lang="en-IN" dirty="0">
              <a:solidFill>
                <a:srgbClr val="0070C0"/>
              </a:solidFill>
            </a:endParaRPr>
          </a:p>
        </p:txBody>
      </p:sp>
      <p:sp>
        <p:nvSpPr>
          <p:cNvPr id="4" name="Slide Number Placeholder 3">
            <a:extLst>
              <a:ext uri="{FF2B5EF4-FFF2-40B4-BE49-F238E27FC236}">
                <a16:creationId xmlns:a16="http://schemas.microsoft.com/office/drawing/2014/main" id="{E9DBFF07-25CE-2A83-1972-AB049A8C66E3}"/>
              </a:ext>
            </a:extLst>
          </p:cNvPr>
          <p:cNvSpPr>
            <a:spLocks noGrp="1"/>
          </p:cNvSpPr>
          <p:nvPr>
            <p:ph type="sldNum" sz="quarter" idx="12"/>
          </p:nvPr>
        </p:nvSpPr>
        <p:spPr/>
        <p:txBody>
          <a:bodyPr/>
          <a:lstStyle/>
          <a:p>
            <a:fld id="{BE0B9F67-4C3D-480D-BD60-A0BB1AA23931}" type="slidenum">
              <a:rPr lang="en-IN" smtClean="0"/>
              <a:t>10</a:t>
            </a:fld>
            <a:endParaRPr lang="en-IN"/>
          </a:p>
        </p:txBody>
      </p:sp>
      <p:pic>
        <p:nvPicPr>
          <p:cNvPr id="5" name="Picture 4">
            <a:extLst>
              <a:ext uri="{FF2B5EF4-FFF2-40B4-BE49-F238E27FC236}">
                <a16:creationId xmlns:a16="http://schemas.microsoft.com/office/drawing/2014/main" id="{ABA24C76-D08B-5F56-3689-79153903FF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2507" y="286603"/>
            <a:ext cx="1447925" cy="1318374"/>
          </a:xfrm>
          <a:prstGeom prst="rect">
            <a:avLst/>
          </a:prstGeom>
        </p:spPr>
      </p:pic>
      <p:sp>
        <p:nvSpPr>
          <p:cNvPr id="7" name="Content Placeholder 6">
            <a:extLst>
              <a:ext uri="{FF2B5EF4-FFF2-40B4-BE49-F238E27FC236}">
                <a16:creationId xmlns:a16="http://schemas.microsoft.com/office/drawing/2014/main" id="{4884DE8C-8945-860F-3633-9EC786449A53}"/>
              </a:ext>
            </a:extLst>
          </p:cNvPr>
          <p:cNvSpPr>
            <a:spLocks noGrp="1"/>
          </p:cNvSpPr>
          <p:nvPr>
            <p:ph idx="1"/>
          </p:nvPr>
        </p:nvSpPr>
        <p:spPr>
          <a:xfrm>
            <a:off x="985684" y="2169203"/>
            <a:ext cx="10515600" cy="2421040"/>
          </a:xfrm>
        </p:spPr>
        <p:txBody>
          <a:bodyPr>
            <a:normAutofit/>
          </a:bodyPr>
          <a:lstStyle/>
          <a:p>
            <a:r>
              <a:rPr lang="en-IN" sz="2000" dirty="0">
                <a:latin typeface="Calibri (Body)"/>
                <a:cs typeface="KoHo" panose="00000500000000000000" pitchFamily="2" charset="-34"/>
              </a:rPr>
              <a:t>Must be certified PEGA system architect or have minimum CSA level knowledge</a:t>
            </a:r>
          </a:p>
          <a:p>
            <a:r>
              <a:rPr lang="en-IN" sz="2000" dirty="0">
                <a:latin typeface="Calibri (Body)"/>
                <a:cs typeface="KoHo" panose="00000500000000000000" pitchFamily="2" charset="-34"/>
              </a:rPr>
              <a:t>Should have minimum 2-3 years of experience to secure jobs.</a:t>
            </a:r>
          </a:p>
          <a:p>
            <a:r>
              <a:rPr lang="en-IN" sz="2000" dirty="0">
                <a:latin typeface="Calibri (Body)"/>
                <a:cs typeface="KoHo" panose="00000500000000000000" pitchFamily="2" charset="-34"/>
              </a:rPr>
              <a:t>Passion/Interest to learn PEGA Decisioning / Marketing.</a:t>
            </a:r>
          </a:p>
        </p:txBody>
      </p:sp>
      <p:sp>
        <p:nvSpPr>
          <p:cNvPr id="3" name="TextBox 2">
            <a:extLst>
              <a:ext uri="{FF2B5EF4-FFF2-40B4-BE49-F238E27FC236}">
                <a16:creationId xmlns:a16="http://schemas.microsoft.com/office/drawing/2014/main" id="{60E541FA-A4DC-0346-F93A-B1D2B2E59E50}"/>
              </a:ext>
            </a:extLst>
          </p:cNvPr>
          <p:cNvSpPr txBox="1"/>
          <p:nvPr/>
        </p:nvSpPr>
        <p:spPr>
          <a:xfrm>
            <a:off x="985685" y="4473678"/>
            <a:ext cx="10294748" cy="646331"/>
          </a:xfrm>
          <a:prstGeom prst="rect">
            <a:avLst/>
          </a:prstGeom>
          <a:noFill/>
        </p:spPr>
        <p:txBody>
          <a:bodyPr wrap="square" rtlCol="0">
            <a:spAutoFit/>
          </a:bodyPr>
          <a:lstStyle/>
          <a:p>
            <a:r>
              <a:rPr lang="en-IN" dirty="0"/>
              <a:t>We are offering PEGA Infinity 23 training &amp; below is the certification link for details</a:t>
            </a:r>
          </a:p>
          <a:p>
            <a:r>
              <a:rPr lang="en-IN" dirty="0">
                <a:hlinkClick r:id="rId3"/>
              </a:rPr>
              <a:t>https://academy.pega.com/exam/certified-pega-decisioning-consultant-0</a:t>
            </a:r>
            <a:r>
              <a:rPr lang="en-IN" dirty="0"/>
              <a:t>? </a:t>
            </a:r>
          </a:p>
        </p:txBody>
      </p:sp>
    </p:spTree>
    <p:extLst>
      <p:ext uri="{BB962C8B-B14F-4D97-AF65-F5344CB8AC3E}">
        <p14:creationId xmlns:p14="http://schemas.microsoft.com/office/powerpoint/2010/main" val="1403041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circle(in)">
                                      <p:cBhvr>
                                        <p:cTn id="7" dur="2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circle(in)">
                                      <p:cBhvr>
                                        <p:cTn id="12" dur="20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circle(in)">
                                      <p:cBhvr>
                                        <p:cTn id="17" dur="20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DDE99-56F5-B754-2FC1-6CCC95755682}"/>
              </a:ext>
            </a:extLst>
          </p:cNvPr>
          <p:cNvSpPr>
            <a:spLocks noGrp="1"/>
          </p:cNvSpPr>
          <p:nvPr>
            <p:ph type="title"/>
          </p:nvPr>
        </p:nvSpPr>
        <p:spPr>
          <a:xfrm>
            <a:off x="985684" y="942195"/>
            <a:ext cx="10515600" cy="1325563"/>
          </a:xfrm>
        </p:spPr>
        <p:txBody>
          <a:bodyPr/>
          <a:lstStyle/>
          <a:p>
            <a:r>
              <a:rPr lang="en-US" sz="3200" b="1" dirty="0">
                <a:solidFill>
                  <a:srgbClr val="0070C0"/>
                </a:solidFill>
                <a:latin typeface="Open Sans"/>
              </a:rPr>
              <a:t>Practice &amp; Assessments?</a:t>
            </a:r>
            <a:endParaRPr lang="en-IN" dirty="0">
              <a:solidFill>
                <a:srgbClr val="0070C0"/>
              </a:solidFill>
            </a:endParaRPr>
          </a:p>
        </p:txBody>
      </p:sp>
      <p:sp>
        <p:nvSpPr>
          <p:cNvPr id="4" name="Slide Number Placeholder 3">
            <a:extLst>
              <a:ext uri="{FF2B5EF4-FFF2-40B4-BE49-F238E27FC236}">
                <a16:creationId xmlns:a16="http://schemas.microsoft.com/office/drawing/2014/main" id="{E9DBFF07-25CE-2A83-1972-AB049A8C66E3}"/>
              </a:ext>
            </a:extLst>
          </p:cNvPr>
          <p:cNvSpPr>
            <a:spLocks noGrp="1"/>
          </p:cNvSpPr>
          <p:nvPr>
            <p:ph type="sldNum" sz="quarter" idx="12"/>
          </p:nvPr>
        </p:nvSpPr>
        <p:spPr/>
        <p:txBody>
          <a:bodyPr/>
          <a:lstStyle/>
          <a:p>
            <a:fld id="{BE0B9F67-4C3D-480D-BD60-A0BB1AA23931}" type="slidenum">
              <a:rPr lang="en-IN" smtClean="0"/>
              <a:t>11</a:t>
            </a:fld>
            <a:endParaRPr lang="en-IN"/>
          </a:p>
        </p:txBody>
      </p:sp>
      <p:pic>
        <p:nvPicPr>
          <p:cNvPr id="5" name="Picture 4">
            <a:extLst>
              <a:ext uri="{FF2B5EF4-FFF2-40B4-BE49-F238E27FC236}">
                <a16:creationId xmlns:a16="http://schemas.microsoft.com/office/drawing/2014/main" id="{ABA24C76-D08B-5F56-3689-79153903FF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2507" y="286603"/>
            <a:ext cx="1447925" cy="1318374"/>
          </a:xfrm>
          <a:prstGeom prst="rect">
            <a:avLst/>
          </a:prstGeom>
        </p:spPr>
      </p:pic>
      <p:sp>
        <p:nvSpPr>
          <p:cNvPr id="7" name="Content Placeholder 6">
            <a:extLst>
              <a:ext uri="{FF2B5EF4-FFF2-40B4-BE49-F238E27FC236}">
                <a16:creationId xmlns:a16="http://schemas.microsoft.com/office/drawing/2014/main" id="{4884DE8C-8945-860F-3633-9EC786449A53}"/>
              </a:ext>
            </a:extLst>
          </p:cNvPr>
          <p:cNvSpPr>
            <a:spLocks noGrp="1"/>
          </p:cNvSpPr>
          <p:nvPr>
            <p:ph idx="1"/>
          </p:nvPr>
        </p:nvSpPr>
        <p:spPr>
          <a:xfrm>
            <a:off x="985684" y="2169203"/>
            <a:ext cx="10515600" cy="3415520"/>
          </a:xfrm>
        </p:spPr>
        <p:txBody>
          <a:bodyPr>
            <a:normAutofit/>
          </a:bodyPr>
          <a:lstStyle/>
          <a:p>
            <a:r>
              <a:rPr lang="en-IN" sz="2000" dirty="0">
                <a:latin typeface="Calibri (Body)"/>
                <a:cs typeface="KoHo" panose="00000500000000000000" pitchFamily="2" charset="-34"/>
              </a:rPr>
              <a:t>Starting from PEGA 8.8, the personal edition has been retired and everyone is required to work on community edition or online edition that can be accessed for free.</a:t>
            </a:r>
          </a:p>
          <a:p>
            <a:endParaRPr lang="en-IN" sz="2000" dirty="0">
              <a:latin typeface="Calibri (Body)"/>
              <a:cs typeface="KoHo" panose="00000500000000000000" pitchFamily="2" charset="-34"/>
            </a:endParaRPr>
          </a:p>
          <a:p>
            <a:pPr marL="0" indent="0">
              <a:buNone/>
            </a:pPr>
            <a:r>
              <a:rPr lang="en-IN" sz="2000" dirty="0">
                <a:latin typeface="Calibri (Body)"/>
                <a:cs typeface="KoHo" panose="00000500000000000000" pitchFamily="2" charset="-34"/>
              </a:rPr>
              <a:t>Please feel to create a PDN account ( if not already ) and access the below exercise link to use for practicing daily topics and weekly assessments.</a:t>
            </a:r>
          </a:p>
          <a:p>
            <a:r>
              <a:rPr lang="en-IN" sz="2000" dirty="0">
                <a:latin typeface="Calibri (Body)"/>
                <a:cs typeface="KoHo" panose="00000500000000000000" pitchFamily="2" charset="-34"/>
                <a:hlinkClick r:id="rId4"/>
              </a:rPr>
              <a:t>https://academy.pega.com/challenge/adding-predictors-adaptive-model/v9</a:t>
            </a:r>
            <a:endParaRPr lang="en-IN" sz="2000" dirty="0">
              <a:latin typeface="Calibri (Body)"/>
              <a:cs typeface="KoHo" panose="00000500000000000000" pitchFamily="2" charset="-34"/>
            </a:endParaRPr>
          </a:p>
          <a:p>
            <a:r>
              <a:rPr lang="en-IN" sz="2000" dirty="0">
                <a:latin typeface="Calibri (Body)"/>
                <a:cs typeface="KoHo" panose="00000500000000000000" pitchFamily="2" charset="-34"/>
              </a:rPr>
              <a:t>Login and select </a:t>
            </a:r>
            <a:r>
              <a:rPr lang="en-IN" sz="2000" b="1" dirty="0">
                <a:latin typeface="Calibri (Body)"/>
                <a:cs typeface="KoHo" panose="00000500000000000000" pitchFamily="2" charset="-34"/>
              </a:rPr>
              <a:t>Initiate </a:t>
            </a:r>
            <a:r>
              <a:rPr lang="en-IN" sz="2000" b="1" dirty="0" err="1">
                <a:latin typeface="Calibri (Body)"/>
                <a:cs typeface="KoHo" panose="00000500000000000000" pitchFamily="2" charset="-34"/>
              </a:rPr>
              <a:t>Pega</a:t>
            </a:r>
            <a:r>
              <a:rPr lang="en-IN" sz="2000" b="1" dirty="0">
                <a:latin typeface="Calibri (Body)"/>
                <a:cs typeface="KoHo" panose="00000500000000000000" pitchFamily="2" charset="-34"/>
              </a:rPr>
              <a:t> Instance for this challenge </a:t>
            </a:r>
            <a:r>
              <a:rPr lang="en-IN" sz="2000" dirty="0">
                <a:latin typeface="Calibri (Body)"/>
                <a:cs typeface="KoHo" panose="00000500000000000000" pitchFamily="2" charset="-34"/>
              </a:rPr>
              <a:t>button.</a:t>
            </a:r>
          </a:p>
          <a:p>
            <a:r>
              <a:rPr lang="en-IN" sz="2000" dirty="0">
                <a:latin typeface="Calibri (Body)"/>
                <a:cs typeface="KoHo" panose="00000500000000000000" pitchFamily="2" charset="-34"/>
              </a:rPr>
              <a:t>Wait for 5-10 minutes for instance to be initiated , Now click on launch</a:t>
            </a:r>
          </a:p>
          <a:p>
            <a:r>
              <a:rPr lang="en-IN" sz="2000" dirty="0">
                <a:latin typeface="Calibri (Body)"/>
                <a:cs typeface="KoHo" panose="00000500000000000000" pitchFamily="2" charset="-34"/>
              </a:rPr>
              <a:t>Welcome to PEGA CDH Infinity 23.</a:t>
            </a:r>
          </a:p>
          <a:p>
            <a:endParaRPr lang="en-IN" sz="2000" dirty="0">
              <a:latin typeface="Calibri (Body)"/>
              <a:cs typeface="KoHo" panose="00000500000000000000" pitchFamily="2" charset="-34"/>
            </a:endParaRPr>
          </a:p>
          <a:p>
            <a:pPr marL="0" indent="0">
              <a:buNone/>
            </a:pPr>
            <a:endParaRPr lang="en-IN" sz="2000" dirty="0">
              <a:latin typeface="Calibri (Body)"/>
              <a:cs typeface="KoHo" panose="00000500000000000000" pitchFamily="2" charset="-34"/>
            </a:endParaRPr>
          </a:p>
        </p:txBody>
      </p:sp>
    </p:spTree>
    <p:extLst>
      <p:ext uri="{BB962C8B-B14F-4D97-AF65-F5344CB8AC3E}">
        <p14:creationId xmlns:p14="http://schemas.microsoft.com/office/powerpoint/2010/main" val="3949688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circle(in)">
                                      <p:cBhvr>
                                        <p:cTn id="7" dur="2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circle(in)">
                                      <p:cBhvr>
                                        <p:cTn id="12" dur="20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circle(in)">
                                      <p:cBhvr>
                                        <p:cTn id="17" dur="20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circle(in)">
                                      <p:cBhvr>
                                        <p:cTn id="22" dur="2000"/>
                                        <p:tgtEl>
                                          <p:spTgt spid="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circle(in)">
                                      <p:cBhvr>
                                        <p:cTn id="27" dur="2000"/>
                                        <p:tgtEl>
                                          <p:spTgt spid="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7">
                                            <p:txEl>
                                              <p:pRg st="6" end="6"/>
                                            </p:txEl>
                                          </p:spTgt>
                                        </p:tgtEl>
                                        <p:attrNameLst>
                                          <p:attrName>style.visibility</p:attrName>
                                        </p:attrNameLst>
                                      </p:cBhvr>
                                      <p:to>
                                        <p:strVal val="visible"/>
                                      </p:to>
                                    </p:set>
                                    <p:animEffect transition="in" filter="circle(in)">
                                      <p:cBhvr>
                                        <p:cTn id="32" dur="20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D6A5BE1-0007-B051-4C10-F33D641756E2}"/>
              </a:ext>
            </a:extLst>
          </p:cNvPr>
          <p:cNvSpPr>
            <a:spLocks noGrp="1"/>
          </p:cNvSpPr>
          <p:nvPr>
            <p:ph type="sldNum" sz="quarter" idx="12"/>
          </p:nvPr>
        </p:nvSpPr>
        <p:spPr/>
        <p:txBody>
          <a:bodyPr/>
          <a:lstStyle/>
          <a:p>
            <a:fld id="{BE0B9F67-4C3D-480D-BD60-A0BB1AA23931}" type="slidenum">
              <a:rPr lang="en-IN" smtClean="0"/>
              <a:t>12</a:t>
            </a:fld>
            <a:endParaRPr lang="en-IN"/>
          </a:p>
        </p:txBody>
      </p:sp>
      <p:sp>
        <p:nvSpPr>
          <p:cNvPr id="5" name="TextBox 4">
            <a:extLst>
              <a:ext uri="{FF2B5EF4-FFF2-40B4-BE49-F238E27FC236}">
                <a16:creationId xmlns:a16="http://schemas.microsoft.com/office/drawing/2014/main" id="{42E2DF6D-A5B3-1CF8-F1AB-709495FBECFB}"/>
              </a:ext>
            </a:extLst>
          </p:cNvPr>
          <p:cNvSpPr txBox="1"/>
          <p:nvPr/>
        </p:nvSpPr>
        <p:spPr>
          <a:xfrm>
            <a:off x="4412225" y="2606878"/>
            <a:ext cx="6941575" cy="1200329"/>
          </a:xfrm>
          <a:prstGeom prst="rect">
            <a:avLst/>
          </a:prstGeom>
          <a:noFill/>
        </p:spPr>
        <p:txBody>
          <a:bodyPr wrap="square" rtlCol="0">
            <a:spAutoFit/>
          </a:bodyPr>
          <a:lstStyle/>
          <a:p>
            <a:r>
              <a:rPr lang="en-IN" sz="7200" dirty="0">
                <a:solidFill>
                  <a:schemeClr val="bg1"/>
                </a:solidFill>
                <a:latin typeface="KoHo" panose="00000500000000000000" pitchFamily="2" charset="-34"/>
                <a:cs typeface="KoHo" panose="00000500000000000000" pitchFamily="2" charset="-34"/>
              </a:rPr>
              <a:t>Q &amp; A</a:t>
            </a:r>
          </a:p>
        </p:txBody>
      </p:sp>
    </p:spTree>
    <p:extLst>
      <p:ext uri="{BB962C8B-B14F-4D97-AF65-F5344CB8AC3E}">
        <p14:creationId xmlns:p14="http://schemas.microsoft.com/office/powerpoint/2010/main" val="2884004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DDE99-56F5-B754-2FC1-6CCC95755682}"/>
              </a:ext>
            </a:extLst>
          </p:cNvPr>
          <p:cNvSpPr>
            <a:spLocks noGrp="1"/>
          </p:cNvSpPr>
          <p:nvPr>
            <p:ph type="title"/>
          </p:nvPr>
        </p:nvSpPr>
        <p:spPr/>
        <p:txBody>
          <a:bodyPr/>
          <a:lstStyle/>
          <a:p>
            <a:r>
              <a:rPr kumimoji="0" lang="en-US" sz="3200" b="1" i="0" u="none" strike="noStrike" kern="1200" cap="none" spc="0" normalizeH="0" baseline="0" noProof="0" dirty="0">
                <a:ln>
                  <a:noFill/>
                </a:ln>
                <a:solidFill>
                  <a:srgbClr val="0070C0"/>
                </a:solidFill>
                <a:effectLst/>
                <a:uLnTx/>
                <a:uFillTx/>
                <a:latin typeface="Open Sans"/>
                <a:ea typeface="+mj-ea"/>
                <a:cs typeface="+mj-cs"/>
              </a:rPr>
              <a:t>NBA – Next Best Action</a:t>
            </a:r>
            <a:endParaRPr lang="en-IN" dirty="0">
              <a:solidFill>
                <a:srgbClr val="0070C0"/>
              </a:solidFill>
            </a:endParaRPr>
          </a:p>
        </p:txBody>
      </p:sp>
      <p:sp>
        <p:nvSpPr>
          <p:cNvPr id="3" name="Content Placeholder 2">
            <a:extLst>
              <a:ext uri="{FF2B5EF4-FFF2-40B4-BE49-F238E27FC236}">
                <a16:creationId xmlns:a16="http://schemas.microsoft.com/office/drawing/2014/main" id="{9A0C8E9A-6537-7935-5428-556E3942CA5E}"/>
              </a:ext>
            </a:extLst>
          </p:cNvPr>
          <p:cNvSpPr>
            <a:spLocks noGrp="1"/>
          </p:cNvSpPr>
          <p:nvPr>
            <p:ph idx="1"/>
          </p:nvPr>
        </p:nvSpPr>
        <p:spPr/>
        <p:txBody>
          <a:bodyPr>
            <a:normAutofit/>
          </a:bodyPr>
          <a:lstStyle/>
          <a:p>
            <a:pPr marL="0" marR="0" lvl="0" indent="0" algn="l" defTabSz="1219170" rtl="0" eaLnBrk="1" fontAlgn="auto" latinLnBrk="0" hangingPunct="1">
              <a:lnSpc>
                <a:spcPct val="100000"/>
              </a:lnSpc>
              <a:spcBef>
                <a:spcPts val="1200"/>
              </a:spcBef>
              <a:spcAft>
                <a:spcPts val="0"/>
              </a:spcAft>
              <a:buClr>
                <a:srgbClr val="10A5AC"/>
              </a:buClr>
              <a:buSzPct val="120000"/>
              <a:buNone/>
              <a:tabLst/>
              <a:defRPr/>
            </a:pPr>
            <a:r>
              <a:rPr kumimoji="0" lang="en-US" sz="1800" b="0" i="0" u="none" strike="noStrike" kern="1200" cap="none" spc="0" normalizeH="0" baseline="0" noProof="0" dirty="0">
                <a:ln>
                  <a:noFill/>
                </a:ln>
                <a:effectLst/>
                <a:uLnTx/>
                <a:uFillTx/>
                <a:latin typeface="Calibri (Body)"/>
                <a:cs typeface="KoHo" panose="00000500000000000000" pitchFamily="2" charset="-34"/>
              </a:rPr>
              <a:t>What is NBA/NBO?</a:t>
            </a:r>
          </a:p>
          <a:p>
            <a:pPr defTabSz="1219170">
              <a:lnSpc>
                <a:spcPct val="100000"/>
              </a:lnSpc>
              <a:spcBef>
                <a:spcPts val="1200"/>
              </a:spcBef>
              <a:buClr>
                <a:srgbClr val="10A5AC"/>
              </a:buClr>
              <a:buSzPct val="120000"/>
              <a:defRPr/>
            </a:pPr>
            <a:r>
              <a:rPr kumimoji="0" lang="en-US" sz="1800" b="0" i="0" u="none" strike="noStrike" kern="1200" cap="none" spc="0" normalizeH="0" baseline="0" noProof="0" dirty="0">
                <a:ln>
                  <a:noFill/>
                </a:ln>
                <a:effectLst/>
                <a:uLnTx/>
                <a:uFillTx/>
                <a:latin typeface="Calibri (Body)"/>
                <a:cs typeface="KoHo" panose="00000500000000000000" pitchFamily="2" charset="-34"/>
              </a:rPr>
              <a:t>NBA stands for Next-Best-Action. </a:t>
            </a:r>
          </a:p>
          <a:p>
            <a:pPr defTabSz="1219170">
              <a:lnSpc>
                <a:spcPct val="100000"/>
              </a:lnSpc>
              <a:spcBef>
                <a:spcPts val="1200"/>
              </a:spcBef>
              <a:buClr>
                <a:srgbClr val="10A5AC"/>
              </a:buClr>
              <a:buSzPct val="120000"/>
              <a:defRPr/>
            </a:pPr>
            <a:r>
              <a:rPr kumimoji="0" lang="en-US" sz="1800" b="0" i="0" u="none" strike="noStrike" kern="1200" cap="none" spc="0" normalizeH="0" baseline="0" noProof="0" dirty="0">
                <a:ln>
                  <a:noFill/>
                </a:ln>
                <a:effectLst/>
                <a:uLnTx/>
                <a:uFillTx/>
                <a:latin typeface="Calibri (Body)"/>
                <a:cs typeface="KoHo" panose="00000500000000000000" pitchFamily="2" charset="-34"/>
              </a:rPr>
              <a:t>NBO stands for Next-Best-Offer.</a:t>
            </a:r>
          </a:p>
          <a:p>
            <a:pPr defTabSz="1219170">
              <a:lnSpc>
                <a:spcPct val="100000"/>
              </a:lnSpc>
              <a:spcBef>
                <a:spcPts val="1200"/>
              </a:spcBef>
              <a:buClr>
                <a:srgbClr val="10A5AC"/>
              </a:buClr>
              <a:buSzPct val="120000"/>
              <a:defRPr/>
            </a:pPr>
            <a:r>
              <a:rPr kumimoji="0" lang="en-US" sz="1800" b="0" i="0" u="none" strike="noStrike" kern="1200" cap="none" spc="0" normalizeH="0" baseline="0" noProof="0" dirty="0">
                <a:ln>
                  <a:noFill/>
                </a:ln>
                <a:effectLst/>
                <a:uLnTx/>
                <a:uFillTx/>
                <a:latin typeface="Calibri (Body)"/>
                <a:cs typeface="KoHo" panose="00000500000000000000" pitchFamily="2" charset="-34"/>
              </a:rPr>
              <a:t>Even though both look equal in definition there is a big difference.</a:t>
            </a:r>
          </a:p>
          <a:p>
            <a:pPr marL="0" marR="0" lvl="0" indent="0" algn="l" defTabSz="1219170" rtl="0" eaLnBrk="1" fontAlgn="auto" latinLnBrk="0" hangingPunct="1">
              <a:lnSpc>
                <a:spcPct val="100000"/>
              </a:lnSpc>
              <a:spcBef>
                <a:spcPts val="1200"/>
              </a:spcBef>
              <a:spcAft>
                <a:spcPts val="0"/>
              </a:spcAft>
              <a:buClr>
                <a:srgbClr val="10A5AC"/>
              </a:buClr>
              <a:buSzPct val="120000"/>
              <a:buNone/>
              <a:tabLst/>
              <a:defRPr/>
            </a:pPr>
            <a:endParaRPr kumimoji="0" lang="en-US" sz="1800" b="0" i="0" u="none" strike="noStrike" kern="1200" cap="none" spc="0" normalizeH="0" baseline="0" noProof="0" dirty="0">
              <a:ln>
                <a:noFill/>
              </a:ln>
              <a:effectLst/>
              <a:uLnTx/>
              <a:uFillTx/>
              <a:latin typeface="Calibri (Body)"/>
              <a:cs typeface="KoHo" panose="00000500000000000000" pitchFamily="2" charset="-34"/>
            </a:endParaRPr>
          </a:p>
          <a:p>
            <a:pPr marL="0" marR="0" lvl="0" indent="0" algn="l" defTabSz="1219170" rtl="0" eaLnBrk="1" fontAlgn="auto" latinLnBrk="0" hangingPunct="1">
              <a:lnSpc>
                <a:spcPct val="100000"/>
              </a:lnSpc>
              <a:spcBef>
                <a:spcPts val="1200"/>
              </a:spcBef>
              <a:spcAft>
                <a:spcPts val="0"/>
              </a:spcAft>
              <a:buClr>
                <a:srgbClr val="10A5AC"/>
              </a:buClr>
              <a:buSzPct val="120000"/>
              <a:buNone/>
              <a:tabLst/>
              <a:defRPr/>
            </a:pPr>
            <a:r>
              <a:rPr kumimoji="0" lang="en-US" sz="1800" b="0" i="0" u="none" strike="noStrike" kern="1200" cap="none" spc="0" normalizeH="0" baseline="0" noProof="0" dirty="0">
                <a:ln>
                  <a:noFill/>
                </a:ln>
                <a:effectLst/>
                <a:uLnTx/>
                <a:uFillTx/>
                <a:latin typeface="Calibri (Body)"/>
                <a:cs typeface="KoHo" panose="00000500000000000000" pitchFamily="2" charset="-34"/>
              </a:rPr>
              <a:t>Next best action is the framework that allows business to convert customer interactions to opportunity and maximize customer value by providing the next best offer.</a:t>
            </a:r>
          </a:p>
        </p:txBody>
      </p:sp>
      <p:sp>
        <p:nvSpPr>
          <p:cNvPr id="4" name="Slide Number Placeholder 3">
            <a:extLst>
              <a:ext uri="{FF2B5EF4-FFF2-40B4-BE49-F238E27FC236}">
                <a16:creationId xmlns:a16="http://schemas.microsoft.com/office/drawing/2014/main" id="{E9DBFF07-25CE-2A83-1972-AB049A8C66E3}"/>
              </a:ext>
            </a:extLst>
          </p:cNvPr>
          <p:cNvSpPr>
            <a:spLocks noGrp="1"/>
          </p:cNvSpPr>
          <p:nvPr>
            <p:ph type="sldNum" sz="quarter" idx="12"/>
          </p:nvPr>
        </p:nvSpPr>
        <p:spPr/>
        <p:txBody>
          <a:bodyPr/>
          <a:lstStyle/>
          <a:p>
            <a:fld id="{BE0B9F67-4C3D-480D-BD60-A0BB1AA23931}" type="slidenum">
              <a:rPr lang="en-IN" smtClean="0"/>
              <a:t>2</a:t>
            </a:fld>
            <a:endParaRPr lang="en-IN"/>
          </a:p>
        </p:txBody>
      </p:sp>
      <p:pic>
        <p:nvPicPr>
          <p:cNvPr id="5" name="Picture 4">
            <a:extLst>
              <a:ext uri="{FF2B5EF4-FFF2-40B4-BE49-F238E27FC236}">
                <a16:creationId xmlns:a16="http://schemas.microsoft.com/office/drawing/2014/main" id="{ABA24C76-D08B-5F56-3689-79153903FF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2507" y="286603"/>
            <a:ext cx="1447925" cy="1318374"/>
          </a:xfrm>
          <a:prstGeom prst="rect">
            <a:avLst/>
          </a:prstGeom>
        </p:spPr>
      </p:pic>
    </p:spTree>
    <p:extLst>
      <p:ext uri="{BB962C8B-B14F-4D97-AF65-F5344CB8AC3E}">
        <p14:creationId xmlns:p14="http://schemas.microsoft.com/office/powerpoint/2010/main" val="3108215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DDE99-56F5-B754-2FC1-6CCC95755682}"/>
              </a:ext>
            </a:extLst>
          </p:cNvPr>
          <p:cNvSpPr>
            <a:spLocks noGrp="1"/>
          </p:cNvSpPr>
          <p:nvPr>
            <p:ph type="title"/>
          </p:nvPr>
        </p:nvSpPr>
        <p:spPr/>
        <p:txBody>
          <a:bodyPr/>
          <a:lstStyle/>
          <a:p>
            <a:r>
              <a:rPr kumimoji="0" lang="en-US" sz="3200" b="1" i="0" u="none" strike="noStrike" kern="1200" cap="none" spc="0" normalizeH="0" baseline="0" noProof="0" dirty="0">
                <a:ln>
                  <a:noFill/>
                </a:ln>
                <a:solidFill>
                  <a:srgbClr val="0070C0"/>
                </a:solidFill>
                <a:effectLst/>
                <a:uLnTx/>
                <a:uFillTx/>
                <a:latin typeface="Open Sans"/>
                <a:ea typeface="+mj-ea"/>
                <a:cs typeface="+mj-cs"/>
              </a:rPr>
              <a:t>NBA – Next Best Action</a:t>
            </a:r>
            <a:endParaRPr lang="en-IN" dirty="0">
              <a:solidFill>
                <a:srgbClr val="0070C0"/>
              </a:solidFill>
            </a:endParaRPr>
          </a:p>
        </p:txBody>
      </p:sp>
      <p:sp>
        <p:nvSpPr>
          <p:cNvPr id="3" name="Content Placeholder 2">
            <a:extLst>
              <a:ext uri="{FF2B5EF4-FFF2-40B4-BE49-F238E27FC236}">
                <a16:creationId xmlns:a16="http://schemas.microsoft.com/office/drawing/2014/main" id="{9A0C8E9A-6537-7935-5428-556E3942CA5E}"/>
              </a:ext>
            </a:extLst>
          </p:cNvPr>
          <p:cNvSpPr>
            <a:spLocks noGrp="1"/>
          </p:cNvSpPr>
          <p:nvPr>
            <p:ph idx="1"/>
          </p:nvPr>
        </p:nvSpPr>
        <p:spPr/>
        <p:txBody>
          <a:bodyPr>
            <a:normAutofit/>
          </a:bodyPr>
          <a:lstStyle/>
          <a:p>
            <a:pPr marL="0" marR="0" lvl="0" indent="0" algn="l" defTabSz="1219170" rtl="0" eaLnBrk="1" fontAlgn="auto" latinLnBrk="0" hangingPunct="1">
              <a:lnSpc>
                <a:spcPct val="100000"/>
              </a:lnSpc>
              <a:spcBef>
                <a:spcPts val="1200"/>
              </a:spcBef>
              <a:spcAft>
                <a:spcPts val="0"/>
              </a:spcAft>
              <a:buClr>
                <a:srgbClr val="10A5AC"/>
              </a:buClr>
              <a:buSzPct val="120000"/>
              <a:buNone/>
              <a:tabLst/>
              <a:defRPr/>
            </a:pPr>
            <a:r>
              <a:rPr kumimoji="0" lang="en-US" sz="1800" b="1" i="0" u="none" strike="noStrike" kern="1200" cap="none" spc="0" normalizeH="0" baseline="0" noProof="0" dirty="0">
                <a:ln>
                  <a:noFill/>
                </a:ln>
                <a:effectLst/>
                <a:uLnTx/>
                <a:uFillTx/>
                <a:latin typeface="Calibri (Body)"/>
                <a:cs typeface="KoHo" panose="00000500000000000000" pitchFamily="2" charset="-34"/>
              </a:rPr>
              <a:t>What is the need to use NBA?</a:t>
            </a:r>
          </a:p>
          <a:p>
            <a:pPr marL="243834" marR="0" lvl="0" indent="-243834" algn="l" defTabSz="1219170" rtl="0" eaLnBrk="1" fontAlgn="auto" latinLnBrk="0" hangingPunct="1">
              <a:lnSpc>
                <a:spcPct val="100000"/>
              </a:lnSpc>
              <a:spcBef>
                <a:spcPts val="1200"/>
              </a:spcBef>
              <a:spcAft>
                <a:spcPts val="0"/>
              </a:spcAft>
              <a:buClr>
                <a:srgbClr val="10A5AC"/>
              </a:buClr>
              <a:buSzPct val="120000"/>
              <a:buFont typeface="Calibri" pitchFamily="34" charset="0"/>
              <a:buChar char="•"/>
              <a:tabLst/>
              <a:defRPr/>
            </a:pPr>
            <a:r>
              <a:rPr kumimoji="0" lang="en-US" sz="1800" b="0" i="0" u="none" strike="noStrike" kern="1200" cap="none" spc="0" normalizeH="0" baseline="0" noProof="0" dirty="0">
                <a:ln>
                  <a:noFill/>
                </a:ln>
                <a:effectLst/>
                <a:uLnTx/>
                <a:uFillTx/>
                <a:latin typeface="Calibri (Body)"/>
                <a:cs typeface="KoHo" panose="00000500000000000000" pitchFamily="2" charset="-34"/>
              </a:rPr>
              <a:t>Every business strive to improve their customer value and maximize the revenue by increasing the sales. Providing the best offer to the customer can significantly improve business revenue and thus generates more customers, In turn leads.</a:t>
            </a:r>
          </a:p>
          <a:p>
            <a:pPr marL="243834" marR="0" lvl="0" indent="-243834" algn="l" defTabSz="1219170" rtl="0" eaLnBrk="1" fontAlgn="auto" latinLnBrk="0" hangingPunct="1">
              <a:lnSpc>
                <a:spcPct val="100000"/>
              </a:lnSpc>
              <a:spcBef>
                <a:spcPts val="1200"/>
              </a:spcBef>
              <a:spcAft>
                <a:spcPts val="0"/>
              </a:spcAft>
              <a:buClr>
                <a:srgbClr val="10A5AC"/>
              </a:buClr>
              <a:buSzPct val="120000"/>
              <a:buFont typeface="Calibri" pitchFamily="34" charset="0"/>
              <a:buChar char="•"/>
              <a:tabLst/>
              <a:defRPr/>
            </a:pPr>
            <a:endParaRPr kumimoji="0" lang="en-US" sz="1800" b="0" i="0" u="none" strike="noStrike" kern="1200" cap="none" spc="0" normalizeH="0" baseline="0" noProof="0" dirty="0">
              <a:ln>
                <a:noFill/>
              </a:ln>
              <a:effectLst/>
              <a:uLnTx/>
              <a:uFillTx/>
              <a:latin typeface="Calibri (Body)"/>
              <a:cs typeface="KoHo" panose="00000500000000000000" pitchFamily="2" charset="-34"/>
            </a:endParaRPr>
          </a:p>
          <a:p>
            <a:pPr marL="0" marR="0" lvl="0" indent="0" algn="l" defTabSz="1219170" rtl="0" eaLnBrk="1" fontAlgn="auto" latinLnBrk="0" hangingPunct="1">
              <a:lnSpc>
                <a:spcPct val="100000"/>
              </a:lnSpc>
              <a:spcBef>
                <a:spcPts val="1200"/>
              </a:spcBef>
              <a:spcAft>
                <a:spcPts val="0"/>
              </a:spcAft>
              <a:buClr>
                <a:srgbClr val="10A5AC"/>
              </a:buClr>
              <a:buSzPct val="120000"/>
              <a:buNone/>
              <a:tabLst/>
              <a:defRPr/>
            </a:pPr>
            <a:r>
              <a:rPr kumimoji="0" lang="en-US" sz="1800" b="1" i="0" u="none" strike="noStrike" kern="1200" cap="none" spc="0" normalizeH="0" baseline="0" noProof="0" dirty="0">
                <a:ln>
                  <a:noFill/>
                </a:ln>
                <a:effectLst/>
                <a:uLnTx/>
                <a:uFillTx/>
                <a:latin typeface="Calibri (Body)"/>
                <a:cs typeface="KoHo" panose="00000500000000000000" pitchFamily="2" charset="-34"/>
              </a:rPr>
              <a:t>How does NBA provides best action/offer?</a:t>
            </a:r>
          </a:p>
          <a:p>
            <a:pPr marL="243834" marR="0" lvl="0" indent="-243834" algn="l" defTabSz="1219170" rtl="0" eaLnBrk="1" fontAlgn="auto" latinLnBrk="0" hangingPunct="1">
              <a:lnSpc>
                <a:spcPct val="100000"/>
              </a:lnSpc>
              <a:spcBef>
                <a:spcPts val="1200"/>
              </a:spcBef>
              <a:spcAft>
                <a:spcPts val="0"/>
              </a:spcAft>
              <a:buClr>
                <a:srgbClr val="10A5AC"/>
              </a:buClr>
              <a:buSzPct val="120000"/>
              <a:buFont typeface="Calibri" pitchFamily="34" charset="0"/>
              <a:buChar char="•"/>
              <a:tabLst/>
              <a:defRPr/>
            </a:pPr>
            <a:r>
              <a:rPr kumimoji="0" lang="en-US" sz="1800" b="0" i="0" u="none" strike="noStrike" kern="1200" cap="none" spc="0" normalizeH="0" baseline="0" noProof="0" dirty="0">
                <a:ln>
                  <a:noFill/>
                </a:ln>
                <a:effectLst/>
                <a:uLnTx/>
                <a:uFillTx/>
                <a:latin typeface="Calibri (Body)"/>
                <a:cs typeface="KoHo" panose="00000500000000000000" pitchFamily="2" charset="-34"/>
              </a:rPr>
              <a:t>PEGA’s Decisioning Framework makes use of the Customer Decision Hub (CDH)  to configure strategies and logic  using models (adaptive/predictive) as well as marketing features that help business reach their customers with best offers that customers are eagerly looking for. </a:t>
            </a:r>
          </a:p>
          <a:p>
            <a:pPr marL="243834" marR="0" lvl="0" indent="-243834" algn="l" defTabSz="1219170" rtl="0" eaLnBrk="1" fontAlgn="auto" latinLnBrk="0" hangingPunct="1">
              <a:lnSpc>
                <a:spcPct val="100000"/>
              </a:lnSpc>
              <a:spcBef>
                <a:spcPts val="1200"/>
              </a:spcBef>
              <a:spcAft>
                <a:spcPts val="0"/>
              </a:spcAft>
              <a:buClr>
                <a:srgbClr val="10A5AC"/>
              </a:buClr>
              <a:buSzPct val="120000"/>
              <a:buFont typeface="Calibri" pitchFamily="34" charset="0"/>
              <a:buChar char="•"/>
              <a:tabLst/>
              <a:defRPr/>
            </a:pPr>
            <a:endParaRPr kumimoji="0" lang="en-US" sz="1800" b="0" i="0" u="none" strike="noStrike" kern="1200" cap="none" spc="0" normalizeH="0" baseline="0" noProof="0" dirty="0">
              <a:ln>
                <a:noFill/>
              </a:ln>
              <a:effectLst/>
              <a:uLnTx/>
              <a:uFillTx/>
              <a:latin typeface="KoHo" panose="00000500000000000000" pitchFamily="2" charset="-34"/>
              <a:cs typeface="KoHo" panose="00000500000000000000" pitchFamily="2" charset="-34"/>
            </a:endParaRPr>
          </a:p>
        </p:txBody>
      </p:sp>
      <p:sp>
        <p:nvSpPr>
          <p:cNvPr id="4" name="Slide Number Placeholder 3">
            <a:extLst>
              <a:ext uri="{FF2B5EF4-FFF2-40B4-BE49-F238E27FC236}">
                <a16:creationId xmlns:a16="http://schemas.microsoft.com/office/drawing/2014/main" id="{E9DBFF07-25CE-2A83-1972-AB049A8C66E3}"/>
              </a:ext>
            </a:extLst>
          </p:cNvPr>
          <p:cNvSpPr>
            <a:spLocks noGrp="1"/>
          </p:cNvSpPr>
          <p:nvPr>
            <p:ph type="sldNum" sz="quarter" idx="12"/>
          </p:nvPr>
        </p:nvSpPr>
        <p:spPr/>
        <p:txBody>
          <a:bodyPr/>
          <a:lstStyle/>
          <a:p>
            <a:fld id="{BE0B9F67-4C3D-480D-BD60-A0BB1AA23931}" type="slidenum">
              <a:rPr lang="en-IN" smtClean="0"/>
              <a:t>3</a:t>
            </a:fld>
            <a:endParaRPr lang="en-IN"/>
          </a:p>
        </p:txBody>
      </p:sp>
      <p:pic>
        <p:nvPicPr>
          <p:cNvPr id="5" name="Picture 4">
            <a:extLst>
              <a:ext uri="{FF2B5EF4-FFF2-40B4-BE49-F238E27FC236}">
                <a16:creationId xmlns:a16="http://schemas.microsoft.com/office/drawing/2014/main" id="{ABA24C76-D08B-5F56-3689-79153903FF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2507" y="286603"/>
            <a:ext cx="1447925" cy="1318374"/>
          </a:xfrm>
          <a:prstGeom prst="rect">
            <a:avLst/>
          </a:prstGeom>
        </p:spPr>
      </p:pic>
    </p:spTree>
    <p:extLst>
      <p:ext uri="{BB962C8B-B14F-4D97-AF65-F5344CB8AC3E}">
        <p14:creationId xmlns:p14="http://schemas.microsoft.com/office/powerpoint/2010/main" val="3871742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DDE99-56F5-B754-2FC1-6CCC95755682}"/>
              </a:ext>
            </a:extLst>
          </p:cNvPr>
          <p:cNvSpPr>
            <a:spLocks noGrp="1"/>
          </p:cNvSpPr>
          <p:nvPr>
            <p:ph type="title"/>
          </p:nvPr>
        </p:nvSpPr>
        <p:spPr/>
        <p:txBody>
          <a:bodyPr/>
          <a:lstStyle/>
          <a:p>
            <a:r>
              <a:rPr kumimoji="0" lang="en-US" sz="3200" b="1" i="0" u="none" strike="noStrike" kern="1200" cap="none" spc="0" normalizeH="0" baseline="0" noProof="0" dirty="0">
                <a:ln>
                  <a:noFill/>
                </a:ln>
                <a:solidFill>
                  <a:srgbClr val="0070C0"/>
                </a:solidFill>
                <a:effectLst/>
                <a:uLnTx/>
                <a:uFillTx/>
                <a:latin typeface="Open Sans"/>
                <a:ea typeface="+mj-ea"/>
                <a:cs typeface="+mj-cs"/>
              </a:rPr>
              <a:t>Typical Scenario – Decisioning / Marketing</a:t>
            </a:r>
            <a:endParaRPr lang="en-IN" dirty="0">
              <a:solidFill>
                <a:srgbClr val="0070C0"/>
              </a:solidFill>
            </a:endParaRPr>
          </a:p>
        </p:txBody>
      </p:sp>
      <p:sp>
        <p:nvSpPr>
          <p:cNvPr id="4" name="Slide Number Placeholder 3">
            <a:extLst>
              <a:ext uri="{FF2B5EF4-FFF2-40B4-BE49-F238E27FC236}">
                <a16:creationId xmlns:a16="http://schemas.microsoft.com/office/drawing/2014/main" id="{E9DBFF07-25CE-2A83-1972-AB049A8C66E3}"/>
              </a:ext>
            </a:extLst>
          </p:cNvPr>
          <p:cNvSpPr>
            <a:spLocks noGrp="1"/>
          </p:cNvSpPr>
          <p:nvPr>
            <p:ph type="sldNum" sz="quarter" idx="12"/>
          </p:nvPr>
        </p:nvSpPr>
        <p:spPr/>
        <p:txBody>
          <a:bodyPr/>
          <a:lstStyle/>
          <a:p>
            <a:fld id="{BE0B9F67-4C3D-480D-BD60-A0BB1AA23931}" type="slidenum">
              <a:rPr lang="en-IN" smtClean="0"/>
              <a:t>4</a:t>
            </a:fld>
            <a:endParaRPr lang="en-IN"/>
          </a:p>
        </p:txBody>
      </p:sp>
      <p:pic>
        <p:nvPicPr>
          <p:cNvPr id="5" name="Picture 4">
            <a:extLst>
              <a:ext uri="{FF2B5EF4-FFF2-40B4-BE49-F238E27FC236}">
                <a16:creationId xmlns:a16="http://schemas.microsoft.com/office/drawing/2014/main" id="{ABA24C76-D08B-5F56-3689-79153903FF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2507" y="286603"/>
            <a:ext cx="1447925" cy="1318374"/>
          </a:xfrm>
          <a:prstGeom prst="rect">
            <a:avLst/>
          </a:prstGeom>
        </p:spPr>
      </p:pic>
      <p:pic>
        <p:nvPicPr>
          <p:cNvPr id="6" name="Content Placeholder 5">
            <a:extLst>
              <a:ext uri="{FF2B5EF4-FFF2-40B4-BE49-F238E27FC236}">
                <a16:creationId xmlns:a16="http://schemas.microsoft.com/office/drawing/2014/main" id="{5E921F12-AAEC-0B5A-7530-0A0742AD3CB9}"/>
              </a:ext>
            </a:extLst>
          </p:cNvPr>
          <p:cNvPicPr>
            <a:picLocks noGrp="1" noChangeAspect="1"/>
          </p:cNvPicPr>
          <p:nvPr>
            <p:ph idx="1"/>
          </p:nvPr>
        </p:nvPicPr>
        <p:blipFill>
          <a:blip r:embed="rId3"/>
          <a:stretch>
            <a:fillRect/>
          </a:stretch>
        </p:blipFill>
        <p:spPr>
          <a:xfrm>
            <a:off x="2675023" y="1825625"/>
            <a:ext cx="6841954" cy="4351338"/>
          </a:xfrm>
          <a:prstGeom prst="rect">
            <a:avLst/>
          </a:prstGeom>
        </p:spPr>
      </p:pic>
    </p:spTree>
    <p:extLst>
      <p:ext uri="{BB962C8B-B14F-4D97-AF65-F5344CB8AC3E}">
        <p14:creationId xmlns:p14="http://schemas.microsoft.com/office/powerpoint/2010/main" val="1520958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DDE99-56F5-B754-2FC1-6CCC95755682}"/>
              </a:ext>
            </a:extLst>
          </p:cNvPr>
          <p:cNvSpPr>
            <a:spLocks noGrp="1"/>
          </p:cNvSpPr>
          <p:nvPr>
            <p:ph type="title"/>
          </p:nvPr>
        </p:nvSpPr>
        <p:spPr>
          <a:xfrm>
            <a:off x="838200" y="-77327"/>
            <a:ext cx="10515600" cy="1325563"/>
          </a:xfrm>
        </p:spPr>
        <p:txBody>
          <a:bodyPr/>
          <a:lstStyle/>
          <a:p>
            <a:r>
              <a:rPr kumimoji="0" lang="en-US" sz="3200" b="1" i="0" u="none" strike="noStrike" kern="1200" cap="none" spc="0" normalizeH="0" baseline="0" noProof="0" dirty="0">
                <a:ln>
                  <a:noFill/>
                </a:ln>
                <a:solidFill>
                  <a:srgbClr val="0070C0"/>
                </a:solidFill>
                <a:effectLst/>
                <a:uLnTx/>
                <a:uFillTx/>
                <a:latin typeface="Open Sans"/>
                <a:ea typeface="+mj-ea"/>
                <a:cs typeface="+mj-cs"/>
              </a:rPr>
              <a:t>Typical Scenario – Decisioning / Marketing</a:t>
            </a:r>
            <a:endParaRPr lang="en-IN" dirty="0">
              <a:solidFill>
                <a:srgbClr val="0070C0"/>
              </a:solidFill>
            </a:endParaRPr>
          </a:p>
        </p:txBody>
      </p:sp>
      <p:sp>
        <p:nvSpPr>
          <p:cNvPr id="4" name="Slide Number Placeholder 3">
            <a:extLst>
              <a:ext uri="{FF2B5EF4-FFF2-40B4-BE49-F238E27FC236}">
                <a16:creationId xmlns:a16="http://schemas.microsoft.com/office/drawing/2014/main" id="{E9DBFF07-25CE-2A83-1972-AB049A8C66E3}"/>
              </a:ext>
            </a:extLst>
          </p:cNvPr>
          <p:cNvSpPr>
            <a:spLocks noGrp="1"/>
          </p:cNvSpPr>
          <p:nvPr>
            <p:ph type="sldNum" sz="quarter" idx="12"/>
          </p:nvPr>
        </p:nvSpPr>
        <p:spPr/>
        <p:txBody>
          <a:bodyPr/>
          <a:lstStyle/>
          <a:p>
            <a:fld id="{BE0B9F67-4C3D-480D-BD60-A0BB1AA23931}" type="slidenum">
              <a:rPr lang="en-IN" smtClean="0"/>
              <a:t>5</a:t>
            </a:fld>
            <a:endParaRPr lang="en-IN"/>
          </a:p>
        </p:txBody>
      </p:sp>
      <p:pic>
        <p:nvPicPr>
          <p:cNvPr id="5" name="Picture 4">
            <a:extLst>
              <a:ext uri="{FF2B5EF4-FFF2-40B4-BE49-F238E27FC236}">
                <a16:creationId xmlns:a16="http://schemas.microsoft.com/office/drawing/2014/main" id="{ABA24C76-D08B-5F56-3689-79153903FF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2507" y="286603"/>
            <a:ext cx="1447925" cy="1318374"/>
          </a:xfrm>
          <a:prstGeom prst="rect">
            <a:avLst/>
          </a:prstGeom>
        </p:spPr>
      </p:pic>
      <p:sp>
        <p:nvSpPr>
          <p:cNvPr id="7" name="Content Placeholder 6">
            <a:extLst>
              <a:ext uri="{FF2B5EF4-FFF2-40B4-BE49-F238E27FC236}">
                <a16:creationId xmlns:a16="http://schemas.microsoft.com/office/drawing/2014/main" id="{4884DE8C-8945-860F-3633-9EC786449A53}"/>
              </a:ext>
            </a:extLst>
          </p:cNvPr>
          <p:cNvSpPr>
            <a:spLocks noGrp="1"/>
          </p:cNvSpPr>
          <p:nvPr>
            <p:ph idx="1"/>
          </p:nvPr>
        </p:nvSpPr>
        <p:spPr>
          <a:xfrm>
            <a:off x="838200" y="3755923"/>
            <a:ext cx="10515600" cy="2421040"/>
          </a:xfrm>
        </p:spPr>
        <p:txBody>
          <a:bodyPr>
            <a:normAutofit lnSpcReduction="10000"/>
          </a:bodyPr>
          <a:lstStyle/>
          <a:p>
            <a:r>
              <a:rPr lang="en-IN" sz="1800" b="1" dirty="0">
                <a:latin typeface="Calibri (Body)"/>
                <a:cs typeface="KoHo" panose="00000500000000000000" pitchFamily="2" charset="-34"/>
              </a:rPr>
              <a:t>Icon 1 </a:t>
            </a:r>
            <a:r>
              <a:rPr lang="en-IN" sz="1800" dirty="0">
                <a:latin typeface="Calibri (Body)"/>
                <a:cs typeface="KoHo" panose="00000500000000000000" pitchFamily="2" charset="-34"/>
              </a:rPr>
              <a:t>– PEGA Strategy has predefined logic to generate NBA for different types of customers</a:t>
            </a:r>
          </a:p>
          <a:p>
            <a:r>
              <a:rPr lang="en-IN" sz="1800" b="1" dirty="0">
                <a:latin typeface="Calibri (Body)"/>
                <a:cs typeface="KoHo" panose="00000500000000000000" pitchFamily="2" charset="-34"/>
              </a:rPr>
              <a:t>Icon 2 </a:t>
            </a:r>
            <a:r>
              <a:rPr lang="en-IN" sz="1800" dirty="0">
                <a:latin typeface="Calibri (Body)"/>
                <a:cs typeface="KoHo" panose="00000500000000000000" pitchFamily="2" charset="-34"/>
              </a:rPr>
              <a:t>– A  business customer visits the business website on his desktop </a:t>
            </a:r>
          </a:p>
          <a:p>
            <a:r>
              <a:rPr lang="en-IN" sz="1800" b="1" dirty="0">
                <a:latin typeface="Calibri (Body)"/>
                <a:cs typeface="KoHo" panose="00000500000000000000" pitchFamily="2" charset="-34"/>
              </a:rPr>
              <a:t>Icon 3 </a:t>
            </a:r>
            <a:r>
              <a:rPr lang="en-IN" sz="1800" dirty="0">
                <a:latin typeface="Calibri (Body)"/>
                <a:cs typeface="KoHo" panose="00000500000000000000" pitchFamily="2" charset="-34"/>
              </a:rPr>
              <a:t>– A Product advert is displayed checking if the customer would like to get 50$ discount on recent laptop he added to his cart.</a:t>
            </a:r>
          </a:p>
          <a:p>
            <a:r>
              <a:rPr lang="en-IN" sz="1800" b="1" dirty="0">
                <a:latin typeface="Calibri (Body)"/>
                <a:cs typeface="KoHo" panose="00000500000000000000" pitchFamily="2" charset="-34"/>
              </a:rPr>
              <a:t>Icon 4 </a:t>
            </a:r>
            <a:r>
              <a:rPr lang="en-IN" sz="1800" dirty="0">
                <a:latin typeface="Calibri (Body)"/>
                <a:cs typeface="KoHo" panose="00000500000000000000" pitchFamily="2" charset="-34"/>
              </a:rPr>
              <a:t>– Customer is happy and makes the payment applying the 50$ discount</a:t>
            </a:r>
          </a:p>
          <a:p>
            <a:r>
              <a:rPr lang="en-IN" sz="1800" b="1" dirty="0">
                <a:latin typeface="Calibri (Body)"/>
                <a:cs typeface="KoHo" panose="00000500000000000000" pitchFamily="2" charset="-34"/>
              </a:rPr>
              <a:t>Icon 5 </a:t>
            </a:r>
            <a:r>
              <a:rPr lang="en-IN" sz="1800" dirty="0">
                <a:latin typeface="Calibri (Body)"/>
                <a:cs typeface="KoHo" panose="00000500000000000000" pitchFamily="2" charset="-34"/>
              </a:rPr>
              <a:t>– Shipping information and receipt details are shared with customer for payment confirmation</a:t>
            </a:r>
          </a:p>
          <a:p>
            <a:r>
              <a:rPr lang="en-IN" sz="1800" b="1" dirty="0">
                <a:latin typeface="Calibri (Body)"/>
                <a:cs typeface="KoHo" panose="00000500000000000000" pitchFamily="2" charset="-34"/>
              </a:rPr>
              <a:t>Icon 6 </a:t>
            </a:r>
            <a:r>
              <a:rPr lang="en-IN" sz="1800" dirty="0">
                <a:latin typeface="Calibri (Body)"/>
                <a:cs typeface="KoHo" panose="00000500000000000000" pitchFamily="2" charset="-34"/>
              </a:rPr>
              <a:t>– Product is shipped with discount and a happy customer is created offering the best customer </a:t>
            </a:r>
            <a:r>
              <a:rPr lang="en-IN" sz="1800" dirty="0">
                <a:latin typeface="KoHo" panose="00000500000000000000" pitchFamily="2" charset="-34"/>
                <a:cs typeface="KoHo" panose="00000500000000000000" pitchFamily="2" charset="-34"/>
              </a:rPr>
              <a:t>value.</a:t>
            </a:r>
          </a:p>
        </p:txBody>
      </p:sp>
      <p:pic>
        <p:nvPicPr>
          <p:cNvPr id="8" name="Content Placeholder 5">
            <a:extLst>
              <a:ext uri="{FF2B5EF4-FFF2-40B4-BE49-F238E27FC236}">
                <a16:creationId xmlns:a16="http://schemas.microsoft.com/office/drawing/2014/main" id="{9CE9CBD8-D398-75DC-0E78-B98954507F8C}"/>
              </a:ext>
            </a:extLst>
          </p:cNvPr>
          <p:cNvPicPr>
            <a:picLocks noChangeAspect="1"/>
          </p:cNvPicPr>
          <p:nvPr/>
        </p:nvPicPr>
        <p:blipFill>
          <a:blip r:embed="rId3"/>
          <a:stretch>
            <a:fillRect/>
          </a:stretch>
        </p:blipFill>
        <p:spPr>
          <a:xfrm>
            <a:off x="3687746" y="1063416"/>
            <a:ext cx="3932254" cy="2500830"/>
          </a:xfrm>
          <a:prstGeom prst="rect">
            <a:avLst/>
          </a:prstGeom>
        </p:spPr>
      </p:pic>
    </p:spTree>
    <p:extLst>
      <p:ext uri="{BB962C8B-B14F-4D97-AF65-F5344CB8AC3E}">
        <p14:creationId xmlns:p14="http://schemas.microsoft.com/office/powerpoint/2010/main" val="3465004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1000"/>
                                        <p:tgtEl>
                                          <p:spTgt spid="7">
                                            <p:txEl>
                                              <p:pRg st="1" end="1"/>
                                            </p:txEl>
                                          </p:spTgt>
                                        </p:tgtEl>
                                      </p:cBhvr>
                                    </p:animEffect>
                                    <p:anim calcmode="lin" valueType="num">
                                      <p:cBhvr>
                                        <p:cTn id="15"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fade">
                                      <p:cBhvr>
                                        <p:cTn id="21" dur="1000"/>
                                        <p:tgtEl>
                                          <p:spTgt spid="7">
                                            <p:txEl>
                                              <p:pRg st="2" end="2"/>
                                            </p:txEl>
                                          </p:spTgt>
                                        </p:tgtEl>
                                      </p:cBhvr>
                                    </p:animEffect>
                                    <p:anim calcmode="lin" valueType="num">
                                      <p:cBhvr>
                                        <p:cTn id="22"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3" end="3"/>
                                            </p:txEl>
                                          </p:spTgt>
                                        </p:tgtEl>
                                        <p:attrNameLst>
                                          <p:attrName>style.visibility</p:attrName>
                                        </p:attrNameLst>
                                      </p:cBhvr>
                                      <p:to>
                                        <p:strVal val="visible"/>
                                      </p:to>
                                    </p:set>
                                    <p:animEffect transition="in" filter="fade">
                                      <p:cBhvr>
                                        <p:cTn id="28" dur="1000"/>
                                        <p:tgtEl>
                                          <p:spTgt spid="7">
                                            <p:txEl>
                                              <p:pRg st="3" end="3"/>
                                            </p:txEl>
                                          </p:spTgt>
                                        </p:tgtEl>
                                      </p:cBhvr>
                                    </p:animEffect>
                                    <p:anim calcmode="lin" valueType="num">
                                      <p:cBhvr>
                                        <p:cTn id="29"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4" end="4"/>
                                            </p:txEl>
                                          </p:spTgt>
                                        </p:tgtEl>
                                        <p:attrNameLst>
                                          <p:attrName>style.visibility</p:attrName>
                                        </p:attrNameLst>
                                      </p:cBhvr>
                                      <p:to>
                                        <p:strVal val="visible"/>
                                      </p:to>
                                    </p:set>
                                    <p:animEffect transition="in" filter="fade">
                                      <p:cBhvr>
                                        <p:cTn id="35" dur="1000"/>
                                        <p:tgtEl>
                                          <p:spTgt spid="7">
                                            <p:txEl>
                                              <p:pRg st="4" end="4"/>
                                            </p:txEl>
                                          </p:spTgt>
                                        </p:tgtEl>
                                      </p:cBhvr>
                                    </p:animEffect>
                                    <p:anim calcmode="lin" valueType="num">
                                      <p:cBhvr>
                                        <p:cTn id="36"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7">
                                            <p:txEl>
                                              <p:pRg st="5" end="5"/>
                                            </p:txEl>
                                          </p:spTgt>
                                        </p:tgtEl>
                                        <p:attrNameLst>
                                          <p:attrName>style.visibility</p:attrName>
                                        </p:attrNameLst>
                                      </p:cBhvr>
                                      <p:to>
                                        <p:strVal val="visible"/>
                                      </p:to>
                                    </p:set>
                                    <p:animEffect transition="in" filter="fade">
                                      <p:cBhvr>
                                        <p:cTn id="42" dur="1000"/>
                                        <p:tgtEl>
                                          <p:spTgt spid="7">
                                            <p:txEl>
                                              <p:pRg st="5" end="5"/>
                                            </p:txEl>
                                          </p:spTgt>
                                        </p:tgtEl>
                                      </p:cBhvr>
                                    </p:animEffect>
                                    <p:anim calcmode="lin" valueType="num">
                                      <p:cBhvr>
                                        <p:cTn id="43"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DDE99-56F5-B754-2FC1-6CCC95755682}"/>
              </a:ext>
            </a:extLst>
          </p:cNvPr>
          <p:cNvSpPr>
            <a:spLocks noGrp="1"/>
          </p:cNvSpPr>
          <p:nvPr>
            <p:ph type="title"/>
          </p:nvPr>
        </p:nvSpPr>
        <p:spPr>
          <a:xfrm>
            <a:off x="764832" y="279414"/>
            <a:ext cx="10515600" cy="1325563"/>
          </a:xfrm>
        </p:spPr>
        <p:txBody>
          <a:bodyPr/>
          <a:lstStyle/>
          <a:p>
            <a:r>
              <a:rPr kumimoji="0" lang="en-US" sz="3200" b="1" i="0" u="none" strike="noStrike" kern="1200" cap="none" spc="0" normalizeH="0" baseline="0" noProof="0" dirty="0">
                <a:ln>
                  <a:noFill/>
                </a:ln>
                <a:solidFill>
                  <a:srgbClr val="0070C0"/>
                </a:solidFill>
                <a:effectLst/>
                <a:uLnTx/>
                <a:uFillTx/>
                <a:latin typeface="Open Sans"/>
                <a:ea typeface="+mj-ea"/>
                <a:cs typeface="+mj-cs"/>
              </a:rPr>
              <a:t>PEGA Decisioning vs PEGA Marketing</a:t>
            </a:r>
            <a:endParaRPr lang="en-IN" dirty="0">
              <a:solidFill>
                <a:srgbClr val="0070C0"/>
              </a:solidFill>
            </a:endParaRPr>
          </a:p>
        </p:txBody>
      </p:sp>
      <p:sp>
        <p:nvSpPr>
          <p:cNvPr id="4" name="Slide Number Placeholder 3">
            <a:extLst>
              <a:ext uri="{FF2B5EF4-FFF2-40B4-BE49-F238E27FC236}">
                <a16:creationId xmlns:a16="http://schemas.microsoft.com/office/drawing/2014/main" id="{E9DBFF07-25CE-2A83-1972-AB049A8C66E3}"/>
              </a:ext>
            </a:extLst>
          </p:cNvPr>
          <p:cNvSpPr>
            <a:spLocks noGrp="1"/>
          </p:cNvSpPr>
          <p:nvPr>
            <p:ph type="sldNum" sz="quarter" idx="12"/>
          </p:nvPr>
        </p:nvSpPr>
        <p:spPr/>
        <p:txBody>
          <a:bodyPr/>
          <a:lstStyle/>
          <a:p>
            <a:fld id="{BE0B9F67-4C3D-480D-BD60-A0BB1AA23931}" type="slidenum">
              <a:rPr lang="en-IN" smtClean="0"/>
              <a:t>6</a:t>
            </a:fld>
            <a:endParaRPr lang="en-IN"/>
          </a:p>
        </p:txBody>
      </p:sp>
      <p:pic>
        <p:nvPicPr>
          <p:cNvPr id="5" name="Picture 4">
            <a:extLst>
              <a:ext uri="{FF2B5EF4-FFF2-40B4-BE49-F238E27FC236}">
                <a16:creationId xmlns:a16="http://schemas.microsoft.com/office/drawing/2014/main" id="{ABA24C76-D08B-5F56-3689-79153903FF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2507" y="286603"/>
            <a:ext cx="1447925" cy="1318374"/>
          </a:xfrm>
          <a:prstGeom prst="rect">
            <a:avLst/>
          </a:prstGeom>
        </p:spPr>
      </p:pic>
      <p:graphicFrame>
        <p:nvGraphicFramePr>
          <p:cNvPr id="11" name="Table 10">
            <a:extLst>
              <a:ext uri="{FF2B5EF4-FFF2-40B4-BE49-F238E27FC236}">
                <a16:creationId xmlns:a16="http://schemas.microsoft.com/office/drawing/2014/main" id="{1F4D6481-5D73-39E5-B3FE-C224A92CC445}"/>
              </a:ext>
            </a:extLst>
          </p:cNvPr>
          <p:cNvGraphicFramePr>
            <a:graphicFrameLocks noGrp="1"/>
          </p:cNvGraphicFramePr>
          <p:nvPr>
            <p:extLst>
              <p:ext uri="{D42A27DB-BD31-4B8C-83A1-F6EECF244321}">
                <p14:modId xmlns:p14="http://schemas.microsoft.com/office/powerpoint/2010/main" val="2708153479"/>
              </p:ext>
            </p:extLst>
          </p:nvPr>
        </p:nvGraphicFramePr>
        <p:xfrm>
          <a:off x="911567" y="1604976"/>
          <a:ext cx="8419246" cy="4427334"/>
        </p:xfrm>
        <a:graphic>
          <a:graphicData uri="http://schemas.openxmlformats.org/drawingml/2006/table">
            <a:tbl>
              <a:tblPr firstRow="1" bandRow="1">
                <a:tableStyleId>{5C22544A-7EE6-4342-B048-85BDC9FD1C3A}</a:tableStyleId>
              </a:tblPr>
              <a:tblGrid>
                <a:gridCol w="4209623">
                  <a:extLst>
                    <a:ext uri="{9D8B030D-6E8A-4147-A177-3AD203B41FA5}">
                      <a16:colId xmlns:a16="http://schemas.microsoft.com/office/drawing/2014/main" val="1234702197"/>
                    </a:ext>
                  </a:extLst>
                </a:gridCol>
                <a:gridCol w="4209623">
                  <a:extLst>
                    <a:ext uri="{9D8B030D-6E8A-4147-A177-3AD203B41FA5}">
                      <a16:colId xmlns:a16="http://schemas.microsoft.com/office/drawing/2014/main" val="813400086"/>
                    </a:ext>
                  </a:extLst>
                </a:gridCol>
              </a:tblGrid>
              <a:tr h="561378">
                <a:tc>
                  <a:txBody>
                    <a:bodyPr/>
                    <a:lstStyle/>
                    <a:p>
                      <a:r>
                        <a:rPr lang="en-IN" dirty="0">
                          <a:latin typeface="+mj-lt"/>
                        </a:rPr>
                        <a:t>Decisioning</a:t>
                      </a:r>
                    </a:p>
                  </a:txBody>
                  <a:tcPr/>
                </a:tc>
                <a:tc>
                  <a:txBody>
                    <a:bodyPr/>
                    <a:lstStyle/>
                    <a:p>
                      <a:r>
                        <a:rPr lang="en-IN" dirty="0"/>
                        <a:t>Marketing</a:t>
                      </a:r>
                    </a:p>
                  </a:txBody>
                  <a:tcPr/>
                </a:tc>
                <a:extLst>
                  <a:ext uri="{0D108BD9-81ED-4DB2-BD59-A6C34878D82A}">
                    <a16:rowId xmlns:a16="http://schemas.microsoft.com/office/drawing/2014/main" val="4118849614"/>
                  </a:ext>
                </a:extLst>
              </a:tr>
              <a:tr h="561378">
                <a:tc>
                  <a:txBody>
                    <a:bodyPr/>
                    <a:lstStyle/>
                    <a:p>
                      <a:r>
                        <a:rPr lang="en-US" dirty="0">
                          <a:latin typeface="Calibri (Body)"/>
                          <a:ea typeface="Inter" panose="020B0502030000000004" pitchFamily="34" charset="0"/>
                          <a:cs typeface="KoHo" panose="00000500000000000000" pitchFamily="2" charset="-34"/>
                        </a:rPr>
                        <a:t>1. Decisioning involves mainly on logic creation that decides the next best action</a:t>
                      </a:r>
                    </a:p>
                    <a:p>
                      <a:endParaRPr lang="en-IN" dirty="0">
                        <a:latin typeface="Calibri (Body)"/>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tx1"/>
                          </a:solidFill>
                          <a:latin typeface="Calibri (Body)"/>
                          <a:ea typeface="Open Sans Light" panose="020B0306030504020204" pitchFamily="34" charset="0"/>
                          <a:cs typeface="KoHo" panose="00000500000000000000" pitchFamily="2" charset="-34"/>
                        </a:rPr>
                        <a:t>Marketing involves mainly in the effective means of delivering the NBA to the customer</a:t>
                      </a:r>
                    </a:p>
                    <a:p>
                      <a:endParaRPr lang="en-IN" dirty="0">
                        <a:latin typeface="Calibri (Body)"/>
                      </a:endParaRPr>
                    </a:p>
                  </a:txBody>
                  <a:tcPr/>
                </a:tc>
                <a:extLst>
                  <a:ext uri="{0D108BD9-81ED-4DB2-BD59-A6C34878D82A}">
                    <a16:rowId xmlns:a16="http://schemas.microsoft.com/office/drawing/2014/main" val="4170409588"/>
                  </a:ext>
                </a:extLst>
              </a:tr>
              <a:tr h="5613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dk1"/>
                          </a:solidFill>
                          <a:latin typeface="Calibri (Body)"/>
                          <a:ea typeface="Open Sans Light"/>
                          <a:cs typeface="KoHo" panose="00000500000000000000" pitchFamily="2" charset="-34"/>
                          <a:sym typeface="Open Sans Light"/>
                        </a:rPr>
                        <a:t>2. </a:t>
                      </a:r>
                      <a:r>
                        <a:rPr lang="en-US" kern="1200" dirty="0">
                          <a:solidFill>
                            <a:schemeClr val="tx1"/>
                          </a:solidFill>
                          <a:latin typeface="Calibri (Body)"/>
                          <a:ea typeface="Open Sans Light" panose="020B0306030504020204" pitchFamily="34" charset="0"/>
                          <a:cs typeface="KoHo" panose="00000500000000000000" pitchFamily="2" charset="-34"/>
                        </a:rPr>
                        <a:t>Mainly uses strategies, models, datasets for logic creation to generate the NBA</a:t>
                      </a:r>
                      <a:endParaRPr lang="en-US" sz="1800" dirty="0">
                        <a:solidFill>
                          <a:schemeClr val="tx1"/>
                        </a:solidFill>
                        <a:latin typeface="Calibri (Body)"/>
                        <a:ea typeface="Open Sans Light" panose="020B0306030504020204" pitchFamily="34" charset="0"/>
                        <a:cs typeface="KoHo" panose="00000500000000000000" pitchFamily="2" charset="-34"/>
                        <a:sym typeface="Open Sans Light"/>
                      </a:endParaRPr>
                    </a:p>
                    <a:p>
                      <a:endParaRPr lang="en-IN" dirty="0">
                        <a:latin typeface="Calibri (Body)"/>
                        <a:cs typeface="KoHo" panose="00000500000000000000" pitchFamily="2" charset="-34"/>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latin typeface="Calibri (Body)"/>
                          <a:ea typeface="Open Sans Light" panose="020B0306030504020204" pitchFamily="34" charset="0"/>
                          <a:cs typeface="KoHo" panose="00000500000000000000" pitchFamily="2" charset="-34"/>
                        </a:rPr>
                        <a:t>Mainly uses campaigns, actions, container to reach the customer with the NBA</a:t>
                      </a:r>
                      <a:endParaRPr lang="en-US" sz="1800" dirty="0">
                        <a:solidFill>
                          <a:schemeClr val="tx1"/>
                        </a:solidFill>
                        <a:latin typeface="Calibri (Body)"/>
                        <a:ea typeface="Open Sans Light" panose="020B0306030504020204" pitchFamily="34" charset="0"/>
                        <a:cs typeface="KoHo" panose="00000500000000000000" pitchFamily="2" charset="-34"/>
                        <a:sym typeface="Open Sans Light"/>
                      </a:endParaRPr>
                    </a:p>
                    <a:p>
                      <a:endParaRPr lang="en-IN" dirty="0">
                        <a:latin typeface="Calibri (Body)"/>
                      </a:endParaRPr>
                    </a:p>
                  </a:txBody>
                  <a:tcPr/>
                </a:tc>
                <a:extLst>
                  <a:ext uri="{0D108BD9-81ED-4DB2-BD59-A6C34878D82A}">
                    <a16:rowId xmlns:a16="http://schemas.microsoft.com/office/drawing/2014/main" val="590395477"/>
                  </a:ext>
                </a:extLst>
              </a:tr>
              <a:tr h="5613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tx1"/>
                          </a:solidFill>
                          <a:latin typeface="Calibri (Body)"/>
                          <a:ea typeface="Open Sans Light" panose="020B0306030504020204" pitchFamily="34" charset="0"/>
                          <a:cs typeface="KoHo" panose="00000500000000000000" pitchFamily="2" charset="-34"/>
                        </a:rPr>
                        <a:t>3.NBA’s are called as Propositions</a:t>
                      </a:r>
                    </a:p>
                    <a:p>
                      <a:endParaRPr lang="en-IN" dirty="0">
                        <a:latin typeface="Calibri (Body)"/>
                        <a:cs typeface="KoHo" panose="00000500000000000000" pitchFamily="2" charset="-34"/>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tx1"/>
                          </a:solidFill>
                          <a:latin typeface="Calibri (Body)"/>
                          <a:ea typeface="Open Sans Light" panose="020B0306030504020204" pitchFamily="34" charset="0"/>
                          <a:cs typeface="KoHo" panose="00000500000000000000" pitchFamily="2" charset="-34"/>
                        </a:rPr>
                        <a:t>NBAs are called as Actions</a:t>
                      </a:r>
                    </a:p>
                    <a:p>
                      <a:endParaRPr lang="en-IN" dirty="0">
                        <a:latin typeface="Calibri (Body)"/>
                      </a:endParaRPr>
                    </a:p>
                  </a:txBody>
                  <a:tcPr/>
                </a:tc>
                <a:extLst>
                  <a:ext uri="{0D108BD9-81ED-4DB2-BD59-A6C34878D82A}">
                    <a16:rowId xmlns:a16="http://schemas.microsoft.com/office/drawing/2014/main" val="2515624929"/>
                  </a:ext>
                </a:extLst>
              </a:tr>
              <a:tr h="561378">
                <a:tc>
                  <a:txBody>
                    <a:bodyPr/>
                    <a:lstStyle/>
                    <a:p>
                      <a:r>
                        <a:rPr lang="en-IN" sz="1800" kern="1200" dirty="0">
                          <a:solidFill>
                            <a:schemeClr val="tx1"/>
                          </a:solidFill>
                          <a:latin typeface="Calibri (Body)"/>
                          <a:ea typeface="Open Sans Light" panose="020B0306030504020204" pitchFamily="34" charset="0"/>
                          <a:cs typeface="KoHo" panose="00000500000000000000" pitchFamily="2" charset="-34"/>
                        </a:rPr>
                        <a:t>4. Does not involve customer interaction</a:t>
                      </a:r>
                      <a:endParaRPr lang="en-IN" dirty="0">
                        <a:latin typeface="Calibri (Body)"/>
                        <a:cs typeface="KoHo" panose="00000500000000000000" pitchFamily="2" charset="-34"/>
                      </a:endParaRPr>
                    </a:p>
                  </a:txBody>
                  <a:tcPr/>
                </a:tc>
                <a:tc>
                  <a:txBody>
                    <a:bodyPr/>
                    <a:lstStyle/>
                    <a:p>
                      <a:r>
                        <a:rPr lang="en-IN" sz="1800" kern="1200" dirty="0">
                          <a:solidFill>
                            <a:schemeClr val="tx1"/>
                          </a:solidFill>
                          <a:latin typeface="Calibri (Body)"/>
                          <a:ea typeface="Open Sans Light" panose="020B0306030504020204" pitchFamily="34" charset="0"/>
                          <a:cs typeface="KoHo" panose="00000500000000000000" pitchFamily="2" charset="-34"/>
                        </a:rPr>
                        <a:t>Involves the customer interaction.</a:t>
                      </a:r>
                      <a:endParaRPr lang="en-IN" dirty="0">
                        <a:latin typeface="Calibri (Body)"/>
                        <a:cs typeface="KoHo" panose="00000500000000000000" pitchFamily="2" charset="-34"/>
                      </a:endParaRPr>
                    </a:p>
                  </a:txBody>
                  <a:tcPr/>
                </a:tc>
                <a:extLst>
                  <a:ext uri="{0D108BD9-81ED-4DB2-BD59-A6C34878D82A}">
                    <a16:rowId xmlns:a16="http://schemas.microsoft.com/office/drawing/2014/main" val="1701365607"/>
                  </a:ext>
                </a:extLst>
              </a:tr>
              <a:tr h="561378">
                <a:tc>
                  <a:txBody>
                    <a:bodyPr/>
                    <a:lstStyle/>
                    <a:p>
                      <a:endParaRPr lang="en-IN"/>
                    </a:p>
                  </a:txBody>
                  <a:tcPr/>
                </a:tc>
                <a:tc>
                  <a:txBody>
                    <a:bodyPr/>
                    <a:lstStyle/>
                    <a:p>
                      <a:endParaRPr lang="en-IN" dirty="0"/>
                    </a:p>
                  </a:txBody>
                  <a:tcPr/>
                </a:tc>
                <a:extLst>
                  <a:ext uri="{0D108BD9-81ED-4DB2-BD59-A6C34878D82A}">
                    <a16:rowId xmlns:a16="http://schemas.microsoft.com/office/drawing/2014/main" val="3463423260"/>
                  </a:ext>
                </a:extLst>
              </a:tr>
            </a:tbl>
          </a:graphicData>
        </a:graphic>
      </p:graphicFrame>
    </p:spTree>
    <p:extLst>
      <p:ext uri="{BB962C8B-B14F-4D97-AF65-F5344CB8AC3E}">
        <p14:creationId xmlns:p14="http://schemas.microsoft.com/office/powerpoint/2010/main" val="2105270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D6A5BE1-0007-B051-4C10-F33D641756E2}"/>
              </a:ext>
            </a:extLst>
          </p:cNvPr>
          <p:cNvSpPr>
            <a:spLocks noGrp="1"/>
          </p:cNvSpPr>
          <p:nvPr>
            <p:ph type="sldNum" sz="quarter" idx="12"/>
          </p:nvPr>
        </p:nvSpPr>
        <p:spPr/>
        <p:txBody>
          <a:bodyPr/>
          <a:lstStyle/>
          <a:p>
            <a:fld id="{BE0B9F67-4C3D-480D-BD60-A0BB1AA23931}" type="slidenum">
              <a:rPr lang="en-IN" smtClean="0"/>
              <a:t>7</a:t>
            </a:fld>
            <a:endParaRPr lang="en-IN"/>
          </a:p>
        </p:txBody>
      </p:sp>
      <p:sp>
        <p:nvSpPr>
          <p:cNvPr id="5" name="TextBox 4">
            <a:extLst>
              <a:ext uri="{FF2B5EF4-FFF2-40B4-BE49-F238E27FC236}">
                <a16:creationId xmlns:a16="http://schemas.microsoft.com/office/drawing/2014/main" id="{42E2DF6D-A5B3-1CF8-F1AB-709495FBECFB}"/>
              </a:ext>
            </a:extLst>
          </p:cNvPr>
          <p:cNvSpPr txBox="1"/>
          <p:nvPr/>
        </p:nvSpPr>
        <p:spPr>
          <a:xfrm>
            <a:off x="3372463" y="2390569"/>
            <a:ext cx="6941575" cy="1200329"/>
          </a:xfrm>
          <a:prstGeom prst="rect">
            <a:avLst/>
          </a:prstGeom>
          <a:noFill/>
        </p:spPr>
        <p:txBody>
          <a:bodyPr wrap="square" rtlCol="0">
            <a:spAutoFit/>
          </a:bodyPr>
          <a:lstStyle/>
          <a:p>
            <a:r>
              <a:rPr lang="en-IN" sz="7200" dirty="0">
                <a:solidFill>
                  <a:schemeClr val="bg1"/>
                </a:solidFill>
                <a:latin typeface="KoHo" panose="00000500000000000000" pitchFamily="2" charset="-34"/>
                <a:cs typeface="KoHo" panose="00000500000000000000" pitchFamily="2" charset="-34"/>
              </a:rPr>
              <a:t>CDH Portals</a:t>
            </a:r>
          </a:p>
        </p:txBody>
      </p:sp>
    </p:spTree>
    <p:extLst>
      <p:ext uri="{BB962C8B-B14F-4D97-AF65-F5344CB8AC3E}">
        <p14:creationId xmlns:p14="http://schemas.microsoft.com/office/powerpoint/2010/main" val="67916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DDE99-56F5-B754-2FC1-6CCC95755682}"/>
              </a:ext>
            </a:extLst>
          </p:cNvPr>
          <p:cNvSpPr>
            <a:spLocks noGrp="1"/>
          </p:cNvSpPr>
          <p:nvPr>
            <p:ph type="title"/>
          </p:nvPr>
        </p:nvSpPr>
        <p:spPr>
          <a:xfrm>
            <a:off x="838200" y="136525"/>
            <a:ext cx="10515600" cy="1325563"/>
          </a:xfrm>
        </p:spPr>
        <p:txBody>
          <a:bodyPr/>
          <a:lstStyle/>
          <a:p>
            <a:r>
              <a:rPr kumimoji="0" lang="en-US" sz="3200" b="1" i="0" u="none" strike="noStrike" kern="1200" cap="none" spc="0" normalizeH="0" baseline="0" noProof="0" dirty="0">
                <a:ln>
                  <a:noFill/>
                </a:ln>
                <a:solidFill>
                  <a:srgbClr val="0070C0"/>
                </a:solidFill>
                <a:effectLst/>
                <a:uLnTx/>
                <a:uFillTx/>
                <a:latin typeface="Open Sans"/>
                <a:ea typeface="+mj-ea"/>
                <a:cs typeface="+mj-cs"/>
              </a:rPr>
              <a:t>List of Portals </a:t>
            </a:r>
            <a:endParaRPr lang="en-IN" dirty="0">
              <a:solidFill>
                <a:srgbClr val="0070C0"/>
              </a:solidFill>
            </a:endParaRPr>
          </a:p>
        </p:txBody>
      </p:sp>
      <p:sp>
        <p:nvSpPr>
          <p:cNvPr id="4" name="Slide Number Placeholder 3">
            <a:extLst>
              <a:ext uri="{FF2B5EF4-FFF2-40B4-BE49-F238E27FC236}">
                <a16:creationId xmlns:a16="http://schemas.microsoft.com/office/drawing/2014/main" id="{E9DBFF07-25CE-2A83-1972-AB049A8C66E3}"/>
              </a:ext>
            </a:extLst>
          </p:cNvPr>
          <p:cNvSpPr>
            <a:spLocks noGrp="1"/>
          </p:cNvSpPr>
          <p:nvPr>
            <p:ph type="sldNum" sz="quarter" idx="12"/>
          </p:nvPr>
        </p:nvSpPr>
        <p:spPr/>
        <p:txBody>
          <a:bodyPr/>
          <a:lstStyle/>
          <a:p>
            <a:fld id="{BE0B9F67-4C3D-480D-BD60-A0BB1AA23931}" type="slidenum">
              <a:rPr lang="en-IN" smtClean="0"/>
              <a:t>8</a:t>
            </a:fld>
            <a:endParaRPr lang="en-IN"/>
          </a:p>
        </p:txBody>
      </p:sp>
      <p:pic>
        <p:nvPicPr>
          <p:cNvPr id="5" name="Picture 4">
            <a:extLst>
              <a:ext uri="{FF2B5EF4-FFF2-40B4-BE49-F238E27FC236}">
                <a16:creationId xmlns:a16="http://schemas.microsoft.com/office/drawing/2014/main" id="{ABA24C76-D08B-5F56-3689-79153903FF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2507" y="286603"/>
            <a:ext cx="1447925" cy="1318374"/>
          </a:xfrm>
          <a:prstGeom prst="rect">
            <a:avLst/>
          </a:prstGeom>
        </p:spPr>
      </p:pic>
      <p:graphicFrame>
        <p:nvGraphicFramePr>
          <p:cNvPr id="3" name="Content Placeholder 2">
            <a:extLst>
              <a:ext uri="{FF2B5EF4-FFF2-40B4-BE49-F238E27FC236}">
                <a16:creationId xmlns:a16="http://schemas.microsoft.com/office/drawing/2014/main" id="{E99F2B91-4927-8181-4960-865D143C1F3D}"/>
              </a:ext>
            </a:extLst>
          </p:cNvPr>
          <p:cNvGraphicFramePr>
            <a:graphicFrameLocks noGrp="1"/>
          </p:cNvGraphicFramePr>
          <p:nvPr>
            <p:ph idx="1"/>
            <p:extLst>
              <p:ext uri="{D42A27DB-BD31-4B8C-83A1-F6EECF244321}">
                <p14:modId xmlns:p14="http://schemas.microsoft.com/office/powerpoint/2010/main" val="3765942914"/>
              </p:ext>
            </p:extLst>
          </p:nvPr>
        </p:nvGraphicFramePr>
        <p:xfrm>
          <a:off x="471948" y="1825625"/>
          <a:ext cx="11179280" cy="3473962"/>
        </p:xfrm>
        <a:graphic>
          <a:graphicData uri="http://schemas.openxmlformats.org/drawingml/2006/table">
            <a:tbl>
              <a:tblPr firstRow="1" bandRow="1">
                <a:tableStyleId>{5C22544A-7EE6-4342-B048-85BDC9FD1C3A}</a:tableStyleId>
              </a:tblPr>
              <a:tblGrid>
                <a:gridCol w="2794820">
                  <a:extLst>
                    <a:ext uri="{9D8B030D-6E8A-4147-A177-3AD203B41FA5}">
                      <a16:colId xmlns:a16="http://schemas.microsoft.com/office/drawing/2014/main" val="3696295820"/>
                    </a:ext>
                  </a:extLst>
                </a:gridCol>
                <a:gridCol w="2794820">
                  <a:extLst>
                    <a:ext uri="{9D8B030D-6E8A-4147-A177-3AD203B41FA5}">
                      <a16:colId xmlns:a16="http://schemas.microsoft.com/office/drawing/2014/main" val="115740749"/>
                    </a:ext>
                  </a:extLst>
                </a:gridCol>
                <a:gridCol w="2794820">
                  <a:extLst>
                    <a:ext uri="{9D8B030D-6E8A-4147-A177-3AD203B41FA5}">
                      <a16:colId xmlns:a16="http://schemas.microsoft.com/office/drawing/2014/main" val="3418304633"/>
                    </a:ext>
                  </a:extLst>
                </a:gridCol>
                <a:gridCol w="2794820">
                  <a:extLst>
                    <a:ext uri="{9D8B030D-6E8A-4147-A177-3AD203B41FA5}">
                      <a16:colId xmlns:a16="http://schemas.microsoft.com/office/drawing/2014/main" val="1949172261"/>
                    </a:ext>
                  </a:extLst>
                </a:gridCol>
              </a:tblGrid>
              <a:tr h="817403">
                <a:tc>
                  <a:txBody>
                    <a:bodyPr/>
                    <a:lstStyle/>
                    <a:p>
                      <a:r>
                        <a:rPr lang="en-IN" dirty="0"/>
                        <a:t> Customer Decision Hub</a:t>
                      </a:r>
                    </a:p>
                  </a:txBody>
                  <a:tcPr/>
                </a:tc>
                <a:tc>
                  <a:txBody>
                    <a:bodyPr/>
                    <a:lstStyle/>
                    <a:p>
                      <a:r>
                        <a:rPr lang="en-IN" dirty="0"/>
                        <a:t> Prediction Studio</a:t>
                      </a:r>
                    </a:p>
                  </a:txBody>
                  <a:tcPr/>
                </a:tc>
                <a:tc>
                  <a:txBody>
                    <a:bodyPr/>
                    <a:lstStyle/>
                    <a:p>
                      <a:r>
                        <a:rPr lang="en-IN" dirty="0"/>
                        <a:t>NBA Advisor</a:t>
                      </a:r>
                    </a:p>
                  </a:txBody>
                  <a:tcPr/>
                </a:tc>
                <a:tc>
                  <a:txBody>
                    <a:bodyPr/>
                    <a:lstStyle/>
                    <a:p>
                      <a:r>
                        <a:rPr lang="en-IN" dirty="0"/>
                        <a:t>1-1 Operations Manager</a:t>
                      </a:r>
                    </a:p>
                  </a:txBody>
                  <a:tcPr/>
                </a:tc>
                <a:extLst>
                  <a:ext uri="{0D108BD9-81ED-4DB2-BD59-A6C34878D82A}">
                    <a16:rowId xmlns:a16="http://schemas.microsoft.com/office/drawing/2014/main" val="4037902880"/>
                  </a:ext>
                </a:extLst>
              </a:tr>
              <a:tr h="2656559">
                <a:tc>
                  <a:txBody>
                    <a:bodyPr/>
                    <a:lstStyle/>
                    <a:p>
                      <a:r>
                        <a:rPr lang="en-IN" dirty="0"/>
                        <a:t>Primary Portal for PEGA Decisioning &amp; Marketing implementation</a:t>
                      </a:r>
                    </a:p>
                  </a:txBody>
                  <a:tcPr/>
                </a:tc>
                <a:tc>
                  <a:txBody>
                    <a:bodyPr/>
                    <a:lstStyle/>
                    <a:p>
                      <a:r>
                        <a:rPr lang="en-IN" dirty="0"/>
                        <a:t>Analytical portal to manage models/analysers that assist decisioning</a:t>
                      </a:r>
                    </a:p>
                  </a:txBody>
                  <a:tcPr/>
                </a:tc>
                <a:tc>
                  <a:txBody>
                    <a:bodyPr/>
                    <a:lstStyle/>
                    <a:p>
                      <a:r>
                        <a:rPr lang="en-IN" dirty="0"/>
                        <a:t>Used as integration portal for PEGA Customer service and PEGA Marketing</a:t>
                      </a:r>
                    </a:p>
                  </a:txBody>
                  <a:tcPr/>
                </a:tc>
                <a:tc>
                  <a:txBody>
                    <a:bodyPr/>
                    <a:lstStyle/>
                    <a:p>
                      <a:r>
                        <a:rPr lang="en-IN" dirty="0"/>
                        <a:t>Assists business users/stakeholders create change requests and validate them</a:t>
                      </a:r>
                    </a:p>
                  </a:txBody>
                  <a:tcPr/>
                </a:tc>
                <a:extLst>
                  <a:ext uri="{0D108BD9-81ED-4DB2-BD59-A6C34878D82A}">
                    <a16:rowId xmlns:a16="http://schemas.microsoft.com/office/drawing/2014/main" val="551821153"/>
                  </a:ext>
                </a:extLst>
              </a:tr>
            </a:tbl>
          </a:graphicData>
        </a:graphic>
      </p:graphicFrame>
    </p:spTree>
    <p:extLst>
      <p:ext uri="{BB962C8B-B14F-4D97-AF65-F5344CB8AC3E}">
        <p14:creationId xmlns:p14="http://schemas.microsoft.com/office/powerpoint/2010/main" val="1925023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DDE99-56F5-B754-2FC1-6CCC95755682}"/>
              </a:ext>
            </a:extLst>
          </p:cNvPr>
          <p:cNvSpPr>
            <a:spLocks noGrp="1"/>
          </p:cNvSpPr>
          <p:nvPr>
            <p:ph type="title"/>
          </p:nvPr>
        </p:nvSpPr>
        <p:spPr>
          <a:xfrm>
            <a:off x="838200" y="136525"/>
            <a:ext cx="10515600" cy="1325563"/>
          </a:xfrm>
        </p:spPr>
        <p:txBody>
          <a:bodyPr/>
          <a:lstStyle/>
          <a:p>
            <a:r>
              <a:rPr kumimoji="0" lang="en-US" sz="3200" b="1" i="0" u="none" strike="noStrike" kern="1200" cap="none" spc="0" normalizeH="0" baseline="0" noProof="0" dirty="0">
                <a:ln>
                  <a:noFill/>
                </a:ln>
                <a:solidFill>
                  <a:srgbClr val="0070C0"/>
                </a:solidFill>
                <a:effectLst/>
                <a:uLnTx/>
                <a:uFillTx/>
                <a:latin typeface="Open Sans"/>
                <a:ea typeface="+mj-ea"/>
                <a:cs typeface="+mj-cs"/>
              </a:rPr>
              <a:t>Inbound vs Outbound Marketing</a:t>
            </a:r>
            <a:endParaRPr lang="en-IN" dirty="0">
              <a:solidFill>
                <a:srgbClr val="0070C0"/>
              </a:solidFill>
            </a:endParaRPr>
          </a:p>
        </p:txBody>
      </p:sp>
      <p:sp>
        <p:nvSpPr>
          <p:cNvPr id="4" name="Slide Number Placeholder 3">
            <a:extLst>
              <a:ext uri="{FF2B5EF4-FFF2-40B4-BE49-F238E27FC236}">
                <a16:creationId xmlns:a16="http://schemas.microsoft.com/office/drawing/2014/main" id="{E9DBFF07-25CE-2A83-1972-AB049A8C66E3}"/>
              </a:ext>
            </a:extLst>
          </p:cNvPr>
          <p:cNvSpPr>
            <a:spLocks noGrp="1"/>
          </p:cNvSpPr>
          <p:nvPr>
            <p:ph type="sldNum" sz="quarter" idx="12"/>
          </p:nvPr>
        </p:nvSpPr>
        <p:spPr/>
        <p:txBody>
          <a:bodyPr/>
          <a:lstStyle/>
          <a:p>
            <a:fld id="{BE0B9F67-4C3D-480D-BD60-A0BB1AA23931}" type="slidenum">
              <a:rPr lang="en-IN" smtClean="0"/>
              <a:t>9</a:t>
            </a:fld>
            <a:endParaRPr lang="en-IN"/>
          </a:p>
        </p:txBody>
      </p:sp>
      <p:pic>
        <p:nvPicPr>
          <p:cNvPr id="5" name="Picture 4">
            <a:extLst>
              <a:ext uri="{FF2B5EF4-FFF2-40B4-BE49-F238E27FC236}">
                <a16:creationId xmlns:a16="http://schemas.microsoft.com/office/drawing/2014/main" id="{ABA24C76-D08B-5F56-3689-79153903FF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2507" y="286603"/>
            <a:ext cx="1447925" cy="1318374"/>
          </a:xfrm>
          <a:prstGeom prst="rect">
            <a:avLst/>
          </a:prstGeom>
        </p:spPr>
      </p:pic>
      <p:graphicFrame>
        <p:nvGraphicFramePr>
          <p:cNvPr id="3" name="Content Placeholder 2">
            <a:extLst>
              <a:ext uri="{FF2B5EF4-FFF2-40B4-BE49-F238E27FC236}">
                <a16:creationId xmlns:a16="http://schemas.microsoft.com/office/drawing/2014/main" id="{E99F2B91-4927-8181-4960-865D143C1F3D}"/>
              </a:ext>
            </a:extLst>
          </p:cNvPr>
          <p:cNvGraphicFramePr>
            <a:graphicFrameLocks noGrp="1"/>
          </p:cNvGraphicFramePr>
          <p:nvPr>
            <p:ph idx="1"/>
            <p:extLst>
              <p:ext uri="{D42A27DB-BD31-4B8C-83A1-F6EECF244321}">
                <p14:modId xmlns:p14="http://schemas.microsoft.com/office/powerpoint/2010/main" val="3310297087"/>
              </p:ext>
            </p:extLst>
          </p:nvPr>
        </p:nvGraphicFramePr>
        <p:xfrm>
          <a:off x="911568" y="1490920"/>
          <a:ext cx="8596226" cy="3905362"/>
        </p:xfrm>
        <a:graphic>
          <a:graphicData uri="http://schemas.openxmlformats.org/drawingml/2006/table">
            <a:tbl>
              <a:tblPr firstRow="1" bandRow="1">
                <a:tableStyleId>{5C22544A-7EE6-4342-B048-85BDC9FD1C3A}</a:tableStyleId>
              </a:tblPr>
              <a:tblGrid>
                <a:gridCol w="4298113">
                  <a:extLst>
                    <a:ext uri="{9D8B030D-6E8A-4147-A177-3AD203B41FA5}">
                      <a16:colId xmlns:a16="http://schemas.microsoft.com/office/drawing/2014/main" val="3696295820"/>
                    </a:ext>
                  </a:extLst>
                </a:gridCol>
                <a:gridCol w="4298113">
                  <a:extLst>
                    <a:ext uri="{9D8B030D-6E8A-4147-A177-3AD203B41FA5}">
                      <a16:colId xmlns:a16="http://schemas.microsoft.com/office/drawing/2014/main" val="115740749"/>
                    </a:ext>
                  </a:extLst>
                </a:gridCol>
              </a:tblGrid>
              <a:tr h="446550">
                <a:tc>
                  <a:txBody>
                    <a:bodyPr/>
                    <a:lstStyle/>
                    <a:p>
                      <a:r>
                        <a:rPr lang="en-IN" dirty="0"/>
                        <a:t>Inbound Marketing</a:t>
                      </a:r>
                    </a:p>
                  </a:txBody>
                  <a:tcPr/>
                </a:tc>
                <a:tc>
                  <a:txBody>
                    <a:bodyPr/>
                    <a:lstStyle/>
                    <a:p>
                      <a:r>
                        <a:rPr lang="en-IN" dirty="0"/>
                        <a:t>Outbound Marketing</a:t>
                      </a:r>
                    </a:p>
                  </a:txBody>
                  <a:tcPr/>
                </a:tc>
                <a:extLst>
                  <a:ext uri="{0D108BD9-81ED-4DB2-BD59-A6C34878D82A}">
                    <a16:rowId xmlns:a16="http://schemas.microsoft.com/office/drawing/2014/main" val="4037902880"/>
                  </a:ext>
                </a:extLst>
              </a:tr>
              <a:tr h="817935">
                <a:tc>
                  <a:txBody>
                    <a:bodyPr/>
                    <a:lstStyle/>
                    <a:p>
                      <a:pPr marL="342900" indent="-342900">
                        <a:buFont typeface="+mj-lt"/>
                        <a:buAutoNum type="arabicPeriod"/>
                      </a:pPr>
                      <a:r>
                        <a:rPr lang="en-IN" dirty="0"/>
                        <a:t>Inbound marketing involves customers contacting business for assistance/sales/service etc </a:t>
                      </a:r>
                    </a:p>
                  </a:txBody>
                  <a:tcPr/>
                </a:tc>
                <a:tc>
                  <a:txBody>
                    <a:bodyPr/>
                    <a:lstStyle/>
                    <a:p>
                      <a:r>
                        <a:rPr lang="en-IN" dirty="0"/>
                        <a:t>1. Outbound marketing involves business contacting customers for assistance/sales/services etc</a:t>
                      </a:r>
                    </a:p>
                  </a:txBody>
                  <a:tcPr/>
                </a:tc>
                <a:extLst>
                  <a:ext uri="{0D108BD9-81ED-4DB2-BD59-A6C34878D82A}">
                    <a16:rowId xmlns:a16="http://schemas.microsoft.com/office/drawing/2014/main" val="2320166131"/>
                  </a:ext>
                </a:extLst>
              </a:tr>
              <a:tr h="453048">
                <a:tc>
                  <a:txBody>
                    <a:bodyPr/>
                    <a:lstStyle/>
                    <a:p>
                      <a:pPr marL="0" indent="0">
                        <a:buFont typeface="+mj-lt"/>
                        <a:buNone/>
                      </a:pPr>
                      <a:r>
                        <a:rPr lang="en-IN" dirty="0"/>
                        <a:t>2. Less costly as less marketing efforts.</a:t>
                      </a:r>
                    </a:p>
                  </a:txBody>
                  <a:tcPr/>
                </a:tc>
                <a:tc>
                  <a:txBody>
                    <a:bodyPr/>
                    <a:lstStyle/>
                    <a:p>
                      <a:r>
                        <a:rPr lang="en-IN" dirty="0"/>
                        <a:t>2.More costly as more marketing efforts.</a:t>
                      </a:r>
                    </a:p>
                  </a:txBody>
                  <a:tcPr/>
                </a:tc>
                <a:extLst>
                  <a:ext uri="{0D108BD9-81ED-4DB2-BD59-A6C34878D82A}">
                    <a16:rowId xmlns:a16="http://schemas.microsoft.com/office/drawing/2014/main" val="551821153"/>
                  </a:ext>
                </a:extLst>
              </a:tr>
              <a:tr h="620187">
                <a:tc>
                  <a:txBody>
                    <a:bodyPr/>
                    <a:lstStyle/>
                    <a:p>
                      <a:r>
                        <a:rPr lang="en-IN" dirty="0"/>
                        <a:t>3. Channels include Retail, Website, Contact </a:t>
                      </a:r>
                      <a:r>
                        <a:rPr lang="en-IN" dirty="0" err="1"/>
                        <a:t>Center</a:t>
                      </a:r>
                      <a:r>
                        <a:rPr lang="en-IN" dirty="0"/>
                        <a:t>, Mobile apps.</a:t>
                      </a:r>
                    </a:p>
                  </a:txBody>
                  <a:tcPr/>
                </a:tc>
                <a:tc>
                  <a:txBody>
                    <a:bodyPr/>
                    <a:lstStyle/>
                    <a:p>
                      <a:r>
                        <a:rPr lang="en-IN" dirty="0"/>
                        <a:t>3. Channels include Email, SMS, Contact </a:t>
                      </a:r>
                      <a:r>
                        <a:rPr lang="en-IN" dirty="0" err="1"/>
                        <a:t>Center</a:t>
                      </a:r>
                      <a:r>
                        <a:rPr lang="en-IN" dirty="0"/>
                        <a:t>.</a:t>
                      </a:r>
                    </a:p>
                  </a:txBody>
                  <a:tcPr/>
                </a:tc>
                <a:extLst>
                  <a:ext uri="{0D108BD9-81ED-4DB2-BD59-A6C34878D82A}">
                    <a16:rowId xmlns:a16="http://schemas.microsoft.com/office/drawing/2014/main" val="2716712504"/>
                  </a:ext>
                </a:extLst>
              </a:tr>
              <a:tr h="1451284">
                <a:tc>
                  <a:txBody>
                    <a:bodyPr/>
                    <a:lstStyle/>
                    <a:p>
                      <a:r>
                        <a:rPr lang="en-IN" dirty="0"/>
                        <a:t>4. Effective for established business/brands</a:t>
                      </a:r>
                    </a:p>
                  </a:txBody>
                  <a:tcPr/>
                </a:tc>
                <a:tc>
                  <a:txBody>
                    <a:bodyPr/>
                    <a:lstStyle/>
                    <a:p>
                      <a:r>
                        <a:rPr lang="en-IN" dirty="0"/>
                        <a:t>4. Effective for non established/upcoming business.</a:t>
                      </a:r>
                    </a:p>
                  </a:txBody>
                  <a:tcPr/>
                </a:tc>
                <a:extLst>
                  <a:ext uri="{0D108BD9-81ED-4DB2-BD59-A6C34878D82A}">
                    <a16:rowId xmlns:a16="http://schemas.microsoft.com/office/drawing/2014/main" val="2950873571"/>
                  </a:ext>
                </a:extLst>
              </a:tr>
            </a:tbl>
          </a:graphicData>
        </a:graphic>
      </p:graphicFrame>
    </p:spTree>
    <p:extLst>
      <p:ext uri="{BB962C8B-B14F-4D97-AF65-F5344CB8AC3E}">
        <p14:creationId xmlns:p14="http://schemas.microsoft.com/office/powerpoint/2010/main" val="34461074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133</TotalTime>
  <Words>727</Words>
  <Application>Microsoft Office PowerPoint</Application>
  <PresentationFormat>Widescreen</PresentationFormat>
  <Paragraphs>83</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(Body)</vt:lpstr>
      <vt:lpstr>Calibri Light</vt:lpstr>
      <vt:lpstr>KoHo</vt:lpstr>
      <vt:lpstr>Open Sans</vt:lpstr>
      <vt:lpstr>Office Theme</vt:lpstr>
      <vt:lpstr>         Introduction to PEGA CDH</vt:lpstr>
      <vt:lpstr>NBA – Next Best Action</vt:lpstr>
      <vt:lpstr>NBA – Next Best Action</vt:lpstr>
      <vt:lpstr>Typical Scenario – Decisioning / Marketing</vt:lpstr>
      <vt:lpstr>Typical Scenario – Decisioning / Marketing</vt:lpstr>
      <vt:lpstr>PEGA Decisioning vs PEGA Marketing</vt:lpstr>
      <vt:lpstr>PowerPoint Presentation</vt:lpstr>
      <vt:lpstr>List of Portals </vt:lpstr>
      <vt:lpstr>Inbound vs Outbound Marketing</vt:lpstr>
      <vt:lpstr>Pre-Requisities to learn PEGA Decisioning </vt:lpstr>
      <vt:lpstr>Practice &amp; Assessments?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PEGA CDH</dc:title>
  <dc:creator>Sarath Kondreddy</dc:creator>
  <cp:lastModifiedBy>Kiran Chitmalla</cp:lastModifiedBy>
  <cp:revision>29</cp:revision>
  <dcterms:created xsi:type="dcterms:W3CDTF">2024-04-21T13:52:22Z</dcterms:created>
  <dcterms:modified xsi:type="dcterms:W3CDTF">2024-04-24T02:34:32Z</dcterms:modified>
</cp:coreProperties>
</file>