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53" d="100"/>
          <a:sy n="53" d="100"/>
        </p:scale>
        <p:origin x="44" y="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Ans.  Assume;</a:t>
            </a:r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					Null hypothesis-H0:(</a:t>
            </a:r>
            <a:r>
              <a:rPr lang="en-US" sz="2400" b="1" dirty="0" err="1" smtClean="0"/>
              <a:t>UnitA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UnitB</a:t>
            </a:r>
            <a:r>
              <a:rPr lang="en-US" sz="2400" b="1" dirty="0" smtClean="0"/>
              <a:t>)=0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	Alternative hypothesis-H1(</a:t>
            </a:r>
            <a:r>
              <a:rPr lang="en-US" sz="2400" b="1" dirty="0" err="1" smtClean="0"/>
              <a:t>UnitA</a:t>
            </a:r>
            <a:r>
              <a:rPr lang="en-US" sz="2400" b="1" dirty="0" smtClean="0"/>
              <a:t>=!</a:t>
            </a:r>
            <a:r>
              <a:rPr lang="en-US" sz="2400" b="1" dirty="0" err="1" smtClean="0"/>
              <a:t>UnitB</a:t>
            </a:r>
            <a:r>
              <a:rPr lang="en-US" sz="2400" b="1" dirty="0" smtClean="0"/>
              <a:t>)=!0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we accept null hypothesis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</a:t>
            </a:r>
            <a:r>
              <a:rPr lang="en-US" b="1" dirty="0" smtClean="0"/>
              <a:t>			</a:t>
            </a:r>
            <a:r>
              <a:rPr lang="en-US" dirty="0" err="1" smtClean="0"/>
              <a:t>pvalue</a:t>
            </a:r>
            <a:r>
              <a:rPr lang="en-US" dirty="0"/>
              <a:t>= </a:t>
            </a:r>
            <a:r>
              <a:rPr lang="en-US" dirty="0" smtClean="0"/>
              <a:t>2.16</a:t>
            </a: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</a:t>
            </a:r>
            <a:r>
              <a:rPr lang="en-US" sz="2000" dirty="0" err="1"/>
              <a:t>ratiopns</a:t>
            </a:r>
            <a:r>
              <a:rPr lang="en-US" sz="2000" dirty="0"/>
              <a:t> </a:t>
            </a:r>
            <a:r>
              <a:rPr lang="en-US" sz="2000" dirty="0"/>
              <a:t>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75034" y="3657600"/>
            <a:ext cx="2625365" cy="42672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16350" y="4395012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002437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</a:t>
            </a:r>
            <a:r>
              <a:rPr lang="en-US" dirty="0" smtClean="0"/>
              <a:t>proportions </a:t>
            </a:r>
            <a:r>
              <a:rPr lang="en-US" dirty="0"/>
              <a:t>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002437" cy="48940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32774" y="3352800"/>
            <a:ext cx="2382625" cy="1502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284824"/>
            <a:ext cx="3657600" cy="55979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  Accept </a:t>
            </a:r>
            <a:r>
              <a:rPr lang="en-US" dirty="0"/>
              <a:t>Null hypothesis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-1985213" y="5638797"/>
            <a:ext cx="854244" cy="43714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 smtClean="0"/>
              <a:t>CustomerOrderForm.mtw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Ans</a:t>
            </a:r>
            <a:r>
              <a:rPr lang="en-US" b="1" dirty="0" smtClean="0"/>
              <a:t>. 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   Accept Null hypothesis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365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Ans:   Accept Null hypothesis  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Nagendra P</cp:lastModifiedBy>
  <cp:revision>6</cp:revision>
  <dcterms:created xsi:type="dcterms:W3CDTF">2015-11-14T12:07:48Z</dcterms:created>
  <dcterms:modified xsi:type="dcterms:W3CDTF">2022-05-11T17:23:35Z</dcterms:modified>
</cp:coreProperties>
</file>