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57" r:id="rId3"/>
    <p:sldId id="259" r:id="rId4"/>
    <p:sldId id="260"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kateswara Rao Neppalli" initials="VRN" lastIdx="1" clrIdx="0">
    <p:extLst>
      <p:ext uri="{19B8F6BF-5375-455C-9EA6-DF929625EA0E}">
        <p15:presenceInfo xmlns:p15="http://schemas.microsoft.com/office/powerpoint/2012/main" userId="S::vnepalli@vertafore.com::2f5e464b-8a00-4a2c-9207-1e1d404c11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233D5-41BF-4D9B-B4E1-7A653415C31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3CA7A1-E5ED-4B76-8BAA-B45A144F0716}">
      <dgm:prSet/>
      <dgm:spPr/>
      <dgm:t>
        <a:bodyPr/>
        <a:lstStyle/>
        <a:p>
          <a:r>
            <a:rPr lang="en-US" dirty="0"/>
            <a:t>Testing should be introduced in the early stage of the SDLC, The cost of fixing the bug is larger if testing is not done in early stage &amp; bugs found in later stages. </a:t>
          </a:r>
        </a:p>
      </dgm:t>
    </dgm:pt>
    <dgm:pt modelId="{07A969DA-0663-47C1-BA9D-B37D41A75581}" type="parTrans" cxnId="{B0A5C9E8-9687-4402-89AB-59CCDB5182AC}">
      <dgm:prSet/>
      <dgm:spPr/>
      <dgm:t>
        <a:bodyPr/>
        <a:lstStyle/>
        <a:p>
          <a:endParaRPr lang="en-US"/>
        </a:p>
      </dgm:t>
    </dgm:pt>
    <dgm:pt modelId="{8CA24BB7-E121-43D4-946A-5E8478D48EEA}" type="sibTrans" cxnId="{B0A5C9E8-9687-4402-89AB-59CCDB5182AC}">
      <dgm:prSet/>
      <dgm:spPr/>
      <dgm:t>
        <a:bodyPr/>
        <a:lstStyle/>
        <a:p>
          <a:endParaRPr lang="en-US"/>
        </a:p>
      </dgm:t>
    </dgm:pt>
    <dgm:pt modelId="{58B4AD70-5918-48C5-A630-6FD00474163D}">
      <dgm:prSet/>
      <dgm:spPr/>
      <dgm:t>
        <a:bodyPr/>
        <a:lstStyle/>
        <a:p>
          <a:r>
            <a:rPr lang="en-US"/>
            <a:t>· In the today’s competitive market only the quality product stays long time firmly, so to make sure the produce the good quality product the testing of application is key factor in SDLC. </a:t>
          </a:r>
        </a:p>
      </dgm:t>
    </dgm:pt>
    <dgm:pt modelId="{C4B6B87B-67BD-48B5-86A5-8EE93C9A95FB}" type="parTrans" cxnId="{BFEEF51F-7099-4198-A8F0-0755E635A1B3}">
      <dgm:prSet/>
      <dgm:spPr/>
      <dgm:t>
        <a:bodyPr/>
        <a:lstStyle/>
        <a:p>
          <a:endParaRPr lang="en-US"/>
        </a:p>
      </dgm:t>
    </dgm:pt>
    <dgm:pt modelId="{BAC672BD-B435-4D68-9E93-B0BDD2E6A376}" type="sibTrans" cxnId="{BFEEF51F-7099-4198-A8F0-0755E635A1B3}">
      <dgm:prSet/>
      <dgm:spPr/>
      <dgm:t>
        <a:bodyPr/>
        <a:lstStyle/>
        <a:p>
          <a:endParaRPr lang="en-US"/>
        </a:p>
      </dgm:t>
    </dgm:pt>
    <dgm:pt modelId="{08CC07CB-645F-4DDF-93B2-E79F5E3745B3}">
      <dgm:prSet/>
      <dgm:spPr/>
      <dgm:t>
        <a:bodyPr/>
        <a:lstStyle/>
        <a:p>
          <a:r>
            <a:rPr lang="en-US" dirty="0"/>
            <a:t>· As it not possibly makes it software application is defect free, but testing will be necessary. </a:t>
          </a:r>
        </a:p>
      </dgm:t>
    </dgm:pt>
    <dgm:pt modelId="{8194A33C-BC06-429C-8BF4-889C1B2269D7}" type="parTrans" cxnId="{908C5B3D-5274-4E8B-A1E7-51E96099EB74}">
      <dgm:prSet/>
      <dgm:spPr/>
      <dgm:t>
        <a:bodyPr/>
        <a:lstStyle/>
        <a:p>
          <a:endParaRPr lang="en-US"/>
        </a:p>
      </dgm:t>
    </dgm:pt>
    <dgm:pt modelId="{3244264D-7FB6-4CE1-BC6D-B7857391CC4C}" type="sibTrans" cxnId="{908C5B3D-5274-4E8B-A1E7-51E96099EB74}">
      <dgm:prSet/>
      <dgm:spPr/>
      <dgm:t>
        <a:bodyPr/>
        <a:lstStyle/>
        <a:p>
          <a:endParaRPr lang="en-US"/>
        </a:p>
      </dgm:t>
    </dgm:pt>
    <dgm:pt modelId="{70ACE178-34CA-4925-B1B2-ED6D36A94E77}">
      <dgm:prSet/>
      <dgm:spPr/>
      <dgm:t>
        <a:bodyPr/>
        <a:lstStyle/>
        <a:p>
          <a:r>
            <a:rPr lang="en-US"/>
            <a:t>· Most important thing of testing is the development environment is different than the Testing environment and the testing done on testing environment is similar to the Production environment. </a:t>
          </a:r>
        </a:p>
      </dgm:t>
    </dgm:pt>
    <dgm:pt modelId="{A6DF4F13-CE8B-40BE-94F3-9C7E168C8110}" type="parTrans" cxnId="{7F5C315C-C57E-4150-9C04-5B91A3986E49}">
      <dgm:prSet/>
      <dgm:spPr/>
      <dgm:t>
        <a:bodyPr/>
        <a:lstStyle/>
        <a:p>
          <a:endParaRPr lang="en-US"/>
        </a:p>
      </dgm:t>
    </dgm:pt>
    <dgm:pt modelId="{6BE94511-ADE0-459B-B44B-5EB535E62CC7}" type="sibTrans" cxnId="{7F5C315C-C57E-4150-9C04-5B91A3986E49}">
      <dgm:prSet/>
      <dgm:spPr/>
      <dgm:t>
        <a:bodyPr/>
        <a:lstStyle/>
        <a:p>
          <a:endParaRPr lang="en-US"/>
        </a:p>
      </dgm:t>
    </dgm:pt>
    <dgm:pt modelId="{B23A0535-3F9B-4732-A70A-B1E934ECE332}" type="pres">
      <dgm:prSet presAssocID="{465233D5-41BF-4D9B-B4E1-7A653415C31B}" presName="root" presStyleCnt="0">
        <dgm:presLayoutVars>
          <dgm:dir/>
          <dgm:resizeHandles val="exact"/>
        </dgm:presLayoutVars>
      </dgm:prSet>
      <dgm:spPr/>
    </dgm:pt>
    <dgm:pt modelId="{BDFA35FB-A3F7-4B48-9830-E3F14EAC315F}" type="pres">
      <dgm:prSet presAssocID="{183CA7A1-E5ED-4B76-8BAA-B45A144F0716}" presName="compNode" presStyleCnt="0"/>
      <dgm:spPr/>
    </dgm:pt>
    <dgm:pt modelId="{6B270524-B01F-48EB-9ACC-366D505644EA}" type="pres">
      <dgm:prSet presAssocID="{183CA7A1-E5ED-4B76-8BAA-B45A144F07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ED8AAF47-9772-4F10-95EE-620B09F0411F}" type="pres">
      <dgm:prSet presAssocID="{183CA7A1-E5ED-4B76-8BAA-B45A144F0716}" presName="spaceRect" presStyleCnt="0"/>
      <dgm:spPr/>
    </dgm:pt>
    <dgm:pt modelId="{11A7DAD7-BC64-42A0-B9E7-35D36006960D}" type="pres">
      <dgm:prSet presAssocID="{183CA7A1-E5ED-4B76-8BAA-B45A144F0716}" presName="textRect" presStyleLbl="revTx" presStyleIdx="0" presStyleCnt="4">
        <dgm:presLayoutVars>
          <dgm:chMax val="1"/>
          <dgm:chPref val="1"/>
        </dgm:presLayoutVars>
      </dgm:prSet>
      <dgm:spPr/>
    </dgm:pt>
    <dgm:pt modelId="{15248A09-8538-4B26-9DDA-0167BCEC8469}" type="pres">
      <dgm:prSet presAssocID="{8CA24BB7-E121-43D4-946A-5E8478D48EEA}" presName="sibTrans" presStyleCnt="0"/>
      <dgm:spPr/>
    </dgm:pt>
    <dgm:pt modelId="{10707B29-3F04-417A-9D18-15E6265ACD6F}" type="pres">
      <dgm:prSet presAssocID="{58B4AD70-5918-48C5-A630-6FD00474163D}" presName="compNode" presStyleCnt="0"/>
      <dgm:spPr/>
    </dgm:pt>
    <dgm:pt modelId="{AAADDF14-45E4-4C97-9DD5-012EBC1338F5}" type="pres">
      <dgm:prSet presAssocID="{58B4AD70-5918-48C5-A630-6FD0047416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5A077ABA-2174-47D2-87BE-D2BDC95FA441}" type="pres">
      <dgm:prSet presAssocID="{58B4AD70-5918-48C5-A630-6FD00474163D}" presName="spaceRect" presStyleCnt="0"/>
      <dgm:spPr/>
    </dgm:pt>
    <dgm:pt modelId="{D6DD230A-657A-40CC-B6E9-6A17AF105B8F}" type="pres">
      <dgm:prSet presAssocID="{58B4AD70-5918-48C5-A630-6FD00474163D}" presName="textRect" presStyleLbl="revTx" presStyleIdx="1" presStyleCnt="4">
        <dgm:presLayoutVars>
          <dgm:chMax val="1"/>
          <dgm:chPref val="1"/>
        </dgm:presLayoutVars>
      </dgm:prSet>
      <dgm:spPr/>
    </dgm:pt>
    <dgm:pt modelId="{52AD1881-EB90-4CE3-8AB5-C5F31A9CEF50}" type="pres">
      <dgm:prSet presAssocID="{BAC672BD-B435-4D68-9E93-B0BDD2E6A376}" presName="sibTrans" presStyleCnt="0"/>
      <dgm:spPr/>
    </dgm:pt>
    <dgm:pt modelId="{A1F50BEE-60E6-44B3-82D5-61A6B4142B5D}" type="pres">
      <dgm:prSet presAssocID="{08CC07CB-645F-4DDF-93B2-E79F5E3745B3}" presName="compNode" presStyleCnt="0"/>
      <dgm:spPr/>
    </dgm:pt>
    <dgm:pt modelId="{1ADF2549-427F-4B63-9300-5224A3321B9D}" type="pres">
      <dgm:prSet presAssocID="{08CC07CB-645F-4DDF-93B2-E79F5E3745B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27B966B-A65E-47DC-93D8-D58E68686224}" type="pres">
      <dgm:prSet presAssocID="{08CC07CB-645F-4DDF-93B2-E79F5E3745B3}" presName="spaceRect" presStyleCnt="0"/>
      <dgm:spPr/>
    </dgm:pt>
    <dgm:pt modelId="{3F73A12C-2CA9-4BB8-84A1-07F643B54BF9}" type="pres">
      <dgm:prSet presAssocID="{08CC07CB-645F-4DDF-93B2-E79F5E3745B3}" presName="textRect" presStyleLbl="revTx" presStyleIdx="2" presStyleCnt="4">
        <dgm:presLayoutVars>
          <dgm:chMax val="1"/>
          <dgm:chPref val="1"/>
        </dgm:presLayoutVars>
      </dgm:prSet>
      <dgm:spPr/>
    </dgm:pt>
    <dgm:pt modelId="{0681CFA2-FC9C-4804-B108-259CE5BECC16}" type="pres">
      <dgm:prSet presAssocID="{3244264D-7FB6-4CE1-BC6D-B7857391CC4C}" presName="sibTrans" presStyleCnt="0"/>
      <dgm:spPr/>
    </dgm:pt>
    <dgm:pt modelId="{513504BA-B793-439C-8958-FEAFDD82E92C}" type="pres">
      <dgm:prSet presAssocID="{70ACE178-34CA-4925-B1B2-ED6D36A94E77}" presName="compNode" presStyleCnt="0"/>
      <dgm:spPr/>
    </dgm:pt>
    <dgm:pt modelId="{0174970D-7E50-4F98-A367-EE190AE92475}" type="pres">
      <dgm:prSet presAssocID="{70ACE178-34CA-4925-B1B2-ED6D36A94E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1558FC48-5782-4AC4-B75D-455CC480DC19}" type="pres">
      <dgm:prSet presAssocID="{70ACE178-34CA-4925-B1B2-ED6D36A94E77}" presName="spaceRect" presStyleCnt="0"/>
      <dgm:spPr/>
    </dgm:pt>
    <dgm:pt modelId="{26C1E75B-372A-4E71-A3BE-D8C55F999CE0}" type="pres">
      <dgm:prSet presAssocID="{70ACE178-34CA-4925-B1B2-ED6D36A94E77}" presName="textRect" presStyleLbl="revTx" presStyleIdx="3" presStyleCnt="4">
        <dgm:presLayoutVars>
          <dgm:chMax val="1"/>
          <dgm:chPref val="1"/>
        </dgm:presLayoutVars>
      </dgm:prSet>
      <dgm:spPr/>
    </dgm:pt>
  </dgm:ptLst>
  <dgm:cxnLst>
    <dgm:cxn modelId="{84661F0F-8174-4679-96C1-5ADC0567D5CB}" type="presOf" srcId="{08CC07CB-645F-4DDF-93B2-E79F5E3745B3}" destId="{3F73A12C-2CA9-4BB8-84A1-07F643B54BF9}" srcOrd="0" destOrd="0" presId="urn:microsoft.com/office/officeart/2018/2/layout/IconLabelList"/>
    <dgm:cxn modelId="{BFEEF51F-7099-4198-A8F0-0755E635A1B3}" srcId="{465233D5-41BF-4D9B-B4E1-7A653415C31B}" destId="{58B4AD70-5918-48C5-A630-6FD00474163D}" srcOrd="1" destOrd="0" parTransId="{C4B6B87B-67BD-48B5-86A5-8EE93C9A95FB}" sibTransId="{BAC672BD-B435-4D68-9E93-B0BDD2E6A376}"/>
    <dgm:cxn modelId="{908C5B3D-5274-4E8B-A1E7-51E96099EB74}" srcId="{465233D5-41BF-4D9B-B4E1-7A653415C31B}" destId="{08CC07CB-645F-4DDF-93B2-E79F5E3745B3}" srcOrd="2" destOrd="0" parTransId="{8194A33C-BC06-429C-8BF4-889C1B2269D7}" sibTransId="{3244264D-7FB6-4CE1-BC6D-B7857391CC4C}"/>
    <dgm:cxn modelId="{7F5C315C-C57E-4150-9C04-5B91A3986E49}" srcId="{465233D5-41BF-4D9B-B4E1-7A653415C31B}" destId="{70ACE178-34CA-4925-B1B2-ED6D36A94E77}" srcOrd="3" destOrd="0" parTransId="{A6DF4F13-CE8B-40BE-94F3-9C7E168C8110}" sibTransId="{6BE94511-ADE0-459B-B44B-5EB535E62CC7}"/>
    <dgm:cxn modelId="{E64F845C-AC42-4787-9974-E5850C5BB358}" type="presOf" srcId="{183CA7A1-E5ED-4B76-8BAA-B45A144F0716}" destId="{11A7DAD7-BC64-42A0-B9E7-35D36006960D}" srcOrd="0" destOrd="0" presId="urn:microsoft.com/office/officeart/2018/2/layout/IconLabelList"/>
    <dgm:cxn modelId="{E6FC3147-4396-4A0F-9FA7-D5CDC1B560B8}" type="presOf" srcId="{70ACE178-34CA-4925-B1B2-ED6D36A94E77}" destId="{26C1E75B-372A-4E71-A3BE-D8C55F999CE0}" srcOrd="0" destOrd="0" presId="urn:microsoft.com/office/officeart/2018/2/layout/IconLabelList"/>
    <dgm:cxn modelId="{961C1EA3-1CA4-49A3-A018-91371455D59F}" type="presOf" srcId="{58B4AD70-5918-48C5-A630-6FD00474163D}" destId="{D6DD230A-657A-40CC-B6E9-6A17AF105B8F}" srcOrd="0" destOrd="0" presId="urn:microsoft.com/office/officeart/2018/2/layout/IconLabelList"/>
    <dgm:cxn modelId="{ADDC7BB2-A213-47DA-9200-F73B44F9C184}" type="presOf" srcId="{465233D5-41BF-4D9B-B4E1-7A653415C31B}" destId="{B23A0535-3F9B-4732-A70A-B1E934ECE332}" srcOrd="0" destOrd="0" presId="urn:microsoft.com/office/officeart/2018/2/layout/IconLabelList"/>
    <dgm:cxn modelId="{B0A5C9E8-9687-4402-89AB-59CCDB5182AC}" srcId="{465233D5-41BF-4D9B-B4E1-7A653415C31B}" destId="{183CA7A1-E5ED-4B76-8BAA-B45A144F0716}" srcOrd="0" destOrd="0" parTransId="{07A969DA-0663-47C1-BA9D-B37D41A75581}" sibTransId="{8CA24BB7-E121-43D4-946A-5E8478D48EEA}"/>
    <dgm:cxn modelId="{6C33F4C5-270A-406C-B94C-CC6900B090B9}" type="presParOf" srcId="{B23A0535-3F9B-4732-A70A-B1E934ECE332}" destId="{BDFA35FB-A3F7-4B48-9830-E3F14EAC315F}" srcOrd="0" destOrd="0" presId="urn:microsoft.com/office/officeart/2018/2/layout/IconLabelList"/>
    <dgm:cxn modelId="{5F4E4785-C334-4563-BEBC-9525D7DA6A4A}" type="presParOf" srcId="{BDFA35FB-A3F7-4B48-9830-E3F14EAC315F}" destId="{6B270524-B01F-48EB-9ACC-366D505644EA}" srcOrd="0" destOrd="0" presId="urn:microsoft.com/office/officeart/2018/2/layout/IconLabelList"/>
    <dgm:cxn modelId="{D4311BC5-6D15-4006-83E8-180B89E8FBFF}" type="presParOf" srcId="{BDFA35FB-A3F7-4B48-9830-E3F14EAC315F}" destId="{ED8AAF47-9772-4F10-95EE-620B09F0411F}" srcOrd="1" destOrd="0" presId="urn:microsoft.com/office/officeart/2018/2/layout/IconLabelList"/>
    <dgm:cxn modelId="{7317DA8C-379D-4371-B8BC-1B4F7BBFE5A8}" type="presParOf" srcId="{BDFA35FB-A3F7-4B48-9830-E3F14EAC315F}" destId="{11A7DAD7-BC64-42A0-B9E7-35D36006960D}" srcOrd="2" destOrd="0" presId="urn:microsoft.com/office/officeart/2018/2/layout/IconLabelList"/>
    <dgm:cxn modelId="{40426253-AC2A-471C-AF32-B03186418FBD}" type="presParOf" srcId="{B23A0535-3F9B-4732-A70A-B1E934ECE332}" destId="{15248A09-8538-4B26-9DDA-0167BCEC8469}" srcOrd="1" destOrd="0" presId="urn:microsoft.com/office/officeart/2018/2/layout/IconLabelList"/>
    <dgm:cxn modelId="{27A273FB-983E-490F-AF54-2B377D3E8D9A}" type="presParOf" srcId="{B23A0535-3F9B-4732-A70A-B1E934ECE332}" destId="{10707B29-3F04-417A-9D18-15E6265ACD6F}" srcOrd="2" destOrd="0" presId="urn:microsoft.com/office/officeart/2018/2/layout/IconLabelList"/>
    <dgm:cxn modelId="{AE86F148-9039-4E25-9393-09B88F2D8D35}" type="presParOf" srcId="{10707B29-3F04-417A-9D18-15E6265ACD6F}" destId="{AAADDF14-45E4-4C97-9DD5-012EBC1338F5}" srcOrd="0" destOrd="0" presId="urn:microsoft.com/office/officeart/2018/2/layout/IconLabelList"/>
    <dgm:cxn modelId="{293BEA0E-A9A1-4F6B-ADF6-41E7531B89C7}" type="presParOf" srcId="{10707B29-3F04-417A-9D18-15E6265ACD6F}" destId="{5A077ABA-2174-47D2-87BE-D2BDC95FA441}" srcOrd="1" destOrd="0" presId="urn:microsoft.com/office/officeart/2018/2/layout/IconLabelList"/>
    <dgm:cxn modelId="{DCB546B5-EABC-4A00-A587-EFC7D3F539AA}" type="presParOf" srcId="{10707B29-3F04-417A-9D18-15E6265ACD6F}" destId="{D6DD230A-657A-40CC-B6E9-6A17AF105B8F}" srcOrd="2" destOrd="0" presId="urn:microsoft.com/office/officeart/2018/2/layout/IconLabelList"/>
    <dgm:cxn modelId="{C7B13BBA-D936-474C-B089-6BD312D149CC}" type="presParOf" srcId="{B23A0535-3F9B-4732-A70A-B1E934ECE332}" destId="{52AD1881-EB90-4CE3-8AB5-C5F31A9CEF50}" srcOrd="3" destOrd="0" presId="urn:microsoft.com/office/officeart/2018/2/layout/IconLabelList"/>
    <dgm:cxn modelId="{F053BFEB-EEA5-4319-A4BD-70A5AFE23A17}" type="presParOf" srcId="{B23A0535-3F9B-4732-A70A-B1E934ECE332}" destId="{A1F50BEE-60E6-44B3-82D5-61A6B4142B5D}" srcOrd="4" destOrd="0" presId="urn:microsoft.com/office/officeart/2018/2/layout/IconLabelList"/>
    <dgm:cxn modelId="{53C5F4CF-AAED-460E-B68E-9A91356B259E}" type="presParOf" srcId="{A1F50BEE-60E6-44B3-82D5-61A6B4142B5D}" destId="{1ADF2549-427F-4B63-9300-5224A3321B9D}" srcOrd="0" destOrd="0" presId="urn:microsoft.com/office/officeart/2018/2/layout/IconLabelList"/>
    <dgm:cxn modelId="{EC82ED6C-9D2C-4FB2-8195-A0E4B5F918DB}" type="presParOf" srcId="{A1F50BEE-60E6-44B3-82D5-61A6B4142B5D}" destId="{627B966B-A65E-47DC-93D8-D58E68686224}" srcOrd="1" destOrd="0" presId="urn:microsoft.com/office/officeart/2018/2/layout/IconLabelList"/>
    <dgm:cxn modelId="{52126A9A-9963-46E2-8EA4-E036E6C4B60C}" type="presParOf" srcId="{A1F50BEE-60E6-44B3-82D5-61A6B4142B5D}" destId="{3F73A12C-2CA9-4BB8-84A1-07F643B54BF9}" srcOrd="2" destOrd="0" presId="urn:microsoft.com/office/officeart/2018/2/layout/IconLabelList"/>
    <dgm:cxn modelId="{36C66897-8A7B-41A4-94F9-D1C0E602846B}" type="presParOf" srcId="{B23A0535-3F9B-4732-A70A-B1E934ECE332}" destId="{0681CFA2-FC9C-4804-B108-259CE5BECC16}" srcOrd="5" destOrd="0" presId="urn:microsoft.com/office/officeart/2018/2/layout/IconLabelList"/>
    <dgm:cxn modelId="{F2CBA877-974A-4038-A54A-311A1FB2F9E6}" type="presParOf" srcId="{B23A0535-3F9B-4732-A70A-B1E934ECE332}" destId="{513504BA-B793-439C-8958-FEAFDD82E92C}" srcOrd="6" destOrd="0" presId="urn:microsoft.com/office/officeart/2018/2/layout/IconLabelList"/>
    <dgm:cxn modelId="{AAB3DACD-98CB-4AE3-8EB0-EEA8A9A987D0}" type="presParOf" srcId="{513504BA-B793-439C-8958-FEAFDD82E92C}" destId="{0174970D-7E50-4F98-A367-EE190AE92475}" srcOrd="0" destOrd="0" presId="urn:microsoft.com/office/officeart/2018/2/layout/IconLabelList"/>
    <dgm:cxn modelId="{5AB9C3F1-33AC-40DE-B9B8-09D3BB51D49A}" type="presParOf" srcId="{513504BA-B793-439C-8958-FEAFDD82E92C}" destId="{1558FC48-5782-4AC4-B75D-455CC480DC19}" srcOrd="1" destOrd="0" presId="urn:microsoft.com/office/officeart/2018/2/layout/IconLabelList"/>
    <dgm:cxn modelId="{02C4DE86-37C9-4DC6-BE4C-C5D930FFA195}" type="presParOf" srcId="{513504BA-B793-439C-8958-FEAFDD82E92C}" destId="{26C1E75B-372A-4E71-A3BE-D8C55F999C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AB1F3-10C7-443C-9422-3300E7C7FD7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C21A32D-BBC5-4164-A34F-59884240B630}">
      <dgm:prSet/>
      <dgm:spPr/>
      <dgm:t>
        <a:bodyPr/>
        <a:lstStyle/>
        <a:p>
          <a:r>
            <a:rPr lang="en-US"/>
            <a:t>Manual testing can be used in both small and big project </a:t>
          </a:r>
        </a:p>
      </dgm:t>
    </dgm:pt>
    <dgm:pt modelId="{AA17F802-D609-4B2A-9054-0CA73BCD2D1C}" type="parTrans" cxnId="{F109C3B9-2672-47F3-BE76-81933A727C6B}">
      <dgm:prSet/>
      <dgm:spPr/>
      <dgm:t>
        <a:bodyPr/>
        <a:lstStyle/>
        <a:p>
          <a:endParaRPr lang="en-US"/>
        </a:p>
      </dgm:t>
    </dgm:pt>
    <dgm:pt modelId="{FF7A19B0-D8B3-4412-9FF9-56AF98951623}" type="sibTrans" cxnId="{F109C3B9-2672-47F3-BE76-81933A727C6B}">
      <dgm:prSet/>
      <dgm:spPr/>
      <dgm:t>
        <a:bodyPr/>
        <a:lstStyle/>
        <a:p>
          <a:endParaRPr lang="en-US"/>
        </a:p>
      </dgm:t>
    </dgm:pt>
    <dgm:pt modelId="{D2E670F4-26E6-41CA-A46C-FB3071E3D0C8}">
      <dgm:prSet/>
      <dgm:spPr/>
      <dgm:t>
        <a:bodyPr/>
        <a:lstStyle/>
        <a:p>
          <a:r>
            <a:rPr lang="en-US" dirty="0"/>
            <a:t>Easy to learn for new people who are entering QA waters </a:t>
          </a:r>
        </a:p>
      </dgm:t>
    </dgm:pt>
    <dgm:pt modelId="{FF15E321-39DD-4245-A5B8-7A9FF827DB84}" type="parTrans" cxnId="{984525BA-0348-4569-B0FC-80910B4BDEBA}">
      <dgm:prSet/>
      <dgm:spPr/>
      <dgm:t>
        <a:bodyPr/>
        <a:lstStyle/>
        <a:p>
          <a:endParaRPr lang="en-US"/>
        </a:p>
      </dgm:t>
    </dgm:pt>
    <dgm:pt modelId="{DE2A397F-3CD4-4D56-AE03-8D7CA4A946FA}" type="sibTrans" cxnId="{984525BA-0348-4569-B0FC-80910B4BDEBA}">
      <dgm:prSet/>
      <dgm:spPr/>
      <dgm:t>
        <a:bodyPr/>
        <a:lstStyle/>
        <a:p>
          <a:endParaRPr lang="en-US"/>
        </a:p>
      </dgm:t>
    </dgm:pt>
    <dgm:pt modelId="{52593199-40D5-43DA-93F0-130EF1A31963}">
      <dgm:prSet/>
      <dgm:spPr/>
      <dgm:t>
        <a:bodyPr/>
        <a:lstStyle/>
        <a:p>
          <a:r>
            <a:rPr lang="en-US" dirty="0"/>
            <a:t>Manual is more reliable then automated (in many cases automated doesn’t cover all cases) </a:t>
          </a:r>
        </a:p>
      </dgm:t>
    </dgm:pt>
    <dgm:pt modelId="{4BBE922D-8FB1-469B-B5E8-6150E64F04B6}" type="parTrans" cxnId="{09E05AB4-3A2C-4825-8941-B7CA40289547}">
      <dgm:prSet/>
      <dgm:spPr/>
      <dgm:t>
        <a:bodyPr/>
        <a:lstStyle/>
        <a:p>
          <a:endParaRPr lang="en-US"/>
        </a:p>
      </dgm:t>
    </dgm:pt>
    <dgm:pt modelId="{B2999BC0-70D3-4BAB-A671-54381AA37EAE}" type="sibTrans" cxnId="{09E05AB4-3A2C-4825-8941-B7CA40289547}">
      <dgm:prSet/>
      <dgm:spPr/>
      <dgm:t>
        <a:bodyPr/>
        <a:lstStyle/>
        <a:p>
          <a:endParaRPr lang="en-US"/>
        </a:p>
      </dgm:t>
    </dgm:pt>
    <dgm:pt modelId="{AB76EF71-C9D4-4C13-BEC7-D2DF7DEBC426}">
      <dgm:prSet/>
      <dgm:spPr/>
      <dgm:t>
        <a:bodyPr/>
        <a:lstStyle/>
        <a:p>
          <a:r>
            <a:rPr lang="en-US"/>
            <a:t>It allows the tester to perform more ad-hoc. In my experience, more bugs are found via ad-hoc than via automation. And, the more time a tester spends playing with the feature of the software, so he gets few user level bugs </a:t>
          </a:r>
        </a:p>
      </dgm:t>
    </dgm:pt>
    <dgm:pt modelId="{1F579040-3D56-4827-9427-000483CA10DD}" type="parTrans" cxnId="{6961C059-D58C-44FD-AE68-5FA5325B72FC}">
      <dgm:prSet/>
      <dgm:spPr/>
      <dgm:t>
        <a:bodyPr/>
        <a:lstStyle/>
        <a:p>
          <a:endParaRPr lang="en-US"/>
        </a:p>
      </dgm:t>
    </dgm:pt>
    <dgm:pt modelId="{6C141B8B-27A4-4BF4-89BD-13677EF6AB80}" type="sibTrans" cxnId="{6961C059-D58C-44FD-AE68-5FA5325B72FC}">
      <dgm:prSet/>
      <dgm:spPr/>
      <dgm:t>
        <a:bodyPr/>
        <a:lstStyle/>
        <a:p>
          <a:endParaRPr lang="en-US"/>
        </a:p>
      </dgm:t>
    </dgm:pt>
    <dgm:pt modelId="{7D0F1C93-19CA-4CCF-8FA2-A725190BD53D}" type="pres">
      <dgm:prSet presAssocID="{5C5AB1F3-10C7-443C-9422-3300E7C7FD71}" presName="root" presStyleCnt="0">
        <dgm:presLayoutVars>
          <dgm:dir/>
          <dgm:resizeHandles val="exact"/>
        </dgm:presLayoutVars>
      </dgm:prSet>
      <dgm:spPr/>
    </dgm:pt>
    <dgm:pt modelId="{0E675E77-F383-40D9-9CF1-CE869BE41023}" type="pres">
      <dgm:prSet presAssocID="{1C21A32D-BBC5-4164-A34F-59884240B630}" presName="compNode" presStyleCnt="0"/>
      <dgm:spPr/>
    </dgm:pt>
    <dgm:pt modelId="{DC026B97-A9CD-4202-8F2C-8D007CD5F1FA}" type="pres">
      <dgm:prSet presAssocID="{1C21A32D-BBC5-4164-A34F-59884240B630}" presName="bgRect" presStyleLbl="bgShp" presStyleIdx="0" presStyleCnt="4"/>
      <dgm:spPr/>
    </dgm:pt>
    <dgm:pt modelId="{63B9B6BE-A200-43A0-8D76-A41F615B941F}" type="pres">
      <dgm:prSet presAssocID="{1C21A32D-BBC5-4164-A34F-59884240B6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5A6CF0F6-20C6-4E51-8CCC-862C07E9452C}" type="pres">
      <dgm:prSet presAssocID="{1C21A32D-BBC5-4164-A34F-59884240B630}" presName="spaceRect" presStyleCnt="0"/>
      <dgm:spPr/>
    </dgm:pt>
    <dgm:pt modelId="{C45EBE73-DEEF-4734-9745-68664BFA5919}" type="pres">
      <dgm:prSet presAssocID="{1C21A32D-BBC5-4164-A34F-59884240B630}" presName="parTx" presStyleLbl="revTx" presStyleIdx="0" presStyleCnt="4">
        <dgm:presLayoutVars>
          <dgm:chMax val="0"/>
          <dgm:chPref val="0"/>
        </dgm:presLayoutVars>
      </dgm:prSet>
      <dgm:spPr/>
    </dgm:pt>
    <dgm:pt modelId="{DD2DAFDE-53CC-44F1-9CC3-2DFDBB658335}" type="pres">
      <dgm:prSet presAssocID="{FF7A19B0-D8B3-4412-9FF9-56AF98951623}" presName="sibTrans" presStyleCnt="0"/>
      <dgm:spPr/>
    </dgm:pt>
    <dgm:pt modelId="{C5FB6E21-E4F3-452E-88B6-66221636EB71}" type="pres">
      <dgm:prSet presAssocID="{D2E670F4-26E6-41CA-A46C-FB3071E3D0C8}" presName="compNode" presStyleCnt="0"/>
      <dgm:spPr/>
    </dgm:pt>
    <dgm:pt modelId="{53CF622B-40CB-453F-AA88-103FF69A1C30}" type="pres">
      <dgm:prSet presAssocID="{D2E670F4-26E6-41CA-A46C-FB3071E3D0C8}" presName="bgRect" presStyleLbl="bgShp" presStyleIdx="1" presStyleCnt="4"/>
      <dgm:spPr/>
    </dgm:pt>
    <dgm:pt modelId="{1F58911D-AD34-4DD0-967F-5DF98FBA7DAC}" type="pres">
      <dgm:prSet presAssocID="{D2E670F4-26E6-41CA-A46C-FB3071E3D0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rca"/>
        </a:ext>
      </dgm:extLst>
    </dgm:pt>
    <dgm:pt modelId="{1115449E-5107-4539-B0A5-F7B09543B593}" type="pres">
      <dgm:prSet presAssocID="{D2E670F4-26E6-41CA-A46C-FB3071E3D0C8}" presName="spaceRect" presStyleCnt="0"/>
      <dgm:spPr/>
    </dgm:pt>
    <dgm:pt modelId="{0ABE9F98-BA84-4263-B51C-D02224B4324F}" type="pres">
      <dgm:prSet presAssocID="{D2E670F4-26E6-41CA-A46C-FB3071E3D0C8}" presName="parTx" presStyleLbl="revTx" presStyleIdx="1" presStyleCnt="4">
        <dgm:presLayoutVars>
          <dgm:chMax val="0"/>
          <dgm:chPref val="0"/>
        </dgm:presLayoutVars>
      </dgm:prSet>
      <dgm:spPr/>
    </dgm:pt>
    <dgm:pt modelId="{935F4204-069B-45FF-8909-27303F1A1EF1}" type="pres">
      <dgm:prSet presAssocID="{DE2A397F-3CD4-4D56-AE03-8D7CA4A946FA}" presName="sibTrans" presStyleCnt="0"/>
      <dgm:spPr/>
    </dgm:pt>
    <dgm:pt modelId="{0A9F8FDB-F677-41A7-A30A-750642DDFA79}" type="pres">
      <dgm:prSet presAssocID="{52593199-40D5-43DA-93F0-130EF1A31963}" presName="compNode" presStyleCnt="0"/>
      <dgm:spPr/>
    </dgm:pt>
    <dgm:pt modelId="{16A8A2AE-69C8-4D31-91FE-E87CC268E8C6}" type="pres">
      <dgm:prSet presAssocID="{52593199-40D5-43DA-93F0-130EF1A31963}" presName="bgRect" presStyleLbl="bgShp" presStyleIdx="2" presStyleCnt="4"/>
      <dgm:spPr/>
    </dgm:pt>
    <dgm:pt modelId="{5CA46F6B-F1D6-4A98-8E4E-5F40D59FE23F}" type="pres">
      <dgm:prSet presAssocID="{52593199-40D5-43DA-93F0-130EF1A319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3A6EC23D-4446-4256-ACAE-B27E062D54E3}" type="pres">
      <dgm:prSet presAssocID="{52593199-40D5-43DA-93F0-130EF1A31963}" presName="spaceRect" presStyleCnt="0"/>
      <dgm:spPr/>
    </dgm:pt>
    <dgm:pt modelId="{9FA18A4E-B360-4CD6-8FA7-EEEE3B778A08}" type="pres">
      <dgm:prSet presAssocID="{52593199-40D5-43DA-93F0-130EF1A31963}" presName="parTx" presStyleLbl="revTx" presStyleIdx="2" presStyleCnt="4">
        <dgm:presLayoutVars>
          <dgm:chMax val="0"/>
          <dgm:chPref val="0"/>
        </dgm:presLayoutVars>
      </dgm:prSet>
      <dgm:spPr/>
    </dgm:pt>
    <dgm:pt modelId="{E5231C21-BD52-45DA-8CA0-6F67C4E32032}" type="pres">
      <dgm:prSet presAssocID="{B2999BC0-70D3-4BAB-A671-54381AA37EAE}" presName="sibTrans" presStyleCnt="0"/>
      <dgm:spPr/>
    </dgm:pt>
    <dgm:pt modelId="{C1FE6C86-4219-47B7-9BC2-46B96BCFE537}" type="pres">
      <dgm:prSet presAssocID="{AB76EF71-C9D4-4C13-BEC7-D2DF7DEBC426}" presName="compNode" presStyleCnt="0"/>
      <dgm:spPr/>
    </dgm:pt>
    <dgm:pt modelId="{132B61F6-2812-455B-A951-A7283887DD04}" type="pres">
      <dgm:prSet presAssocID="{AB76EF71-C9D4-4C13-BEC7-D2DF7DEBC426}" presName="bgRect" presStyleLbl="bgShp" presStyleIdx="3" presStyleCnt="4"/>
      <dgm:spPr/>
    </dgm:pt>
    <dgm:pt modelId="{BCA69A6C-E6DD-4898-A9D6-5CACFA48A31E}" type="pres">
      <dgm:prSet presAssocID="{AB76EF71-C9D4-4C13-BEC7-D2DF7DEBC4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32CC30E-9705-4210-83E9-85918C79118C}" type="pres">
      <dgm:prSet presAssocID="{AB76EF71-C9D4-4C13-BEC7-D2DF7DEBC426}" presName="spaceRect" presStyleCnt="0"/>
      <dgm:spPr/>
    </dgm:pt>
    <dgm:pt modelId="{6FA3A74E-5829-4C93-A710-8F1CA4908B0E}" type="pres">
      <dgm:prSet presAssocID="{AB76EF71-C9D4-4C13-BEC7-D2DF7DEBC426}" presName="parTx" presStyleLbl="revTx" presStyleIdx="3" presStyleCnt="4">
        <dgm:presLayoutVars>
          <dgm:chMax val="0"/>
          <dgm:chPref val="0"/>
        </dgm:presLayoutVars>
      </dgm:prSet>
      <dgm:spPr/>
    </dgm:pt>
  </dgm:ptLst>
  <dgm:cxnLst>
    <dgm:cxn modelId="{6E544317-7D5D-4935-8070-ABBEAB8D1277}" type="presOf" srcId="{5C5AB1F3-10C7-443C-9422-3300E7C7FD71}" destId="{7D0F1C93-19CA-4CCF-8FA2-A725190BD53D}" srcOrd="0" destOrd="0" presId="urn:microsoft.com/office/officeart/2018/2/layout/IconVerticalSolidList"/>
    <dgm:cxn modelId="{A85AAF42-F15A-423E-AA49-138D1AECD913}" type="presOf" srcId="{52593199-40D5-43DA-93F0-130EF1A31963}" destId="{9FA18A4E-B360-4CD6-8FA7-EEEE3B778A08}" srcOrd="0" destOrd="0" presId="urn:microsoft.com/office/officeart/2018/2/layout/IconVerticalSolidList"/>
    <dgm:cxn modelId="{6961C059-D58C-44FD-AE68-5FA5325B72FC}" srcId="{5C5AB1F3-10C7-443C-9422-3300E7C7FD71}" destId="{AB76EF71-C9D4-4C13-BEC7-D2DF7DEBC426}" srcOrd="3" destOrd="0" parTransId="{1F579040-3D56-4827-9427-000483CA10DD}" sibTransId="{6C141B8B-27A4-4BF4-89BD-13677EF6AB80}"/>
    <dgm:cxn modelId="{F037D9A7-4095-4A82-AA6F-F5AA41555ABC}" type="presOf" srcId="{1C21A32D-BBC5-4164-A34F-59884240B630}" destId="{C45EBE73-DEEF-4734-9745-68664BFA5919}" srcOrd="0" destOrd="0" presId="urn:microsoft.com/office/officeart/2018/2/layout/IconVerticalSolidList"/>
    <dgm:cxn modelId="{09E05AB4-3A2C-4825-8941-B7CA40289547}" srcId="{5C5AB1F3-10C7-443C-9422-3300E7C7FD71}" destId="{52593199-40D5-43DA-93F0-130EF1A31963}" srcOrd="2" destOrd="0" parTransId="{4BBE922D-8FB1-469B-B5E8-6150E64F04B6}" sibTransId="{B2999BC0-70D3-4BAB-A671-54381AA37EAE}"/>
    <dgm:cxn modelId="{F109C3B9-2672-47F3-BE76-81933A727C6B}" srcId="{5C5AB1F3-10C7-443C-9422-3300E7C7FD71}" destId="{1C21A32D-BBC5-4164-A34F-59884240B630}" srcOrd="0" destOrd="0" parTransId="{AA17F802-D609-4B2A-9054-0CA73BCD2D1C}" sibTransId="{FF7A19B0-D8B3-4412-9FF9-56AF98951623}"/>
    <dgm:cxn modelId="{984525BA-0348-4569-B0FC-80910B4BDEBA}" srcId="{5C5AB1F3-10C7-443C-9422-3300E7C7FD71}" destId="{D2E670F4-26E6-41CA-A46C-FB3071E3D0C8}" srcOrd="1" destOrd="0" parTransId="{FF15E321-39DD-4245-A5B8-7A9FF827DB84}" sibTransId="{DE2A397F-3CD4-4D56-AE03-8D7CA4A946FA}"/>
    <dgm:cxn modelId="{D3C31CD0-729F-4EA3-ADF0-82522EA7D2FA}" type="presOf" srcId="{D2E670F4-26E6-41CA-A46C-FB3071E3D0C8}" destId="{0ABE9F98-BA84-4263-B51C-D02224B4324F}" srcOrd="0" destOrd="0" presId="urn:microsoft.com/office/officeart/2018/2/layout/IconVerticalSolidList"/>
    <dgm:cxn modelId="{4C177ED6-26AF-4D95-8877-A173FE1B5456}" type="presOf" srcId="{AB76EF71-C9D4-4C13-BEC7-D2DF7DEBC426}" destId="{6FA3A74E-5829-4C93-A710-8F1CA4908B0E}" srcOrd="0" destOrd="0" presId="urn:microsoft.com/office/officeart/2018/2/layout/IconVerticalSolidList"/>
    <dgm:cxn modelId="{5D11D9D0-1CC1-45B5-A3B3-8A3D2EF8628C}" type="presParOf" srcId="{7D0F1C93-19CA-4CCF-8FA2-A725190BD53D}" destId="{0E675E77-F383-40D9-9CF1-CE869BE41023}" srcOrd="0" destOrd="0" presId="urn:microsoft.com/office/officeart/2018/2/layout/IconVerticalSolidList"/>
    <dgm:cxn modelId="{40A37805-93D6-4F6E-B6D8-EF29D610013A}" type="presParOf" srcId="{0E675E77-F383-40D9-9CF1-CE869BE41023}" destId="{DC026B97-A9CD-4202-8F2C-8D007CD5F1FA}" srcOrd="0" destOrd="0" presId="urn:microsoft.com/office/officeart/2018/2/layout/IconVerticalSolidList"/>
    <dgm:cxn modelId="{AA719766-D0B8-4C53-92DF-720621258217}" type="presParOf" srcId="{0E675E77-F383-40D9-9CF1-CE869BE41023}" destId="{63B9B6BE-A200-43A0-8D76-A41F615B941F}" srcOrd="1" destOrd="0" presId="urn:microsoft.com/office/officeart/2018/2/layout/IconVerticalSolidList"/>
    <dgm:cxn modelId="{AE7EBC43-D94A-42FF-B3A4-78AD3BF2CDD5}" type="presParOf" srcId="{0E675E77-F383-40D9-9CF1-CE869BE41023}" destId="{5A6CF0F6-20C6-4E51-8CCC-862C07E9452C}" srcOrd="2" destOrd="0" presId="urn:microsoft.com/office/officeart/2018/2/layout/IconVerticalSolidList"/>
    <dgm:cxn modelId="{6B88BEF9-12E9-454E-ADDC-BA420D4E7289}" type="presParOf" srcId="{0E675E77-F383-40D9-9CF1-CE869BE41023}" destId="{C45EBE73-DEEF-4734-9745-68664BFA5919}" srcOrd="3" destOrd="0" presId="urn:microsoft.com/office/officeart/2018/2/layout/IconVerticalSolidList"/>
    <dgm:cxn modelId="{CE5CD35A-C5CE-491A-9DBF-E6E5738B8507}" type="presParOf" srcId="{7D0F1C93-19CA-4CCF-8FA2-A725190BD53D}" destId="{DD2DAFDE-53CC-44F1-9CC3-2DFDBB658335}" srcOrd="1" destOrd="0" presId="urn:microsoft.com/office/officeart/2018/2/layout/IconVerticalSolidList"/>
    <dgm:cxn modelId="{6C6999DC-A33E-4D7E-93AC-DD7D97FDA642}" type="presParOf" srcId="{7D0F1C93-19CA-4CCF-8FA2-A725190BD53D}" destId="{C5FB6E21-E4F3-452E-88B6-66221636EB71}" srcOrd="2" destOrd="0" presId="urn:microsoft.com/office/officeart/2018/2/layout/IconVerticalSolidList"/>
    <dgm:cxn modelId="{7B357AAD-123F-4720-8190-55BCF22FE87E}" type="presParOf" srcId="{C5FB6E21-E4F3-452E-88B6-66221636EB71}" destId="{53CF622B-40CB-453F-AA88-103FF69A1C30}" srcOrd="0" destOrd="0" presId="urn:microsoft.com/office/officeart/2018/2/layout/IconVerticalSolidList"/>
    <dgm:cxn modelId="{69FACB15-3F54-45CF-8827-BE550B9162D7}" type="presParOf" srcId="{C5FB6E21-E4F3-452E-88B6-66221636EB71}" destId="{1F58911D-AD34-4DD0-967F-5DF98FBA7DAC}" srcOrd="1" destOrd="0" presId="urn:microsoft.com/office/officeart/2018/2/layout/IconVerticalSolidList"/>
    <dgm:cxn modelId="{0A5F325D-971F-4934-85DF-32C212685750}" type="presParOf" srcId="{C5FB6E21-E4F3-452E-88B6-66221636EB71}" destId="{1115449E-5107-4539-B0A5-F7B09543B593}" srcOrd="2" destOrd="0" presId="urn:microsoft.com/office/officeart/2018/2/layout/IconVerticalSolidList"/>
    <dgm:cxn modelId="{E11CD2B7-41B4-45BF-955D-43DD102CB9D9}" type="presParOf" srcId="{C5FB6E21-E4F3-452E-88B6-66221636EB71}" destId="{0ABE9F98-BA84-4263-B51C-D02224B4324F}" srcOrd="3" destOrd="0" presId="urn:microsoft.com/office/officeart/2018/2/layout/IconVerticalSolidList"/>
    <dgm:cxn modelId="{F481AF31-0446-4F43-83FD-A4249E9197AF}" type="presParOf" srcId="{7D0F1C93-19CA-4CCF-8FA2-A725190BD53D}" destId="{935F4204-069B-45FF-8909-27303F1A1EF1}" srcOrd="3" destOrd="0" presId="urn:microsoft.com/office/officeart/2018/2/layout/IconVerticalSolidList"/>
    <dgm:cxn modelId="{77424B82-178F-4BCB-8B68-7299F67D5D02}" type="presParOf" srcId="{7D0F1C93-19CA-4CCF-8FA2-A725190BD53D}" destId="{0A9F8FDB-F677-41A7-A30A-750642DDFA79}" srcOrd="4" destOrd="0" presId="urn:microsoft.com/office/officeart/2018/2/layout/IconVerticalSolidList"/>
    <dgm:cxn modelId="{C8F50523-3FFB-4491-997E-8978B0B00DA2}" type="presParOf" srcId="{0A9F8FDB-F677-41A7-A30A-750642DDFA79}" destId="{16A8A2AE-69C8-4D31-91FE-E87CC268E8C6}" srcOrd="0" destOrd="0" presId="urn:microsoft.com/office/officeart/2018/2/layout/IconVerticalSolidList"/>
    <dgm:cxn modelId="{4B30762E-D2D3-47A4-8E75-56698BBAF412}" type="presParOf" srcId="{0A9F8FDB-F677-41A7-A30A-750642DDFA79}" destId="{5CA46F6B-F1D6-4A98-8E4E-5F40D59FE23F}" srcOrd="1" destOrd="0" presId="urn:microsoft.com/office/officeart/2018/2/layout/IconVerticalSolidList"/>
    <dgm:cxn modelId="{609E7AD9-E0AA-44F0-A0B2-D03D9D3AC26B}" type="presParOf" srcId="{0A9F8FDB-F677-41A7-A30A-750642DDFA79}" destId="{3A6EC23D-4446-4256-ACAE-B27E062D54E3}" srcOrd="2" destOrd="0" presId="urn:microsoft.com/office/officeart/2018/2/layout/IconVerticalSolidList"/>
    <dgm:cxn modelId="{7BE85220-1047-4154-9A63-5CE81F8824FF}" type="presParOf" srcId="{0A9F8FDB-F677-41A7-A30A-750642DDFA79}" destId="{9FA18A4E-B360-4CD6-8FA7-EEEE3B778A08}" srcOrd="3" destOrd="0" presId="urn:microsoft.com/office/officeart/2018/2/layout/IconVerticalSolidList"/>
    <dgm:cxn modelId="{33DD1983-4F44-4E41-AF9F-723D3549C98E}" type="presParOf" srcId="{7D0F1C93-19CA-4CCF-8FA2-A725190BD53D}" destId="{E5231C21-BD52-45DA-8CA0-6F67C4E32032}" srcOrd="5" destOrd="0" presId="urn:microsoft.com/office/officeart/2018/2/layout/IconVerticalSolidList"/>
    <dgm:cxn modelId="{287A4AC4-C9B5-4C2F-988D-873FD86ACB0C}" type="presParOf" srcId="{7D0F1C93-19CA-4CCF-8FA2-A725190BD53D}" destId="{C1FE6C86-4219-47B7-9BC2-46B96BCFE537}" srcOrd="6" destOrd="0" presId="urn:microsoft.com/office/officeart/2018/2/layout/IconVerticalSolidList"/>
    <dgm:cxn modelId="{6F638D5C-57B7-4B80-A4C6-F1104BF677CE}" type="presParOf" srcId="{C1FE6C86-4219-47B7-9BC2-46B96BCFE537}" destId="{132B61F6-2812-455B-A951-A7283887DD04}" srcOrd="0" destOrd="0" presId="urn:microsoft.com/office/officeart/2018/2/layout/IconVerticalSolidList"/>
    <dgm:cxn modelId="{BF74B3D1-8543-4669-9059-41F8512E60A7}" type="presParOf" srcId="{C1FE6C86-4219-47B7-9BC2-46B96BCFE537}" destId="{BCA69A6C-E6DD-4898-A9D6-5CACFA48A31E}" srcOrd="1" destOrd="0" presId="urn:microsoft.com/office/officeart/2018/2/layout/IconVerticalSolidList"/>
    <dgm:cxn modelId="{EBAA0326-E4E5-453D-9717-563F58EC8BE2}" type="presParOf" srcId="{C1FE6C86-4219-47B7-9BC2-46B96BCFE537}" destId="{232CC30E-9705-4210-83E9-85918C79118C}" srcOrd="2" destOrd="0" presId="urn:microsoft.com/office/officeart/2018/2/layout/IconVerticalSolidList"/>
    <dgm:cxn modelId="{6DF6B1C3-B4CA-46DE-BAAB-5E85255CBF4E}" type="presParOf" srcId="{C1FE6C86-4219-47B7-9BC2-46B96BCFE537}" destId="{6FA3A74E-5829-4C93-A710-8F1CA4908B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90D1A1-F1C0-4935-9227-171E54F9F81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B43F136-0391-4515-8626-F79815D0B7E1}">
      <dgm:prSet/>
      <dgm:spPr/>
      <dgm:t>
        <a:bodyPr/>
        <a:lstStyle/>
        <a:p>
          <a:r>
            <a:rPr lang="en-US"/>
            <a:t>Unit Testing : Testing of an individual software component or module is termed as Unit Testing. It is typically done by the programmer and not by testers, as it requires detailed knowledge of the internal program design and code. It may also require developing test driver modules or test harnesses.</a:t>
          </a:r>
        </a:p>
      </dgm:t>
    </dgm:pt>
    <dgm:pt modelId="{29398092-28B7-4C92-A44C-5D70C0EBCD50}" type="parTrans" cxnId="{34402FE1-A6EF-4268-91BE-DBDBCDC8BCCC}">
      <dgm:prSet/>
      <dgm:spPr/>
      <dgm:t>
        <a:bodyPr/>
        <a:lstStyle/>
        <a:p>
          <a:endParaRPr lang="en-US"/>
        </a:p>
      </dgm:t>
    </dgm:pt>
    <dgm:pt modelId="{59D8E316-937F-4267-80CE-1859D7799811}" type="sibTrans" cxnId="{34402FE1-A6EF-4268-91BE-DBDBCDC8BCCC}">
      <dgm:prSet/>
      <dgm:spPr/>
      <dgm:t>
        <a:bodyPr/>
        <a:lstStyle/>
        <a:p>
          <a:endParaRPr lang="en-US"/>
        </a:p>
      </dgm:t>
    </dgm:pt>
    <dgm:pt modelId="{A949CFF5-0433-4C8F-A23F-DB91920CFC67}">
      <dgm:prSet/>
      <dgm:spPr/>
      <dgm:t>
        <a:bodyPr/>
        <a:lstStyle/>
        <a:p>
          <a:r>
            <a:rPr lang="en-US"/>
            <a:t>Integration Testing : Testing of all integrated modules to verify the combined functionality after integration is termed as Integration Testing. Modules are typically code modules, individual applications, client and server applications on a network, etc. This type of testing is especially relevant to client/server and distributed systems.</a:t>
          </a:r>
        </a:p>
      </dgm:t>
    </dgm:pt>
    <dgm:pt modelId="{58872042-4881-4A00-A559-7D3354C98C18}" type="parTrans" cxnId="{2341B644-8490-4284-8A84-0DDFAD66A2A5}">
      <dgm:prSet/>
      <dgm:spPr/>
      <dgm:t>
        <a:bodyPr/>
        <a:lstStyle/>
        <a:p>
          <a:endParaRPr lang="en-US"/>
        </a:p>
      </dgm:t>
    </dgm:pt>
    <dgm:pt modelId="{CDA785E0-3529-4A5B-AFC5-91441C561E7C}" type="sibTrans" cxnId="{2341B644-8490-4284-8A84-0DDFAD66A2A5}">
      <dgm:prSet/>
      <dgm:spPr/>
      <dgm:t>
        <a:bodyPr/>
        <a:lstStyle/>
        <a:p>
          <a:endParaRPr lang="en-US"/>
        </a:p>
      </dgm:t>
    </dgm:pt>
    <dgm:pt modelId="{9B3A3D3A-2F93-4743-88B0-4EE6D8E1D648}" type="pres">
      <dgm:prSet presAssocID="{B490D1A1-F1C0-4935-9227-171E54F9F810}" presName="outerComposite" presStyleCnt="0">
        <dgm:presLayoutVars>
          <dgm:chMax val="5"/>
          <dgm:dir/>
          <dgm:resizeHandles val="exact"/>
        </dgm:presLayoutVars>
      </dgm:prSet>
      <dgm:spPr/>
    </dgm:pt>
    <dgm:pt modelId="{8332429A-3159-44BA-A954-5D0DC9A8992A}" type="pres">
      <dgm:prSet presAssocID="{B490D1A1-F1C0-4935-9227-171E54F9F810}" presName="dummyMaxCanvas" presStyleCnt="0">
        <dgm:presLayoutVars/>
      </dgm:prSet>
      <dgm:spPr/>
    </dgm:pt>
    <dgm:pt modelId="{F7B211A2-B556-49DC-B60F-34DB0F5764F7}" type="pres">
      <dgm:prSet presAssocID="{B490D1A1-F1C0-4935-9227-171E54F9F810}" presName="TwoNodes_1" presStyleLbl="node1" presStyleIdx="0" presStyleCnt="2">
        <dgm:presLayoutVars>
          <dgm:bulletEnabled val="1"/>
        </dgm:presLayoutVars>
      </dgm:prSet>
      <dgm:spPr/>
    </dgm:pt>
    <dgm:pt modelId="{3B87A2A5-5795-41AC-89DB-DA0BF0B78C1C}" type="pres">
      <dgm:prSet presAssocID="{B490D1A1-F1C0-4935-9227-171E54F9F810}" presName="TwoNodes_2" presStyleLbl="node1" presStyleIdx="1" presStyleCnt="2">
        <dgm:presLayoutVars>
          <dgm:bulletEnabled val="1"/>
        </dgm:presLayoutVars>
      </dgm:prSet>
      <dgm:spPr/>
    </dgm:pt>
    <dgm:pt modelId="{985EE268-CDE0-4E5D-8EE0-194E8DD59ABA}" type="pres">
      <dgm:prSet presAssocID="{B490D1A1-F1C0-4935-9227-171E54F9F810}" presName="TwoConn_1-2" presStyleLbl="fgAccFollowNode1" presStyleIdx="0" presStyleCnt="1">
        <dgm:presLayoutVars>
          <dgm:bulletEnabled val="1"/>
        </dgm:presLayoutVars>
      </dgm:prSet>
      <dgm:spPr/>
    </dgm:pt>
    <dgm:pt modelId="{315FC692-D468-4D11-A34C-37E068A49D02}" type="pres">
      <dgm:prSet presAssocID="{B490D1A1-F1C0-4935-9227-171E54F9F810}" presName="TwoNodes_1_text" presStyleLbl="node1" presStyleIdx="1" presStyleCnt="2">
        <dgm:presLayoutVars>
          <dgm:bulletEnabled val="1"/>
        </dgm:presLayoutVars>
      </dgm:prSet>
      <dgm:spPr/>
    </dgm:pt>
    <dgm:pt modelId="{14D82890-8795-473C-ABB1-505B2263D99A}" type="pres">
      <dgm:prSet presAssocID="{B490D1A1-F1C0-4935-9227-171E54F9F810}" presName="TwoNodes_2_text" presStyleLbl="node1" presStyleIdx="1" presStyleCnt="2">
        <dgm:presLayoutVars>
          <dgm:bulletEnabled val="1"/>
        </dgm:presLayoutVars>
      </dgm:prSet>
      <dgm:spPr/>
    </dgm:pt>
  </dgm:ptLst>
  <dgm:cxnLst>
    <dgm:cxn modelId="{07616302-993D-4494-BBBA-766CB3870B7E}" type="presOf" srcId="{A949CFF5-0433-4C8F-A23F-DB91920CFC67}" destId="{14D82890-8795-473C-ABB1-505B2263D99A}" srcOrd="1" destOrd="0" presId="urn:microsoft.com/office/officeart/2005/8/layout/vProcess5"/>
    <dgm:cxn modelId="{079E4B14-8397-4E47-9404-ED03A14FE987}" type="presOf" srcId="{59D8E316-937F-4267-80CE-1859D7799811}" destId="{985EE268-CDE0-4E5D-8EE0-194E8DD59ABA}" srcOrd="0" destOrd="0" presId="urn:microsoft.com/office/officeart/2005/8/layout/vProcess5"/>
    <dgm:cxn modelId="{6379A832-085E-4D73-9EA0-E76297D33EF4}" type="presOf" srcId="{B490D1A1-F1C0-4935-9227-171E54F9F810}" destId="{9B3A3D3A-2F93-4743-88B0-4EE6D8E1D648}" srcOrd="0" destOrd="0" presId="urn:microsoft.com/office/officeart/2005/8/layout/vProcess5"/>
    <dgm:cxn modelId="{2341B644-8490-4284-8A84-0DDFAD66A2A5}" srcId="{B490D1A1-F1C0-4935-9227-171E54F9F810}" destId="{A949CFF5-0433-4C8F-A23F-DB91920CFC67}" srcOrd="1" destOrd="0" parTransId="{58872042-4881-4A00-A559-7D3354C98C18}" sibTransId="{CDA785E0-3529-4A5B-AFC5-91441C561E7C}"/>
    <dgm:cxn modelId="{5A8C0C72-C929-4834-99A9-960909BC0734}" type="presOf" srcId="{A949CFF5-0433-4C8F-A23F-DB91920CFC67}" destId="{3B87A2A5-5795-41AC-89DB-DA0BF0B78C1C}" srcOrd="0" destOrd="0" presId="urn:microsoft.com/office/officeart/2005/8/layout/vProcess5"/>
    <dgm:cxn modelId="{2967DC58-38DE-4EC5-BD75-0B64EC1D78D1}" type="presOf" srcId="{7B43F136-0391-4515-8626-F79815D0B7E1}" destId="{F7B211A2-B556-49DC-B60F-34DB0F5764F7}" srcOrd="0" destOrd="0" presId="urn:microsoft.com/office/officeart/2005/8/layout/vProcess5"/>
    <dgm:cxn modelId="{E4AAE5A2-7F47-45CB-8B2F-BC9DF7BAD62E}" type="presOf" srcId="{7B43F136-0391-4515-8626-F79815D0B7E1}" destId="{315FC692-D468-4D11-A34C-37E068A49D02}" srcOrd="1" destOrd="0" presId="urn:microsoft.com/office/officeart/2005/8/layout/vProcess5"/>
    <dgm:cxn modelId="{34402FE1-A6EF-4268-91BE-DBDBCDC8BCCC}" srcId="{B490D1A1-F1C0-4935-9227-171E54F9F810}" destId="{7B43F136-0391-4515-8626-F79815D0B7E1}" srcOrd="0" destOrd="0" parTransId="{29398092-28B7-4C92-A44C-5D70C0EBCD50}" sibTransId="{59D8E316-937F-4267-80CE-1859D7799811}"/>
    <dgm:cxn modelId="{1062C6C3-5B08-466D-AC97-56A6BAA5C816}" type="presParOf" srcId="{9B3A3D3A-2F93-4743-88B0-4EE6D8E1D648}" destId="{8332429A-3159-44BA-A954-5D0DC9A8992A}" srcOrd="0" destOrd="0" presId="urn:microsoft.com/office/officeart/2005/8/layout/vProcess5"/>
    <dgm:cxn modelId="{496E3B52-287D-49AB-8E24-274AA9B343A6}" type="presParOf" srcId="{9B3A3D3A-2F93-4743-88B0-4EE6D8E1D648}" destId="{F7B211A2-B556-49DC-B60F-34DB0F5764F7}" srcOrd="1" destOrd="0" presId="urn:microsoft.com/office/officeart/2005/8/layout/vProcess5"/>
    <dgm:cxn modelId="{4C8BDA2E-95EA-4439-85CD-FB475C24D2B5}" type="presParOf" srcId="{9B3A3D3A-2F93-4743-88B0-4EE6D8E1D648}" destId="{3B87A2A5-5795-41AC-89DB-DA0BF0B78C1C}" srcOrd="2" destOrd="0" presId="urn:microsoft.com/office/officeart/2005/8/layout/vProcess5"/>
    <dgm:cxn modelId="{9020899D-39F1-45D0-A535-CE089FD52ACD}" type="presParOf" srcId="{9B3A3D3A-2F93-4743-88B0-4EE6D8E1D648}" destId="{985EE268-CDE0-4E5D-8EE0-194E8DD59ABA}" srcOrd="3" destOrd="0" presId="urn:microsoft.com/office/officeart/2005/8/layout/vProcess5"/>
    <dgm:cxn modelId="{E90D73E1-6863-46B4-972F-1990ED6E67C7}" type="presParOf" srcId="{9B3A3D3A-2F93-4743-88B0-4EE6D8E1D648}" destId="{315FC692-D468-4D11-A34C-37E068A49D02}" srcOrd="4" destOrd="0" presId="urn:microsoft.com/office/officeart/2005/8/layout/vProcess5"/>
    <dgm:cxn modelId="{A5122CFB-4210-47FF-AFBC-DF2E8F33A422}" type="presParOf" srcId="{9B3A3D3A-2F93-4743-88B0-4EE6D8E1D648}" destId="{14D82890-8795-473C-ABB1-505B2263D99A}"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F7E230-7901-4CC6-8D7E-B895C7876FF5}"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2B0E6FCD-F148-4FC8-BB4C-C66D362B11DF}">
      <dgm:prSet/>
      <dgm:spPr/>
      <dgm:t>
        <a:bodyPr/>
        <a:lstStyle/>
        <a:p>
          <a:r>
            <a:rPr lang="en-US"/>
            <a:t>System Testing : Under System Testing technique, the entire system is tested as per the requirements. It is a Black-box type Testing that is based on overall requirement specifications and covers all the combined parts of a system.</a:t>
          </a:r>
        </a:p>
      </dgm:t>
    </dgm:pt>
    <dgm:pt modelId="{91D38A8F-4AE1-4B94-9845-698E57E42AF3}" type="parTrans" cxnId="{0F928347-B2E1-4BA8-BF79-4FBD072909D6}">
      <dgm:prSet/>
      <dgm:spPr/>
      <dgm:t>
        <a:bodyPr/>
        <a:lstStyle/>
        <a:p>
          <a:endParaRPr lang="en-US"/>
        </a:p>
      </dgm:t>
    </dgm:pt>
    <dgm:pt modelId="{9C758B76-6BEA-424E-A4B6-29DB1404EF02}" type="sibTrans" cxnId="{0F928347-B2E1-4BA8-BF79-4FBD072909D6}">
      <dgm:prSet/>
      <dgm:spPr/>
      <dgm:t>
        <a:bodyPr/>
        <a:lstStyle/>
        <a:p>
          <a:endParaRPr lang="en-US"/>
        </a:p>
      </dgm:t>
    </dgm:pt>
    <dgm:pt modelId="{E008AA71-E58B-4D0B-B884-494AC22DD757}">
      <dgm:prSet/>
      <dgm:spPr/>
      <dgm:t>
        <a:bodyPr/>
        <a:lstStyle/>
        <a:p>
          <a:r>
            <a:rPr lang="en-US"/>
            <a:t>Acceptance Testing : An Acceptance Test is performed by the client and verifies whether the end to end the flow of the system is as per the business requirements or not and if it is as per the needs of the end-user. Client accepts the software only when all the features and functionalities work as expected.</a:t>
          </a:r>
        </a:p>
      </dgm:t>
    </dgm:pt>
    <dgm:pt modelId="{8DC288E7-A3A1-413D-8C9F-D3F96FD7FF7A}" type="parTrans" cxnId="{494FA11E-C5D5-4D33-BE55-FE6031A2599E}">
      <dgm:prSet/>
      <dgm:spPr/>
      <dgm:t>
        <a:bodyPr/>
        <a:lstStyle/>
        <a:p>
          <a:endParaRPr lang="en-US"/>
        </a:p>
      </dgm:t>
    </dgm:pt>
    <dgm:pt modelId="{4793393D-7CB4-4582-ADD9-BA59EA7C7F4B}" type="sibTrans" cxnId="{494FA11E-C5D5-4D33-BE55-FE6031A2599E}">
      <dgm:prSet/>
      <dgm:spPr/>
      <dgm:t>
        <a:bodyPr/>
        <a:lstStyle/>
        <a:p>
          <a:endParaRPr lang="en-US"/>
        </a:p>
      </dgm:t>
    </dgm:pt>
    <dgm:pt modelId="{F175902C-8AF2-4817-8D58-B1468FBAE8F7}">
      <dgm:prSet/>
      <dgm:spPr/>
      <dgm:t>
        <a:bodyPr/>
        <a:lstStyle/>
        <a:p>
          <a:r>
            <a:rPr lang="en-US"/>
            <a:t>It is the last phase of the testing, after which the software goes into production. This is also called User Acceptance Testing (UAT).</a:t>
          </a:r>
        </a:p>
      </dgm:t>
    </dgm:pt>
    <dgm:pt modelId="{5E70DE4E-966B-4A4E-ADE8-DD3176DC39C4}" type="parTrans" cxnId="{23862399-5726-4471-9DD2-65EAF23F3B1A}">
      <dgm:prSet/>
      <dgm:spPr/>
      <dgm:t>
        <a:bodyPr/>
        <a:lstStyle/>
        <a:p>
          <a:endParaRPr lang="en-US"/>
        </a:p>
      </dgm:t>
    </dgm:pt>
    <dgm:pt modelId="{6C90C2E1-7747-4626-A3CE-58008B6FF60A}" type="sibTrans" cxnId="{23862399-5726-4471-9DD2-65EAF23F3B1A}">
      <dgm:prSet/>
      <dgm:spPr/>
      <dgm:t>
        <a:bodyPr/>
        <a:lstStyle/>
        <a:p>
          <a:endParaRPr lang="en-US"/>
        </a:p>
      </dgm:t>
    </dgm:pt>
    <dgm:pt modelId="{56890D9B-80F5-48E4-B87F-4D5D817E8FF4}" type="pres">
      <dgm:prSet presAssocID="{41F7E230-7901-4CC6-8D7E-B895C7876FF5}" presName="outerComposite" presStyleCnt="0">
        <dgm:presLayoutVars>
          <dgm:chMax val="5"/>
          <dgm:dir/>
          <dgm:resizeHandles val="exact"/>
        </dgm:presLayoutVars>
      </dgm:prSet>
      <dgm:spPr/>
    </dgm:pt>
    <dgm:pt modelId="{FC8B6075-D2B9-44C5-8953-86F40F6BC414}" type="pres">
      <dgm:prSet presAssocID="{41F7E230-7901-4CC6-8D7E-B895C7876FF5}" presName="dummyMaxCanvas" presStyleCnt="0">
        <dgm:presLayoutVars/>
      </dgm:prSet>
      <dgm:spPr/>
    </dgm:pt>
    <dgm:pt modelId="{D4AB865F-80DE-43B5-B622-157B9F7C98BE}" type="pres">
      <dgm:prSet presAssocID="{41F7E230-7901-4CC6-8D7E-B895C7876FF5}" presName="ThreeNodes_1" presStyleLbl="node1" presStyleIdx="0" presStyleCnt="3">
        <dgm:presLayoutVars>
          <dgm:bulletEnabled val="1"/>
        </dgm:presLayoutVars>
      </dgm:prSet>
      <dgm:spPr/>
    </dgm:pt>
    <dgm:pt modelId="{2CB29251-76B6-4A7F-A165-FE2727018BA4}" type="pres">
      <dgm:prSet presAssocID="{41F7E230-7901-4CC6-8D7E-B895C7876FF5}" presName="ThreeNodes_2" presStyleLbl="node1" presStyleIdx="1" presStyleCnt="3">
        <dgm:presLayoutVars>
          <dgm:bulletEnabled val="1"/>
        </dgm:presLayoutVars>
      </dgm:prSet>
      <dgm:spPr/>
    </dgm:pt>
    <dgm:pt modelId="{EA071138-1BB9-4B29-9EF6-4BFEB66DF9B1}" type="pres">
      <dgm:prSet presAssocID="{41F7E230-7901-4CC6-8D7E-B895C7876FF5}" presName="ThreeNodes_3" presStyleLbl="node1" presStyleIdx="2" presStyleCnt="3">
        <dgm:presLayoutVars>
          <dgm:bulletEnabled val="1"/>
        </dgm:presLayoutVars>
      </dgm:prSet>
      <dgm:spPr/>
    </dgm:pt>
    <dgm:pt modelId="{C846DE13-05E9-4332-8744-33B3CCFA8232}" type="pres">
      <dgm:prSet presAssocID="{41F7E230-7901-4CC6-8D7E-B895C7876FF5}" presName="ThreeConn_1-2" presStyleLbl="fgAccFollowNode1" presStyleIdx="0" presStyleCnt="2">
        <dgm:presLayoutVars>
          <dgm:bulletEnabled val="1"/>
        </dgm:presLayoutVars>
      </dgm:prSet>
      <dgm:spPr/>
    </dgm:pt>
    <dgm:pt modelId="{8972F96A-3FCC-4E5B-B34B-71160326F942}" type="pres">
      <dgm:prSet presAssocID="{41F7E230-7901-4CC6-8D7E-B895C7876FF5}" presName="ThreeConn_2-3" presStyleLbl="fgAccFollowNode1" presStyleIdx="1" presStyleCnt="2">
        <dgm:presLayoutVars>
          <dgm:bulletEnabled val="1"/>
        </dgm:presLayoutVars>
      </dgm:prSet>
      <dgm:spPr/>
    </dgm:pt>
    <dgm:pt modelId="{4DE28922-1ED1-460F-AC1D-2D25B965144D}" type="pres">
      <dgm:prSet presAssocID="{41F7E230-7901-4CC6-8D7E-B895C7876FF5}" presName="ThreeNodes_1_text" presStyleLbl="node1" presStyleIdx="2" presStyleCnt="3">
        <dgm:presLayoutVars>
          <dgm:bulletEnabled val="1"/>
        </dgm:presLayoutVars>
      </dgm:prSet>
      <dgm:spPr/>
    </dgm:pt>
    <dgm:pt modelId="{8544FAC2-0513-4689-929E-83D9EE13E634}" type="pres">
      <dgm:prSet presAssocID="{41F7E230-7901-4CC6-8D7E-B895C7876FF5}" presName="ThreeNodes_2_text" presStyleLbl="node1" presStyleIdx="2" presStyleCnt="3">
        <dgm:presLayoutVars>
          <dgm:bulletEnabled val="1"/>
        </dgm:presLayoutVars>
      </dgm:prSet>
      <dgm:spPr/>
    </dgm:pt>
    <dgm:pt modelId="{C71D4683-7A09-4F98-ADF3-79DAD02A088F}" type="pres">
      <dgm:prSet presAssocID="{41F7E230-7901-4CC6-8D7E-B895C7876FF5}" presName="ThreeNodes_3_text" presStyleLbl="node1" presStyleIdx="2" presStyleCnt="3">
        <dgm:presLayoutVars>
          <dgm:bulletEnabled val="1"/>
        </dgm:presLayoutVars>
      </dgm:prSet>
      <dgm:spPr/>
    </dgm:pt>
  </dgm:ptLst>
  <dgm:cxnLst>
    <dgm:cxn modelId="{2118EB05-84EB-4E57-8C40-07AE5617B6B4}" type="presOf" srcId="{2B0E6FCD-F148-4FC8-BB4C-C66D362B11DF}" destId="{D4AB865F-80DE-43B5-B622-157B9F7C98BE}" srcOrd="0" destOrd="0" presId="urn:microsoft.com/office/officeart/2005/8/layout/vProcess5"/>
    <dgm:cxn modelId="{494FA11E-C5D5-4D33-BE55-FE6031A2599E}" srcId="{41F7E230-7901-4CC6-8D7E-B895C7876FF5}" destId="{E008AA71-E58B-4D0B-B884-494AC22DD757}" srcOrd="1" destOrd="0" parTransId="{8DC288E7-A3A1-413D-8C9F-D3F96FD7FF7A}" sibTransId="{4793393D-7CB4-4582-ADD9-BA59EA7C7F4B}"/>
    <dgm:cxn modelId="{ED321B21-876C-4BCB-BE71-5B421B707F73}" type="presOf" srcId="{F175902C-8AF2-4817-8D58-B1468FBAE8F7}" destId="{EA071138-1BB9-4B29-9EF6-4BFEB66DF9B1}" srcOrd="0" destOrd="0" presId="urn:microsoft.com/office/officeart/2005/8/layout/vProcess5"/>
    <dgm:cxn modelId="{8ACC103C-8C80-4440-9CA1-82F2D23E2FEA}" type="presOf" srcId="{E008AA71-E58B-4D0B-B884-494AC22DD757}" destId="{2CB29251-76B6-4A7F-A165-FE2727018BA4}" srcOrd="0" destOrd="0" presId="urn:microsoft.com/office/officeart/2005/8/layout/vProcess5"/>
    <dgm:cxn modelId="{0F928347-B2E1-4BA8-BF79-4FBD072909D6}" srcId="{41F7E230-7901-4CC6-8D7E-B895C7876FF5}" destId="{2B0E6FCD-F148-4FC8-BB4C-C66D362B11DF}" srcOrd="0" destOrd="0" parTransId="{91D38A8F-4AE1-4B94-9845-698E57E42AF3}" sibTransId="{9C758B76-6BEA-424E-A4B6-29DB1404EF02}"/>
    <dgm:cxn modelId="{452D316F-7D88-49A4-BFE2-6C83F2A5120D}" type="presOf" srcId="{41F7E230-7901-4CC6-8D7E-B895C7876FF5}" destId="{56890D9B-80F5-48E4-B87F-4D5D817E8FF4}" srcOrd="0" destOrd="0" presId="urn:microsoft.com/office/officeart/2005/8/layout/vProcess5"/>
    <dgm:cxn modelId="{5A2EF48C-3E66-42AA-AC70-58DE92B64954}" type="presOf" srcId="{4793393D-7CB4-4582-ADD9-BA59EA7C7F4B}" destId="{8972F96A-3FCC-4E5B-B34B-71160326F942}" srcOrd="0" destOrd="0" presId="urn:microsoft.com/office/officeart/2005/8/layout/vProcess5"/>
    <dgm:cxn modelId="{23862399-5726-4471-9DD2-65EAF23F3B1A}" srcId="{41F7E230-7901-4CC6-8D7E-B895C7876FF5}" destId="{F175902C-8AF2-4817-8D58-B1468FBAE8F7}" srcOrd="2" destOrd="0" parTransId="{5E70DE4E-966B-4A4E-ADE8-DD3176DC39C4}" sibTransId="{6C90C2E1-7747-4626-A3CE-58008B6FF60A}"/>
    <dgm:cxn modelId="{6FE573BD-D18A-4492-99CF-C9688C79071D}" type="presOf" srcId="{E008AA71-E58B-4D0B-B884-494AC22DD757}" destId="{8544FAC2-0513-4689-929E-83D9EE13E634}" srcOrd="1" destOrd="0" presId="urn:microsoft.com/office/officeart/2005/8/layout/vProcess5"/>
    <dgm:cxn modelId="{33C02AD9-D620-48BD-9895-0DF1AF135CFA}" type="presOf" srcId="{F175902C-8AF2-4817-8D58-B1468FBAE8F7}" destId="{C71D4683-7A09-4F98-ADF3-79DAD02A088F}" srcOrd="1" destOrd="0" presId="urn:microsoft.com/office/officeart/2005/8/layout/vProcess5"/>
    <dgm:cxn modelId="{555204EC-95C3-4490-B97C-89B9434A9A4D}" type="presOf" srcId="{2B0E6FCD-F148-4FC8-BB4C-C66D362B11DF}" destId="{4DE28922-1ED1-460F-AC1D-2D25B965144D}" srcOrd="1" destOrd="0" presId="urn:microsoft.com/office/officeart/2005/8/layout/vProcess5"/>
    <dgm:cxn modelId="{20C0C7EE-78D8-439E-9E5A-8914C129815C}" type="presOf" srcId="{9C758B76-6BEA-424E-A4B6-29DB1404EF02}" destId="{C846DE13-05E9-4332-8744-33B3CCFA8232}" srcOrd="0" destOrd="0" presId="urn:microsoft.com/office/officeart/2005/8/layout/vProcess5"/>
    <dgm:cxn modelId="{60D1457F-B26F-4812-82D4-F9880F8B0A9A}" type="presParOf" srcId="{56890D9B-80F5-48E4-B87F-4D5D817E8FF4}" destId="{FC8B6075-D2B9-44C5-8953-86F40F6BC414}" srcOrd="0" destOrd="0" presId="urn:microsoft.com/office/officeart/2005/8/layout/vProcess5"/>
    <dgm:cxn modelId="{4F24C395-5C28-457B-BDCF-9DA8A52D38F4}" type="presParOf" srcId="{56890D9B-80F5-48E4-B87F-4D5D817E8FF4}" destId="{D4AB865F-80DE-43B5-B622-157B9F7C98BE}" srcOrd="1" destOrd="0" presId="urn:microsoft.com/office/officeart/2005/8/layout/vProcess5"/>
    <dgm:cxn modelId="{7E59D984-49E2-4EDF-83BE-37AE9FA072D7}" type="presParOf" srcId="{56890D9B-80F5-48E4-B87F-4D5D817E8FF4}" destId="{2CB29251-76B6-4A7F-A165-FE2727018BA4}" srcOrd="2" destOrd="0" presId="urn:microsoft.com/office/officeart/2005/8/layout/vProcess5"/>
    <dgm:cxn modelId="{A18B4F7A-332E-4440-9975-767A47E7730B}" type="presParOf" srcId="{56890D9B-80F5-48E4-B87F-4D5D817E8FF4}" destId="{EA071138-1BB9-4B29-9EF6-4BFEB66DF9B1}" srcOrd="3" destOrd="0" presId="urn:microsoft.com/office/officeart/2005/8/layout/vProcess5"/>
    <dgm:cxn modelId="{3930D814-29AB-420B-AEE9-4EB95FAE45D3}" type="presParOf" srcId="{56890D9B-80F5-48E4-B87F-4D5D817E8FF4}" destId="{C846DE13-05E9-4332-8744-33B3CCFA8232}" srcOrd="4" destOrd="0" presId="urn:microsoft.com/office/officeart/2005/8/layout/vProcess5"/>
    <dgm:cxn modelId="{2A4E1005-EF93-46D5-BDD9-B8F576F04718}" type="presParOf" srcId="{56890D9B-80F5-48E4-B87F-4D5D817E8FF4}" destId="{8972F96A-3FCC-4E5B-B34B-71160326F942}" srcOrd="5" destOrd="0" presId="urn:microsoft.com/office/officeart/2005/8/layout/vProcess5"/>
    <dgm:cxn modelId="{BE892CF9-E197-40A4-8631-91081DE1FACD}" type="presParOf" srcId="{56890D9B-80F5-48E4-B87F-4D5D817E8FF4}" destId="{4DE28922-1ED1-460F-AC1D-2D25B965144D}" srcOrd="6" destOrd="0" presId="urn:microsoft.com/office/officeart/2005/8/layout/vProcess5"/>
    <dgm:cxn modelId="{B2E9CB10-A9F7-4B8A-8283-F24C5B7B7F21}" type="presParOf" srcId="{56890D9B-80F5-48E4-B87F-4D5D817E8FF4}" destId="{8544FAC2-0513-4689-929E-83D9EE13E634}" srcOrd="7" destOrd="0" presId="urn:microsoft.com/office/officeart/2005/8/layout/vProcess5"/>
    <dgm:cxn modelId="{F9E488EC-3862-4FE6-A404-23708860E3BE}" type="presParOf" srcId="{56890D9B-80F5-48E4-B87F-4D5D817E8FF4}" destId="{C71D4683-7A09-4F98-ADF3-79DAD02A088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70524-B01F-48EB-9ACC-366D505644EA}">
      <dsp:nvSpPr>
        <dsp:cNvPr id="0" name=""/>
        <dsp:cNvSpPr/>
      </dsp:nvSpPr>
      <dsp:spPr>
        <a:xfrm>
          <a:off x="740369" y="530359"/>
          <a:ext cx="1065807" cy="1065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A7DAD7-BC64-42A0-B9E7-35D36006960D}">
      <dsp:nvSpPr>
        <dsp:cNvPr id="0" name=""/>
        <dsp:cNvSpPr/>
      </dsp:nvSpPr>
      <dsp:spPr>
        <a:xfrm>
          <a:off x="89042" y="1947989"/>
          <a:ext cx="236846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Testing should be introduced in the early stage of the SDLC, The cost of fixing the bug is larger if testing is not done in early stage &amp; bugs found in later stages. </a:t>
          </a:r>
        </a:p>
      </dsp:txBody>
      <dsp:txXfrm>
        <a:off x="89042" y="1947989"/>
        <a:ext cx="2368460" cy="925927"/>
      </dsp:txXfrm>
    </dsp:sp>
    <dsp:sp modelId="{AAADDF14-45E4-4C97-9DD5-012EBC1338F5}">
      <dsp:nvSpPr>
        <dsp:cNvPr id="0" name=""/>
        <dsp:cNvSpPr/>
      </dsp:nvSpPr>
      <dsp:spPr>
        <a:xfrm>
          <a:off x="3523310" y="530359"/>
          <a:ext cx="1065807" cy="1065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DD230A-657A-40CC-B6E9-6A17AF105B8F}">
      <dsp:nvSpPr>
        <dsp:cNvPr id="0" name=""/>
        <dsp:cNvSpPr/>
      </dsp:nvSpPr>
      <dsp:spPr>
        <a:xfrm>
          <a:off x="2871984" y="1947989"/>
          <a:ext cx="236846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In the today’s competitive market only the quality product stays long time firmly, so to make sure the produce the good quality product the testing of application is key factor in SDLC. </a:t>
          </a:r>
        </a:p>
      </dsp:txBody>
      <dsp:txXfrm>
        <a:off x="2871984" y="1947989"/>
        <a:ext cx="2368460" cy="925927"/>
      </dsp:txXfrm>
    </dsp:sp>
    <dsp:sp modelId="{1ADF2549-427F-4B63-9300-5224A3321B9D}">
      <dsp:nvSpPr>
        <dsp:cNvPr id="0" name=""/>
        <dsp:cNvSpPr/>
      </dsp:nvSpPr>
      <dsp:spPr>
        <a:xfrm>
          <a:off x="6306251" y="530359"/>
          <a:ext cx="1065807" cy="1065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73A12C-2CA9-4BB8-84A1-07F643B54BF9}">
      <dsp:nvSpPr>
        <dsp:cNvPr id="0" name=""/>
        <dsp:cNvSpPr/>
      </dsp:nvSpPr>
      <dsp:spPr>
        <a:xfrm>
          <a:off x="5654925" y="1947989"/>
          <a:ext cx="236846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 As it not possibly makes it software application is defect free, but testing will be necessary. </a:t>
          </a:r>
        </a:p>
      </dsp:txBody>
      <dsp:txXfrm>
        <a:off x="5654925" y="1947989"/>
        <a:ext cx="2368460" cy="925927"/>
      </dsp:txXfrm>
    </dsp:sp>
    <dsp:sp modelId="{0174970D-7E50-4F98-A367-EE190AE92475}">
      <dsp:nvSpPr>
        <dsp:cNvPr id="0" name=""/>
        <dsp:cNvSpPr/>
      </dsp:nvSpPr>
      <dsp:spPr>
        <a:xfrm>
          <a:off x="9089193" y="530359"/>
          <a:ext cx="1065807" cy="1065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C1E75B-372A-4E71-A3BE-D8C55F999CE0}">
      <dsp:nvSpPr>
        <dsp:cNvPr id="0" name=""/>
        <dsp:cNvSpPr/>
      </dsp:nvSpPr>
      <dsp:spPr>
        <a:xfrm>
          <a:off x="8437866" y="1947989"/>
          <a:ext cx="2368460" cy="925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Most important thing of testing is the development environment is different than the Testing environment and the testing done on testing environment is similar to the Production environment. </a:t>
          </a:r>
        </a:p>
      </dsp:txBody>
      <dsp:txXfrm>
        <a:off x="8437866" y="1947989"/>
        <a:ext cx="2368460" cy="9259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26B97-A9CD-4202-8F2C-8D007CD5F1FA}">
      <dsp:nvSpPr>
        <dsp:cNvPr id="0" name=""/>
        <dsp:cNvSpPr/>
      </dsp:nvSpPr>
      <dsp:spPr>
        <a:xfrm>
          <a:off x="0" y="4659"/>
          <a:ext cx="5614987" cy="1011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9B6BE-A200-43A0-8D76-A41F615B941F}">
      <dsp:nvSpPr>
        <dsp:cNvPr id="0" name=""/>
        <dsp:cNvSpPr/>
      </dsp:nvSpPr>
      <dsp:spPr>
        <a:xfrm>
          <a:off x="305955" y="232229"/>
          <a:ext cx="556826" cy="556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5EBE73-DEEF-4734-9745-68664BFA5919}">
      <dsp:nvSpPr>
        <dsp:cNvPr id="0" name=""/>
        <dsp:cNvSpPr/>
      </dsp:nvSpPr>
      <dsp:spPr>
        <a:xfrm>
          <a:off x="1168738" y="4659"/>
          <a:ext cx="4165004" cy="101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47" tIns="107147" rIns="107147" bIns="107147" numCol="1" spcCol="1270" anchor="ctr" anchorCtr="0">
          <a:noAutofit/>
        </a:bodyPr>
        <a:lstStyle/>
        <a:p>
          <a:pPr marL="0" lvl="0" indent="0" algn="l" defTabSz="622300">
            <a:lnSpc>
              <a:spcPct val="90000"/>
            </a:lnSpc>
            <a:spcBef>
              <a:spcPct val="0"/>
            </a:spcBef>
            <a:spcAft>
              <a:spcPct val="35000"/>
            </a:spcAft>
            <a:buNone/>
          </a:pPr>
          <a:r>
            <a:rPr lang="en-US" sz="1400" kern="1200"/>
            <a:t>Manual testing can be used in both small and big project </a:t>
          </a:r>
        </a:p>
      </dsp:txBody>
      <dsp:txXfrm>
        <a:off x="1168738" y="4659"/>
        <a:ext cx="4165004" cy="1012412"/>
      </dsp:txXfrm>
    </dsp:sp>
    <dsp:sp modelId="{53CF622B-40CB-453F-AA88-103FF69A1C30}">
      <dsp:nvSpPr>
        <dsp:cNvPr id="0" name=""/>
        <dsp:cNvSpPr/>
      </dsp:nvSpPr>
      <dsp:spPr>
        <a:xfrm>
          <a:off x="0" y="1255286"/>
          <a:ext cx="5614987" cy="1011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8911D-AD34-4DD0-967F-5DF98FBA7DAC}">
      <dsp:nvSpPr>
        <dsp:cNvPr id="0" name=""/>
        <dsp:cNvSpPr/>
      </dsp:nvSpPr>
      <dsp:spPr>
        <a:xfrm>
          <a:off x="305955" y="1482857"/>
          <a:ext cx="556826" cy="556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BE9F98-BA84-4263-B51C-D02224B4324F}">
      <dsp:nvSpPr>
        <dsp:cNvPr id="0" name=""/>
        <dsp:cNvSpPr/>
      </dsp:nvSpPr>
      <dsp:spPr>
        <a:xfrm>
          <a:off x="1168738" y="1255286"/>
          <a:ext cx="4165004" cy="101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47" tIns="107147" rIns="107147" bIns="107147" numCol="1" spcCol="1270" anchor="ctr" anchorCtr="0">
          <a:noAutofit/>
        </a:bodyPr>
        <a:lstStyle/>
        <a:p>
          <a:pPr marL="0" lvl="0" indent="0" algn="l" defTabSz="622300">
            <a:lnSpc>
              <a:spcPct val="90000"/>
            </a:lnSpc>
            <a:spcBef>
              <a:spcPct val="0"/>
            </a:spcBef>
            <a:spcAft>
              <a:spcPct val="35000"/>
            </a:spcAft>
            <a:buNone/>
          </a:pPr>
          <a:r>
            <a:rPr lang="en-US" sz="1400" kern="1200" dirty="0"/>
            <a:t>Easy to learn for new people who are entering QA waters </a:t>
          </a:r>
        </a:p>
      </dsp:txBody>
      <dsp:txXfrm>
        <a:off x="1168738" y="1255286"/>
        <a:ext cx="4165004" cy="1012412"/>
      </dsp:txXfrm>
    </dsp:sp>
    <dsp:sp modelId="{16A8A2AE-69C8-4D31-91FE-E87CC268E8C6}">
      <dsp:nvSpPr>
        <dsp:cNvPr id="0" name=""/>
        <dsp:cNvSpPr/>
      </dsp:nvSpPr>
      <dsp:spPr>
        <a:xfrm>
          <a:off x="0" y="2505913"/>
          <a:ext cx="5614987" cy="1011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46F6B-F1D6-4A98-8E4E-5F40D59FE23F}">
      <dsp:nvSpPr>
        <dsp:cNvPr id="0" name=""/>
        <dsp:cNvSpPr/>
      </dsp:nvSpPr>
      <dsp:spPr>
        <a:xfrm>
          <a:off x="305955" y="2733484"/>
          <a:ext cx="556826" cy="5562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A18A4E-B360-4CD6-8FA7-EEEE3B778A08}">
      <dsp:nvSpPr>
        <dsp:cNvPr id="0" name=""/>
        <dsp:cNvSpPr/>
      </dsp:nvSpPr>
      <dsp:spPr>
        <a:xfrm>
          <a:off x="1168738" y="2505913"/>
          <a:ext cx="4165004" cy="101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47" tIns="107147" rIns="107147" bIns="107147" numCol="1" spcCol="1270" anchor="ctr" anchorCtr="0">
          <a:noAutofit/>
        </a:bodyPr>
        <a:lstStyle/>
        <a:p>
          <a:pPr marL="0" lvl="0" indent="0" algn="l" defTabSz="622300">
            <a:lnSpc>
              <a:spcPct val="90000"/>
            </a:lnSpc>
            <a:spcBef>
              <a:spcPct val="0"/>
            </a:spcBef>
            <a:spcAft>
              <a:spcPct val="35000"/>
            </a:spcAft>
            <a:buNone/>
          </a:pPr>
          <a:r>
            <a:rPr lang="en-US" sz="1400" kern="1200" dirty="0"/>
            <a:t>Manual is more reliable then automated (in many cases automated doesn’t cover all cases) </a:t>
          </a:r>
        </a:p>
      </dsp:txBody>
      <dsp:txXfrm>
        <a:off x="1168738" y="2505913"/>
        <a:ext cx="4165004" cy="1012412"/>
      </dsp:txXfrm>
    </dsp:sp>
    <dsp:sp modelId="{132B61F6-2812-455B-A951-A7283887DD04}">
      <dsp:nvSpPr>
        <dsp:cNvPr id="0" name=""/>
        <dsp:cNvSpPr/>
      </dsp:nvSpPr>
      <dsp:spPr>
        <a:xfrm>
          <a:off x="0" y="3756541"/>
          <a:ext cx="5614987" cy="10114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69A6C-E6DD-4898-A9D6-5CACFA48A31E}">
      <dsp:nvSpPr>
        <dsp:cNvPr id="0" name=""/>
        <dsp:cNvSpPr/>
      </dsp:nvSpPr>
      <dsp:spPr>
        <a:xfrm>
          <a:off x="306254" y="3984111"/>
          <a:ext cx="556826" cy="5562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A3A74E-5829-4C93-A710-8F1CA4908B0E}">
      <dsp:nvSpPr>
        <dsp:cNvPr id="0" name=""/>
        <dsp:cNvSpPr/>
      </dsp:nvSpPr>
      <dsp:spPr>
        <a:xfrm>
          <a:off x="1169336" y="3756541"/>
          <a:ext cx="4165004" cy="1012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47" tIns="107147" rIns="107147" bIns="107147" numCol="1" spcCol="1270" anchor="ctr" anchorCtr="0">
          <a:noAutofit/>
        </a:bodyPr>
        <a:lstStyle/>
        <a:p>
          <a:pPr marL="0" lvl="0" indent="0" algn="l" defTabSz="622300">
            <a:lnSpc>
              <a:spcPct val="90000"/>
            </a:lnSpc>
            <a:spcBef>
              <a:spcPct val="0"/>
            </a:spcBef>
            <a:spcAft>
              <a:spcPct val="35000"/>
            </a:spcAft>
            <a:buNone/>
          </a:pPr>
          <a:r>
            <a:rPr lang="en-US" sz="1400" kern="1200"/>
            <a:t>It allows the tester to perform more ad-hoc. In my experience, more bugs are found via ad-hoc than via automation. And, the more time a tester spends playing with the feature of the software, so he gets few user level bugs </a:t>
          </a:r>
        </a:p>
      </dsp:txBody>
      <dsp:txXfrm>
        <a:off x="1169336" y="3756541"/>
        <a:ext cx="4165004" cy="101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211A2-B556-49DC-B60F-34DB0F5764F7}">
      <dsp:nvSpPr>
        <dsp:cNvPr id="0" name=""/>
        <dsp:cNvSpPr/>
      </dsp:nvSpPr>
      <dsp:spPr>
        <a:xfrm>
          <a:off x="0" y="0"/>
          <a:ext cx="7993699" cy="1825395"/>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Unit Testing : Testing of an individual software component or module is termed as Unit Testing. It is typically done by the programmer and not by testers, as it requires detailed knowledge of the internal program design and code. It may also require developing test driver modules or test harnesses.</a:t>
          </a:r>
        </a:p>
      </dsp:txBody>
      <dsp:txXfrm>
        <a:off x="53464" y="53464"/>
        <a:ext cx="6107010" cy="1718467"/>
      </dsp:txXfrm>
    </dsp:sp>
    <dsp:sp modelId="{3B87A2A5-5795-41AC-89DB-DA0BF0B78C1C}">
      <dsp:nvSpPr>
        <dsp:cNvPr id="0" name=""/>
        <dsp:cNvSpPr/>
      </dsp:nvSpPr>
      <dsp:spPr>
        <a:xfrm>
          <a:off x="1410652" y="2231038"/>
          <a:ext cx="7993699" cy="1825395"/>
        </a:xfrm>
        <a:prstGeom prst="roundRect">
          <a:avLst>
            <a:gd name="adj" fmla="val 10000"/>
          </a:avLst>
        </a:prstGeom>
        <a:solidFill>
          <a:schemeClr val="accent2">
            <a:hueOff val="26723"/>
            <a:satOff val="-75726"/>
            <a:lumOff val="470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Integration Testing : Testing of all integrated modules to verify the combined functionality after integration is termed as Integration Testing. Modules are typically code modules, individual applications, client and server applications on a network, etc. This type of testing is especially relevant to client/server and distributed systems.</a:t>
          </a:r>
        </a:p>
      </dsp:txBody>
      <dsp:txXfrm>
        <a:off x="1464116" y="2284502"/>
        <a:ext cx="5289611" cy="1718467"/>
      </dsp:txXfrm>
    </dsp:sp>
    <dsp:sp modelId="{985EE268-CDE0-4E5D-8EE0-194E8DD59ABA}">
      <dsp:nvSpPr>
        <dsp:cNvPr id="0" name=""/>
        <dsp:cNvSpPr/>
      </dsp:nvSpPr>
      <dsp:spPr>
        <a:xfrm>
          <a:off x="6807192" y="1434963"/>
          <a:ext cx="1186506" cy="118650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74156" y="1434963"/>
        <a:ext cx="652578" cy="892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B865F-80DE-43B5-B622-157B9F7C98BE}">
      <dsp:nvSpPr>
        <dsp:cNvPr id="0" name=""/>
        <dsp:cNvSpPr/>
      </dsp:nvSpPr>
      <dsp:spPr>
        <a:xfrm>
          <a:off x="0" y="0"/>
          <a:ext cx="4772738" cy="143208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System Testing : Under System Testing technique, the entire system is tested as per the requirements. It is a Black-box type Testing that is based on overall requirement specifications and covers all the combined parts of a system.</a:t>
          </a:r>
        </a:p>
      </dsp:txBody>
      <dsp:txXfrm>
        <a:off x="41944" y="41944"/>
        <a:ext cx="3227409" cy="1348195"/>
      </dsp:txXfrm>
    </dsp:sp>
    <dsp:sp modelId="{2CB29251-76B6-4A7F-A165-FE2727018BA4}">
      <dsp:nvSpPr>
        <dsp:cNvPr id="0" name=""/>
        <dsp:cNvSpPr/>
      </dsp:nvSpPr>
      <dsp:spPr>
        <a:xfrm>
          <a:off x="421124" y="1670764"/>
          <a:ext cx="4772738" cy="143208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Acceptance Testing : An Acceptance Test is performed by the client and verifies whether the end to end the flow of the system is as per the business requirements or not and if it is as per the needs of the end-user. Client accepts the software only when all the features and functionalities work as expected.</a:t>
          </a:r>
        </a:p>
      </dsp:txBody>
      <dsp:txXfrm>
        <a:off x="463068" y="1712708"/>
        <a:ext cx="3336872" cy="1348195"/>
      </dsp:txXfrm>
    </dsp:sp>
    <dsp:sp modelId="{EA071138-1BB9-4B29-9EF6-4BFEB66DF9B1}">
      <dsp:nvSpPr>
        <dsp:cNvPr id="0" name=""/>
        <dsp:cNvSpPr/>
      </dsp:nvSpPr>
      <dsp:spPr>
        <a:xfrm>
          <a:off x="842248" y="3341529"/>
          <a:ext cx="4772738" cy="143208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It is the last phase of the testing, after which the software goes into production. This is also called User Acceptance Testing (UAT).</a:t>
          </a:r>
        </a:p>
      </dsp:txBody>
      <dsp:txXfrm>
        <a:off x="884192" y="3383473"/>
        <a:ext cx="3336872" cy="1348195"/>
      </dsp:txXfrm>
    </dsp:sp>
    <dsp:sp modelId="{C846DE13-05E9-4332-8744-33B3CCFA8232}">
      <dsp:nvSpPr>
        <dsp:cNvPr id="0" name=""/>
        <dsp:cNvSpPr/>
      </dsp:nvSpPr>
      <dsp:spPr>
        <a:xfrm>
          <a:off x="3841884" y="1085996"/>
          <a:ext cx="930854" cy="930854"/>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51326" y="1085996"/>
        <a:ext cx="511970" cy="700468"/>
      </dsp:txXfrm>
    </dsp:sp>
    <dsp:sp modelId="{8972F96A-3FCC-4E5B-B34B-71160326F942}">
      <dsp:nvSpPr>
        <dsp:cNvPr id="0" name=""/>
        <dsp:cNvSpPr/>
      </dsp:nvSpPr>
      <dsp:spPr>
        <a:xfrm>
          <a:off x="4263008" y="2747214"/>
          <a:ext cx="930854" cy="930854"/>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72450" y="2747214"/>
        <a:ext cx="511970" cy="7004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7FB6E-494E-45DB-ACD9-53AF7689AD93}"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4FD28-B6C4-4EA8-8349-F70DA6728A90}" type="slidenum">
              <a:rPr lang="en-US" smtClean="0"/>
              <a:t>‹#›</a:t>
            </a:fld>
            <a:endParaRPr lang="en-US"/>
          </a:p>
        </p:txBody>
      </p:sp>
    </p:spTree>
    <p:extLst>
      <p:ext uri="{BB962C8B-B14F-4D97-AF65-F5344CB8AC3E}">
        <p14:creationId xmlns:p14="http://schemas.microsoft.com/office/powerpoint/2010/main" val="285773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7CA8ED-3366-4654-B677-2728DD809C6B}" type="datetime1">
              <a:rPr lang="en-US" smtClean="0"/>
              <a:t>7/14/2020</a:t>
            </a:fld>
            <a:endParaRPr lang="en-US"/>
          </a:p>
        </p:txBody>
      </p:sp>
      <p:sp>
        <p:nvSpPr>
          <p:cNvPr id="5"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177563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93814D-018C-49FB-90D9-F4BA5DB693AC}" type="datetime1">
              <a:rPr lang="en-US" smtClean="0"/>
              <a:t>7/14/2020</a:t>
            </a:fld>
            <a:endParaRPr lang="en-US"/>
          </a:p>
        </p:txBody>
      </p:sp>
      <p:sp>
        <p:nvSpPr>
          <p:cNvPr id="6" name="Footer Placeholder 5"/>
          <p:cNvSpPr>
            <a:spLocks noGrp="1"/>
          </p:cNvSpPr>
          <p:nvPr>
            <p:ph type="ftr" sz="quarter" idx="11"/>
          </p:nvPr>
        </p:nvSpPr>
        <p:spPr/>
        <p:txBody>
          <a:bodyPr/>
          <a:lstStyle/>
          <a:p>
            <a:r>
              <a:rPr lang="en-US"/>
              <a:t>Manual Testing Demo</a:t>
            </a:r>
          </a:p>
        </p:txBody>
      </p:sp>
      <p:sp>
        <p:nvSpPr>
          <p:cNvPr id="7" name="Slide Number Placeholder 6"/>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349637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274B42-2DD7-464C-8327-EB236F2E31C0}" type="datetime1">
              <a:rPr lang="en-US" smtClean="0"/>
              <a:t>7/14/2020</a:t>
            </a:fld>
            <a:endParaRPr lang="en-US"/>
          </a:p>
        </p:txBody>
      </p:sp>
      <p:sp>
        <p:nvSpPr>
          <p:cNvPr id="5"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1348594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C12AA9-3989-4D72-8E1A-0B851A0EA967}" type="datetime1">
              <a:rPr lang="en-US" smtClean="0"/>
              <a:t>7/14/2020</a:t>
            </a:fld>
            <a:endParaRPr lang="en-US"/>
          </a:p>
        </p:txBody>
      </p:sp>
      <p:sp>
        <p:nvSpPr>
          <p:cNvPr id="5"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9176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0780B-D0BC-4EF5-B090-B4A4AEABE06F}" type="datetime1">
              <a:rPr lang="en-US" smtClean="0"/>
              <a:t>7/14/2020</a:t>
            </a:fld>
            <a:endParaRPr lang="en-US"/>
          </a:p>
        </p:txBody>
      </p:sp>
      <p:sp>
        <p:nvSpPr>
          <p:cNvPr id="5"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3975339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1194A-0518-4B80-990D-40180B30CBFD}" type="datetime1">
              <a:rPr lang="en-US" smtClean="0"/>
              <a:t>7/14/2020</a:t>
            </a:fld>
            <a:endParaRPr lang="en-US"/>
          </a:p>
        </p:txBody>
      </p:sp>
      <p:sp>
        <p:nvSpPr>
          <p:cNvPr id="4"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2895261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9BF837A-5C46-4420-B622-5099F81DB9DF}" type="datetime1">
              <a:rPr lang="en-US" smtClean="0"/>
              <a:t>7/14/2020</a:t>
            </a:fld>
            <a:endParaRPr lang="en-US"/>
          </a:p>
        </p:txBody>
      </p:sp>
      <p:sp>
        <p:nvSpPr>
          <p:cNvPr id="4"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2544534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C34E9-DBCB-4C78-B080-BA272ACE08F8}" type="datetime1">
              <a:rPr lang="en-US" smtClean="0"/>
              <a:t>7/14/2020</a:t>
            </a:fld>
            <a:endParaRPr lang="en-US"/>
          </a:p>
        </p:txBody>
      </p:sp>
      <p:sp>
        <p:nvSpPr>
          <p:cNvPr id="5"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3073185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B22A-004B-4175-92AA-91D1FEBBDDD9}" type="datetime1">
              <a:rPr lang="en-US" smtClean="0"/>
              <a:t>7/14/2020</a:t>
            </a:fld>
            <a:endParaRPr lang="en-US"/>
          </a:p>
        </p:txBody>
      </p:sp>
      <p:sp>
        <p:nvSpPr>
          <p:cNvPr id="5"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7006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47E80-AEA2-4263-ACC4-799518CA45F5}" type="datetime1">
              <a:rPr lang="en-US" smtClean="0"/>
              <a:t>7/14/2020</a:t>
            </a:fld>
            <a:endParaRPr lang="en-US"/>
          </a:p>
        </p:txBody>
      </p:sp>
      <p:sp>
        <p:nvSpPr>
          <p:cNvPr id="5"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294735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75E83-5FCA-4E0A-834F-833BA5FE19B6}" type="datetime1">
              <a:rPr lang="en-US" smtClean="0"/>
              <a:t>7/14/2020</a:t>
            </a:fld>
            <a:endParaRPr lang="en-US"/>
          </a:p>
        </p:txBody>
      </p:sp>
      <p:sp>
        <p:nvSpPr>
          <p:cNvPr id="5" name="Footer Placeholder 4"/>
          <p:cNvSpPr>
            <a:spLocks noGrp="1"/>
          </p:cNvSpPr>
          <p:nvPr>
            <p:ph type="ftr" sz="quarter" idx="11"/>
          </p:nvPr>
        </p:nvSpPr>
        <p:spPr/>
        <p:txBody>
          <a:bodyPr/>
          <a:lstStyle/>
          <a:p>
            <a:r>
              <a:rPr lang="en-US"/>
              <a:t>Manual Testing Demo</a:t>
            </a:r>
          </a:p>
        </p:txBody>
      </p:sp>
      <p:sp>
        <p:nvSpPr>
          <p:cNvPr id="6" name="Slide Number Placeholder 5"/>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398679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5E95C-7393-4B5C-953C-25E6052849CD}" type="datetime1">
              <a:rPr lang="en-US" smtClean="0"/>
              <a:t>7/14/2020</a:t>
            </a:fld>
            <a:endParaRPr lang="en-US"/>
          </a:p>
        </p:txBody>
      </p:sp>
      <p:sp>
        <p:nvSpPr>
          <p:cNvPr id="6" name="Footer Placeholder 5"/>
          <p:cNvSpPr>
            <a:spLocks noGrp="1"/>
          </p:cNvSpPr>
          <p:nvPr>
            <p:ph type="ftr" sz="quarter" idx="11"/>
          </p:nvPr>
        </p:nvSpPr>
        <p:spPr/>
        <p:txBody>
          <a:bodyPr/>
          <a:lstStyle/>
          <a:p>
            <a:r>
              <a:rPr lang="en-US"/>
              <a:t>Manual Testing Demo</a:t>
            </a:r>
          </a:p>
        </p:txBody>
      </p:sp>
      <p:sp>
        <p:nvSpPr>
          <p:cNvPr id="7" name="Slide Number Placeholder 6"/>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142562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0101B0-0D0B-418C-A7AC-CE49ABE42C68}" type="datetime1">
              <a:rPr lang="en-US" smtClean="0"/>
              <a:t>7/14/2020</a:t>
            </a:fld>
            <a:endParaRPr lang="en-US"/>
          </a:p>
        </p:txBody>
      </p:sp>
      <p:sp>
        <p:nvSpPr>
          <p:cNvPr id="8" name="Footer Placeholder 7"/>
          <p:cNvSpPr>
            <a:spLocks noGrp="1"/>
          </p:cNvSpPr>
          <p:nvPr>
            <p:ph type="ftr" sz="quarter" idx="11"/>
          </p:nvPr>
        </p:nvSpPr>
        <p:spPr/>
        <p:txBody>
          <a:bodyPr/>
          <a:lstStyle/>
          <a:p>
            <a:r>
              <a:rPr lang="en-US"/>
              <a:t>Manual Testing Demo</a:t>
            </a:r>
          </a:p>
        </p:txBody>
      </p:sp>
      <p:sp>
        <p:nvSpPr>
          <p:cNvPr id="9" name="Slide Number Placeholder 8"/>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199064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50B53E2-707F-446E-86A7-98D101A3CB60}" type="datetime1">
              <a:rPr lang="en-US" smtClean="0"/>
              <a:t>7/14/2020</a:t>
            </a:fld>
            <a:endParaRPr lang="en-US"/>
          </a:p>
        </p:txBody>
      </p:sp>
      <p:sp>
        <p:nvSpPr>
          <p:cNvPr id="5" name="Footer Placeholder 3"/>
          <p:cNvSpPr>
            <a:spLocks noGrp="1"/>
          </p:cNvSpPr>
          <p:nvPr>
            <p:ph type="ftr" sz="quarter" idx="11"/>
          </p:nvPr>
        </p:nvSpPr>
        <p:spPr/>
        <p:txBody>
          <a:bodyPr/>
          <a:lstStyle/>
          <a:p>
            <a:r>
              <a:rPr lang="en-US"/>
              <a:t>Manual Testing Demo</a:t>
            </a:r>
          </a:p>
        </p:txBody>
      </p:sp>
      <p:sp>
        <p:nvSpPr>
          <p:cNvPr id="6" name="Slide Number Placeholder 4"/>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44818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3542C0-BB4C-44C3-BC0A-CDBB2C91D77C}" type="datetime1">
              <a:rPr lang="en-US" smtClean="0"/>
              <a:t>7/14/2020</a:t>
            </a:fld>
            <a:endParaRPr lang="en-US"/>
          </a:p>
        </p:txBody>
      </p:sp>
      <p:sp>
        <p:nvSpPr>
          <p:cNvPr id="5" name="Footer Placeholder 2"/>
          <p:cNvSpPr>
            <a:spLocks noGrp="1"/>
          </p:cNvSpPr>
          <p:nvPr>
            <p:ph type="ftr" sz="quarter" idx="11"/>
          </p:nvPr>
        </p:nvSpPr>
        <p:spPr/>
        <p:txBody>
          <a:bodyPr/>
          <a:lstStyle/>
          <a:p>
            <a:r>
              <a:rPr lang="en-US"/>
              <a:t>Manual Testing Demo</a:t>
            </a:r>
          </a:p>
        </p:txBody>
      </p:sp>
      <p:sp>
        <p:nvSpPr>
          <p:cNvPr id="6" name="Slide Number Placeholder 3"/>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117207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250A11-641F-4803-B9E1-5FDA059EC367}" type="datetime1">
              <a:rPr lang="en-US" smtClean="0"/>
              <a:t>7/14/2020</a:t>
            </a:fld>
            <a:endParaRPr lang="en-US"/>
          </a:p>
        </p:txBody>
      </p:sp>
      <p:sp>
        <p:nvSpPr>
          <p:cNvPr id="5" name="Footer Placeholder 5"/>
          <p:cNvSpPr>
            <a:spLocks noGrp="1"/>
          </p:cNvSpPr>
          <p:nvPr>
            <p:ph type="ftr" sz="quarter" idx="11"/>
          </p:nvPr>
        </p:nvSpPr>
        <p:spPr/>
        <p:txBody>
          <a:bodyPr/>
          <a:lstStyle/>
          <a:p>
            <a:r>
              <a:rPr lang="en-US"/>
              <a:t>Manual Testing Demo</a:t>
            </a:r>
          </a:p>
        </p:txBody>
      </p:sp>
      <p:sp>
        <p:nvSpPr>
          <p:cNvPr id="6" name="Slide Number Placeholder 6"/>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266111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4B696-F1C5-4132-B2E1-9C91BBE8F5C5}" type="datetime1">
              <a:rPr lang="en-US" smtClean="0"/>
              <a:t>7/14/2020</a:t>
            </a:fld>
            <a:endParaRPr lang="en-US"/>
          </a:p>
        </p:txBody>
      </p:sp>
      <p:sp>
        <p:nvSpPr>
          <p:cNvPr id="6" name="Footer Placeholder 5"/>
          <p:cNvSpPr>
            <a:spLocks noGrp="1"/>
          </p:cNvSpPr>
          <p:nvPr>
            <p:ph type="ftr" sz="quarter" idx="11"/>
          </p:nvPr>
        </p:nvSpPr>
        <p:spPr/>
        <p:txBody>
          <a:bodyPr/>
          <a:lstStyle/>
          <a:p>
            <a:r>
              <a:rPr lang="en-US"/>
              <a:t>Manual Testing Demo</a:t>
            </a:r>
          </a:p>
        </p:txBody>
      </p:sp>
      <p:sp>
        <p:nvSpPr>
          <p:cNvPr id="7" name="Slide Number Placeholder 6"/>
          <p:cNvSpPr>
            <a:spLocks noGrp="1"/>
          </p:cNvSpPr>
          <p:nvPr>
            <p:ph type="sldNum" sz="quarter" idx="12"/>
          </p:nvPr>
        </p:nvSpPr>
        <p:spPr/>
        <p:txBody>
          <a:bodyPr/>
          <a:lstStyle/>
          <a:p>
            <a:fld id="{C309F2F2-03CB-4984-A8EF-38B828EEFC17}" type="slidenum">
              <a:rPr lang="en-US" smtClean="0"/>
              <a:t>‹#›</a:t>
            </a:fld>
            <a:endParaRPr lang="en-US"/>
          </a:p>
        </p:txBody>
      </p:sp>
    </p:spTree>
    <p:extLst>
      <p:ext uri="{BB962C8B-B14F-4D97-AF65-F5344CB8AC3E}">
        <p14:creationId xmlns:p14="http://schemas.microsoft.com/office/powerpoint/2010/main" val="419442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0F259F-8B12-4555-9570-982427C318A8}" type="datetime1">
              <a:rPr lang="en-US" smtClean="0"/>
              <a:t>7/14/2020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Manual Testing Demo</a:t>
            </a: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09F2F2-03CB-4984-A8EF-38B828EEFC17}" type="slidenum">
              <a:rPr lang="en-US" smtClean="0"/>
              <a:t>‹#›</a:t>
            </a:fld>
            <a:endParaRPr lang="en-US"/>
          </a:p>
        </p:txBody>
      </p:sp>
    </p:spTree>
    <p:extLst>
      <p:ext uri="{BB962C8B-B14F-4D97-AF65-F5344CB8AC3E}">
        <p14:creationId xmlns:p14="http://schemas.microsoft.com/office/powerpoint/2010/main" val="321534339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243196-04B5-438D-B68E-06F31C5D7CEA}"/>
              </a:ext>
            </a:extLst>
          </p:cNvPr>
          <p:cNvSpPr txBox="1"/>
          <p:nvPr/>
        </p:nvSpPr>
        <p:spPr>
          <a:xfrm>
            <a:off x="1154955" y="1266958"/>
            <a:ext cx="2904124" cy="4528457"/>
          </a:xfrm>
          <a:prstGeom prst="rect">
            <a:avLst/>
          </a:prstGeom>
        </p:spPr>
        <p:txBody>
          <a:bodyPr rtlCol="0" anchor="ctr">
            <a:normAutofit/>
          </a:bodyPr>
          <a:lstStyle/>
          <a:p>
            <a:pPr algn="r">
              <a:spcAft>
                <a:spcPts val="600"/>
              </a:spcAft>
            </a:pPr>
            <a:r>
              <a:rPr lang="en-US" i="1" dirty="0"/>
              <a:t>By Venkat</a:t>
            </a:r>
            <a:endParaRPr lang="en-US" i="1"/>
          </a:p>
        </p:txBody>
      </p:sp>
      <p:sp>
        <p:nvSpPr>
          <p:cNvPr id="2" name="Title 1">
            <a:extLst>
              <a:ext uri="{FF2B5EF4-FFF2-40B4-BE49-F238E27FC236}">
                <a16:creationId xmlns:a16="http://schemas.microsoft.com/office/drawing/2014/main" id="{251D9B12-2B46-44C8-9EF8-112982A8998D}"/>
              </a:ext>
            </a:extLst>
          </p:cNvPr>
          <p:cNvSpPr>
            <a:spLocks noGrp="1"/>
          </p:cNvSpPr>
          <p:nvPr>
            <p:ph type="ctrTitle"/>
          </p:nvPr>
        </p:nvSpPr>
        <p:spPr>
          <a:xfrm>
            <a:off x="4654295" y="1266958"/>
            <a:ext cx="6808362" cy="4528457"/>
          </a:xfrm>
        </p:spPr>
        <p:txBody>
          <a:bodyPr anchor="ctr">
            <a:normAutofit/>
          </a:bodyPr>
          <a:lstStyle/>
          <a:p>
            <a:r>
              <a:rPr lang="en-US" b="1"/>
              <a:t>Manual Testing Demo</a:t>
            </a:r>
          </a:p>
        </p:txBody>
      </p:sp>
      <p:sp>
        <p:nvSpPr>
          <p:cNvPr id="3" name="Date Placeholder 2">
            <a:extLst>
              <a:ext uri="{FF2B5EF4-FFF2-40B4-BE49-F238E27FC236}">
                <a16:creationId xmlns:a16="http://schemas.microsoft.com/office/drawing/2014/main" id="{E0E8DDF7-F04C-4BBD-AD94-6B3F0536FE80}"/>
              </a:ext>
            </a:extLst>
          </p:cNvPr>
          <p:cNvSpPr>
            <a:spLocks noGrp="1"/>
          </p:cNvSpPr>
          <p:nvPr>
            <p:ph type="dt" sz="half" idx="10"/>
          </p:nvPr>
        </p:nvSpPr>
        <p:spPr/>
        <p:txBody>
          <a:bodyPr/>
          <a:lstStyle/>
          <a:p>
            <a:fld id="{4972BC8A-FBDF-4D83-BA3E-6DD6B9878169}" type="datetime1">
              <a:rPr lang="en-US" smtClean="0"/>
              <a:t>7/14/2020</a:t>
            </a:fld>
            <a:endParaRPr lang="en-US"/>
          </a:p>
        </p:txBody>
      </p:sp>
      <p:sp>
        <p:nvSpPr>
          <p:cNvPr id="5" name="Footer Placeholder 4">
            <a:extLst>
              <a:ext uri="{FF2B5EF4-FFF2-40B4-BE49-F238E27FC236}">
                <a16:creationId xmlns:a16="http://schemas.microsoft.com/office/drawing/2014/main" id="{7398FD95-466D-45BF-A410-12915353AAED}"/>
              </a:ext>
            </a:extLst>
          </p:cNvPr>
          <p:cNvSpPr>
            <a:spLocks noGrp="1"/>
          </p:cNvSpPr>
          <p:nvPr>
            <p:ph type="ftr" sz="quarter" idx="11"/>
          </p:nvPr>
        </p:nvSpPr>
        <p:spPr/>
        <p:txBody>
          <a:bodyPr/>
          <a:lstStyle/>
          <a:p>
            <a:r>
              <a:rPr lang="en-US"/>
              <a:t>Manual Testing Demo</a:t>
            </a:r>
          </a:p>
        </p:txBody>
      </p:sp>
      <p:sp>
        <p:nvSpPr>
          <p:cNvPr id="6" name="Slide Number Placeholder 5">
            <a:extLst>
              <a:ext uri="{FF2B5EF4-FFF2-40B4-BE49-F238E27FC236}">
                <a16:creationId xmlns:a16="http://schemas.microsoft.com/office/drawing/2014/main" id="{337639B5-6A6C-43A5-BDEA-555E74A4F35E}"/>
              </a:ext>
            </a:extLst>
          </p:cNvPr>
          <p:cNvSpPr>
            <a:spLocks noGrp="1"/>
          </p:cNvSpPr>
          <p:nvPr>
            <p:ph type="sldNum" sz="quarter" idx="12"/>
          </p:nvPr>
        </p:nvSpPr>
        <p:spPr/>
        <p:txBody>
          <a:bodyPr/>
          <a:lstStyle/>
          <a:p>
            <a:fld id="{C309F2F2-03CB-4984-A8EF-38B828EEFC17}" type="slidenum">
              <a:rPr lang="en-US" smtClean="0"/>
              <a:t>1</a:t>
            </a:fld>
            <a:endParaRPr lang="en-US"/>
          </a:p>
        </p:txBody>
      </p:sp>
    </p:spTree>
    <p:extLst>
      <p:ext uri="{BB962C8B-B14F-4D97-AF65-F5344CB8AC3E}">
        <p14:creationId xmlns:p14="http://schemas.microsoft.com/office/powerpoint/2010/main" val="156533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BB2FBC-FC7B-4201-B508-B1098BD80E3C}"/>
              </a:ext>
            </a:extLst>
          </p:cNvPr>
          <p:cNvSpPr txBox="1"/>
          <p:nvPr/>
        </p:nvSpPr>
        <p:spPr>
          <a:xfrm>
            <a:off x="1154955" y="1266958"/>
            <a:ext cx="2904124" cy="4528457"/>
          </a:xfrm>
          <a:prstGeom prst="rect">
            <a:avLst/>
          </a:prstGeom>
        </p:spPr>
        <p:txBody>
          <a:bodyPr rtlCol="0" anchor="ctr">
            <a:normAutofit/>
          </a:bodyPr>
          <a:lstStyle/>
          <a:p>
            <a:pPr algn="r">
              <a:spcAft>
                <a:spcPts val="600"/>
              </a:spcAft>
            </a:pPr>
            <a:r>
              <a:rPr lang="en-US" sz="2000" dirty="0"/>
              <a:t>Manual Testing Topics</a:t>
            </a:r>
          </a:p>
        </p:txBody>
      </p:sp>
      <p:sp>
        <p:nvSpPr>
          <p:cNvPr id="2" name="Title 1">
            <a:extLst>
              <a:ext uri="{FF2B5EF4-FFF2-40B4-BE49-F238E27FC236}">
                <a16:creationId xmlns:a16="http://schemas.microsoft.com/office/drawing/2014/main" id="{251D9B12-2B46-44C8-9EF8-112982A8998D}"/>
              </a:ext>
            </a:extLst>
          </p:cNvPr>
          <p:cNvSpPr>
            <a:spLocks noGrp="1"/>
          </p:cNvSpPr>
          <p:nvPr>
            <p:ph type="ctrTitle"/>
          </p:nvPr>
        </p:nvSpPr>
        <p:spPr>
          <a:xfrm>
            <a:off x="4654295" y="1266958"/>
            <a:ext cx="6808362" cy="4528457"/>
          </a:xfrm>
        </p:spPr>
        <p:txBody>
          <a:bodyPr anchor="ctr">
            <a:normAutofit/>
          </a:bodyPr>
          <a:lstStyle/>
          <a:p>
            <a:pPr>
              <a:lnSpc>
                <a:spcPct val="90000"/>
              </a:lnSpc>
            </a:pPr>
            <a:br>
              <a:rPr lang="en-US" sz="2300" dirty="0"/>
            </a:br>
            <a:br>
              <a:rPr lang="en-US" sz="2300" dirty="0"/>
            </a:br>
            <a:r>
              <a:rPr lang="en-US" sz="2300" dirty="0"/>
              <a:t>1.What is software testing?</a:t>
            </a:r>
            <a:br>
              <a:rPr lang="en-US" sz="2300" dirty="0"/>
            </a:br>
            <a:br>
              <a:rPr lang="en-US" sz="2300" dirty="0"/>
            </a:br>
            <a:r>
              <a:rPr lang="en-US" sz="2300" dirty="0"/>
              <a:t>2.Why it is important?</a:t>
            </a:r>
            <a:br>
              <a:rPr lang="en-US" sz="2300" dirty="0"/>
            </a:br>
            <a:br>
              <a:rPr lang="en-US" sz="2300" dirty="0"/>
            </a:br>
            <a:r>
              <a:rPr lang="en-US" sz="2300" dirty="0"/>
              <a:t>3.Features of manual testing</a:t>
            </a:r>
            <a:br>
              <a:rPr lang="en-US" sz="2300" dirty="0"/>
            </a:br>
            <a:br>
              <a:rPr lang="en-US" sz="2300" dirty="0"/>
            </a:br>
            <a:r>
              <a:rPr lang="en-US" sz="2300" dirty="0"/>
              <a:t>4.Type of testing?</a:t>
            </a:r>
            <a:br>
              <a:rPr lang="en-US" sz="2300" dirty="0"/>
            </a:br>
            <a:br>
              <a:rPr lang="en-US" sz="2300" dirty="0"/>
            </a:br>
            <a:r>
              <a:rPr lang="en-US" sz="2300" dirty="0"/>
              <a:t>5.Difference between manual &amp; automation</a:t>
            </a:r>
          </a:p>
        </p:txBody>
      </p:sp>
      <p:sp>
        <p:nvSpPr>
          <p:cNvPr id="3" name="Date Placeholder 2">
            <a:extLst>
              <a:ext uri="{FF2B5EF4-FFF2-40B4-BE49-F238E27FC236}">
                <a16:creationId xmlns:a16="http://schemas.microsoft.com/office/drawing/2014/main" id="{9D2DBDA7-1DCE-4522-AC1A-434B6F9A4AE1}"/>
              </a:ext>
            </a:extLst>
          </p:cNvPr>
          <p:cNvSpPr>
            <a:spLocks noGrp="1"/>
          </p:cNvSpPr>
          <p:nvPr>
            <p:ph type="dt" sz="half" idx="10"/>
          </p:nvPr>
        </p:nvSpPr>
        <p:spPr/>
        <p:txBody>
          <a:bodyPr/>
          <a:lstStyle/>
          <a:p>
            <a:fld id="{64F4DB3B-7CAA-4B65-A850-168B7548B794}" type="datetime1">
              <a:rPr lang="en-US" smtClean="0"/>
              <a:t>7/14/2020</a:t>
            </a:fld>
            <a:endParaRPr lang="en-US"/>
          </a:p>
        </p:txBody>
      </p:sp>
      <p:sp>
        <p:nvSpPr>
          <p:cNvPr id="4" name="Footer Placeholder 3">
            <a:extLst>
              <a:ext uri="{FF2B5EF4-FFF2-40B4-BE49-F238E27FC236}">
                <a16:creationId xmlns:a16="http://schemas.microsoft.com/office/drawing/2014/main" id="{E6A159EC-8500-492C-8981-704C2CF5A7AC}"/>
              </a:ext>
            </a:extLst>
          </p:cNvPr>
          <p:cNvSpPr>
            <a:spLocks noGrp="1"/>
          </p:cNvSpPr>
          <p:nvPr>
            <p:ph type="ftr" sz="quarter" idx="11"/>
          </p:nvPr>
        </p:nvSpPr>
        <p:spPr/>
        <p:txBody>
          <a:bodyPr/>
          <a:lstStyle/>
          <a:p>
            <a:r>
              <a:rPr lang="en-US"/>
              <a:t>Manual Testing Demo</a:t>
            </a:r>
          </a:p>
        </p:txBody>
      </p:sp>
      <p:sp>
        <p:nvSpPr>
          <p:cNvPr id="6" name="Slide Number Placeholder 5">
            <a:extLst>
              <a:ext uri="{FF2B5EF4-FFF2-40B4-BE49-F238E27FC236}">
                <a16:creationId xmlns:a16="http://schemas.microsoft.com/office/drawing/2014/main" id="{AF156933-7FCD-40AC-AEEB-41A25453853E}"/>
              </a:ext>
            </a:extLst>
          </p:cNvPr>
          <p:cNvSpPr>
            <a:spLocks noGrp="1"/>
          </p:cNvSpPr>
          <p:nvPr>
            <p:ph type="sldNum" sz="quarter" idx="12"/>
          </p:nvPr>
        </p:nvSpPr>
        <p:spPr/>
        <p:txBody>
          <a:bodyPr/>
          <a:lstStyle/>
          <a:p>
            <a:fld id="{C309F2F2-03CB-4984-A8EF-38B828EEFC17}" type="slidenum">
              <a:rPr lang="en-US" smtClean="0"/>
              <a:t>2</a:t>
            </a:fld>
            <a:endParaRPr lang="en-US"/>
          </a:p>
        </p:txBody>
      </p:sp>
    </p:spTree>
    <p:extLst>
      <p:ext uri="{BB962C8B-B14F-4D97-AF65-F5344CB8AC3E}">
        <p14:creationId xmlns:p14="http://schemas.microsoft.com/office/powerpoint/2010/main" val="14037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56F353-A6B2-4CD1-8778-73A29B5D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734608D5-5005-45D5-B5F6-4EE2A67CE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EF25C66-13FC-4959-A8CB-8683D90F7490}"/>
              </a:ext>
            </a:extLst>
          </p:cNvPr>
          <p:cNvSpPr>
            <a:spLocks noGrp="1"/>
          </p:cNvSpPr>
          <p:nvPr>
            <p:ph type="title"/>
          </p:nvPr>
        </p:nvSpPr>
        <p:spPr>
          <a:xfrm>
            <a:off x="648930" y="629267"/>
            <a:ext cx="9252154" cy="1016654"/>
          </a:xfrm>
        </p:spPr>
        <p:txBody>
          <a:bodyPr>
            <a:normAutofit/>
          </a:bodyPr>
          <a:lstStyle/>
          <a:p>
            <a:r>
              <a:rPr lang="en-US">
                <a:solidFill>
                  <a:srgbClr val="EBEBEB"/>
                </a:solidFill>
              </a:rPr>
              <a:t>Testing importance</a:t>
            </a:r>
          </a:p>
        </p:txBody>
      </p:sp>
      <p:sp>
        <p:nvSpPr>
          <p:cNvPr id="13" name="Rectangle 12">
            <a:extLst>
              <a:ext uri="{FF2B5EF4-FFF2-40B4-BE49-F238E27FC236}">
                <a16:creationId xmlns:a16="http://schemas.microsoft.com/office/drawing/2014/main" id="{DB32E318-52B0-468E-BABC-75D1409E8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4A52EEEC-E761-44C5-B120-D0EBE0AC9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29F2F846-2B09-4A99-A6D6-95FE8863A748}"/>
              </a:ext>
            </a:extLst>
          </p:cNvPr>
          <p:cNvGraphicFramePr>
            <a:graphicFrameLocks noGrp="1"/>
          </p:cNvGraphicFramePr>
          <p:nvPr>
            <p:ph idx="1"/>
            <p:extLst>
              <p:ext uri="{D42A27DB-BD31-4B8C-83A1-F6EECF244321}">
                <p14:modId xmlns:p14="http://schemas.microsoft.com/office/powerpoint/2010/main" val="381528540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588595C0-32CD-4178-95D4-2CEF649D5195}"/>
              </a:ext>
            </a:extLst>
          </p:cNvPr>
          <p:cNvSpPr>
            <a:spLocks noGrp="1"/>
          </p:cNvSpPr>
          <p:nvPr>
            <p:ph type="dt" sz="half" idx="10"/>
          </p:nvPr>
        </p:nvSpPr>
        <p:spPr/>
        <p:txBody>
          <a:bodyPr/>
          <a:lstStyle/>
          <a:p>
            <a:fld id="{8CCB86D9-8C4B-44B9-80AD-6AE2A3D30D95}" type="datetime1">
              <a:rPr lang="en-US" smtClean="0"/>
              <a:t>7/14/2020</a:t>
            </a:fld>
            <a:endParaRPr lang="en-US"/>
          </a:p>
        </p:txBody>
      </p:sp>
      <p:sp>
        <p:nvSpPr>
          <p:cNvPr id="4" name="Footer Placeholder 3">
            <a:extLst>
              <a:ext uri="{FF2B5EF4-FFF2-40B4-BE49-F238E27FC236}">
                <a16:creationId xmlns:a16="http://schemas.microsoft.com/office/drawing/2014/main" id="{F6F2D0AA-F03F-467B-90D6-E2A7512DB3E7}"/>
              </a:ext>
            </a:extLst>
          </p:cNvPr>
          <p:cNvSpPr>
            <a:spLocks noGrp="1"/>
          </p:cNvSpPr>
          <p:nvPr>
            <p:ph type="ftr" sz="quarter" idx="11"/>
          </p:nvPr>
        </p:nvSpPr>
        <p:spPr/>
        <p:txBody>
          <a:bodyPr/>
          <a:lstStyle/>
          <a:p>
            <a:r>
              <a:rPr lang="en-US"/>
              <a:t>Manual Testing Demo</a:t>
            </a:r>
          </a:p>
        </p:txBody>
      </p:sp>
      <p:sp>
        <p:nvSpPr>
          <p:cNvPr id="6" name="Slide Number Placeholder 5">
            <a:extLst>
              <a:ext uri="{FF2B5EF4-FFF2-40B4-BE49-F238E27FC236}">
                <a16:creationId xmlns:a16="http://schemas.microsoft.com/office/drawing/2014/main" id="{BBB763F9-BB54-4948-8CD2-DEF4F4CA1E5D}"/>
              </a:ext>
            </a:extLst>
          </p:cNvPr>
          <p:cNvSpPr>
            <a:spLocks noGrp="1"/>
          </p:cNvSpPr>
          <p:nvPr>
            <p:ph type="sldNum" sz="quarter" idx="12"/>
          </p:nvPr>
        </p:nvSpPr>
        <p:spPr/>
        <p:txBody>
          <a:bodyPr/>
          <a:lstStyle/>
          <a:p>
            <a:fld id="{C309F2F2-03CB-4984-A8EF-38B828EEFC17}" type="slidenum">
              <a:rPr lang="en-US" smtClean="0"/>
              <a:t>3</a:t>
            </a:fld>
            <a:endParaRPr lang="en-US"/>
          </a:p>
        </p:txBody>
      </p:sp>
    </p:spTree>
    <p:extLst>
      <p:ext uri="{BB962C8B-B14F-4D97-AF65-F5344CB8AC3E}">
        <p14:creationId xmlns:p14="http://schemas.microsoft.com/office/powerpoint/2010/main" val="27120757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D5848D-9021-4B45-A576-321BF0F5C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AD5FD-8E9E-4E9D-98D5-7CED7E3B8C00}"/>
              </a:ext>
            </a:extLst>
          </p:cNvPr>
          <p:cNvSpPr>
            <a:spLocks noGrp="1"/>
          </p:cNvSpPr>
          <p:nvPr>
            <p:ph type="title"/>
          </p:nvPr>
        </p:nvSpPr>
        <p:spPr>
          <a:xfrm>
            <a:off x="648929" y="965200"/>
            <a:ext cx="3505495" cy="4773613"/>
          </a:xfrm>
        </p:spPr>
        <p:txBody>
          <a:bodyPr anchor="ctr">
            <a:normAutofit/>
          </a:bodyPr>
          <a:lstStyle/>
          <a:p>
            <a:r>
              <a:rPr lang="en-US">
                <a:solidFill>
                  <a:srgbClr val="EBEBEB"/>
                </a:solidFill>
              </a:rPr>
              <a:t>Testing advantage</a:t>
            </a:r>
          </a:p>
        </p:txBody>
      </p:sp>
      <p:sp>
        <p:nvSpPr>
          <p:cNvPr id="11" name="Rectangle 10">
            <a:extLst>
              <a:ext uri="{FF2B5EF4-FFF2-40B4-BE49-F238E27FC236}">
                <a16:creationId xmlns:a16="http://schemas.microsoft.com/office/drawing/2014/main" id="{01A6840D-0908-4CED-99D2-8C957BD90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A7404C7C-9651-4AC1-A94D-30116BDE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rgbClr val="BFBFBF"/>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187262-9F3B-479F-8C41-C380B683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792480-2237-4278-A20D-B12EBAA541E3}"/>
              </a:ext>
            </a:extLst>
          </p:cNvPr>
          <p:cNvGraphicFramePr>
            <a:graphicFrameLocks noGrp="1"/>
          </p:cNvGraphicFramePr>
          <p:nvPr>
            <p:ph idx="1"/>
            <p:extLst>
              <p:ext uri="{D42A27DB-BD31-4B8C-83A1-F6EECF244321}">
                <p14:modId xmlns:p14="http://schemas.microsoft.com/office/powerpoint/2010/main" val="2760648759"/>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F2A3F6DF-A29B-4606-B4BF-99566EFE0A51}"/>
              </a:ext>
            </a:extLst>
          </p:cNvPr>
          <p:cNvSpPr>
            <a:spLocks noGrp="1"/>
          </p:cNvSpPr>
          <p:nvPr>
            <p:ph type="dt" sz="half" idx="10"/>
          </p:nvPr>
        </p:nvSpPr>
        <p:spPr/>
        <p:txBody>
          <a:bodyPr/>
          <a:lstStyle/>
          <a:p>
            <a:fld id="{C9D90AE3-AAC2-4A3B-86EB-9515EFCD3698}" type="datetime1">
              <a:rPr lang="en-US" smtClean="0"/>
              <a:t>7/14/2020</a:t>
            </a:fld>
            <a:endParaRPr lang="en-US"/>
          </a:p>
        </p:txBody>
      </p:sp>
      <p:sp>
        <p:nvSpPr>
          <p:cNvPr id="4" name="Footer Placeholder 3">
            <a:extLst>
              <a:ext uri="{FF2B5EF4-FFF2-40B4-BE49-F238E27FC236}">
                <a16:creationId xmlns:a16="http://schemas.microsoft.com/office/drawing/2014/main" id="{21EC84EC-6495-4CB6-9915-4EB8C668BCB6}"/>
              </a:ext>
            </a:extLst>
          </p:cNvPr>
          <p:cNvSpPr>
            <a:spLocks noGrp="1"/>
          </p:cNvSpPr>
          <p:nvPr>
            <p:ph type="ftr" sz="quarter" idx="11"/>
          </p:nvPr>
        </p:nvSpPr>
        <p:spPr/>
        <p:txBody>
          <a:bodyPr/>
          <a:lstStyle/>
          <a:p>
            <a:r>
              <a:rPr lang="en-US"/>
              <a:t>Manual Testing Demo</a:t>
            </a:r>
          </a:p>
        </p:txBody>
      </p:sp>
      <p:sp>
        <p:nvSpPr>
          <p:cNvPr id="6" name="Slide Number Placeholder 5">
            <a:extLst>
              <a:ext uri="{FF2B5EF4-FFF2-40B4-BE49-F238E27FC236}">
                <a16:creationId xmlns:a16="http://schemas.microsoft.com/office/drawing/2014/main" id="{CF9A851E-24B9-4CDF-90B1-817C6A2E74D7}"/>
              </a:ext>
            </a:extLst>
          </p:cNvPr>
          <p:cNvSpPr>
            <a:spLocks noGrp="1"/>
          </p:cNvSpPr>
          <p:nvPr>
            <p:ph type="sldNum" sz="quarter" idx="12"/>
          </p:nvPr>
        </p:nvSpPr>
        <p:spPr/>
        <p:txBody>
          <a:bodyPr/>
          <a:lstStyle/>
          <a:p>
            <a:fld id="{C309F2F2-03CB-4984-A8EF-38B828EEFC17}" type="slidenum">
              <a:rPr lang="en-US" smtClean="0"/>
              <a:t>4</a:t>
            </a:fld>
            <a:endParaRPr lang="en-US"/>
          </a:p>
        </p:txBody>
      </p:sp>
    </p:spTree>
    <p:extLst>
      <p:ext uri="{BB962C8B-B14F-4D97-AF65-F5344CB8AC3E}">
        <p14:creationId xmlns:p14="http://schemas.microsoft.com/office/powerpoint/2010/main" val="140753660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6891-4437-4300-8ADD-C094D1B0007D}"/>
              </a:ext>
            </a:extLst>
          </p:cNvPr>
          <p:cNvSpPr>
            <a:spLocks noGrp="1"/>
          </p:cNvSpPr>
          <p:nvPr>
            <p:ph type="title"/>
          </p:nvPr>
        </p:nvSpPr>
        <p:spPr>
          <a:xfrm>
            <a:off x="646111" y="452718"/>
            <a:ext cx="9404723" cy="1400530"/>
          </a:xfrm>
        </p:spPr>
        <p:txBody>
          <a:bodyPr>
            <a:normAutofit/>
          </a:bodyPr>
          <a:lstStyle/>
          <a:p>
            <a:r>
              <a:rPr lang="en-US" dirty="0"/>
              <a:t>Type of testing performed by dev</a:t>
            </a:r>
          </a:p>
        </p:txBody>
      </p:sp>
      <p:graphicFrame>
        <p:nvGraphicFramePr>
          <p:cNvPr id="5" name="Content Placeholder 2">
            <a:extLst>
              <a:ext uri="{FF2B5EF4-FFF2-40B4-BE49-F238E27FC236}">
                <a16:creationId xmlns:a16="http://schemas.microsoft.com/office/drawing/2014/main" id="{527E9C0A-9408-4D7C-91C3-D86CE8E9DB2A}"/>
              </a:ext>
            </a:extLst>
          </p:cNvPr>
          <p:cNvGraphicFramePr>
            <a:graphicFrameLocks noGrp="1"/>
          </p:cNvGraphicFramePr>
          <p:nvPr>
            <p:ph idx="1"/>
            <p:extLst>
              <p:ext uri="{D42A27DB-BD31-4B8C-83A1-F6EECF244321}">
                <p14:modId xmlns:p14="http://schemas.microsoft.com/office/powerpoint/2010/main" val="401527955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96171E38-3BF9-44E6-917E-EBF69938C006}"/>
              </a:ext>
            </a:extLst>
          </p:cNvPr>
          <p:cNvSpPr>
            <a:spLocks noGrp="1"/>
          </p:cNvSpPr>
          <p:nvPr>
            <p:ph type="dt" sz="half" idx="10"/>
          </p:nvPr>
        </p:nvSpPr>
        <p:spPr/>
        <p:txBody>
          <a:bodyPr/>
          <a:lstStyle/>
          <a:p>
            <a:fld id="{3E0C6A8C-8DAE-4952-A855-CE6DFAA87348}" type="datetime1">
              <a:rPr lang="en-US" smtClean="0"/>
              <a:t>7/14/2020</a:t>
            </a:fld>
            <a:endParaRPr lang="en-US"/>
          </a:p>
        </p:txBody>
      </p:sp>
      <p:sp>
        <p:nvSpPr>
          <p:cNvPr id="4" name="Footer Placeholder 3">
            <a:extLst>
              <a:ext uri="{FF2B5EF4-FFF2-40B4-BE49-F238E27FC236}">
                <a16:creationId xmlns:a16="http://schemas.microsoft.com/office/drawing/2014/main" id="{01BBDE69-F296-4532-9676-04D577CC3F17}"/>
              </a:ext>
            </a:extLst>
          </p:cNvPr>
          <p:cNvSpPr>
            <a:spLocks noGrp="1"/>
          </p:cNvSpPr>
          <p:nvPr>
            <p:ph type="ftr" sz="quarter" idx="11"/>
          </p:nvPr>
        </p:nvSpPr>
        <p:spPr/>
        <p:txBody>
          <a:bodyPr/>
          <a:lstStyle/>
          <a:p>
            <a:r>
              <a:rPr lang="en-US"/>
              <a:t>Manual Testing Demo</a:t>
            </a:r>
          </a:p>
        </p:txBody>
      </p:sp>
      <p:sp>
        <p:nvSpPr>
          <p:cNvPr id="6" name="Slide Number Placeholder 5">
            <a:extLst>
              <a:ext uri="{FF2B5EF4-FFF2-40B4-BE49-F238E27FC236}">
                <a16:creationId xmlns:a16="http://schemas.microsoft.com/office/drawing/2014/main" id="{64FEECD4-75CE-4AA2-A47A-1ED9E617144D}"/>
              </a:ext>
            </a:extLst>
          </p:cNvPr>
          <p:cNvSpPr>
            <a:spLocks noGrp="1"/>
          </p:cNvSpPr>
          <p:nvPr>
            <p:ph type="sldNum" sz="quarter" idx="12"/>
          </p:nvPr>
        </p:nvSpPr>
        <p:spPr/>
        <p:txBody>
          <a:bodyPr/>
          <a:lstStyle/>
          <a:p>
            <a:fld id="{C309F2F2-03CB-4984-A8EF-38B828EEFC17}" type="slidenum">
              <a:rPr lang="en-US" smtClean="0"/>
              <a:t>5</a:t>
            </a:fld>
            <a:endParaRPr lang="en-US"/>
          </a:p>
        </p:txBody>
      </p:sp>
    </p:spTree>
    <p:extLst>
      <p:ext uri="{BB962C8B-B14F-4D97-AF65-F5344CB8AC3E}">
        <p14:creationId xmlns:p14="http://schemas.microsoft.com/office/powerpoint/2010/main" val="384699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D5848D-9021-4B45-A576-321BF0F5C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EC4BE-11F8-409D-9DFC-305E6B61CA4A}"/>
              </a:ext>
            </a:extLst>
          </p:cNvPr>
          <p:cNvSpPr>
            <a:spLocks noGrp="1"/>
          </p:cNvSpPr>
          <p:nvPr>
            <p:ph type="title"/>
          </p:nvPr>
        </p:nvSpPr>
        <p:spPr>
          <a:xfrm>
            <a:off x="648929" y="965200"/>
            <a:ext cx="3505495" cy="4773613"/>
          </a:xfrm>
        </p:spPr>
        <p:txBody>
          <a:bodyPr anchor="ctr">
            <a:normAutofit/>
          </a:bodyPr>
          <a:lstStyle/>
          <a:p>
            <a:r>
              <a:rPr lang="en-US">
                <a:solidFill>
                  <a:srgbClr val="EBEBEB"/>
                </a:solidFill>
              </a:rPr>
              <a:t>Types of testing</a:t>
            </a:r>
          </a:p>
        </p:txBody>
      </p:sp>
      <p:sp>
        <p:nvSpPr>
          <p:cNvPr id="11" name="Rectangle 10">
            <a:extLst>
              <a:ext uri="{FF2B5EF4-FFF2-40B4-BE49-F238E27FC236}">
                <a16:creationId xmlns:a16="http://schemas.microsoft.com/office/drawing/2014/main" id="{01A6840D-0908-4CED-99D2-8C957BD90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A7404C7C-9651-4AC1-A94D-30116BDE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rgbClr val="BFBFBF"/>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5187262-9F3B-479F-8C41-C380B683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D84431E-FD93-42E7-A0C7-5E1C11719DA5}"/>
              </a:ext>
            </a:extLst>
          </p:cNvPr>
          <p:cNvGraphicFramePr>
            <a:graphicFrameLocks noGrp="1"/>
          </p:cNvGraphicFramePr>
          <p:nvPr>
            <p:ph idx="1"/>
            <p:extLst>
              <p:ext uri="{D42A27DB-BD31-4B8C-83A1-F6EECF244321}">
                <p14:modId xmlns:p14="http://schemas.microsoft.com/office/powerpoint/2010/main" val="243236925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BFFB586C-6A5B-4891-9FAE-3EF9150EFD95}"/>
              </a:ext>
            </a:extLst>
          </p:cNvPr>
          <p:cNvSpPr>
            <a:spLocks noGrp="1"/>
          </p:cNvSpPr>
          <p:nvPr>
            <p:ph type="dt" sz="half" idx="10"/>
          </p:nvPr>
        </p:nvSpPr>
        <p:spPr/>
        <p:txBody>
          <a:bodyPr/>
          <a:lstStyle/>
          <a:p>
            <a:fld id="{8266CD6E-D9D5-4FCA-822F-E25CA005DE12}" type="datetime1">
              <a:rPr lang="en-US" smtClean="0"/>
              <a:t>7/14/2020</a:t>
            </a:fld>
            <a:endParaRPr lang="en-US"/>
          </a:p>
        </p:txBody>
      </p:sp>
      <p:sp>
        <p:nvSpPr>
          <p:cNvPr id="4" name="Footer Placeholder 3">
            <a:extLst>
              <a:ext uri="{FF2B5EF4-FFF2-40B4-BE49-F238E27FC236}">
                <a16:creationId xmlns:a16="http://schemas.microsoft.com/office/drawing/2014/main" id="{3A02BAE5-665E-4371-ADE5-6FDEB1E0F1C5}"/>
              </a:ext>
            </a:extLst>
          </p:cNvPr>
          <p:cNvSpPr>
            <a:spLocks noGrp="1"/>
          </p:cNvSpPr>
          <p:nvPr>
            <p:ph type="ftr" sz="quarter" idx="11"/>
          </p:nvPr>
        </p:nvSpPr>
        <p:spPr/>
        <p:txBody>
          <a:bodyPr/>
          <a:lstStyle/>
          <a:p>
            <a:r>
              <a:rPr lang="en-US"/>
              <a:t>Manual Testing Demo</a:t>
            </a:r>
          </a:p>
        </p:txBody>
      </p:sp>
      <p:sp>
        <p:nvSpPr>
          <p:cNvPr id="6" name="Slide Number Placeholder 5">
            <a:extLst>
              <a:ext uri="{FF2B5EF4-FFF2-40B4-BE49-F238E27FC236}">
                <a16:creationId xmlns:a16="http://schemas.microsoft.com/office/drawing/2014/main" id="{680D3F6C-7B83-4761-8812-E9D003B5D291}"/>
              </a:ext>
            </a:extLst>
          </p:cNvPr>
          <p:cNvSpPr>
            <a:spLocks noGrp="1"/>
          </p:cNvSpPr>
          <p:nvPr>
            <p:ph type="sldNum" sz="quarter" idx="12"/>
          </p:nvPr>
        </p:nvSpPr>
        <p:spPr/>
        <p:txBody>
          <a:bodyPr/>
          <a:lstStyle/>
          <a:p>
            <a:fld id="{C309F2F2-03CB-4984-A8EF-38B828EEFC17}" type="slidenum">
              <a:rPr lang="en-US" smtClean="0"/>
              <a:t>6</a:t>
            </a:fld>
            <a:endParaRPr lang="en-US"/>
          </a:p>
        </p:txBody>
      </p:sp>
    </p:spTree>
    <p:extLst>
      <p:ext uri="{BB962C8B-B14F-4D97-AF65-F5344CB8AC3E}">
        <p14:creationId xmlns:p14="http://schemas.microsoft.com/office/powerpoint/2010/main" val="78579812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BED40652-2041-40A8-BD19-2174322668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3F9E3962-D4A6-4AE1-88E9-74BCE5EB88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C6C9A81-EBD8-4A7D-BE1B-7520E2A46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79C71F41-5AA1-428C-A1E3-0BD5A76911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79" name="Picture 78">
            <a:extLst>
              <a:ext uri="{FF2B5EF4-FFF2-40B4-BE49-F238E27FC236}">
                <a16:creationId xmlns:a16="http://schemas.microsoft.com/office/drawing/2014/main" id="{8AA17048-7FB7-46CB-B99B-8D9D66ECA5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81" name="Rectangle 80">
            <a:extLst>
              <a:ext uri="{FF2B5EF4-FFF2-40B4-BE49-F238E27FC236}">
                <a16:creationId xmlns:a16="http://schemas.microsoft.com/office/drawing/2014/main" id="{1CFBC036-F1E2-42B1-B205-11560583B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48BC9A1-604F-4FE7-B8F1-1B0B9E0A4FB7}"/>
              </a:ext>
            </a:extLst>
          </p:cNvPr>
          <p:cNvSpPr>
            <a:spLocks noGrp="1"/>
          </p:cNvSpPr>
          <p:nvPr>
            <p:ph type="title"/>
          </p:nvPr>
        </p:nvSpPr>
        <p:spPr>
          <a:xfrm>
            <a:off x="8189492" y="1325880"/>
            <a:ext cx="3354807" cy="3066507"/>
          </a:xfrm>
        </p:spPr>
        <p:txBody>
          <a:bodyPr vert="horz" lIns="91440" tIns="45720" rIns="91440" bIns="45720" rtlCol="0" anchor="b">
            <a:normAutofit/>
          </a:bodyPr>
          <a:lstStyle/>
          <a:p>
            <a:pPr>
              <a:lnSpc>
                <a:spcPct val="90000"/>
              </a:lnSpc>
            </a:pPr>
            <a:r>
              <a:rPr lang="en-US"/>
              <a:t>Manual Testing and Automation Testing</a:t>
            </a:r>
          </a:p>
        </p:txBody>
      </p:sp>
      <p:sp>
        <p:nvSpPr>
          <p:cNvPr id="83" name="Rectangle 82">
            <a:extLst>
              <a:ext uri="{FF2B5EF4-FFF2-40B4-BE49-F238E27FC236}">
                <a16:creationId xmlns:a16="http://schemas.microsoft.com/office/drawing/2014/main" id="{B707E02E-CDAD-41C2-8FA4-E71804BB5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4">
            <a:extLst>
              <a:ext uri="{FF2B5EF4-FFF2-40B4-BE49-F238E27FC236}">
                <a16:creationId xmlns:a16="http://schemas.microsoft.com/office/drawing/2014/main" id="{E7116D6A-A30D-4218-B9FB-DED28D06F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591673"/>
            <a:ext cx="6272784" cy="562624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title">
            <a:extLst>
              <a:ext uri="{FF2B5EF4-FFF2-40B4-BE49-F238E27FC236}">
                <a16:creationId xmlns:a16="http://schemas.microsoft.com/office/drawing/2014/main" id="{32889E2F-98E8-4059-AB25-975407362A96}"/>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bwMode="auto">
          <a:xfrm>
            <a:off x="1225240" y="1078987"/>
            <a:ext cx="5111669" cy="46516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094BE00A-33BA-44A2-856D-18D11BA3B063}"/>
              </a:ext>
            </a:extLst>
          </p:cNvPr>
          <p:cNvSpPr>
            <a:spLocks noGrp="1"/>
          </p:cNvSpPr>
          <p:nvPr>
            <p:ph type="dt" sz="half" idx="10"/>
          </p:nvPr>
        </p:nvSpPr>
        <p:spPr/>
        <p:txBody>
          <a:bodyPr/>
          <a:lstStyle/>
          <a:p>
            <a:fld id="{50E7C4F2-BCA9-40B3-9B8D-EAFEFEA4BB5A}" type="datetime1">
              <a:rPr lang="en-US" smtClean="0"/>
              <a:t>7/14/2020</a:t>
            </a:fld>
            <a:endParaRPr lang="en-US"/>
          </a:p>
        </p:txBody>
      </p:sp>
      <p:sp>
        <p:nvSpPr>
          <p:cNvPr id="4" name="Footer Placeholder 3">
            <a:extLst>
              <a:ext uri="{FF2B5EF4-FFF2-40B4-BE49-F238E27FC236}">
                <a16:creationId xmlns:a16="http://schemas.microsoft.com/office/drawing/2014/main" id="{E4CC6928-772A-4C28-93BF-82EC76390B92}"/>
              </a:ext>
            </a:extLst>
          </p:cNvPr>
          <p:cNvSpPr>
            <a:spLocks noGrp="1"/>
          </p:cNvSpPr>
          <p:nvPr>
            <p:ph type="ftr" sz="quarter" idx="11"/>
          </p:nvPr>
        </p:nvSpPr>
        <p:spPr/>
        <p:txBody>
          <a:bodyPr/>
          <a:lstStyle/>
          <a:p>
            <a:r>
              <a:rPr lang="en-US"/>
              <a:t>Manual Testing Demo</a:t>
            </a:r>
          </a:p>
        </p:txBody>
      </p:sp>
      <p:sp>
        <p:nvSpPr>
          <p:cNvPr id="5" name="Slide Number Placeholder 4">
            <a:extLst>
              <a:ext uri="{FF2B5EF4-FFF2-40B4-BE49-F238E27FC236}">
                <a16:creationId xmlns:a16="http://schemas.microsoft.com/office/drawing/2014/main" id="{8A83AE26-BB93-43CD-94B5-84DED59199E8}"/>
              </a:ext>
            </a:extLst>
          </p:cNvPr>
          <p:cNvSpPr>
            <a:spLocks noGrp="1"/>
          </p:cNvSpPr>
          <p:nvPr>
            <p:ph type="sldNum" sz="quarter" idx="12"/>
          </p:nvPr>
        </p:nvSpPr>
        <p:spPr/>
        <p:txBody>
          <a:bodyPr/>
          <a:lstStyle/>
          <a:p>
            <a:fld id="{C309F2F2-03CB-4984-A8EF-38B828EEFC17}" type="slidenum">
              <a:rPr lang="en-US" smtClean="0"/>
              <a:t>7</a:t>
            </a:fld>
            <a:endParaRPr lang="en-US"/>
          </a:p>
        </p:txBody>
      </p:sp>
    </p:spTree>
    <p:extLst>
      <p:ext uri="{BB962C8B-B14F-4D97-AF65-F5344CB8AC3E}">
        <p14:creationId xmlns:p14="http://schemas.microsoft.com/office/powerpoint/2010/main" val="3273175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542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Manual Testing Demo</vt:lpstr>
      <vt:lpstr>  1.What is software testing?  2.Why it is important?  3.Features of manual testing  4.Type of testing?  5.Difference between manual &amp; automation</vt:lpstr>
      <vt:lpstr>Testing importance</vt:lpstr>
      <vt:lpstr>Testing advantage</vt:lpstr>
      <vt:lpstr>Type of testing performed by dev</vt:lpstr>
      <vt:lpstr>Types of testing</vt:lpstr>
      <vt:lpstr>Manual Testing and Automation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 Demo</dc:title>
  <dc:creator>Venkateswara Rao Neppalli</dc:creator>
  <cp:lastModifiedBy>Venkateswara Rao Neppalli</cp:lastModifiedBy>
  <cp:revision>3</cp:revision>
  <dcterms:created xsi:type="dcterms:W3CDTF">2020-05-23T07:52:14Z</dcterms:created>
  <dcterms:modified xsi:type="dcterms:W3CDTF">2020-07-14T13:57:38Z</dcterms:modified>
</cp:coreProperties>
</file>