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ata4.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B2AE2CC-8A32-4D8C-A4CF-F0B2CCF350AE}"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55FDE77-EE86-430E-9AD0-B60E2B0A6FA4}">
      <dgm:prSet/>
      <dgm:spPr/>
      <dgm:t>
        <a:bodyPr/>
        <a:lstStyle/>
        <a:p>
          <a:r>
            <a:rPr lang="en-US"/>
            <a:t>Define software testing</a:t>
          </a:r>
        </a:p>
      </dgm:t>
    </dgm:pt>
    <dgm:pt modelId="{A7431070-B831-48F8-9565-1B550C3B065F}" type="parTrans" cxnId="{FCF440CE-EAB4-4803-805B-B77274BCC812}">
      <dgm:prSet/>
      <dgm:spPr/>
      <dgm:t>
        <a:bodyPr/>
        <a:lstStyle/>
        <a:p>
          <a:endParaRPr lang="en-US"/>
        </a:p>
      </dgm:t>
    </dgm:pt>
    <dgm:pt modelId="{22F38C86-C474-4D9E-802E-2963FEA6D880}" type="sibTrans" cxnId="{FCF440CE-EAB4-4803-805B-B77274BCC812}">
      <dgm:prSet/>
      <dgm:spPr/>
      <dgm:t>
        <a:bodyPr/>
        <a:lstStyle/>
        <a:p>
          <a:endParaRPr lang="en-US"/>
        </a:p>
      </dgm:t>
    </dgm:pt>
    <dgm:pt modelId="{9639E0CC-770E-4571-BB55-9388DF1FB7FB}">
      <dgm:prSet/>
      <dgm:spPr/>
      <dgm:t>
        <a:bodyPr/>
        <a:lstStyle/>
        <a:p>
          <a:r>
            <a:rPr lang="en-US"/>
            <a:t>Importance of testing</a:t>
          </a:r>
        </a:p>
      </dgm:t>
    </dgm:pt>
    <dgm:pt modelId="{C4C7BFE9-2BDC-4C63-B401-4DA9436B0ED5}" type="parTrans" cxnId="{11E19635-CB52-40B1-B170-C2A6969A5386}">
      <dgm:prSet/>
      <dgm:spPr/>
      <dgm:t>
        <a:bodyPr/>
        <a:lstStyle/>
        <a:p>
          <a:endParaRPr lang="en-US"/>
        </a:p>
      </dgm:t>
    </dgm:pt>
    <dgm:pt modelId="{4911ECA3-9194-4317-BE52-92E3170D4121}" type="sibTrans" cxnId="{11E19635-CB52-40B1-B170-C2A6969A5386}">
      <dgm:prSet/>
      <dgm:spPr/>
      <dgm:t>
        <a:bodyPr/>
        <a:lstStyle/>
        <a:p>
          <a:endParaRPr lang="en-US"/>
        </a:p>
      </dgm:t>
    </dgm:pt>
    <dgm:pt modelId="{A9492E8A-9B6C-460C-9731-32E5B0A54275}">
      <dgm:prSet/>
      <dgm:spPr/>
      <dgm:t>
        <a:bodyPr/>
        <a:lstStyle/>
        <a:p>
          <a:r>
            <a:rPr lang="en-US"/>
            <a:t>Roles and Responsibilities</a:t>
          </a:r>
        </a:p>
      </dgm:t>
    </dgm:pt>
    <dgm:pt modelId="{5106598B-5C32-480B-A88C-8730207CD654}" type="parTrans" cxnId="{13A23720-C374-4A53-8479-0A953ABBF77E}">
      <dgm:prSet/>
      <dgm:spPr/>
      <dgm:t>
        <a:bodyPr/>
        <a:lstStyle/>
        <a:p>
          <a:endParaRPr lang="en-US"/>
        </a:p>
      </dgm:t>
    </dgm:pt>
    <dgm:pt modelId="{E9AFDC5D-F78E-42F1-91AB-5618857E4CAB}" type="sibTrans" cxnId="{13A23720-C374-4A53-8479-0A953ABBF77E}">
      <dgm:prSet/>
      <dgm:spPr/>
      <dgm:t>
        <a:bodyPr/>
        <a:lstStyle/>
        <a:p>
          <a:endParaRPr lang="en-US"/>
        </a:p>
      </dgm:t>
    </dgm:pt>
    <dgm:pt modelId="{8B0A1DE9-4314-4512-A60D-1F43A91B676E}">
      <dgm:prSet/>
      <dgm:spPr/>
      <dgm:t>
        <a:bodyPr/>
        <a:lstStyle/>
        <a:p>
          <a:r>
            <a:rPr lang="en-US"/>
            <a:t>Principles of software testing</a:t>
          </a:r>
        </a:p>
      </dgm:t>
    </dgm:pt>
    <dgm:pt modelId="{23FDD65E-8E02-41E1-9EC8-9CB1E468CEFD}" type="parTrans" cxnId="{2B96BDF0-E8F6-4F73-B597-54C2165DD1AD}">
      <dgm:prSet/>
      <dgm:spPr/>
      <dgm:t>
        <a:bodyPr/>
        <a:lstStyle/>
        <a:p>
          <a:endParaRPr lang="en-US"/>
        </a:p>
      </dgm:t>
    </dgm:pt>
    <dgm:pt modelId="{0878923A-B6CC-483C-A5A3-FB31147A011A}" type="sibTrans" cxnId="{2B96BDF0-E8F6-4F73-B597-54C2165DD1AD}">
      <dgm:prSet/>
      <dgm:spPr/>
      <dgm:t>
        <a:bodyPr/>
        <a:lstStyle/>
        <a:p>
          <a:endParaRPr lang="en-US"/>
        </a:p>
      </dgm:t>
    </dgm:pt>
    <dgm:pt modelId="{BB92120D-F043-46E0-BF3C-4E9762D819F6}">
      <dgm:prSet/>
      <dgm:spPr/>
      <dgm:t>
        <a:bodyPr/>
        <a:lstStyle/>
        <a:p>
          <a:r>
            <a:rPr lang="en-US"/>
            <a:t>Define Quality</a:t>
          </a:r>
        </a:p>
      </dgm:t>
    </dgm:pt>
    <dgm:pt modelId="{59F52808-7801-4CF2-8A5C-C9BCD1673783}" type="parTrans" cxnId="{59C3D50E-A39E-4902-930A-930845EEE35B}">
      <dgm:prSet/>
      <dgm:spPr/>
      <dgm:t>
        <a:bodyPr/>
        <a:lstStyle/>
        <a:p>
          <a:endParaRPr lang="en-US"/>
        </a:p>
      </dgm:t>
    </dgm:pt>
    <dgm:pt modelId="{26BC8330-2E5A-4580-B288-D3772B8531E3}" type="sibTrans" cxnId="{59C3D50E-A39E-4902-930A-930845EEE35B}">
      <dgm:prSet/>
      <dgm:spPr/>
      <dgm:t>
        <a:bodyPr/>
        <a:lstStyle/>
        <a:p>
          <a:endParaRPr lang="en-US"/>
        </a:p>
      </dgm:t>
    </dgm:pt>
    <dgm:pt modelId="{F2BD261D-2BA5-4839-BB4E-BE27C692102B}">
      <dgm:prSet/>
      <dgm:spPr/>
      <dgm:t>
        <a:bodyPr/>
        <a:lstStyle/>
        <a:p>
          <a:r>
            <a:rPr lang="en-US"/>
            <a:t>How much testing is enough?</a:t>
          </a:r>
        </a:p>
      </dgm:t>
    </dgm:pt>
    <dgm:pt modelId="{2A0A984B-2B6A-4344-9111-3C3F3BFBF45E}" type="parTrans" cxnId="{433E2D35-B39E-4E81-B61D-7B66018E531E}">
      <dgm:prSet/>
      <dgm:spPr/>
      <dgm:t>
        <a:bodyPr/>
        <a:lstStyle/>
        <a:p>
          <a:endParaRPr lang="en-US"/>
        </a:p>
      </dgm:t>
    </dgm:pt>
    <dgm:pt modelId="{3761CBB9-E646-4AB4-B8DE-5648F8E6BC0F}" type="sibTrans" cxnId="{433E2D35-B39E-4E81-B61D-7B66018E531E}">
      <dgm:prSet/>
      <dgm:spPr/>
      <dgm:t>
        <a:bodyPr/>
        <a:lstStyle/>
        <a:p>
          <a:endParaRPr lang="en-US"/>
        </a:p>
      </dgm:t>
    </dgm:pt>
    <dgm:pt modelId="{6E1D66CB-F553-4746-9076-47E851809725}">
      <dgm:prSet/>
      <dgm:spPr/>
      <dgm:t>
        <a:bodyPr/>
        <a:lstStyle/>
        <a:p>
          <a:r>
            <a:rPr lang="en-US"/>
            <a:t>Differences between Manual and Automation Testing</a:t>
          </a:r>
        </a:p>
      </dgm:t>
    </dgm:pt>
    <dgm:pt modelId="{0BEBBA3D-B776-45EE-8905-4557C8B48FD3}" type="parTrans" cxnId="{4BF99B60-AA08-4D4A-A9F8-45271FD09A9A}">
      <dgm:prSet/>
      <dgm:spPr/>
      <dgm:t>
        <a:bodyPr/>
        <a:lstStyle/>
        <a:p>
          <a:endParaRPr lang="en-US"/>
        </a:p>
      </dgm:t>
    </dgm:pt>
    <dgm:pt modelId="{6091A70C-6B15-4B91-9670-7EC06D67DB74}" type="sibTrans" cxnId="{4BF99B60-AA08-4D4A-A9F8-45271FD09A9A}">
      <dgm:prSet/>
      <dgm:spPr/>
      <dgm:t>
        <a:bodyPr/>
        <a:lstStyle/>
        <a:p>
          <a:endParaRPr lang="en-US"/>
        </a:p>
      </dgm:t>
    </dgm:pt>
    <dgm:pt modelId="{2BF89CBD-3183-461B-B7ED-6353B2643A43}" type="pres">
      <dgm:prSet presAssocID="{AB2AE2CC-8A32-4D8C-A4CF-F0B2CCF350AE}" presName="root" presStyleCnt="0">
        <dgm:presLayoutVars>
          <dgm:dir/>
          <dgm:resizeHandles val="exact"/>
        </dgm:presLayoutVars>
      </dgm:prSet>
      <dgm:spPr/>
    </dgm:pt>
    <dgm:pt modelId="{118B1AB6-476B-483D-A28C-D5C185BDD35C}" type="pres">
      <dgm:prSet presAssocID="{D55FDE77-EE86-430E-9AD0-B60E2B0A6FA4}" presName="compNode" presStyleCnt="0"/>
      <dgm:spPr/>
    </dgm:pt>
    <dgm:pt modelId="{6B77A0E2-A629-4C1B-9247-C6C04517F07F}" type="pres">
      <dgm:prSet presAssocID="{D55FDE77-EE86-430E-9AD0-B60E2B0A6FA4}"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B3F37F6-9D4B-42D0-8C0E-571869879C7C}" type="pres">
      <dgm:prSet presAssocID="{D55FDE77-EE86-430E-9AD0-B60E2B0A6FA4}" presName="spaceRect" presStyleCnt="0"/>
      <dgm:spPr/>
    </dgm:pt>
    <dgm:pt modelId="{20076D42-5C22-495A-85ED-C1CC4789E533}" type="pres">
      <dgm:prSet presAssocID="{D55FDE77-EE86-430E-9AD0-B60E2B0A6FA4}" presName="textRect" presStyleLbl="revTx" presStyleIdx="0" presStyleCnt="7">
        <dgm:presLayoutVars>
          <dgm:chMax val="1"/>
          <dgm:chPref val="1"/>
        </dgm:presLayoutVars>
      </dgm:prSet>
      <dgm:spPr/>
    </dgm:pt>
    <dgm:pt modelId="{3F95E51C-2608-4758-B15C-D8892F87B43B}" type="pres">
      <dgm:prSet presAssocID="{22F38C86-C474-4D9E-802E-2963FEA6D880}" presName="sibTrans" presStyleCnt="0"/>
      <dgm:spPr/>
    </dgm:pt>
    <dgm:pt modelId="{0AEAFF62-83D6-47CD-9DC0-CC1E0DFABF66}" type="pres">
      <dgm:prSet presAssocID="{9639E0CC-770E-4571-BB55-9388DF1FB7FB}" presName="compNode" presStyleCnt="0"/>
      <dgm:spPr/>
    </dgm:pt>
    <dgm:pt modelId="{3517D776-53C8-4D47-A73F-9BB6550A4AB0}" type="pres">
      <dgm:prSet presAssocID="{9639E0CC-770E-4571-BB55-9388DF1FB7FB}"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croscope"/>
        </a:ext>
      </dgm:extLst>
    </dgm:pt>
    <dgm:pt modelId="{9C7E7A30-8A4F-4096-8835-796C7F4DEEB1}" type="pres">
      <dgm:prSet presAssocID="{9639E0CC-770E-4571-BB55-9388DF1FB7FB}" presName="spaceRect" presStyleCnt="0"/>
      <dgm:spPr/>
    </dgm:pt>
    <dgm:pt modelId="{5B0186CC-76BD-4C1E-B55B-6BF34D5AE13C}" type="pres">
      <dgm:prSet presAssocID="{9639E0CC-770E-4571-BB55-9388DF1FB7FB}" presName="textRect" presStyleLbl="revTx" presStyleIdx="1" presStyleCnt="7">
        <dgm:presLayoutVars>
          <dgm:chMax val="1"/>
          <dgm:chPref val="1"/>
        </dgm:presLayoutVars>
      </dgm:prSet>
      <dgm:spPr/>
    </dgm:pt>
    <dgm:pt modelId="{60912E45-01AE-4B35-8DC5-E88BF9B496D0}" type="pres">
      <dgm:prSet presAssocID="{4911ECA3-9194-4317-BE52-92E3170D4121}" presName="sibTrans" presStyleCnt="0"/>
      <dgm:spPr/>
    </dgm:pt>
    <dgm:pt modelId="{D3AFC593-321B-482B-B38E-A6D3E3DE3C9D}" type="pres">
      <dgm:prSet presAssocID="{A9492E8A-9B6C-460C-9731-32E5B0A54275}" presName="compNode" presStyleCnt="0"/>
      <dgm:spPr/>
    </dgm:pt>
    <dgm:pt modelId="{892EDC7A-2D24-497E-844B-9E311DA30EBB}" type="pres">
      <dgm:prSet presAssocID="{A9492E8A-9B6C-460C-9731-32E5B0A54275}"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3B449E59-B3B7-4EBF-BE96-45F350FA1708}" type="pres">
      <dgm:prSet presAssocID="{A9492E8A-9B6C-460C-9731-32E5B0A54275}" presName="spaceRect" presStyleCnt="0"/>
      <dgm:spPr/>
    </dgm:pt>
    <dgm:pt modelId="{65442799-82EE-4121-900C-D358F281F462}" type="pres">
      <dgm:prSet presAssocID="{A9492E8A-9B6C-460C-9731-32E5B0A54275}" presName="textRect" presStyleLbl="revTx" presStyleIdx="2" presStyleCnt="7">
        <dgm:presLayoutVars>
          <dgm:chMax val="1"/>
          <dgm:chPref val="1"/>
        </dgm:presLayoutVars>
      </dgm:prSet>
      <dgm:spPr/>
    </dgm:pt>
    <dgm:pt modelId="{18A9D008-A302-4FA9-8B9C-19E4749F2E66}" type="pres">
      <dgm:prSet presAssocID="{E9AFDC5D-F78E-42F1-91AB-5618857E4CAB}" presName="sibTrans" presStyleCnt="0"/>
      <dgm:spPr/>
    </dgm:pt>
    <dgm:pt modelId="{1F70AA08-6F03-4055-9315-756DE3A20660}" type="pres">
      <dgm:prSet presAssocID="{8B0A1DE9-4314-4512-A60D-1F43A91B676E}" presName="compNode" presStyleCnt="0"/>
      <dgm:spPr/>
    </dgm:pt>
    <dgm:pt modelId="{71C0253A-0A5F-454F-9156-441DECC38B8C}" type="pres">
      <dgm:prSet presAssocID="{8B0A1DE9-4314-4512-A60D-1F43A91B676E}"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8CF9D806-B9B0-44A8-AD22-15872C79F804}" type="pres">
      <dgm:prSet presAssocID="{8B0A1DE9-4314-4512-A60D-1F43A91B676E}" presName="spaceRect" presStyleCnt="0"/>
      <dgm:spPr/>
    </dgm:pt>
    <dgm:pt modelId="{22169DFF-0A2D-42EB-80DC-FA1142E673C8}" type="pres">
      <dgm:prSet presAssocID="{8B0A1DE9-4314-4512-A60D-1F43A91B676E}" presName="textRect" presStyleLbl="revTx" presStyleIdx="3" presStyleCnt="7">
        <dgm:presLayoutVars>
          <dgm:chMax val="1"/>
          <dgm:chPref val="1"/>
        </dgm:presLayoutVars>
      </dgm:prSet>
      <dgm:spPr/>
    </dgm:pt>
    <dgm:pt modelId="{158E2BC1-4A17-4D4B-8856-003DE5F45847}" type="pres">
      <dgm:prSet presAssocID="{0878923A-B6CC-483C-A5A3-FB31147A011A}" presName="sibTrans" presStyleCnt="0"/>
      <dgm:spPr/>
    </dgm:pt>
    <dgm:pt modelId="{67951285-1237-4A77-AB89-D26851BF33C2}" type="pres">
      <dgm:prSet presAssocID="{BB92120D-F043-46E0-BF3C-4E9762D819F6}" presName="compNode" presStyleCnt="0"/>
      <dgm:spPr/>
    </dgm:pt>
    <dgm:pt modelId="{F0A4C192-EEDF-4E68-BFB3-46F291FEA27C}" type="pres">
      <dgm:prSet presAssocID="{BB92120D-F043-46E0-BF3C-4E9762D819F6}"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 List"/>
        </a:ext>
      </dgm:extLst>
    </dgm:pt>
    <dgm:pt modelId="{30720ACD-1656-4D97-A653-4AC158E1BFEA}" type="pres">
      <dgm:prSet presAssocID="{BB92120D-F043-46E0-BF3C-4E9762D819F6}" presName="spaceRect" presStyleCnt="0"/>
      <dgm:spPr/>
    </dgm:pt>
    <dgm:pt modelId="{9F0A7B89-2623-4C6C-8989-13781E491737}" type="pres">
      <dgm:prSet presAssocID="{BB92120D-F043-46E0-BF3C-4E9762D819F6}" presName="textRect" presStyleLbl="revTx" presStyleIdx="4" presStyleCnt="7">
        <dgm:presLayoutVars>
          <dgm:chMax val="1"/>
          <dgm:chPref val="1"/>
        </dgm:presLayoutVars>
      </dgm:prSet>
      <dgm:spPr/>
    </dgm:pt>
    <dgm:pt modelId="{C9CFB405-C861-4C9A-9051-39079991BFAC}" type="pres">
      <dgm:prSet presAssocID="{26BC8330-2E5A-4580-B288-D3772B8531E3}" presName="sibTrans" presStyleCnt="0"/>
      <dgm:spPr/>
    </dgm:pt>
    <dgm:pt modelId="{DAB107CC-802D-4CC9-857F-D545B6E2A3A5}" type="pres">
      <dgm:prSet presAssocID="{F2BD261D-2BA5-4839-BB4E-BE27C692102B}" presName="compNode" presStyleCnt="0"/>
      <dgm:spPr/>
    </dgm:pt>
    <dgm:pt modelId="{9A44B4DA-9143-43EF-A1DB-D6335948E67A}" type="pres">
      <dgm:prSet presAssocID="{F2BD261D-2BA5-4839-BB4E-BE27C692102B}"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cientist"/>
        </a:ext>
      </dgm:extLst>
    </dgm:pt>
    <dgm:pt modelId="{53FAC75F-48D8-4582-8733-9038DA6321BD}" type="pres">
      <dgm:prSet presAssocID="{F2BD261D-2BA5-4839-BB4E-BE27C692102B}" presName="spaceRect" presStyleCnt="0"/>
      <dgm:spPr/>
    </dgm:pt>
    <dgm:pt modelId="{44581A63-EA96-4703-8A87-DC689FEA3E7A}" type="pres">
      <dgm:prSet presAssocID="{F2BD261D-2BA5-4839-BB4E-BE27C692102B}" presName="textRect" presStyleLbl="revTx" presStyleIdx="5" presStyleCnt="7">
        <dgm:presLayoutVars>
          <dgm:chMax val="1"/>
          <dgm:chPref val="1"/>
        </dgm:presLayoutVars>
      </dgm:prSet>
      <dgm:spPr/>
    </dgm:pt>
    <dgm:pt modelId="{6CE36FA9-49EF-439D-9253-D802652C4B6A}" type="pres">
      <dgm:prSet presAssocID="{3761CBB9-E646-4AB4-B8DE-5648F8E6BC0F}" presName="sibTrans" presStyleCnt="0"/>
      <dgm:spPr/>
    </dgm:pt>
    <dgm:pt modelId="{45D000B1-2296-446D-B06D-C358F17E2D41}" type="pres">
      <dgm:prSet presAssocID="{6E1D66CB-F553-4746-9076-47E851809725}" presName="compNode" presStyleCnt="0"/>
      <dgm:spPr/>
    </dgm:pt>
    <dgm:pt modelId="{5B8A5097-3233-4F54-8077-00CD3C359275}" type="pres">
      <dgm:prSet presAssocID="{6E1D66CB-F553-4746-9076-47E851809725}"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ears"/>
        </a:ext>
      </dgm:extLst>
    </dgm:pt>
    <dgm:pt modelId="{A62D85A5-176B-4809-BCAC-68577911558D}" type="pres">
      <dgm:prSet presAssocID="{6E1D66CB-F553-4746-9076-47E851809725}" presName="spaceRect" presStyleCnt="0"/>
      <dgm:spPr/>
    </dgm:pt>
    <dgm:pt modelId="{A60B9A32-CB1A-48C8-B7BB-4D0B99598B35}" type="pres">
      <dgm:prSet presAssocID="{6E1D66CB-F553-4746-9076-47E851809725}" presName="textRect" presStyleLbl="revTx" presStyleIdx="6" presStyleCnt="7">
        <dgm:presLayoutVars>
          <dgm:chMax val="1"/>
          <dgm:chPref val="1"/>
        </dgm:presLayoutVars>
      </dgm:prSet>
      <dgm:spPr/>
    </dgm:pt>
  </dgm:ptLst>
  <dgm:cxnLst>
    <dgm:cxn modelId="{019C1208-438B-40E2-95F0-98FE60F8A38D}" type="presOf" srcId="{6E1D66CB-F553-4746-9076-47E851809725}" destId="{A60B9A32-CB1A-48C8-B7BB-4D0B99598B35}" srcOrd="0" destOrd="0" presId="urn:microsoft.com/office/officeart/2018/2/layout/IconLabelList"/>
    <dgm:cxn modelId="{59C3D50E-A39E-4902-930A-930845EEE35B}" srcId="{AB2AE2CC-8A32-4D8C-A4CF-F0B2CCF350AE}" destId="{BB92120D-F043-46E0-BF3C-4E9762D819F6}" srcOrd="4" destOrd="0" parTransId="{59F52808-7801-4CF2-8A5C-C9BCD1673783}" sibTransId="{26BC8330-2E5A-4580-B288-D3772B8531E3}"/>
    <dgm:cxn modelId="{13A23720-C374-4A53-8479-0A953ABBF77E}" srcId="{AB2AE2CC-8A32-4D8C-A4CF-F0B2CCF350AE}" destId="{A9492E8A-9B6C-460C-9731-32E5B0A54275}" srcOrd="2" destOrd="0" parTransId="{5106598B-5C32-480B-A88C-8730207CD654}" sibTransId="{E9AFDC5D-F78E-42F1-91AB-5618857E4CAB}"/>
    <dgm:cxn modelId="{754A5427-A00F-47DC-AE99-ADC134737306}" type="presOf" srcId="{D55FDE77-EE86-430E-9AD0-B60E2B0A6FA4}" destId="{20076D42-5C22-495A-85ED-C1CC4789E533}" srcOrd="0" destOrd="0" presId="urn:microsoft.com/office/officeart/2018/2/layout/IconLabelList"/>
    <dgm:cxn modelId="{433E2D35-B39E-4E81-B61D-7B66018E531E}" srcId="{AB2AE2CC-8A32-4D8C-A4CF-F0B2CCF350AE}" destId="{F2BD261D-2BA5-4839-BB4E-BE27C692102B}" srcOrd="5" destOrd="0" parTransId="{2A0A984B-2B6A-4344-9111-3C3F3BFBF45E}" sibTransId="{3761CBB9-E646-4AB4-B8DE-5648F8E6BC0F}"/>
    <dgm:cxn modelId="{11E19635-CB52-40B1-B170-C2A6969A5386}" srcId="{AB2AE2CC-8A32-4D8C-A4CF-F0B2CCF350AE}" destId="{9639E0CC-770E-4571-BB55-9388DF1FB7FB}" srcOrd="1" destOrd="0" parTransId="{C4C7BFE9-2BDC-4C63-B401-4DA9436B0ED5}" sibTransId="{4911ECA3-9194-4317-BE52-92E3170D4121}"/>
    <dgm:cxn modelId="{262CD637-4DD9-4D52-A7FE-26F771B2473D}" type="presOf" srcId="{A9492E8A-9B6C-460C-9731-32E5B0A54275}" destId="{65442799-82EE-4121-900C-D358F281F462}" srcOrd="0" destOrd="0" presId="urn:microsoft.com/office/officeart/2018/2/layout/IconLabelList"/>
    <dgm:cxn modelId="{4BF99B60-AA08-4D4A-A9F8-45271FD09A9A}" srcId="{AB2AE2CC-8A32-4D8C-A4CF-F0B2CCF350AE}" destId="{6E1D66CB-F553-4746-9076-47E851809725}" srcOrd="6" destOrd="0" parTransId="{0BEBBA3D-B776-45EE-8905-4557C8B48FD3}" sibTransId="{6091A70C-6B15-4B91-9670-7EC06D67DB74}"/>
    <dgm:cxn modelId="{A8588A7F-CB1E-4AE0-BE53-C47B5D488AE4}" type="presOf" srcId="{8B0A1DE9-4314-4512-A60D-1F43A91B676E}" destId="{22169DFF-0A2D-42EB-80DC-FA1142E673C8}" srcOrd="0" destOrd="0" presId="urn:microsoft.com/office/officeart/2018/2/layout/IconLabelList"/>
    <dgm:cxn modelId="{BAA35D84-9FFD-4CFF-ABEE-B69731D3DEBB}" type="presOf" srcId="{F2BD261D-2BA5-4839-BB4E-BE27C692102B}" destId="{44581A63-EA96-4703-8A87-DC689FEA3E7A}" srcOrd="0" destOrd="0" presId="urn:microsoft.com/office/officeart/2018/2/layout/IconLabelList"/>
    <dgm:cxn modelId="{FCF440CE-EAB4-4803-805B-B77274BCC812}" srcId="{AB2AE2CC-8A32-4D8C-A4CF-F0B2CCF350AE}" destId="{D55FDE77-EE86-430E-9AD0-B60E2B0A6FA4}" srcOrd="0" destOrd="0" parTransId="{A7431070-B831-48F8-9565-1B550C3B065F}" sibTransId="{22F38C86-C474-4D9E-802E-2963FEA6D880}"/>
    <dgm:cxn modelId="{6459D1DD-AC7B-4834-82A4-8F19B622176E}" type="presOf" srcId="{9639E0CC-770E-4571-BB55-9388DF1FB7FB}" destId="{5B0186CC-76BD-4C1E-B55B-6BF34D5AE13C}" srcOrd="0" destOrd="0" presId="urn:microsoft.com/office/officeart/2018/2/layout/IconLabelList"/>
    <dgm:cxn modelId="{BD6A2FDE-08BF-420A-9F2F-007AA62C88E0}" type="presOf" srcId="{BB92120D-F043-46E0-BF3C-4E9762D819F6}" destId="{9F0A7B89-2623-4C6C-8989-13781E491737}" srcOrd="0" destOrd="0" presId="urn:microsoft.com/office/officeart/2018/2/layout/IconLabelList"/>
    <dgm:cxn modelId="{E422B1E3-3683-4FA9-8A11-87EF7CE22334}" type="presOf" srcId="{AB2AE2CC-8A32-4D8C-A4CF-F0B2CCF350AE}" destId="{2BF89CBD-3183-461B-B7ED-6353B2643A43}" srcOrd="0" destOrd="0" presId="urn:microsoft.com/office/officeart/2018/2/layout/IconLabelList"/>
    <dgm:cxn modelId="{2B96BDF0-E8F6-4F73-B597-54C2165DD1AD}" srcId="{AB2AE2CC-8A32-4D8C-A4CF-F0B2CCF350AE}" destId="{8B0A1DE9-4314-4512-A60D-1F43A91B676E}" srcOrd="3" destOrd="0" parTransId="{23FDD65E-8E02-41E1-9EC8-9CB1E468CEFD}" sibTransId="{0878923A-B6CC-483C-A5A3-FB31147A011A}"/>
    <dgm:cxn modelId="{2E79E651-3845-4660-8F9A-CC1471505A24}" type="presParOf" srcId="{2BF89CBD-3183-461B-B7ED-6353B2643A43}" destId="{118B1AB6-476B-483D-A28C-D5C185BDD35C}" srcOrd="0" destOrd="0" presId="urn:microsoft.com/office/officeart/2018/2/layout/IconLabelList"/>
    <dgm:cxn modelId="{EC1ED8C4-2F9C-4E51-9B77-3C0B91E33718}" type="presParOf" srcId="{118B1AB6-476B-483D-A28C-D5C185BDD35C}" destId="{6B77A0E2-A629-4C1B-9247-C6C04517F07F}" srcOrd="0" destOrd="0" presId="urn:microsoft.com/office/officeart/2018/2/layout/IconLabelList"/>
    <dgm:cxn modelId="{FE23ADBA-DF08-4B57-8AAD-62D1EE99B8EA}" type="presParOf" srcId="{118B1AB6-476B-483D-A28C-D5C185BDD35C}" destId="{6B3F37F6-9D4B-42D0-8C0E-571869879C7C}" srcOrd="1" destOrd="0" presId="urn:microsoft.com/office/officeart/2018/2/layout/IconLabelList"/>
    <dgm:cxn modelId="{9B34D2A4-0070-48EC-84A0-7D321795CA77}" type="presParOf" srcId="{118B1AB6-476B-483D-A28C-D5C185BDD35C}" destId="{20076D42-5C22-495A-85ED-C1CC4789E533}" srcOrd="2" destOrd="0" presId="urn:microsoft.com/office/officeart/2018/2/layout/IconLabelList"/>
    <dgm:cxn modelId="{C94AC6B8-2942-43ED-BAEC-53F17683113F}" type="presParOf" srcId="{2BF89CBD-3183-461B-B7ED-6353B2643A43}" destId="{3F95E51C-2608-4758-B15C-D8892F87B43B}" srcOrd="1" destOrd="0" presId="urn:microsoft.com/office/officeart/2018/2/layout/IconLabelList"/>
    <dgm:cxn modelId="{96D0B7E6-3F6A-4700-A96D-70464D163F48}" type="presParOf" srcId="{2BF89CBD-3183-461B-B7ED-6353B2643A43}" destId="{0AEAFF62-83D6-47CD-9DC0-CC1E0DFABF66}" srcOrd="2" destOrd="0" presId="urn:microsoft.com/office/officeart/2018/2/layout/IconLabelList"/>
    <dgm:cxn modelId="{AE08734E-B375-4A22-802F-B32A28FE8D9C}" type="presParOf" srcId="{0AEAFF62-83D6-47CD-9DC0-CC1E0DFABF66}" destId="{3517D776-53C8-4D47-A73F-9BB6550A4AB0}" srcOrd="0" destOrd="0" presId="urn:microsoft.com/office/officeart/2018/2/layout/IconLabelList"/>
    <dgm:cxn modelId="{0E597A7B-4AB2-488A-96F5-18616F6FBDE2}" type="presParOf" srcId="{0AEAFF62-83D6-47CD-9DC0-CC1E0DFABF66}" destId="{9C7E7A30-8A4F-4096-8835-796C7F4DEEB1}" srcOrd="1" destOrd="0" presId="urn:microsoft.com/office/officeart/2018/2/layout/IconLabelList"/>
    <dgm:cxn modelId="{968317AB-E6F3-4701-A2AD-C46236A5E13E}" type="presParOf" srcId="{0AEAFF62-83D6-47CD-9DC0-CC1E0DFABF66}" destId="{5B0186CC-76BD-4C1E-B55B-6BF34D5AE13C}" srcOrd="2" destOrd="0" presId="urn:microsoft.com/office/officeart/2018/2/layout/IconLabelList"/>
    <dgm:cxn modelId="{25F1A940-5D10-4F86-993C-F9149598D35E}" type="presParOf" srcId="{2BF89CBD-3183-461B-B7ED-6353B2643A43}" destId="{60912E45-01AE-4B35-8DC5-E88BF9B496D0}" srcOrd="3" destOrd="0" presId="urn:microsoft.com/office/officeart/2018/2/layout/IconLabelList"/>
    <dgm:cxn modelId="{311C4B0B-C71D-4300-B478-F348467B0CEA}" type="presParOf" srcId="{2BF89CBD-3183-461B-B7ED-6353B2643A43}" destId="{D3AFC593-321B-482B-B38E-A6D3E3DE3C9D}" srcOrd="4" destOrd="0" presId="urn:microsoft.com/office/officeart/2018/2/layout/IconLabelList"/>
    <dgm:cxn modelId="{9A8CE0B2-25CF-4C1C-BD1E-A4AC60FF2EBF}" type="presParOf" srcId="{D3AFC593-321B-482B-B38E-A6D3E3DE3C9D}" destId="{892EDC7A-2D24-497E-844B-9E311DA30EBB}" srcOrd="0" destOrd="0" presId="urn:microsoft.com/office/officeart/2018/2/layout/IconLabelList"/>
    <dgm:cxn modelId="{A9649352-52F5-4803-B7F1-4F5BE915DD23}" type="presParOf" srcId="{D3AFC593-321B-482B-B38E-A6D3E3DE3C9D}" destId="{3B449E59-B3B7-4EBF-BE96-45F350FA1708}" srcOrd="1" destOrd="0" presId="urn:microsoft.com/office/officeart/2018/2/layout/IconLabelList"/>
    <dgm:cxn modelId="{D4019DC4-FC09-44CF-95A9-133DD85821E3}" type="presParOf" srcId="{D3AFC593-321B-482B-B38E-A6D3E3DE3C9D}" destId="{65442799-82EE-4121-900C-D358F281F462}" srcOrd="2" destOrd="0" presId="urn:microsoft.com/office/officeart/2018/2/layout/IconLabelList"/>
    <dgm:cxn modelId="{DD18615C-FBBB-4DEB-B746-D2CC1A183338}" type="presParOf" srcId="{2BF89CBD-3183-461B-B7ED-6353B2643A43}" destId="{18A9D008-A302-4FA9-8B9C-19E4749F2E66}" srcOrd="5" destOrd="0" presId="urn:microsoft.com/office/officeart/2018/2/layout/IconLabelList"/>
    <dgm:cxn modelId="{940A4633-5F5B-4604-A123-BCD9B7DC579B}" type="presParOf" srcId="{2BF89CBD-3183-461B-B7ED-6353B2643A43}" destId="{1F70AA08-6F03-4055-9315-756DE3A20660}" srcOrd="6" destOrd="0" presId="urn:microsoft.com/office/officeart/2018/2/layout/IconLabelList"/>
    <dgm:cxn modelId="{8BA25EEF-EA4F-4141-8A42-D5737360A9C0}" type="presParOf" srcId="{1F70AA08-6F03-4055-9315-756DE3A20660}" destId="{71C0253A-0A5F-454F-9156-441DECC38B8C}" srcOrd="0" destOrd="0" presId="urn:microsoft.com/office/officeart/2018/2/layout/IconLabelList"/>
    <dgm:cxn modelId="{3A7B5C39-DD92-49A8-925A-30F451A62107}" type="presParOf" srcId="{1F70AA08-6F03-4055-9315-756DE3A20660}" destId="{8CF9D806-B9B0-44A8-AD22-15872C79F804}" srcOrd="1" destOrd="0" presId="urn:microsoft.com/office/officeart/2018/2/layout/IconLabelList"/>
    <dgm:cxn modelId="{D5AF38B2-4357-49B6-9B7E-5473994126DD}" type="presParOf" srcId="{1F70AA08-6F03-4055-9315-756DE3A20660}" destId="{22169DFF-0A2D-42EB-80DC-FA1142E673C8}" srcOrd="2" destOrd="0" presId="urn:microsoft.com/office/officeart/2018/2/layout/IconLabelList"/>
    <dgm:cxn modelId="{3E774EE2-D8F2-404E-8DBF-75BC49E4836A}" type="presParOf" srcId="{2BF89CBD-3183-461B-B7ED-6353B2643A43}" destId="{158E2BC1-4A17-4D4B-8856-003DE5F45847}" srcOrd="7" destOrd="0" presId="urn:microsoft.com/office/officeart/2018/2/layout/IconLabelList"/>
    <dgm:cxn modelId="{540392A9-A80F-4C94-87EA-81895476837D}" type="presParOf" srcId="{2BF89CBD-3183-461B-B7ED-6353B2643A43}" destId="{67951285-1237-4A77-AB89-D26851BF33C2}" srcOrd="8" destOrd="0" presId="urn:microsoft.com/office/officeart/2018/2/layout/IconLabelList"/>
    <dgm:cxn modelId="{21BC2405-A813-4FA2-A0C7-15B3A97DA245}" type="presParOf" srcId="{67951285-1237-4A77-AB89-D26851BF33C2}" destId="{F0A4C192-EEDF-4E68-BFB3-46F291FEA27C}" srcOrd="0" destOrd="0" presId="urn:microsoft.com/office/officeart/2018/2/layout/IconLabelList"/>
    <dgm:cxn modelId="{39DA54AA-DA7E-4FAD-B4D8-6ABDA405C2B0}" type="presParOf" srcId="{67951285-1237-4A77-AB89-D26851BF33C2}" destId="{30720ACD-1656-4D97-A653-4AC158E1BFEA}" srcOrd="1" destOrd="0" presId="urn:microsoft.com/office/officeart/2018/2/layout/IconLabelList"/>
    <dgm:cxn modelId="{19BDD3E9-EEEB-4D1F-AC8E-FF06D2CC3AF4}" type="presParOf" srcId="{67951285-1237-4A77-AB89-D26851BF33C2}" destId="{9F0A7B89-2623-4C6C-8989-13781E491737}" srcOrd="2" destOrd="0" presId="urn:microsoft.com/office/officeart/2018/2/layout/IconLabelList"/>
    <dgm:cxn modelId="{74F3F3EA-1CA2-4C2A-815F-106764861BE7}" type="presParOf" srcId="{2BF89CBD-3183-461B-B7ED-6353B2643A43}" destId="{C9CFB405-C861-4C9A-9051-39079991BFAC}" srcOrd="9" destOrd="0" presId="urn:microsoft.com/office/officeart/2018/2/layout/IconLabelList"/>
    <dgm:cxn modelId="{E676DFB5-AB04-4F57-A26C-2B0043FF465D}" type="presParOf" srcId="{2BF89CBD-3183-461B-B7ED-6353B2643A43}" destId="{DAB107CC-802D-4CC9-857F-D545B6E2A3A5}" srcOrd="10" destOrd="0" presId="urn:microsoft.com/office/officeart/2018/2/layout/IconLabelList"/>
    <dgm:cxn modelId="{8D2ADBC1-E188-4219-9F39-C4AB877447F5}" type="presParOf" srcId="{DAB107CC-802D-4CC9-857F-D545B6E2A3A5}" destId="{9A44B4DA-9143-43EF-A1DB-D6335948E67A}" srcOrd="0" destOrd="0" presId="urn:microsoft.com/office/officeart/2018/2/layout/IconLabelList"/>
    <dgm:cxn modelId="{67FF9DF2-B622-42F9-995F-7966A71089B1}" type="presParOf" srcId="{DAB107CC-802D-4CC9-857F-D545B6E2A3A5}" destId="{53FAC75F-48D8-4582-8733-9038DA6321BD}" srcOrd="1" destOrd="0" presId="urn:microsoft.com/office/officeart/2018/2/layout/IconLabelList"/>
    <dgm:cxn modelId="{0DB9193D-89AF-4226-B9FE-87A249FF1D51}" type="presParOf" srcId="{DAB107CC-802D-4CC9-857F-D545B6E2A3A5}" destId="{44581A63-EA96-4703-8A87-DC689FEA3E7A}" srcOrd="2" destOrd="0" presId="urn:microsoft.com/office/officeart/2018/2/layout/IconLabelList"/>
    <dgm:cxn modelId="{6F3C41E7-6AE6-49C7-90D8-B31A142130D1}" type="presParOf" srcId="{2BF89CBD-3183-461B-B7ED-6353B2643A43}" destId="{6CE36FA9-49EF-439D-9253-D802652C4B6A}" srcOrd="11" destOrd="0" presId="urn:microsoft.com/office/officeart/2018/2/layout/IconLabelList"/>
    <dgm:cxn modelId="{7DDE827D-373E-4086-886A-BC6C224B44B7}" type="presParOf" srcId="{2BF89CBD-3183-461B-B7ED-6353B2643A43}" destId="{45D000B1-2296-446D-B06D-C358F17E2D41}" srcOrd="12" destOrd="0" presId="urn:microsoft.com/office/officeart/2018/2/layout/IconLabelList"/>
    <dgm:cxn modelId="{305A20E1-717D-481A-B6E6-CC39F51A9B1E}" type="presParOf" srcId="{45D000B1-2296-446D-B06D-C358F17E2D41}" destId="{5B8A5097-3233-4F54-8077-00CD3C359275}" srcOrd="0" destOrd="0" presId="urn:microsoft.com/office/officeart/2018/2/layout/IconLabelList"/>
    <dgm:cxn modelId="{52D4DB30-6198-48DB-86A5-6D841E6F9375}" type="presParOf" srcId="{45D000B1-2296-446D-B06D-C358F17E2D41}" destId="{A62D85A5-176B-4809-BCAC-68577911558D}" srcOrd="1" destOrd="0" presId="urn:microsoft.com/office/officeart/2018/2/layout/IconLabelList"/>
    <dgm:cxn modelId="{BD381032-6318-4B03-954F-E6CCD42D8F29}" type="presParOf" srcId="{45D000B1-2296-446D-B06D-C358F17E2D41}" destId="{A60B9A32-CB1A-48C8-B7BB-4D0B99598B3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BE4D8B-EB18-406D-B0FB-FA16E1453012}"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1BAF6B35-1197-452B-8F6A-CF81F9414E93}">
      <dgm:prSet/>
      <dgm:spPr/>
      <dgm:t>
        <a:bodyPr/>
        <a:lstStyle/>
        <a:p>
          <a:pPr algn="l"/>
          <a:r>
            <a:rPr lang="en-US" dirty="0"/>
            <a:t>Testing: software testing is defined as an activity to check whether the actual results match the expected results and to ensure that the software system is Defect free.</a:t>
          </a:r>
        </a:p>
      </dgm:t>
    </dgm:pt>
    <dgm:pt modelId="{33D45446-23BE-472F-B148-91B80391ED95}" type="parTrans" cxnId="{AA676335-3525-4F44-BE1C-9DACA642F78A}">
      <dgm:prSet/>
      <dgm:spPr/>
      <dgm:t>
        <a:bodyPr/>
        <a:lstStyle/>
        <a:p>
          <a:endParaRPr lang="en-US"/>
        </a:p>
      </dgm:t>
    </dgm:pt>
    <dgm:pt modelId="{68A17373-25DE-4DF7-A55E-69A776702C32}" type="sibTrans" cxnId="{AA676335-3525-4F44-BE1C-9DACA642F78A}">
      <dgm:prSet/>
      <dgm:spPr/>
      <dgm:t>
        <a:bodyPr/>
        <a:lstStyle/>
        <a:p>
          <a:endParaRPr lang="en-US"/>
        </a:p>
      </dgm:t>
    </dgm:pt>
    <dgm:pt modelId="{2B73DB49-E3F0-48A7-B6C1-58331A0ECE8B}">
      <dgm:prSet/>
      <dgm:spPr/>
      <dgm:t>
        <a:bodyPr/>
        <a:lstStyle/>
        <a:p>
          <a:pPr algn="l"/>
          <a:r>
            <a:rPr lang="en-US" dirty="0"/>
            <a:t>Testing is about providing a quality product to the customer</a:t>
          </a:r>
          <a:br>
            <a:rPr lang="en-US" dirty="0"/>
          </a:br>
          <a:r>
            <a:rPr lang="en-US" dirty="0"/>
            <a:t>Quality in terms of usage</a:t>
          </a:r>
          <a:br>
            <a:rPr lang="en-US" dirty="0"/>
          </a:br>
          <a:r>
            <a:rPr lang="en-US" dirty="0"/>
            <a:t>Quality in terms of look and feel</a:t>
          </a:r>
          <a:br>
            <a:rPr lang="en-US" dirty="0"/>
          </a:br>
          <a:r>
            <a:rPr lang="en-US" dirty="0"/>
            <a:t>Quality in terms of data integrity</a:t>
          </a:r>
          <a:br>
            <a:rPr lang="en-US" dirty="0"/>
          </a:br>
          <a:r>
            <a:rPr lang="en-US" dirty="0"/>
            <a:t>Quality in terms of security</a:t>
          </a:r>
        </a:p>
      </dgm:t>
    </dgm:pt>
    <dgm:pt modelId="{A01435F5-E2DE-4364-85BF-15DFFFE10ACE}" type="parTrans" cxnId="{E483D9EC-31C6-40DC-A419-D46B992E623E}">
      <dgm:prSet/>
      <dgm:spPr/>
      <dgm:t>
        <a:bodyPr/>
        <a:lstStyle/>
        <a:p>
          <a:endParaRPr lang="en-US"/>
        </a:p>
      </dgm:t>
    </dgm:pt>
    <dgm:pt modelId="{A2DCA8A0-1082-4B68-A799-8E020F7D6083}" type="sibTrans" cxnId="{E483D9EC-31C6-40DC-A419-D46B992E623E}">
      <dgm:prSet/>
      <dgm:spPr/>
      <dgm:t>
        <a:bodyPr/>
        <a:lstStyle/>
        <a:p>
          <a:endParaRPr lang="en-US"/>
        </a:p>
      </dgm:t>
    </dgm:pt>
    <dgm:pt modelId="{E0CE9641-24D6-42D6-B55C-57E648AE5AFC}" type="pres">
      <dgm:prSet presAssocID="{6EBE4D8B-EB18-406D-B0FB-FA16E1453012}" presName="hierChild1" presStyleCnt="0">
        <dgm:presLayoutVars>
          <dgm:chPref val="1"/>
          <dgm:dir/>
          <dgm:animOne val="branch"/>
          <dgm:animLvl val="lvl"/>
          <dgm:resizeHandles/>
        </dgm:presLayoutVars>
      </dgm:prSet>
      <dgm:spPr/>
    </dgm:pt>
    <dgm:pt modelId="{A58AFC16-E924-4605-9F74-AC1CB7128FA4}" type="pres">
      <dgm:prSet presAssocID="{1BAF6B35-1197-452B-8F6A-CF81F9414E93}" presName="hierRoot1" presStyleCnt="0"/>
      <dgm:spPr/>
    </dgm:pt>
    <dgm:pt modelId="{7BB306FD-F8B9-4703-9DC8-F281BFB4027D}" type="pres">
      <dgm:prSet presAssocID="{1BAF6B35-1197-452B-8F6A-CF81F9414E93}" presName="composite" presStyleCnt="0"/>
      <dgm:spPr/>
    </dgm:pt>
    <dgm:pt modelId="{2D828899-0ED5-4261-8885-6FC977E1F290}" type="pres">
      <dgm:prSet presAssocID="{1BAF6B35-1197-452B-8F6A-CF81F9414E93}" presName="background" presStyleLbl="node0" presStyleIdx="0" presStyleCnt="2"/>
      <dgm:spPr/>
    </dgm:pt>
    <dgm:pt modelId="{A544F270-969A-49CC-83C5-113D35AF2D13}" type="pres">
      <dgm:prSet presAssocID="{1BAF6B35-1197-452B-8F6A-CF81F9414E93}" presName="text" presStyleLbl="fgAcc0" presStyleIdx="0" presStyleCnt="2">
        <dgm:presLayoutVars>
          <dgm:chPref val="3"/>
        </dgm:presLayoutVars>
      </dgm:prSet>
      <dgm:spPr/>
    </dgm:pt>
    <dgm:pt modelId="{B82AD768-7A26-4668-926A-3C2F284CE8D6}" type="pres">
      <dgm:prSet presAssocID="{1BAF6B35-1197-452B-8F6A-CF81F9414E93}" presName="hierChild2" presStyleCnt="0"/>
      <dgm:spPr/>
    </dgm:pt>
    <dgm:pt modelId="{9837A4A8-8FFF-4927-8701-1CDA3CC6381A}" type="pres">
      <dgm:prSet presAssocID="{2B73DB49-E3F0-48A7-B6C1-58331A0ECE8B}" presName="hierRoot1" presStyleCnt="0"/>
      <dgm:spPr/>
    </dgm:pt>
    <dgm:pt modelId="{F107D35D-3BD3-4BCD-A14E-9F1575B7FB29}" type="pres">
      <dgm:prSet presAssocID="{2B73DB49-E3F0-48A7-B6C1-58331A0ECE8B}" presName="composite" presStyleCnt="0"/>
      <dgm:spPr/>
    </dgm:pt>
    <dgm:pt modelId="{19EF0BB3-1EC7-43DE-A8F5-FC828EBEEF4A}" type="pres">
      <dgm:prSet presAssocID="{2B73DB49-E3F0-48A7-B6C1-58331A0ECE8B}" presName="background" presStyleLbl="node0" presStyleIdx="1" presStyleCnt="2"/>
      <dgm:spPr/>
    </dgm:pt>
    <dgm:pt modelId="{8384A8E4-2730-4411-B3B5-B34F0E740717}" type="pres">
      <dgm:prSet presAssocID="{2B73DB49-E3F0-48A7-B6C1-58331A0ECE8B}" presName="text" presStyleLbl="fgAcc0" presStyleIdx="1" presStyleCnt="2">
        <dgm:presLayoutVars>
          <dgm:chPref val="3"/>
        </dgm:presLayoutVars>
      </dgm:prSet>
      <dgm:spPr/>
    </dgm:pt>
    <dgm:pt modelId="{1CA7F042-3FD3-4D53-9E13-FBA4E3D46757}" type="pres">
      <dgm:prSet presAssocID="{2B73DB49-E3F0-48A7-B6C1-58331A0ECE8B}" presName="hierChild2" presStyleCnt="0"/>
      <dgm:spPr/>
    </dgm:pt>
  </dgm:ptLst>
  <dgm:cxnLst>
    <dgm:cxn modelId="{9C129C2A-2728-4395-BA93-83DEC379F510}" type="presOf" srcId="{6EBE4D8B-EB18-406D-B0FB-FA16E1453012}" destId="{E0CE9641-24D6-42D6-B55C-57E648AE5AFC}" srcOrd="0" destOrd="0" presId="urn:microsoft.com/office/officeart/2005/8/layout/hierarchy1"/>
    <dgm:cxn modelId="{AA676335-3525-4F44-BE1C-9DACA642F78A}" srcId="{6EBE4D8B-EB18-406D-B0FB-FA16E1453012}" destId="{1BAF6B35-1197-452B-8F6A-CF81F9414E93}" srcOrd="0" destOrd="0" parTransId="{33D45446-23BE-472F-B148-91B80391ED95}" sibTransId="{68A17373-25DE-4DF7-A55E-69A776702C32}"/>
    <dgm:cxn modelId="{E6A85F38-E0A0-4F49-8E4C-42935CA64829}" type="presOf" srcId="{1BAF6B35-1197-452B-8F6A-CF81F9414E93}" destId="{A544F270-969A-49CC-83C5-113D35AF2D13}" srcOrd="0" destOrd="0" presId="urn:microsoft.com/office/officeart/2005/8/layout/hierarchy1"/>
    <dgm:cxn modelId="{A892363A-3C26-4C14-86CC-CCF1818B689E}" type="presOf" srcId="{2B73DB49-E3F0-48A7-B6C1-58331A0ECE8B}" destId="{8384A8E4-2730-4411-B3B5-B34F0E740717}" srcOrd="0" destOrd="0" presId="urn:microsoft.com/office/officeart/2005/8/layout/hierarchy1"/>
    <dgm:cxn modelId="{E483D9EC-31C6-40DC-A419-D46B992E623E}" srcId="{6EBE4D8B-EB18-406D-B0FB-FA16E1453012}" destId="{2B73DB49-E3F0-48A7-B6C1-58331A0ECE8B}" srcOrd="1" destOrd="0" parTransId="{A01435F5-E2DE-4364-85BF-15DFFFE10ACE}" sibTransId="{A2DCA8A0-1082-4B68-A799-8E020F7D6083}"/>
    <dgm:cxn modelId="{D75D15E8-35CF-4CE4-8EBE-C2AB6590DC75}" type="presParOf" srcId="{E0CE9641-24D6-42D6-B55C-57E648AE5AFC}" destId="{A58AFC16-E924-4605-9F74-AC1CB7128FA4}" srcOrd="0" destOrd="0" presId="urn:microsoft.com/office/officeart/2005/8/layout/hierarchy1"/>
    <dgm:cxn modelId="{F29F0E7B-1F89-4211-8CBD-1F7F89282266}" type="presParOf" srcId="{A58AFC16-E924-4605-9F74-AC1CB7128FA4}" destId="{7BB306FD-F8B9-4703-9DC8-F281BFB4027D}" srcOrd="0" destOrd="0" presId="urn:microsoft.com/office/officeart/2005/8/layout/hierarchy1"/>
    <dgm:cxn modelId="{CAC0AF4A-BBFE-4924-AC85-D908CC7ADB72}" type="presParOf" srcId="{7BB306FD-F8B9-4703-9DC8-F281BFB4027D}" destId="{2D828899-0ED5-4261-8885-6FC977E1F290}" srcOrd="0" destOrd="0" presId="urn:microsoft.com/office/officeart/2005/8/layout/hierarchy1"/>
    <dgm:cxn modelId="{E36D17C3-5A00-4D5F-910D-E662080FB1EC}" type="presParOf" srcId="{7BB306FD-F8B9-4703-9DC8-F281BFB4027D}" destId="{A544F270-969A-49CC-83C5-113D35AF2D13}" srcOrd="1" destOrd="0" presId="urn:microsoft.com/office/officeart/2005/8/layout/hierarchy1"/>
    <dgm:cxn modelId="{871417A8-FB22-434A-B4B5-8CB4D0ABD6AB}" type="presParOf" srcId="{A58AFC16-E924-4605-9F74-AC1CB7128FA4}" destId="{B82AD768-7A26-4668-926A-3C2F284CE8D6}" srcOrd="1" destOrd="0" presId="urn:microsoft.com/office/officeart/2005/8/layout/hierarchy1"/>
    <dgm:cxn modelId="{CD642FBC-5554-44B1-B6D3-B6453F4E9054}" type="presParOf" srcId="{E0CE9641-24D6-42D6-B55C-57E648AE5AFC}" destId="{9837A4A8-8FFF-4927-8701-1CDA3CC6381A}" srcOrd="1" destOrd="0" presId="urn:microsoft.com/office/officeart/2005/8/layout/hierarchy1"/>
    <dgm:cxn modelId="{00379C71-C193-4163-A331-A469BE04CE5A}" type="presParOf" srcId="{9837A4A8-8FFF-4927-8701-1CDA3CC6381A}" destId="{F107D35D-3BD3-4BCD-A14E-9F1575B7FB29}" srcOrd="0" destOrd="0" presId="urn:microsoft.com/office/officeart/2005/8/layout/hierarchy1"/>
    <dgm:cxn modelId="{320B089D-FF7B-4775-B4F9-2928F60F46A7}" type="presParOf" srcId="{F107D35D-3BD3-4BCD-A14E-9F1575B7FB29}" destId="{19EF0BB3-1EC7-43DE-A8F5-FC828EBEEF4A}" srcOrd="0" destOrd="0" presId="urn:microsoft.com/office/officeart/2005/8/layout/hierarchy1"/>
    <dgm:cxn modelId="{DCD53D93-725C-4F88-8010-E5121A7E6A76}" type="presParOf" srcId="{F107D35D-3BD3-4BCD-A14E-9F1575B7FB29}" destId="{8384A8E4-2730-4411-B3B5-B34F0E740717}" srcOrd="1" destOrd="0" presId="urn:microsoft.com/office/officeart/2005/8/layout/hierarchy1"/>
    <dgm:cxn modelId="{8AB4D2C9-F42C-4BAA-AA95-C8DBD335C654}" type="presParOf" srcId="{9837A4A8-8FFF-4927-8701-1CDA3CC6381A}" destId="{1CA7F042-3FD3-4D53-9E13-FBA4E3D4675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AF569B-918C-415B-A065-898EFD772FB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729E606-30AC-422D-B450-68ABD73C39E1}">
      <dgm:prSet/>
      <dgm:spPr/>
      <dgm:t>
        <a:bodyPr/>
        <a:lstStyle/>
        <a:p>
          <a:r>
            <a:rPr lang="en-US"/>
            <a:t>Definition: Quality software is reasonably bug or defect free, delivered on time and within budget, meets requirements and/or expectations, and is maintainable.</a:t>
          </a:r>
        </a:p>
      </dgm:t>
    </dgm:pt>
    <dgm:pt modelId="{BCF55AB3-FCEE-4E29-BE67-8C3497DE6E29}" type="parTrans" cxnId="{757BA9A6-BB28-4F14-8E6D-407F9B85ED6C}">
      <dgm:prSet/>
      <dgm:spPr/>
      <dgm:t>
        <a:bodyPr/>
        <a:lstStyle/>
        <a:p>
          <a:endParaRPr lang="en-US"/>
        </a:p>
      </dgm:t>
    </dgm:pt>
    <dgm:pt modelId="{EA860943-F196-4CCB-AC7F-D395944989C5}" type="sibTrans" cxnId="{757BA9A6-BB28-4F14-8E6D-407F9B85ED6C}">
      <dgm:prSet/>
      <dgm:spPr/>
      <dgm:t>
        <a:bodyPr/>
        <a:lstStyle/>
        <a:p>
          <a:endParaRPr lang="en-US"/>
        </a:p>
      </dgm:t>
    </dgm:pt>
    <dgm:pt modelId="{CD0A3312-333C-4F11-B91E-69B29C2412FF}">
      <dgm:prSet/>
      <dgm:spPr/>
      <dgm:t>
        <a:bodyPr/>
        <a:lstStyle/>
        <a:p>
          <a:r>
            <a:rPr lang="en-US"/>
            <a:t>Key aspects of quality for the customer include:</a:t>
          </a:r>
        </a:p>
      </dgm:t>
    </dgm:pt>
    <dgm:pt modelId="{FF7F10EC-6401-4B36-AC39-ED9E54468783}" type="parTrans" cxnId="{7C307735-B150-4BE7-8870-73A641C8DC98}">
      <dgm:prSet/>
      <dgm:spPr/>
      <dgm:t>
        <a:bodyPr/>
        <a:lstStyle/>
        <a:p>
          <a:endParaRPr lang="en-US"/>
        </a:p>
      </dgm:t>
    </dgm:pt>
    <dgm:pt modelId="{E3A7A665-6B37-41F0-AFB8-F8753447CE1C}" type="sibTrans" cxnId="{7C307735-B150-4BE7-8870-73A641C8DC98}">
      <dgm:prSet/>
      <dgm:spPr/>
      <dgm:t>
        <a:bodyPr/>
        <a:lstStyle/>
        <a:p>
          <a:endParaRPr lang="en-US"/>
        </a:p>
      </dgm:t>
    </dgm:pt>
    <dgm:pt modelId="{3A4BD3D7-3A12-4DC3-821E-FA380CC81539}">
      <dgm:prSet/>
      <dgm:spPr/>
      <dgm:t>
        <a:bodyPr/>
        <a:lstStyle/>
        <a:p>
          <a:r>
            <a:rPr lang="en-US"/>
            <a:t>Good design – looks and style</a:t>
          </a:r>
        </a:p>
      </dgm:t>
    </dgm:pt>
    <dgm:pt modelId="{EFDD28F1-D1A3-4D0D-BEF5-E094EA18210B}" type="parTrans" cxnId="{24627F2F-DD09-418F-B5A0-64756C5732AD}">
      <dgm:prSet/>
      <dgm:spPr/>
      <dgm:t>
        <a:bodyPr/>
        <a:lstStyle/>
        <a:p>
          <a:endParaRPr lang="en-US"/>
        </a:p>
      </dgm:t>
    </dgm:pt>
    <dgm:pt modelId="{E907A7B0-2136-4875-87B9-811C93B3333E}" type="sibTrans" cxnId="{24627F2F-DD09-418F-B5A0-64756C5732AD}">
      <dgm:prSet/>
      <dgm:spPr/>
      <dgm:t>
        <a:bodyPr/>
        <a:lstStyle/>
        <a:p>
          <a:endParaRPr lang="en-US"/>
        </a:p>
      </dgm:t>
    </dgm:pt>
    <dgm:pt modelId="{11299D59-E31D-4451-AFAD-5BC4AEAA08AF}">
      <dgm:prSet/>
      <dgm:spPr/>
      <dgm:t>
        <a:bodyPr/>
        <a:lstStyle/>
        <a:p>
          <a:r>
            <a:rPr lang="en-US"/>
            <a:t>Good functionality – it does the job well</a:t>
          </a:r>
        </a:p>
      </dgm:t>
    </dgm:pt>
    <dgm:pt modelId="{150BADD8-E495-4F9A-BFC2-2E1EA93F0D03}" type="parTrans" cxnId="{EB273E68-EB43-4E92-9605-E250505E9236}">
      <dgm:prSet/>
      <dgm:spPr/>
      <dgm:t>
        <a:bodyPr/>
        <a:lstStyle/>
        <a:p>
          <a:endParaRPr lang="en-US"/>
        </a:p>
      </dgm:t>
    </dgm:pt>
    <dgm:pt modelId="{CE69D034-7DF2-4643-82AC-3AAFA96BD05C}" type="sibTrans" cxnId="{EB273E68-EB43-4E92-9605-E250505E9236}">
      <dgm:prSet/>
      <dgm:spPr/>
      <dgm:t>
        <a:bodyPr/>
        <a:lstStyle/>
        <a:p>
          <a:endParaRPr lang="en-US"/>
        </a:p>
      </dgm:t>
    </dgm:pt>
    <dgm:pt modelId="{17E92A0F-2329-44E7-812D-C923C7BFAFC2}">
      <dgm:prSet/>
      <dgm:spPr/>
      <dgm:t>
        <a:bodyPr/>
        <a:lstStyle/>
        <a:p>
          <a:r>
            <a:rPr lang="en-US"/>
            <a:t>Reliable – acceptable level of breakdowns or failure</a:t>
          </a:r>
        </a:p>
      </dgm:t>
    </dgm:pt>
    <dgm:pt modelId="{D7C87E9F-7598-4BBE-959E-59B4159AB704}" type="parTrans" cxnId="{EB1CE393-B182-4104-A3AF-D5F447708B04}">
      <dgm:prSet/>
      <dgm:spPr/>
      <dgm:t>
        <a:bodyPr/>
        <a:lstStyle/>
        <a:p>
          <a:endParaRPr lang="en-US"/>
        </a:p>
      </dgm:t>
    </dgm:pt>
    <dgm:pt modelId="{5AC3DA97-2A32-4732-B645-5743710D160E}" type="sibTrans" cxnId="{EB1CE393-B182-4104-A3AF-D5F447708B04}">
      <dgm:prSet/>
      <dgm:spPr/>
      <dgm:t>
        <a:bodyPr/>
        <a:lstStyle/>
        <a:p>
          <a:endParaRPr lang="en-US"/>
        </a:p>
      </dgm:t>
    </dgm:pt>
    <dgm:pt modelId="{4E63754D-8EFD-4336-B4F6-513AE6F4D2AD}">
      <dgm:prSet/>
      <dgm:spPr/>
      <dgm:t>
        <a:bodyPr/>
        <a:lstStyle/>
        <a:p>
          <a:r>
            <a:rPr lang="en-US"/>
            <a:t>Consistency</a:t>
          </a:r>
        </a:p>
      </dgm:t>
    </dgm:pt>
    <dgm:pt modelId="{1ADDE3E5-E805-4A01-9CA7-5A3F2D2BF6C7}" type="parTrans" cxnId="{D20B5240-53F7-4C93-91C7-FBFD9F805ECB}">
      <dgm:prSet/>
      <dgm:spPr/>
      <dgm:t>
        <a:bodyPr/>
        <a:lstStyle/>
        <a:p>
          <a:endParaRPr lang="en-US"/>
        </a:p>
      </dgm:t>
    </dgm:pt>
    <dgm:pt modelId="{4D2487D3-267E-4502-9D25-47B37B86F995}" type="sibTrans" cxnId="{D20B5240-53F7-4C93-91C7-FBFD9F805ECB}">
      <dgm:prSet/>
      <dgm:spPr/>
      <dgm:t>
        <a:bodyPr/>
        <a:lstStyle/>
        <a:p>
          <a:endParaRPr lang="en-US"/>
        </a:p>
      </dgm:t>
    </dgm:pt>
    <dgm:pt modelId="{5F7A98FA-C662-4EF6-AB5E-83AAB206A49D}">
      <dgm:prSet/>
      <dgm:spPr/>
      <dgm:t>
        <a:bodyPr/>
        <a:lstStyle/>
        <a:p>
          <a:r>
            <a:rPr lang="en-US"/>
            <a:t>Durable – lasts for long time</a:t>
          </a:r>
        </a:p>
      </dgm:t>
    </dgm:pt>
    <dgm:pt modelId="{8045DB0E-BCB9-4365-971A-656D8678BB53}" type="parTrans" cxnId="{6D908B3B-7585-47FC-9F7B-4ADBC5236E72}">
      <dgm:prSet/>
      <dgm:spPr/>
      <dgm:t>
        <a:bodyPr/>
        <a:lstStyle/>
        <a:p>
          <a:endParaRPr lang="en-US"/>
        </a:p>
      </dgm:t>
    </dgm:pt>
    <dgm:pt modelId="{54BFCD2C-1C73-45A3-976D-DF99BBAF133F}" type="sibTrans" cxnId="{6D908B3B-7585-47FC-9F7B-4ADBC5236E72}">
      <dgm:prSet/>
      <dgm:spPr/>
      <dgm:t>
        <a:bodyPr/>
        <a:lstStyle/>
        <a:p>
          <a:endParaRPr lang="en-US"/>
        </a:p>
      </dgm:t>
    </dgm:pt>
    <dgm:pt modelId="{4F709D1B-D627-4785-A31C-F58C195979AB}">
      <dgm:prSet/>
      <dgm:spPr/>
      <dgm:t>
        <a:bodyPr/>
        <a:lstStyle/>
        <a:p>
          <a:r>
            <a:rPr lang="en-US"/>
            <a:t>Good after sales service</a:t>
          </a:r>
        </a:p>
      </dgm:t>
    </dgm:pt>
    <dgm:pt modelId="{93EBDF74-CDC3-4BE9-BB41-92F67D8902F3}" type="parTrans" cxnId="{7C82B568-08DF-4819-AC50-BB304C063210}">
      <dgm:prSet/>
      <dgm:spPr/>
      <dgm:t>
        <a:bodyPr/>
        <a:lstStyle/>
        <a:p>
          <a:endParaRPr lang="en-US"/>
        </a:p>
      </dgm:t>
    </dgm:pt>
    <dgm:pt modelId="{F056DEF5-E96C-4093-9914-051C080CA5CC}" type="sibTrans" cxnId="{7C82B568-08DF-4819-AC50-BB304C063210}">
      <dgm:prSet/>
      <dgm:spPr/>
      <dgm:t>
        <a:bodyPr/>
        <a:lstStyle/>
        <a:p>
          <a:endParaRPr lang="en-US"/>
        </a:p>
      </dgm:t>
    </dgm:pt>
    <dgm:pt modelId="{E40CD8C7-4F0E-4BB4-89DF-7670FF48763E}">
      <dgm:prSet/>
      <dgm:spPr/>
      <dgm:t>
        <a:bodyPr/>
        <a:lstStyle/>
        <a:p>
          <a:r>
            <a:rPr lang="en-US"/>
            <a:t>Value for money</a:t>
          </a:r>
        </a:p>
      </dgm:t>
    </dgm:pt>
    <dgm:pt modelId="{18A63B4F-4375-4340-A140-5F6738303C68}" type="parTrans" cxnId="{8AF13F78-BA18-4EE0-8C5B-8943E1C82A06}">
      <dgm:prSet/>
      <dgm:spPr/>
      <dgm:t>
        <a:bodyPr/>
        <a:lstStyle/>
        <a:p>
          <a:endParaRPr lang="en-US"/>
        </a:p>
      </dgm:t>
    </dgm:pt>
    <dgm:pt modelId="{F7E92753-5804-4243-AEDF-6BE73E3F3AC9}" type="sibTrans" cxnId="{8AF13F78-BA18-4EE0-8C5B-8943E1C82A06}">
      <dgm:prSet/>
      <dgm:spPr/>
      <dgm:t>
        <a:bodyPr/>
        <a:lstStyle/>
        <a:p>
          <a:endParaRPr lang="en-US"/>
        </a:p>
      </dgm:t>
    </dgm:pt>
    <dgm:pt modelId="{17470220-31CD-4673-ADA3-1F37FCE10981}" type="pres">
      <dgm:prSet presAssocID="{71AF569B-918C-415B-A065-898EFD772FB5}" presName="linear" presStyleCnt="0">
        <dgm:presLayoutVars>
          <dgm:animLvl val="lvl"/>
          <dgm:resizeHandles val="exact"/>
        </dgm:presLayoutVars>
      </dgm:prSet>
      <dgm:spPr/>
    </dgm:pt>
    <dgm:pt modelId="{1BCA0903-AB47-4BF3-829A-8573A665DA19}" type="pres">
      <dgm:prSet presAssocID="{4729E606-30AC-422D-B450-68ABD73C39E1}" presName="parentText" presStyleLbl="node1" presStyleIdx="0" presStyleCnt="2">
        <dgm:presLayoutVars>
          <dgm:chMax val="0"/>
          <dgm:bulletEnabled val="1"/>
        </dgm:presLayoutVars>
      </dgm:prSet>
      <dgm:spPr/>
    </dgm:pt>
    <dgm:pt modelId="{FCA5D66D-8E4C-4B17-BFE7-FC4BC4B9F2FC}" type="pres">
      <dgm:prSet presAssocID="{EA860943-F196-4CCB-AC7F-D395944989C5}" presName="spacer" presStyleCnt="0"/>
      <dgm:spPr/>
    </dgm:pt>
    <dgm:pt modelId="{71F2B13C-B02E-4FE5-9418-3051DCD8AA7D}" type="pres">
      <dgm:prSet presAssocID="{CD0A3312-333C-4F11-B91E-69B29C2412FF}" presName="parentText" presStyleLbl="node1" presStyleIdx="1" presStyleCnt="2">
        <dgm:presLayoutVars>
          <dgm:chMax val="0"/>
          <dgm:bulletEnabled val="1"/>
        </dgm:presLayoutVars>
      </dgm:prSet>
      <dgm:spPr/>
    </dgm:pt>
    <dgm:pt modelId="{2F4BC10E-C61F-435B-ACFE-9A87217A9E83}" type="pres">
      <dgm:prSet presAssocID="{CD0A3312-333C-4F11-B91E-69B29C2412FF}" presName="childText" presStyleLbl="revTx" presStyleIdx="0" presStyleCnt="1">
        <dgm:presLayoutVars>
          <dgm:bulletEnabled val="1"/>
        </dgm:presLayoutVars>
      </dgm:prSet>
      <dgm:spPr/>
    </dgm:pt>
  </dgm:ptLst>
  <dgm:cxnLst>
    <dgm:cxn modelId="{F2575421-B1C9-44E0-B386-E6F76EB2C27F}" type="presOf" srcId="{4E63754D-8EFD-4336-B4F6-513AE6F4D2AD}" destId="{2F4BC10E-C61F-435B-ACFE-9A87217A9E83}" srcOrd="0" destOrd="3" presId="urn:microsoft.com/office/officeart/2005/8/layout/vList2"/>
    <dgm:cxn modelId="{24627F2F-DD09-418F-B5A0-64756C5732AD}" srcId="{CD0A3312-333C-4F11-B91E-69B29C2412FF}" destId="{3A4BD3D7-3A12-4DC3-821E-FA380CC81539}" srcOrd="0" destOrd="0" parTransId="{EFDD28F1-D1A3-4D0D-BEF5-E094EA18210B}" sibTransId="{E907A7B0-2136-4875-87B9-811C93B3333E}"/>
    <dgm:cxn modelId="{7C307735-B150-4BE7-8870-73A641C8DC98}" srcId="{71AF569B-918C-415B-A065-898EFD772FB5}" destId="{CD0A3312-333C-4F11-B91E-69B29C2412FF}" srcOrd="1" destOrd="0" parTransId="{FF7F10EC-6401-4B36-AC39-ED9E54468783}" sibTransId="{E3A7A665-6B37-41F0-AFB8-F8753447CE1C}"/>
    <dgm:cxn modelId="{05FF0E37-9DD4-4E20-AE01-0FDE6746C9B3}" type="presOf" srcId="{71AF569B-918C-415B-A065-898EFD772FB5}" destId="{17470220-31CD-4673-ADA3-1F37FCE10981}" srcOrd="0" destOrd="0" presId="urn:microsoft.com/office/officeart/2005/8/layout/vList2"/>
    <dgm:cxn modelId="{6D908B3B-7585-47FC-9F7B-4ADBC5236E72}" srcId="{CD0A3312-333C-4F11-B91E-69B29C2412FF}" destId="{5F7A98FA-C662-4EF6-AB5E-83AAB206A49D}" srcOrd="4" destOrd="0" parTransId="{8045DB0E-BCB9-4365-971A-656D8678BB53}" sibTransId="{54BFCD2C-1C73-45A3-976D-DF99BBAF133F}"/>
    <dgm:cxn modelId="{D20B5240-53F7-4C93-91C7-FBFD9F805ECB}" srcId="{CD0A3312-333C-4F11-B91E-69B29C2412FF}" destId="{4E63754D-8EFD-4336-B4F6-513AE6F4D2AD}" srcOrd="3" destOrd="0" parTransId="{1ADDE3E5-E805-4A01-9CA7-5A3F2D2BF6C7}" sibTransId="{4D2487D3-267E-4502-9D25-47B37B86F995}"/>
    <dgm:cxn modelId="{5CCB7560-04D2-4F47-8DDF-A0B203493247}" type="presOf" srcId="{CD0A3312-333C-4F11-B91E-69B29C2412FF}" destId="{71F2B13C-B02E-4FE5-9418-3051DCD8AA7D}" srcOrd="0" destOrd="0" presId="urn:microsoft.com/office/officeart/2005/8/layout/vList2"/>
    <dgm:cxn modelId="{F0049367-8CF1-4FF9-BF77-148BD824002C}" type="presOf" srcId="{5F7A98FA-C662-4EF6-AB5E-83AAB206A49D}" destId="{2F4BC10E-C61F-435B-ACFE-9A87217A9E83}" srcOrd="0" destOrd="4" presId="urn:microsoft.com/office/officeart/2005/8/layout/vList2"/>
    <dgm:cxn modelId="{EB273E68-EB43-4E92-9605-E250505E9236}" srcId="{CD0A3312-333C-4F11-B91E-69B29C2412FF}" destId="{11299D59-E31D-4451-AFAD-5BC4AEAA08AF}" srcOrd="1" destOrd="0" parTransId="{150BADD8-E495-4F9A-BFC2-2E1EA93F0D03}" sibTransId="{CE69D034-7DF2-4643-82AC-3AAFA96BD05C}"/>
    <dgm:cxn modelId="{7C82B568-08DF-4819-AC50-BB304C063210}" srcId="{CD0A3312-333C-4F11-B91E-69B29C2412FF}" destId="{4F709D1B-D627-4785-A31C-F58C195979AB}" srcOrd="5" destOrd="0" parTransId="{93EBDF74-CDC3-4BE9-BB41-92F67D8902F3}" sibTransId="{F056DEF5-E96C-4093-9914-051C080CA5CC}"/>
    <dgm:cxn modelId="{CB7BFA4F-1FD3-4D73-87A4-5DA550FF3F36}" type="presOf" srcId="{4729E606-30AC-422D-B450-68ABD73C39E1}" destId="{1BCA0903-AB47-4BF3-829A-8573A665DA19}" srcOrd="0" destOrd="0" presId="urn:microsoft.com/office/officeart/2005/8/layout/vList2"/>
    <dgm:cxn modelId="{8AF13F78-BA18-4EE0-8C5B-8943E1C82A06}" srcId="{CD0A3312-333C-4F11-B91E-69B29C2412FF}" destId="{E40CD8C7-4F0E-4BB4-89DF-7670FF48763E}" srcOrd="6" destOrd="0" parTransId="{18A63B4F-4375-4340-A140-5F6738303C68}" sibTransId="{F7E92753-5804-4243-AEDF-6BE73E3F3AC9}"/>
    <dgm:cxn modelId="{A77D3E7E-298B-4FB7-BC93-499484D8CA5C}" type="presOf" srcId="{17E92A0F-2329-44E7-812D-C923C7BFAFC2}" destId="{2F4BC10E-C61F-435B-ACFE-9A87217A9E83}" srcOrd="0" destOrd="2" presId="urn:microsoft.com/office/officeart/2005/8/layout/vList2"/>
    <dgm:cxn modelId="{BCDFEE90-E9DC-4D1E-BAE0-385F2BCD3C03}" type="presOf" srcId="{4F709D1B-D627-4785-A31C-F58C195979AB}" destId="{2F4BC10E-C61F-435B-ACFE-9A87217A9E83}" srcOrd="0" destOrd="5" presId="urn:microsoft.com/office/officeart/2005/8/layout/vList2"/>
    <dgm:cxn modelId="{EB1CE393-B182-4104-A3AF-D5F447708B04}" srcId="{CD0A3312-333C-4F11-B91E-69B29C2412FF}" destId="{17E92A0F-2329-44E7-812D-C923C7BFAFC2}" srcOrd="2" destOrd="0" parTransId="{D7C87E9F-7598-4BBE-959E-59B4159AB704}" sibTransId="{5AC3DA97-2A32-4732-B645-5743710D160E}"/>
    <dgm:cxn modelId="{757BA9A6-BB28-4F14-8E6D-407F9B85ED6C}" srcId="{71AF569B-918C-415B-A065-898EFD772FB5}" destId="{4729E606-30AC-422D-B450-68ABD73C39E1}" srcOrd="0" destOrd="0" parTransId="{BCF55AB3-FCEE-4E29-BE67-8C3497DE6E29}" sibTransId="{EA860943-F196-4CCB-AC7F-D395944989C5}"/>
    <dgm:cxn modelId="{5EDABEBC-8D10-4C7B-9C70-827B3F84327C}" type="presOf" srcId="{E40CD8C7-4F0E-4BB4-89DF-7670FF48763E}" destId="{2F4BC10E-C61F-435B-ACFE-9A87217A9E83}" srcOrd="0" destOrd="6" presId="urn:microsoft.com/office/officeart/2005/8/layout/vList2"/>
    <dgm:cxn modelId="{2A21E9BC-150B-428E-8F17-21CEAF80DE2F}" type="presOf" srcId="{3A4BD3D7-3A12-4DC3-821E-FA380CC81539}" destId="{2F4BC10E-C61F-435B-ACFE-9A87217A9E83}" srcOrd="0" destOrd="0" presId="urn:microsoft.com/office/officeart/2005/8/layout/vList2"/>
    <dgm:cxn modelId="{17B0C6E0-DC98-4240-92B7-45C7BD10ED98}" type="presOf" srcId="{11299D59-E31D-4451-AFAD-5BC4AEAA08AF}" destId="{2F4BC10E-C61F-435B-ACFE-9A87217A9E83}" srcOrd="0" destOrd="1" presId="urn:microsoft.com/office/officeart/2005/8/layout/vList2"/>
    <dgm:cxn modelId="{18749742-A4A0-446D-9CC0-9E45CB7820D3}" type="presParOf" srcId="{17470220-31CD-4673-ADA3-1F37FCE10981}" destId="{1BCA0903-AB47-4BF3-829A-8573A665DA19}" srcOrd="0" destOrd="0" presId="urn:microsoft.com/office/officeart/2005/8/layout/vList2"/>
    <dgm:cxn modelId="{3582B161-506A-4B9C-9574-2AC3C1770DFD}" type="presParOf" srcId="{17470220-31CD-4673-ADA3-1F37FCE10981}" destId="{FCA5D66D-8E4C-4B17-BFE7-FC4BC4B9F2FC}" srcOrd="1" destOrd="0" presId="urn:microsoft.com/office/officeart/2005/8/layout/vList2"/>
    <dgm:cxn modelId="{B08B07BA-3359-4D82-B9F2-DE14E1F4EA49}" type="presParOf" srcId="{17470220-31CD-4673-ADA3-1F37FCE10981}" destId="{71F2B13C-B02E-4FE5-9418-3051DCD8AA7D}" srcOrd="2" destOrd="0" presId="urn:microsoft.com/office/officeart/2005/8/layout/vList2"/>
    <dgm:cxn modelId="{CD2E603A-D124-4324-96CA-1C68760D806C}" type="presParOf" srcId="{17470220-31CD-4673-ADA3-1F37FCE10981}" destId="{2F4BC10E-C61F-435B-ACFE-9A87217A9E8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825F51-7015-4409-BCB9-5E130F79897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2D3F8C3-EEC8-4BF0-BDBE-46CFF09EE7BD}">
      <dgm:prSet/>
      <dgm:spPr/>
      <dgm:t>
        <a:bodyPr/>
        <a:lstStyle/>
        <a:p>
          <a:r>
            <a:rPr lang="en-US"/>
            <a:t>Testing Shows the Presence of Defects – it’s not 100% defect free</a:t>
          </a:r>
        </a:p>
      </dgm:t>
    </dgm:pt>
    <dgm:pt modelId="{FC0C5131-4554-420D-B301-C754CFB82359}" type="parTrans" cxnId="{CC57CDC3-F082-4179-AC64-78879624305B}">
      <dgm:prSet/>
      <dgm:spPr/>
      <dgm:t>
        <a:bodyPr/>
        <a:lstStyle/>
        <a:p>
          <a:endParaRPr lang="en-US"/>
        </a:p>
      </dgm:t>
    </dgm:pt>
    <dgm:pt modelId="{AD2D7661-B192-4469-9695-934A4E57D8E8}" type="sibTrans" cxnId="{CC57CDC3-F082-4179-AC64-78879624305B}">
      <dgm:prSet/>
      <dgm:spPr/>
      <dgm:t>
        <a:bodyPr/>
        <a:lstStyle/>
        <a:p>
          <a:endParaRPr lang="en-US"/>
        </a:p>
      </dgm:t>
    </dgm:pt>
    <dgm:pt modelId="{D112C756-15F8-4CE4-99DF-83E89428AFB0}">
      <dgm:prSet/>
      <dgm:spPr/>
      <dgm:t>
        <a:bodyPr/>
        <a:lstStyle/>
        <a:p>
          <a:r>
            <a:rPr lang="en-US"/>
            <a:t>Early Testing – Defect fix cost increases</a:t>
          </a:r>
        </a:p>
      </dgm:t>
    </dgm:pt>
    <dgm:pt modelId="{C18C65E9-E312-4D98-82C4-9626C24E9656}" type="parTrans" cxnId="{78697859-1A6A-4944-846C-F4CF4534502F}">
      <dgm:prSet/>
      <dgm:spPr/>
      <dgm:t>
        <a:bodyPr/>
        <a:lstStyle/>
        <a:p>
          <a:endParaRPr lang="en-US"/>
        </a:p>
      </dgm:t>
    </dgm:pt>
    <dgm:pt modelId="{1223E777-2F5E-4FF3-8F3D-19FAD3D69533}" type="sibTrans" cxnId="{78697859-1A6A-4944-846C-F4CF4534502F}">
      <dgm:prSet/>
      <dgm:spPr/>
      <dgm:t>
        <a:bodyPr/>
        <a:lstStyle/>
        <a:p>
          <a:endParaRPr lang="en-US"/>
        </a:p>
      </dgm:t>
    </dgm:pt>
    <dgm:pt modelId="{915458B2-2A7A-402E-83D6-D317D66108CA}">
      <dgm:prSet/>
      <dgm:spPr/>
      <dgm:t>
        <a:bodyPr/>
        <a:lstStyle/>
        <a:p>
          <a:r>
            <a:rPr lang="en-US"/>
            <a:t>Exhaustive Testing- It’s not Possible (example: Rediff mail account)</a:t>
          </a:r>
        </a:p>
      </dgm:t>
    </dgm:pt>
    <dgm:pt modelId="{30843836-2F79-4AC4-A0DA-880D96493726}" type="parTrans" cxnId="{CE422948-E8F8-45F4-95CF-0A3AFFE86E18}">
      <dgm:prSet/>
      <dgm:spPr/>
      <dgm:t>
        <a:bodyPr/>
        <a:lstStyle/>
        <a:p>
          <a:endParaRPr lang="en-US"/>
        </a:p>
      </dgm:t>
    </dgm:pt>
    <dgm:pt modelId="{100F51E6-99ED-4138-9272-2356112307CC}" type="sibTrans" cxnId="{CE422948-E8F8-45F4-95CF-0A3AFFE86E18}">
      <dgm:prSet/>
      <dgm:spPr/>
      <dgm:t>
        <a:bodyPr/>
        <a:lstStyle/>
        <a:p>
          <a:endParaRPr lang="en-US"/>
        </a:p>
      </dgm:t>
    </dgm:pt>
    <dgm:pt modelId="{D75B4A13-69DE-4E9F-A6C7-7F08EDF680E4}">
      <dgm:prSet/>
      <dgm:spPr/>
      <dgm:t>
        <a:bodyPr/>
        <a:lstStyle/>
        <a:p>
          <a:r>
            <a:rPr lang="en-US"/>
            <a:t>Testing is Context-Dependent – testing a banking application is different than testing any e-commerce</a:t>
          </a:r>
        </a:p>
      </dgm:t>
    </dgm:pt>
    <dgm:pt modelId="{CD1058D4-9368-456A-8E30-B28B5B307DB8}" type="parTrans" cxnId="{BB0C408F-568C-4838-90FF-408C2919E295}">
      <dgm:prSet/>
      <dgm:spPr/>
      <dgm:t>
        <a:bodyPr/>
        <a:lstStyle/>
        <a:p>
          <a:endParaRPr lang="en-US"/>
        </a:p>
      </dgm:t>
    </dgm:pt>
    <dgm:pt modelId="{70D83371-710D-4CC0-9B69-EDBCCA3E2F91}" type="sibTrans" cxnId="{BB0C408F-568C-4838-90FF-408C2919E295}">
      <dgm:prSet/>
      <dgm:spPr/>
      <dgm:t>
        <a:bodyPr/>
        <a:lstStyle/>
        <a:p>
          <a:endParaRPr lang="en-US"/>
        </a:p>
      </dgm:t>
    </dgm:pt>
    <dgm:pt modelId="{BEBF134E-1421-48F4-AFDA-97471D522BEE}">
      <dgm:prSet/>
      <dgm:spPr/>
      <dgm:t>
        <a:bodyPr/>
        <a:lstStyle/>
        <a:p>
          <a:r>
            <a:rPr lang="en-US"/>
            <a:t>Defect Clustering - 80% of the problems are found in 20% of the modules</a:t>
          </a:r>
        </a:p>
      </dgm:t>
    </dgm:pt>
    <dgm:pt modelId="{6D42739C-C8CB-4FD3-9D55-FDF137E43771}" type="parTrans" cxnId="{93F31243-6074-4C5C-A51C-4E241C71D2FD}">
      <dgm:prSet/>
      <dgm:spPr/>
      <dgm:t>
        <a:bodyPr/>
        <a:lstStyle/>
        <a:p>
          <a:endParaRPr lang="en-US"/>
        </a:p>
      </dgm:t>
    </dgm:pt>
    <dgm:pt modelId="{146E1945-E263-488B-ACAE-E55259FD14A3}" type="sibTrans" cxnId="{93F31243-6074-4C5C-A51C-4E241C71D2FD}">
      <dgm:prSet/>
      <dgm:spPr/>
      <dgm:t>
        <a:bodyPr/>
        <a:lstStyle/>
        <a:p>
          <a:endParaRPr lang="en-US"/>
        </a:p>
      </dgm:t>
    </dgm:pt>
    <dgm:pt modelId="{92918824-D3A0-431E-A571-E09475EFAB07}">
      <dgm:prSet/>
      <dgm:spPr/>
      <dgm:t>
        <a:bodyPr/>
        <a:lstStyle/>
        <a:p>
          <a:r>
            <a:rPr lang="en-US"/>
            <a:t>Pesticide Paradox - test cases needs to be regularly reviewed and revised</a:t>
          </a:r>
        </a:p>
      </dgm:t>
    </dgm:pt>
    <dgm:pt modelId="{C62FBB9B-EFC7-44E7-99FE-1F63A6463F4E}" type="parTrans" cxnId="{9EA38980-1B56-47E0-8FAF-6B819115F5F3}">
      <dgm:prSet/>
      <dgm:spPr/>
      <dgm:t>
        <a:bodyPr/>
        <a:lstStyle/>
        <a:p>
          <a:endParaRPr lang="en-US"/>
        </a:p>
      </dgm:t>
    </dgm:pt>
    <dgm:pt modelId="{9CA2047F-8AD1-4605-821E-5DF709E65BB2}" type="sibTrans" cxnId="{9EA38980-1B56-47E0-8FAF-6B819115F5F3}">
      <dgm:prSet/>
      <dgm:spPr/>
      <dgm:t>
        <a:bodyPr/>
        <a:lstStyle/>
        <a:p>
          <a:endParaRPr lang="en-US"/>
        </a:p>
      </dgm:t>
    </dgm:pt>
    <dgm:pt modelId="{8AA149C7-BCE4-49C5-828E-23FF77C62FD8}">
      <dgm:prSet/>
      <dgm:spPr/>
      <dgm:t>
        <a:bodyPr/>
        <a:lstStyle/>
        <a:p>
          <a:r>
            <a:rPr lang="en-US"/>
            <a:t>Absence of Error - testing is performed on wrong requirements </a:t>
          </a:r>
        </a:p>
      </dgm:t>
    </dgm:pt>
    <dgm:pt modelId="{603D257F-3B04-45DD-8903-34BE98609C10}" type="parTrans" cxnId="{86A91C86-2100-4F13-8BED-A78BE173EB46}">
      <dgm:prSet/>
      <dgm:spPr/>
      <dgm:t>
        <a:bodyPr/>
        <a:lstStyle/>
        <a:p>
          <a:endParaRPr lang="en-US"/>
        </a:p>
      </dgm:t>
    </dgm:pt>
    <dgm:pt modelId="{5CA223E9-F876-43D6-B100-A648DFC04AA9}" type="sibTrans" cxnId="{86A91C86-2100-4F13-8BED-A78BE173EB46}">
      <dgm:prSet/>
      <dgm:spPr/>
      <dgm:t>
        <a:bodyPr/>
        <a:lstStyle/>
        <a:p>
          <a:endParaRPr lang="en-US"/>
        </a:p>
      </dgm:t>
    </dgm:pt>
    <dgm:pt modelId="{37BB29A5-3D1F-4A04-8754-571ABF3C0DF6}" type="pres">
      <dgm:prSet presAssocID="{37825F51-7015-4409-BCB9-5E130F798973}" presName="root" presStyleCnt="0">
        <dgm:presLayoutVars>
          <dgm:dir/>
          <dgm:resizeHandles val="exact"/>
        </dgm:presLayoutVars>
      </dgm:prSet>
      <dgm:spPr/>
    </dgm:pt>
    <dgm:pt modelId="{787C300F-19BA-4854-A85A-39E6134F7096}" type="pres">
      <dgm:prSet presAssocID="{72D3F8C3-EEC8-4BF0-BDBE-46CFF09EE7BD}" presName="compNode" presStyleCnt="0"/>
      <dgm:spPr/>
    </dgm:pt>
    <dgm:pt modelId="{B035A24B-4A4B-452B-879E-CBAE95F5A3E7}" type="pres">
      <dgm:prSet presAssocID="{72D3F8C3-EEC8-4BF0-BDBE-46CFF09EE7BD}" presName="bgRect" presStyleLbl="bgShp" presStyleIdx="0" presStyleCnt="7"/>
      <dgm:spPr/>
    </dgm:pt>
    <dgm:pt modelId="{ABC05A53-115E-48FD-BA97-7D18664A67BE}" type="pres">
      <dgm:prSet presAssocID="{72D3F8C3-EEC8-4BF0-BDBE-46CFF09EE7BD}"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rbidden"/>
        </a:ext>
      </dgm:extLst>
    </dgm:pt>
    <dgm:pt modelId="{8CA1B4C7-59D9-4064-856B-392B445C90B1}" type="pres">
      <dgm:prSet presAssocID="{72D3F8C3-EEC8-4BF0-BDBE-46CFF09EE7BD}" presName="spaceRect" presStyleCnt="0"/>
      <dgm:spPr/>
    </dgm:pt>
    <dgm:pt modelId="{B168B374-C8A1-475C-BEAA-A3BE51CC921F}" type="pres">
      <dgm:prSet presAssocID="{72D3F8C3-EEC8-4BF0-BDBE-46CFF09EE7BD}" presName="parTx" presStyleLbl="revTx" presStyleIdx="0" presStyleCnt="7">
        <dgm:presLayoutVars>
          <dgm:chMax val="0"/>
          <dgm:chPref val="0"/>
        </dgm:presLayoutVars>
      </dgm:prSet>
      <dgm:spPr/>
    </dgm:pt>
    <dgm:pt modelId="{8AFB7397-B000-46E3-8F67-B202ACE39DB3}" type="pres">
      <dgm:prSet presAssocID="{AD2D7661-B192-4469-9695-934A4E57D8E8}" presName="sibTrans" presStyleCnt="0"/>
      <dgm:spPr/>
    </dgm:pt>
    <dgm:pt modelId="{88437CD0-AB1D-470A-B4CD-6BFB064D0998}" type="pres">
      <dgm:prSet presAssocID="{D112C756-15F8-4CE4-99DF-83E89428AFB0}" presName="compNode" presStyleCnt="0"/>
      <dgm:spPr/>
    </dgm:pt>
    <dgm:pt modelId="{D34F68F4-4D78-42CB-9C51-674AA55D4E5E}" type="pres">
      <dgm:prSet presAssocID="{D112C756-15F8-4CE4-99DF-83E89428AFB0}" presName="bgRect" presStyleLbl="bgShp" presStyleIdx="1" presStyleCnt="7"/>
      <dgm:spPr/>
    </dgm:pt>
    <dgm:pt modelId="{A8B72B23-A351-43C1-A6AC-D5159C80B7E8}" type="pres">
      <dgm:prSet presAssocID="{D112C756-15F8-4CE4-99DF-83E89428AFB0}"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ols"/>
        </a:ext>
      </dgm:extLst>
    </dgm:pt>
    <dgm:pt modelId="{FF3EF414-B223-43D7-9F60-92B2B39A6416}" type="pres">
      <dgm:prSet presAssocID="{D112C756-15F8-4CE4-99DF-83E89428AFB0}" presName="spaceRect" presStyleCnt="0"/>
      <dgm:spPr/>
    </dgm:pt>
    <dgm:pt modelId="{DD50C6ED-4511-43E3-AD3E-2305FC89E175}" type="pres">
      <dgm:prSet presAssocID="{D112C756-15F8-4CE4-99DF-83E89428AFB0}" presName="parTx" presStyleLbl="revTx" presStyleIdx="1" presStyleCnt="7">
        <dgm:presLayoutVars>
          <dgm:chMax val="0"/>
          <dgm:chPref val="0"/>
        </dgm:presLayoutVars>
      </dgm:prSet>
      <dgm:spPr/>
    </dgm:pt>
    <dgm:pt modelId="{1861C552-51F8-4C39-AB67-D661EC4F0996}" type="pres">
      <dgm:prSet presAssocID="{1223E777-2F5E-4FF3-8F3D-19FAD3D69533}" presName="sibTrans" presStyleCnt="0"/>
      <dgm:spPr/>
    </dgm:pt>
    <dgm:pt modelId="{00870582-79CC-44A8-B85B-7EA871393C84}" type="pres">
      <dgm:prSet presAssocID="{915458B2-2A7A-402E-83D6-D317D66108CA}" presName="compNode" presStyleCnt="0"/>
      <dgm:spPr/>
    </dgm:pt>
    <dgm:pt modelId="{BCD0255D-E419-455C-8B24-2A465C5505D6}" type="pres">
      <dgm:prSet presAssocID="{915458B2-2A7A-402E-83D6-D317D66108CA}" presName="bgRect" presStyleLbl="bgShp" presStyleIdx="2" presStyleCnt="7"/>
      <dgm:spPr/>
    </dgm:pt>
    <dgm:pt modelId="{AA438BDB-C43D-413F-826D-CB245B3EE774}" type="pres">
      <dgm:prSet presAssocID="{915458B2-2A7A-402E-83D6-D317D66108C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C846D70F-29FF-4A8E-9D8B-05D472C17619}" type="pres">
      <dgm:prSet presAssocID="{915458B2-2A7A-402E-83D6-D317D66108CA}" presName="spaceRect" presStyleCnt="0"/>
      <dgm:spPr/>
    </dgm:pt>
    <dgm:pt modelId="{020A6792-4506-4890-9409-87D572E64894}" type="pres">
      <dgm:prSet presAssocID="{915458B2-2A7A-402E-83D6-D317D66108CA}" presName="parTx" presStyleLbl="revTx" presStyleIdx="2" presStyleCnt="7">
        <dgm:presLayoutVars>
          <dgm:chMax val="0"/>
          <dgm:chPref val="0"/>
        </dgm:presLayoutVars>
      </dgm:prSet>
      <dgm:spPr/>
    </dgm:pt>
    <dgm:pt modelId="{65CB1C03-9B58-4339-BE04-AA33C6803AA4}" type="pres">
      <dgm:prSet presAssocID="{100F51E6-99ED-4138-9272-2356112307CC}" presName="sibTrans" presStyleCnt="0"/>
      <dgm:spPr/>
    </dgm:pt>
    <dgm:pt modelId="{0CBFE850-7D37-4CDF-995D-C6CC3251AD62}" type="pres">
      <dgm:prSet presAssocID="{D75B4A13-69DE-4E9F-A6C7-7F08EDF680E4}" presName="compNode" presStyleCnt="0"/>
      <dgm:spPr/>
    </dgm:pt>
    <dgm:pt modelId="{98377BC7-E40B-40F8-93D3-4A28491D9FB1}" type="pres">
      <dgm:prSet presAssocID="{D75B4A13-69DE-4E9F-A6C7-7F08EDF680E4}" presName="bgRect" presStyleLbl="bgShp" presStyleIdx="3" presStyleCnt="7"/>
      <dgm:spPr/>
    </dgm:pt>
    <dgm:pt modelId="{0E8DD39B-CA0B-448D-957F-90C5D9D98248}" type="pres">
      <dgm:prSet presAssocID="{D75B4A13-69DE-4E9F-A6C7-7F08EDF680E4}"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6D00202F-9B9E-457E-AE4B-66052F348139}" type="pres">
      <dgm:prSet presAssocID="{D75B4A13-69DE-4E9F-A6C7-7F08EDF680E4}" presName="spaceRect" presStyleCnt="0"/>
      <dgm:spPr/>
    </dgm:pt>
    <dgm:pt modelId="{DAEEDAF4-1D03-4464-B728-06C51BEB83CF}" type="pres">
      <dgm:prSet presAssocID="{D75B4A13-69DE-4E9F-A6C7-7F08EDF680E4}" presName="parTx" presStyleLbl="revTx" presStyleIdx="3" presStyleCnt="7">
        <dgm:presLayoutVars>
          <dgm:chMax val="0"/>
          <dgm:chPref val="0"/>
        </dgm:presLayoutVars>
      </dgm:prSet>
      <dgm:spPr/>
    </dgm:pt>
    <dgm:pt modelId="{158A34AC-B574-492C-87AE-1A6A875D98B6}" type="pres">
      <dgm:prSet presAssocID="{70D83371-710D-4CC0-9B69-EDBCCA3E2F91}" presName="sibTrans" presStyleCnt="0"/>
      <dgm:spPr/>
    </dgm:pt>
    <dgm:pt modelId="{1C02262A-01C2-4DE6-9534-4D7C98674B35}" type="pres">
      <dgm:prSet presAssocID="{BEBF134E-1421-48F4-AFDA-97471D522BEE}" presName="compNode" presStyleCnt="0"/>
      <dgm:spPr/>
    </dgm:pt>
    <dgm:pt modelId="{6374A1A5-594B-4D9B-A45F-380206FAE463}" type="pres">
      <dgm:prSet presAssocID="{BEBF134E-1421-48F4-AFDA-97471D522BEE}" presName="bgRect" presStyleLbl="bgShp" presStyleIdx="4" presStyleCnt="7"/>
      <dgm:spPr/>
    </dgm:pt>
    <dgm:pt modelId="{63F94514-3EF7-4A1D-91DB-5BFB23AEF047}" type="pres">
      <dgm:prSet presAssocID="{BEBF134E-1421-48F4-AFDA-97471D522BEE}"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sconnected"/>
        </a:ext>
      </dgm:extLst>
    </dgm:pt>
    <dgm:pt modelId="{0CB9C465-D63C-4EA4-A48D-25DCDA33E61E}" type="pres">
      <dgm:prSet presAssocID="{BEBF134E-1421-48F4-AFDA-97471D522BEE}" presName="spaceRect" presStyleCnt="0"/>
      <dgm:spPr/>
    </dgm:pt>
    <dgm:pt modelId="{F3F3A14A-7E73-4AB6-8377-17A729B285E0}" type="pres">
      <dgm:prSet presAssocID="{BEBF134E-1421-48F4-AFDA-97471D522BEE}" presName="parTx" presStyleLbl="revTx" presStyleIdx="4" presStyleCnt="7">
        <dgm:presLayoutVars>
          <dgm:chMax val="0"/>
          <dgm:chPref val="0"/>
        </dgm:presLayoutVars>
      </dgm:prSet>
      <dgm:spPr/>
    </dgm:pt>
    <dgm:pt modelId="{952B5D9B-E33C-4BF6-A7FA-A66C6DCDFDFD}" type="pres">
      <dgm:prSet presAssocID="{146E1945-E263-488B-ACAE-E55259FD14A3}" presName="sibTrans" presStyleCnt="0"/>
      <dgm:spPr/>
    </dgm:pt>
    <dgm:pt modelId="{4E1BF4F1-5D34-4C11-86A9-7E0ECD68C9BF}" type="pres">
      <dgm:prSet presAssocID="{92918824-D3A0-431E-A571-E09475EFAB07}" presName="compNode" presStyleCnt="0"/>
      <dgm:spPr/>
    </dgm:pt>
    <dgm:pt modelId="{D8CA6F1A-FBCB-41C9-98B1-47B403AC43FD}" type="pres">
      <dgm:prSet presAssocID="{92918824-D3A0-431E-A571-E09475EFAB07}" presName="bgRect" presStyleLbl="bgShp" presStyleIdx="5" presStyleCnt="7"/>
      <dgm:spPr/>
    </dgm:pt>
    <dgm:pt modelId="{7300173F-7302-44F8-BDF3-5BD5A4AD7EF9}" type="pres">
      <dgm:prSet presAssocID="{92918824-D3A0-431E-A571-E09475EFAB07}"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FDE72625-9AF4-41B2-A472-F91A580210C1}" type="pres">
      <dgm:prSet presAssocID="{92918824-D3A0-431E-A571-E09475EFAB07}" presName="spaceRect" presStyleCnt="0"/>
      <dgm:spPr/>
    </dgm:pt>
    <dgm:pt modelId="{523E1CD2-C40E-470F-B0DC-57F455A66981}" type="pres">
      <dgm:prSet presAssocID="{92918824-D3A0-431E-A571-E09475EFAB07}" presName="parTx" presStyleLbl="revTx" presStyleIdx="5" presStyleCnt="7">
        <dgm:presLayoutVars>
          <dgm:chMax val="0"/>
          <dgm:chPref val="0"/>
        </dgm:presLayoutVars>
      </dgm:prSet>
      <dgm:spPr/>
    </dgm:pt>
    <dgm:pt modelId="{B559A061-2B8A-4BC6-B8DF-44010830C2BE}" type="pres">
      <dgm:prSet presAssocID="{9CA2047F-8AD1-4605-821E-5DF709E65BB2}" presName="sibTrans" presStyleCnt="0"/>
      <dgm:spPr/>
    </dgm:pt>
    <dgm:pt modelId="{FF68E825-7F4A-482E-9020-968982DF91D1}" type="pres">
      <dgm:prSet presAssocID="{8AA149C7-BCE4-49C5-828E-23FF77C62FD8}" presName="compNode" presStyleCnt="0"/>
      <dgm:spPr/>
    </dgm:pt>
    <dgm:pt modelId="{91A07495-8203-46D9-B6F5-9C6E3C30D7B1}" type="pres">
      <dgm:prSet presAssocID="{8AA149C7-BCE4-49C5-828E-23FF77C62FD8}" presName="bgRect" presStyleLbl="bgShp" presStyleIdx="6" presStyleCnt="7"/>
      <dgm:spPr/>
    </dgm:pt>
    <dgm:pt modelId="{135DA1C2-7CD6-49D0-AEA6-5F3E15202980}" type="pres">
      <dgm:prSet presAssocID="{8AA149C7-BCE4-49C5-828E-23FF77C62FD8}"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lose"/>
        </a:ext>
      </dgm:extLst>
    </dgm:pt>
    <dgm:pt modelId="{6B88B890-5D3D-4CA7-9E5A-48D72A0F46A5}" type="pres">
      <dgm:prSet presAssocID="{8AA149C7-BCE4-49C5-828E-23FF77C62FD8}" presName="spaceRect" presStyleCnt="0"/>
      <dgm:spPr/>
    </dgm:pt>
    <dgm:pt modelId="{CD171065-0F1F-472F-90E2-69B1CD010EEC}" type="pres">
      <dgm:prSet presAssocID="{8AA149C7-BCE4-49C5-828E-23FF77C62FD8}" presName="parTx" presStyleLbl="revTx" presStyleIdx="6" presStyleCnt="7">
        <dgm:presLayoutVars>
          <dgm:chMax val="0"/>
          <dgm:chPref val="0"/>
        </dgm:presLayoutVars>
      </dgm:prSet>
      <dgm:spPr/>
    </dgm:pt>
  </dgm:ptLst>
  <dgm:cxnLst>
    <dgm:cxn modelId="{51FC940E-106C-4021-9D7A-5E5921F5D839}" type="presOf" srcId="{D112C756-15F8-4CE4-99DF-83E89428AFB0}" destId="{DD50C6ED-4511-43E3-AD3E-2305FC89E175}" srcOrd="0" destOrd="0" presId="urn:microsoft.com/office/officeart/2018/2/layout/IconVerticalSolidList"/>
    <dgm:cxn modelId="{93F31243-6074-4C5C-A51C-4E241C71D2FD}" srcId="{37825F51-7015-4409-BCB9-5E130F798973}" destId="{BEBF134E-1421-48F4-AFDA-97471D522BEE}" srcOrd="4" destOrd="0" parTransId="{6D42739C-C8CB-4FD3-9D55-FDF137E43771}" sibTransId="{146E1945-E263-488B-ACAE-E55259FD14A3}"/>
    <dgm:cxn modelId="{4E40A464-0736-440E-BD12-14A0895A44F9}" type="presOf" srcId="{92918824-D3A0-431E-A571-E09475EFAB07}" destId="{523E1CD2-C40E-470F-B0DC-57F455A66981}" srcOrd="0" destOrd="0" presId="urn:microsoft.com/office/officeart/2018/2/layout/IconVerticalSolidList"/>
    <dgm:cxn modelId="{CE422948-E8F8-45F4-95CF-0A3AFFE86E18}" srcId="{37825F51-7015-4409-BCB9-5E130F798973}" destId="{915458B2-2A7A-402E-83D6-D317D66108CA}" srcOrd="2" destOrd="0" parTransId="{30843836-2F79-4AC4-A0DA-880D96493726}" sibTransId="{100F51E6-99ED-4138-9272-2356112307CC}"/>
    <dgm:cxn modelId="{581D996B-25E3-44CD-89F7-4EFDBF290040}" type="presOf" srcId="{72D3F8C3-EEC8-4BF0-BDBE-46CFF09EE7BD}" destId="{B168B374-C8A1-475C-BEAA-A3BE51CC921F}" srcOrd="0" destOrd="0" presId="urn:microsoft.com/office/officeart/2018/2/layout/IconVerticalSolidList"/>
    <dgm:cxn modelId="{C497E750-D6C9-4267-AFC4-4EA2823D3835}" type="presOf" srcId="{BEBF134E-1421-48F4-AFDA-97471D522BEE}" destId="{F3F3A14A-7E73-4AB6-8377-17A729B285E0}" srcOrd="0" destOrd="0" presId="urn:microsoft.com/office/officeart/2018/2/layout/IconVerticalSolidList"/>
    <dgm:cxn modelId="{78697859-1A6A-4944-846C-F4CF4534502F}" srcId="{37825F51-7015-4409-BCB9-5E130F798973}" destId="{D112C756-15F8-4CE4-99DF-83E89428AFB0}" srcOrd="1" destOrd="0" parTransId="{C18C65E9-E312-4D98-82C4-9626C24E9656}" sibTransId="{1223E777-2F5E-4FF3-8F3D-19FAD3D69533}"/>
    <dgm:cxn modelId="{9EA38980-1B56-47E0-8FAF-6B819115F5F3}" srcId="{37825F51-7015-4409-BCB9-5E130F798973}" destId="{92918824-D3A0-431E-A571-E09475EFAB07}" srcOrd="5" destOrd="0" parTransId="{C62FBB9B-EFC7-44E7-99FE-1F63A6463F4E}" sibTransId="{9CA2047F-8AD1-4605-821E-5DF709E65BB2}"/>
    <dgm:cxn modelId="{86A91C86-2100-4F13-8BED-A78BE173EB46}" srcId="{37825F51-7015-4409-BCB9-5E130F798973}" destId="{8AA149C7-BCE4-49C5-828E-23FF77C62FD8}" srcOrd="6" destOrd="0" parTransId="{603D257F-3B04-45DD-8903-34BE98609C10}" sibTransId="{5CA223E9-F876-43D6-B100-A648DFC04AA9}"/>
    <dgm:cxn modelId="{BB0C408F-568C-4838-90FF-408C2919E295}" srcId="{37825F51-7015-4409-BCB9-5E130F798973}" destId="{D75B4A13-69DE-4E9F-A6C7-7F08EDF680E4}" srcOrd="3" destOrd="0" parTransId="{CD1058D4-9368-456A-8E30-B28B5B307DB8}" sibTransId="{70D83371-710D-4CC0-9B69-EDBCCA3E2F91}"/>
    <dgm:cxn modelId="{7201F2B4-1D51-4852-B796-12D83BA192A5}" type="presOf" srcId="{D75B4A13-69DE-4E9F-A6C7-7F08EDF680E4}" destId="{DAEEDAF4-1D03-4464-B728-06C51BEB83CF}" srcOrd="0" destOrd="0" presId="urn:microsoft.com/office/officeart/2018/2/layout/IconVerticalSolidList"/>
    <dgm:cxn modelId="{AC1519BA-18C9-434D-AC51-D6C9627EB08F}" type="presOf" srcId="{915458B2-2A7A-402E-83D6-D317D66108CA}" destId="{020A6792-4506-4890-9409-87D572E64894}" srcOrd="0" destOrd="0" presId="urn:microsoft.com/office/officeart/2018/2/layout/IconVerticalSolidList"/>
    <dgm:cxn modelId="{CC57CDC3-F082-4179-AC64-78879624305B}" srcId="{37825F51-7015-4409-BCB9-5E130F798973}" destId="{72D3F8C3-EEC8-4BF0-BDBE-46CFF09EE7BD}" srcOrd="0" destOrd="0" parTransId="{FC0C5131-4554-420D-B301-C754CFB82359}" sibTransId="{AD2D7661-B192-4469-9695-934A4E57D8E8}"/>
    <dgm:cxn modelId="{6D07C7D1-D41B-4AA7-A093-9F72FEF655AD}" type="presOf" srcId="{8AA149C7-BCE4-49C5-828E-23FF77C62FD8}" destId="{CD171065-0F1F-472F-90E2-69B1CD010EEC}" srcOrd="0" destOrd="0" presId="urn:microsoft.com/office/officeart/2018/2/layout/IconVerticalSolidList"/>
    <dgm:cxn modelId="{FEDEE8DC-7917-4D36-9B20-EECBCB16D70F}" type="presOf" srcId="{37825F51-7015-4409-BCB9-5E130F798973}" destId="{37BB29A5-3D1F-4A04-8754-571ABF3C0DF6}" srcOrd="0" destOrd="0" presId="urn:microsoft.com/office/officeart/2018/2/layout/IconVerticalSolidList"/>
    <dgm:cxn modelId="{E3AF3289-71B8-46DD-918F-01FBFFEA25A9}" type="presParOf" srcId="{37BB29A5-3D1F-4A04-8754-571ABF3C0DF6}" destId="{787C300F-19BA-4854-A85A-39E6134F7096}" srcOrd="0" destOrd="0" presId="urn:microsoft.com/office/officeart/2018/2/layout/IconVerticalSolidList"/>
    <dgm:cxn modelId="{3BE51D0E-8AC7-4691-8B04-D35D5B01F6D5}" type="presParOf" srcId="{787C300F-19BA-4854-A85A-39E6134F7096}" destId="{B035A24B-4A4B-452B-879E-CBAE95F5A3E7}" srcOrd="0" destOrd="0" presId="urn:microsoft.com/office/officeart/2018/2/layout/IconVerticalSolidList"/>
    <dgm:cxn modelId="{AC2A2AFB-F2F4-4DCD-B6FD-8D624147E7C3}" type="presParOf" srcId="{787C300F-19BA-4854-A85A-39E6134F7096}" destId="{ABC05A53-115E-48FD-BA97-7D18664A67BE}" srcOrd="1" destOrd="0" presId="urn:microsoft.com/office/officeart/2018/2/layout/IconVerticalSolidList"/>
    <dgm:cxn modelId="{20300D4F-A54A-45E2-BA8C-AC084C06CAD4}" type="presParOf" srcId="{787C300F-19BA-4854-A85A-39E6134F7096}" destId="{8CA1B4C7-59D9-4064-856B-392B445C90B1}" srcOrd="2" destOrd="0" presId="urn:microsoft.com/office/officeart/2018/2/layout/IconVerticalSolidList"/>
    <dgm:cxn modelId="{96AF6882-67E9-4DCF-8918-C28BAC8D574A}" type="presParOf" srcId="{787C300F-19BA-4854-A85A-39E6134F7096}" destId="{B168B374-C8A1-475C-BEAA-A3BE51CC921F}" srcOrd="3" destOrd="0" presId="urn:microsoft.com/office/officeart/2018/2/layout/IconVerticalSolidList"/>
    <dgm:cxn modelId="{1C673D32-BDDF-43DE-98B9-E38945F13689}" type="presParOf" srcId="{37BB29A5-3D1F-4A04-8754-571ABF3C0DF6}" destId="{8AFB7397-B000-46E3-8F67-B202ACE39DB3}" srcOrd="1" destOrd="0" presId="urn:microsoft.com/office/officeart/2018/2/layout/IconVerticalSolidList"/>
    <dgm:cxn modelId="{04FC0EA7-270C-4ECE-B5C8-C6A73EE1516A}" type="presParOf" srcId="{37BB29A5-3D1F-4A04-8754-571ABF3C0DF6}" destId="{88437CD0-AB1D-470A-B4CD-6BFB064D0998}" srcOrd="2" destOrd="0" presId="urn:microsoft.com/office/officeart/2018/2/layout/IconVerticalSolidList"/>
    <dgm:cxn modelId="{922149B7-75F1-4C79-9A63-51D1E8A94C34}" type="presParOf" srcId="{88437CD0-AB1D-470A-B4CD-6BFB064D0998}" destId="{D34F68F4-4D78-42CB-9C51-674AA55D4E5E}" srcOrd="0" destOrd="0" presId="urn:microsoft.com/office/officeart/2018/2/layout/IconVerticalSolidList"/>
    <dgm:cxn modelId="{1022B614-BF00-4AF3-97CE-7C0AEE20A980}" type="presParOf" srcId="{88437CD0-AB1D-470A-B4CD-6BFB064D0998}" destId="{A8B72B23-A351-43C1-A6AC-D5159C80B7E8}" srcOrd="1" destOrd="0" presId="urn:microsoft.com/office/officeart/2018/2/layout/IconVerticalSolidList"/>
    <dgm:cxn modelId="{A0589223-DF83-4560-B69F-41CA68ADCC28}" type="presParOf" srcId="{88437CD0-AB1D-470A-B4CD-6BFB064D0998}" destId="{FF3EF414-B223-43D7-9F60-92B2B39A6416}" srcOrd="2" destOrd="0" presId="urn:microsoft.com/office/officeart/2018/2/layout/IconVerticalSolidList"/>
    <dgm:cxn modelId="{C914BD41-31C6-4193-97B1-3925F7E01BC9}" type="presParOf" srcId="{88437CD0-AB1D-470A-B4CD-6BFB064D0998}" destId="{DD50C6ED-4511-43E3-AD3E-2305FC89E175}" srcOrd="3" destOrd="0" presId="urn:microsoft.com/office/officeart/2018/2/layout/IconVerticalSolidList"/>
    <dgm:cxn modelId="{ADE070CE-B169-4CF6-848A-2E3CD35A66E8}" type="presParOf" srcId="{37BB29A5-3D1F-4A04-8754-571ABF3C0DF6}" destId="{1861C552-51F8-4C39-AB67-D661EC4F0996}" srcOrd="3" destOrd="0" presId="urn:microsoft.com/office/officeart/2018/2/layout/IconVerticalSolidList"/>
    <dgm:cxn modelId="{69B62D05-A796-4C96-8FA9-FCE3CF9237EA}" type="presParOf" srcId="{37BB29A5-3D1F-4A04-8754-571ABF3C0DF6}" destId="{00870582-79CC-44A8-B85B-7EA871393C84}" srcOrd="4" destOrd="0" presId="urn:microsoft.com/office/officeart/2018/2/layout/IconVerticalSolidList"/>
    <dgm:cxn modelId="{3050F45E-0541-4C02-B57D-E34B1020B55E}" type="presParOf" srcId="{00870582-79CC-44A8-B85B-7EA871393C84}" destId="{BCD0255D-E419-455C-8B24-2A465C5505D6}" srcOrd="0" destOrd="0" presId="urn:microsoft.com/office/officeart/2018/2/layout/IconVerticalSolidList"/>
    <dgm:cxn modelId="{6FB0C206-45F4-4E3D-B987-6BC0C48B8C3B}" type="presParOf" srcId="{00870582-79CC-44A8-B85B-7EA871393C84}" destId="{AA438BDB-C43D-413F-826D-CB245B3EE774}" srcOrd="1" destOrd="0" presId="urn:microsoft.com/office/officeart/2018/2/layout/IconVerticalSolidList"/>
    <dgm:cxn modelId="{36B14E1E-F786-4CBC-BB8B-A5B67CC0D945}" type="presParOf" srcId="{00870582-79CC-44A8-B85B-7EA871393C84}" destId="{C846D70F-29FF-4A8E-9D8B-05D472C17619}" srcOrd="2" destOrd="0" presId="urn:microsoft.com/office/officeart/2018/2/layout/IconVerticalSolidList"/>
    <dgm:cxn modelId="{066DACA6-F17D-402D-A5EC-E8056CDED0C2}" type="presParOf" srcId="{00870582-79CC-44A8-B85B-7EA871393C84}" destId="{020A6792-4506-4890-9409-87D572E64894}" srcOrd="3" destOrd="0" presId="urn:microsoft.com/office/officeart/2018/2/layout/IconVerticalSolidList"/>
    <dgm:cxn modelId="{8AA3288D-50EF-43F0-A272-ADE41CD51A3E}" type="presParOf" srcId="{37BB29A5-3D1F-4A04-8754-571ABF3C0DF6}" destId="{65CB1C03-9B58-4339-BE04-AA33C6803AA4}" srcOrd="5" destOrd="0" presId="urn:microsoft.com/office/officeart/2018/2/layout/IconVerticalSolidList"/>
    <dgm:cxn modelId="{B2F0CD95-68D3-4E86-BEE9-B3FCCAF3A1AC}" type="presParOf" srcId="{37BB29A5-3D1F-4A04-8754-571ABF3C0DF6}" destId="{0CBFE850-7D37-4CDF-995D-C6CC3251AD62}" srcOrd="6" destOrd="0" presId="urn:microsoft.com/office/officeart/2018/2/layout/IconVerticalSolidList"/>
    <dgm:cxn modelId="{B3E2E624-E180-42B8-AFB0-D7FD6C11E335}" type="presParOf" srcId="{0CBFE850-7D37-4CDF-995D-C6CC3251AD62}" destId="{98377BC7-E40B-40F8-93D3-4A28491D9FB1}" srcOrd="0" destOrd="0" presId="urn:microsoft.com/office/officeart/2018/2/layout/IconVerticalSolidList"/>
    <dgm:cxn modelId="{B929FCE3-898F-432A-8BF1-79E06175C729}" type="presParOf" srcId="{0CBFE850-7D37-4CDF-995D-C6CC3251AD62}" destId="{0E8DD39B-CA0B-448D-957F-90C5D9D98248}" srcOrd="1" destOrd="0" presId="urn:microsoft.com/office/officeart/2018/2/layout/IconVerticalSolidList"/>
    <dgm:cxn modelId="{7C4209B3-7FE5-47A5-AB57-15898536A3DA}" type="presParOf" srcId="{0CBFE850-7D37-4CDF-995D-C6CC3251AD62}" destId="{6D00202F-9B9E-457E-AE4B-66052F348139}" srcOrd="2" destOrd="0" presId="urn:microsoft.com/office/officeart/2018/2/layout/IconVerticalSolidList"/>
    <dgm:cxn modelId="{11B3A219-3BE9-4B06-8A47-54DED11C0753}" type="presParOf" srcId="{0CBFE850-7D37-4CDF-995D-C6CC3251AD62}" destId="{DAEEDAF4-1D03-4464-B728-06C51BEB83CF}" srcOrd="3" destOrd="0" presId="urn:microsoft.com/office/officeart/2018/2/layout/IconVerticalSolidList"/>
    <dgm:cxn modelId="{77FBC89D-20F6-450A-A326-232C468C6236}" type="presParOf" srcId="{37BB29A5-3D1F-4A04-8754-571ABF3C0DF6}" destId="{158A34AC-B574-492C-87AE-1A6A875D98B6}" srcOrd="7" destOrd="0" presId="urn:microsoft.com/office/officeart/2018/2/layout/IconVerticalSolidList"/>
    <dgm:cxn modelId="{730E33DD-F469-49E7-ABFC-C06A76FFF39F}" type="presParOf" srcId="{37BB29A5-3D1F-4A04-8754-571ABF3C0DF6}" destId="{1C02262A-01C2-4DE6-9534-4D7C98674B35}" srcOrd="8" destOrd="0" presId="urn:microsoft.com/office/officeart/2018/2/layout/IconVerticalSolidList"/>
    <dgm:cxn modelId="{83EF8166-409D-4867-B784-0D5FBE25FDA3}" type="presParOf" srcId="{1C02262A-01C2-4DE6-9534-4D7C98674B35}" destId="{6374A1A5-594B-4D9B-A45F-380206FAE463}" srcOrd="0" destOrd="0" presId="urn:microsoft.com/office/officeart/2018/2/layout/IconVerticalSolidList"/>
    <dgm:cxn modelId="{4B40D590-4CBC-4CBD-B271-E86B733E5E7F}" type="presParOf" srcId="{1C02262A-01C2-4DE6-9534-4D7C98674B35}" destId="{63F94514-3EF7-4A1D-91DB-5BFB23AEF047}" srcOrd="1" destOrd="0" presId="urn:microsoft.com/office/officeart/2018/2/layout/IconVerticalSolidList"/>
    <dgm:cxn modelId="{BA1BD643-3BCA-45F4-8790-FBE0743E45F7}" type="presParOf" srcId="{1C02262A-01C2-4DE6-9534-4D7C98674B35}" destId="{0CB9C465-D63C-4EA4-A48D-25DCDA33E61E}" srcOrd="2" destOrd="0" presId="urn:microsoft.com/office/officeart/2018/2/layout/IconVerticalSolidList"/>
    <dgm:cxn modelId="{17E4A361-DD6F-4908-A421-058F301C916F}" type="presParOf" srcId="{1C02262A-01C2-4DE6-9534-4D7C98674B35}" destId="{F3F3A14A-7E73-4AB6-8377-17A729B285E0}" srcOrd="3" destOrd="0" presId="urn:microsoft.com/office/officeart/2018/2/layout/IconVerticalSolidList"/>
    <dgm:cxn modelId="{FF9F5418-B817-4BCD-A676-35BFCF07C62B}" type="presParOf" srcId="{37BB29A5-3D1F-4A04-8754-571ABF3C0DF6}" destId="{952B5D9B-E33C-4BF6-A7FA-A66C6DCDFDFD}" srcOrd="9" destOrd="0" presId="urn:microsoft.com/office/officeart/2018/2/layout/IconVerticalSolidList"/>
    <dgm:cxn modelId="{8D1E30EF-4B51-44A5-A9F6-7474156A95AA}" type="presParOf" srcId="{37BB29A5-3D1F-4A04-8754-571ABF3C0DF6}" destId="{4E1BF4F1-5D34-4C11-86A9-7E0ECD68C9BF}" srcOrd="10" destOrd="0" presId="urn:microsoft.com/office/officeart/2018/2/layout/IconVerticalSolidList"/>
    <dgm:cxn modelId="{286D1337-C893-411E-BEBF-577A58E3A56F}" type="presParOf" srcId="{4E1BF4F1-5D34-4C11-86A9-7E0ECD68C9BF}" destId="{D8CA6F1A-FBCB-41C9-98B1-47B403AC43FD}" srcOrd="0" destOrd="0" presId="urn:microsoft.com/office/officeart/2018/2/layout/IconVerticalSolidList"/>
    <dgm:cxn modelId="{70C749C4-3DA8-49BA-88A2-D9E7117D72C8}" type="presParOf" srcId="{4E1BF4F1-5D34-4C11-86A9-7E0ECD68C9BF}" destId="{7300173F-7302-44F8-BDF3-5BD5A4AD7EF9}" srcOrd="1" destOrd="0" presId="urn:microsoft.com/office/officeart/2018/2/layout/IconVerticalSolidList"/>
    <dgm:cxn modelId="{A64D9280-0972-4F09-8C01-A969A8C74A5F}" type="presParOf" srcId="{4E1BF4F1-5D34-4C11-86A9-7E0ECD68C9BF}" destId="{FDE72625-9AF4-41B2-A472-F91A580210C1}" srcOrd="2" destOrd="0" presId="urn:microsoft.com/office/officeart/2018/2/layout/IconVerticalSolidList"/>
    <dgm:cxn modelId="{C4106613-A725-446B-AD05-655A7637CA79}" type="presParOf" srcId="{4E1BF4F1-5D34-4C11-86A9-7E0ECD68C9BF}" destId="{523E1CD2-C40E-470F-B0DC-57F455A66981}" srcOrd="3" destOrd="0" presId="urn:microsoft.com/office/officeart/2018/2/layout/IconVerticalSolidList"/>
    <dgm:cxn modelId="{B818F746-AA6E-48FC-891F-AE9129C65DE3}" type="presParOf" srcId="{37BB29A5-3D1F-4A04-8754-571ABF3C0DF6}" destId="{B559A061-2B8A-4BC6-B8DF-44010830C2BE}" srcOrd="11" destOrd="0" presId="urn:microsoft.com/office/officeart/2018/2/layout/IconVerticalSolidList"/>
    <dgm:cxn modelId="{D05F5A8E-427C-49A3-9664-63CAAF72711E}" type="presParOf" srcId="{37BB29A5-3D1F-4A04-8754-571ABF3C0DF6}" destId="{FF68E825-7F4A-482E-9020-968982DF91D1}" srcOrd="12" destOrd="0" presId="urn:microsoft.com/office/officeart/2018/2/layout/IconVerticalSolidList"/>
    <dgm:cxn modelId="{013B9680-1067-4959-B09F-E7B50116ACB1}" type="presParOf" srcId="{FF68E825-7F4A-482E-9020-968982DF91D1}" destId="{91A07495-8203-46D9-B6F5-9C6E3C30D7B1}" srcOrd="0" destOrd="0" presId="urn:microsoft.com/office/officeart/2018/2/layout/IconVerticalSolidList"/>
    <dgm:cxn modelId="{97C89A98-FF0F-42CD-AD50-E481086F0BB7}" type="presParOf" srcId="{FF68E825-7F4A-482E-9020-968982DF91D1}" destId="{135DA1C2-7CD6-49D0-AEA6-5F3E15202980}" srcOrd="1" destOrd="0" presId="urn:microsoft.com/office/officeart/2018/2/layout/IconVerticalSolidList"/>
    <dgm:cxn modelId="{1B21CD6F-7268-48C7-88CF-90CB2E2D7BBA}" type="presParOf" srcId="{FF68E825-7F4A-482E-9020-968982DF91D1}" destId="{6B88B890-5D3D-4CA7-9E5A-48D72A0F46A5}" srcOrd="2" destOrd="0" presId="urn:microsoft.com/office/officeart/2018/2/layout/IconVerticalSolidList"/>
    <dgm:cxn modelId="{4866792A-D20F-47B7-9516-E36264B9CDEF}" type="presParOf" srcId="{FF68E825-7F4A-482E-9020-968982DF91D1}" destId="{CD171065-0F1F-472F-90E2-69B1CD010EE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77A0E2-A629-4C1B-9247-C6C04517F07F}">
      <dsp:nvSpPr>
        <dsp:cNvPr id="0" name=""/>
        <dsp:cNvSpPr/>
      </dsp:nvSpPr>
      <dsp:spPr>
        <a:xfrm>
          <a:off x="390755" y="1442990"/>
          <a:ext cx="637558" cy="6375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076D42-5C22-495A-85ED-C1CC4789E533}">
      <dsp:nvSpPr>
        <dsp:cNvPr id="0" name=""/>
        <dsp:cNvSpPr/>
      </dsp:nvSpPr>
      <dsp:spPr>
        <a:xfrm>
          <a:off x="1136" y="2341629"/>
          <a:ext cx="1416796" cy="56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Define software testing</a:t>
          </a:r>
        </a:p>
      </dsp:txBody>
      <dsp:txXfrm>
        <a:off x="1136" y="2341629"/>
        <a:ext cx="1416796" cy="566718"/>
      </dsp:txXfrm>
    </dsp:sp>
    <dsp:sp modelId="{3517D776-53C8-4D47-A73F-9BB6550A4AB0}">
      <dsp:nvSpPr>
        <dsp:cNvPr id="0" name=""/>
        <dsp:cNvSpPr/>
      </dsp:nvSpPr>
      <dsp:spPr>
        <a:xfrm>
          <a:off x="2055491" y="1442990"/>
          <a:ext cx="637558" cy="6375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0186CC-76BD-4C1E-B55B-6BF34D5AE13C}">
      <dsp:nvSpPr>
        <dsp:cNvPr id="0" name=""/>
        <dsp:cNvSpPr/>
      </dsp:nvSpPr>
      <dsp:spPr>
        <a:xfrm>
          <a:off x="1665872" y="2341629"/>
          <a:ext cx="1416796" cy="56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Importance of testing</a:t>
          </a:r>
        </a:p>
      </dsp:txBody>
      <dsp:txXfrm>
        <a:off x="1665872" y="2341629"/>
        <a:ext cx="1416796" cy="566718"/>
      </dsp:txXfrm>
    </dsp:sp>
    <dsp:sp modelId="{892EDC7A-2D24-497E-844B-9E311DA30EBB}">
      <dsp:nvSpPr>
        <dsp:cNvPr id="0" name=""/>
        <dsp:cNvSpPr/>
      </dsp:nvSpPr>
      <dsp:spPr>
        <a:xfrm>
          <a:off x="3720227" y="1442990"/>
          <a:ext cx="637558" cy="6375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442799-82EE-4121-900C-D358F281F462}">
      <dsp:nvSpPr>
        <dsp:cNvPr id="0" name=""/>
        <dsp:cNvSpPr/>
      </dsp:nvSpPr>
      <dsp:spPr>
        <a:xfrm>
          <a:off x="3330608" y="2341629"/>
          <a:ext cx="1416796" cy="56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Roles and Responsibilities</a:t>
          </a:r>
        </a:p>
      </dsp:txBody>
      <dsp:txXfrm>
        <a:off x="3330608" y="2341629"/>
        <a:ext cx="1416796" cy="566718"/>
      </dsp:txXfrm>
    </dsp:sp>
    <dsp:sp modelId="{71C0253A-0A5F-454F-9156-441DECC38B8C}">
      <dsp:nvSpPr>
        <dsp:cNvPr id="0" name=""/>
        <dsp:cNvSpPr/>
      </dsp:nvSpPr>
      <dsp:spPr>
        <a:xfrm>
          <a:off x="5384964" y="1442990"/>
          <a:ext cx="637558" cy="6375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169DFF-0A2D-42EB-80DC-FA1142E673C8}">
      <dsp:nvSpPr>
        <dsp:cNvPr id="0" name=""/>
        <dsp:cNvSpPr/>
      </dsp:nvSpPr>
      <dsp:spPr>
        <a:xfrm>
          <a:off x="4995345" y="2341629"/>
          <a:ext cx="1416796" cy="56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Principles of software testing</a:t>
          </a:r>
        </a:p>
      </dsp:txBody>
      <dsp:txXfrm>
        <a:off x="4995345" y="2341629"/>
        <a:ext cx="1416796" cy="566718"/>
      </dsp:txXfrm>
    </dsp:sp>
    <dsp:sp modelId="{F0A4C192-EEDF-4E68-BFB3-46F291FEA27C}">
      <dsp:nvSpPr>
        <dsp:cNvPr id="0" name=""/>
        <dsp:cNvSpPr/>
      </dsp:nvSpPr>
      <dsp:spPr>
        <a:xfrm>
          <a:off x="7049700" y="1442990"/>
          <a:ext cx="637558" cy="63755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0A7B89-2623-4C6C-8989-13781E491737}">
      <dsp:nvSpPr>
        <dsp:cNvPr id="0" name=""/>
        <dsp:cNvSpPr/>
      </dsp:nvSpPr>
      <dsp:spPr>
        <a:xfrm>
          <a:off x="6660081" y="2341629"/>
          <a:ext cx="1416796" cy="56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Define Quality</a:t>
          </a:r>
        </a:p>
      </dsp:txBody>
      <dsp:txXfrm>
        <a:off x="6660081" y="2341629"/>
        <a:ext cx="1416796" cy="566718"/>
      </dsp:txXfrm>
    </dsp:sp>
    <dsp:sp modelId="{9A44B4DA-9143-43EF-A1DB-D6335948E67A}">
      <dsp:nvSpPr>
        <dsp:cNvPr id="0" name=""/>
        <dsp:cNvSpPr/>
      </dsp:nvSpPr>
      <dsp:spPr>
        <a:xfrm>
          <a:off x="8714436" y="1442990"/>
          <a:ext cx="637558" cy="63755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581A63-EA96-4703-8A87-DC689FEA3E7A}">
      <dsp:nvSpPr>
        <dsp:cNvPr id="0" name=""/>
        <dsp:cNvSpPr/>
      </dsp:nvSpPr>
      <dsp:spPr>
        <a:xfrm>
          <a:off x="8324817" y="2341629"/>
          <a:ext cx="1416796" cy="56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How much testing is enough?</a:t>
          </a:r>
        </a:p>
      </dsp:txBody>
      <dsp:txXfrm>
        <a:off x="8324817" y="2341629"/>
        <a:ext cx="1416796" cy="566718"/>
      </dsp:txXfrm>
    </dsp:sp>
    <dsp:sp modelId="{5B8A5097-3233-4F54-8077-00CD3C359275}">
      <dsp:nvSpPr>
        <dsp:cNvPr id="0" name=""/>
        <dsp:cNvSpPr/>
      </dsp:nvSpPr>
      <dsp:spPr>
        <a:xfrm>
          <a:off x="10379173" y="1442990"/>
          <a:ext cx="637558" cy="63755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0B9A32-CB1A-48C8-B7BB-4D0B99598B35}">
      <dsp:nvSpPr>
        <dsp:cNvPr id="0" name=""/>
        <dsp:cNvSpPr/>
      </dsp:nvSpPr>
      <dsp:spPr>
        <a:xfrm>
          <a:off x="9989554" y="2341629"/>
          <a:ext cx="1416796" cy="56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Differences between Manual and Automation Testing</a:t>
          </a:r>
        </a:p>
      </dsp:txBody>
      <dsp:txXfrm>
        <a:off x="9989554" y="2341629"/>
        <a:ext cx="1416796" cy="566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28899-0ED5-4261-8885-6FC977E1F290}">
      <dsp:nvSpPr>
        <dsp:cNvPr id="0" name=""/>
        <dsp:cNvSpPr/>
      </dsp:nvSpPr>
      <dsp:spPr>
        <a:xfrm>
          <a:off x="130938"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44F270-969A-49CC-83C5-113D35AF2D13}">
      <dsp:nvSpPr>
        <dsp:cNvPr id="0" name=""/>
        <dsp:cNvSpPr/>
      </dsp:nvSpPr>
      <dsp:spPr>
        <a:xfrm>
          <a:off x="600342"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Testing: software testing is defined as an activity to check whether the actual results match the expected results and to ensure that the software system is Defect free.</a:t>
          </a:r>
        </a:p>
      </dsp:txBody>
      <dsp:txXfrm>
        <a:off x="678914" y="525899"/>
        <a:ext cx="4067491" cy="2525499"/>
      </dsp:txXfrm>
    </dsp:sp>
    <dsp:sp modelId="{19EF0BB3-1EC7-43DE-A8F5-FC828EBEEF4A}">
      <dsp:nvSpPr>
        <dsp:cNvPr id="0" name=""/>
        <dsp:cNvSpPr/>
      </dsp:nvSpPr>
      <dsp:spPr>
        <a:xfrm>
          <a:off x="5294381"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84A8E4-2730-4411-B3B5-B34F0E740717}">
      <dsp:nvSpPr>
        <dsp:cNvPr id="0" name=""/>
        <dsp:cNvSpPr/>
      </dsp:nvSpPr>
      <dsp:spPr>
        <a:xfrm>
          <a:off x="5763785"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Testing is about providing a quality product to the customer</a:t>
          </a:r>
          <a:br>
            <a:rPr lang="en-US" sz="2300" kern="1200" dirty="0"/>
          </a:br>
          <a:r>
            <a:rPr lang="en-US" sz="2300" kern="1200" dirty="0"/>
            <a:t>Quality in terms of usage</a:t>
          </a:r>
          <a:br>
            <a:rPr lang="en-US" sz="2300" kern="1200" dirty="0"/>
          </a:br>
          <a:r>
            <a:rPr lang="en-US" sz="2300" kern="1200" dirty="0"/>
            <a:t>Quality in terms of look and feel</a:t>
          </a:r>
          <a:br>
            <a:rPr lang="en-US" sz="2300" kern="1200" dirty="0"/>
          </a:br>
          <a:r>
            <a:rPr lang="en-US" sz="2300" kern="1200" dirty="0"/>
            <a:t>Quality in terms of data integrity</a:t>
          </a:r>
          <a:br>
            <a:rPr lang="en-US" sz="2300" kern="1200" dirty="0"/>
          </a:br>
          <a:r>
            <a:rPr lang="en-US" sz="2300" kern="1200" dirty="0"/>
            <a:t>Quality in terms of security</a:t>
          </a:r>
        </a:p>
      </dsp:txBody>
      <dsp:txXfrm>
        <a:off x="5842357" y="525899"/>
        <a:ext cx="4067491" cy="25254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CA0903-AB47-4BF3-829A-8573A665DA19}">
      <dsp:nvSpPr>
        <dsp:cNvPr id="0" name=""/>
        <dsp:cNvSpPr/>
      </dsp:nvSpPr>
      <dsp:spPr>
        <a:xfrm>
          <a:off x="0" y="159592"/>
          <a:ext cx="5457824" cy="15701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Definition: Quality software is reasonably bug or defect free, delivered on time and within budget, meets requirements and/or expectations, and is maintainable.</a:t>
          </a:r>
        </a:p>
      </dsp:txBody>
      <dsp:txXfrm>
        <a:off x="76648" y="236240"/>
        <a:ext cx="5304528" cy="1416844"/>
      </dsp:txXfrm>
    </dsp:sp>
    <dsp:sp modelId="{71F2B13C-B02E-4FE5-9418-3051DCD8AA7D}">
      <dsp:nvSpPr>
        <dsp:cNvPr id="0" name=""/>
        <dsp:cNvSpPr/>
      </dsp:nvSpPr>
      <dsp:spPr>
        <a:xfrm>
          <a:off x="0" y="1793092"/>
          <a:ext cx="5457824" cy="15701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Key aspects of quality for the customer include:</a:t>
          </a:r>
        </a:p>
      </dsp:txBody>
      <dsp:txXfrm>
        <a:off x="76648" y="1869740"/>
        <a:ext cx="5304528" cy="1416844"/>
      </dsp:txXfrm>
    </dsp:sp>
    <dsp:sp modelId="{2F4BC10E-C61F-435B-ACFE-9A87217A9E83}">
      <dsp:nvSpPr>
        <dsp:cNvPr id="0" name=""/>
        <dsp:cNvSpPr/>
      </dsp:nvSpPr>
      <dsp:spPr>
        <a:xfrm>
          <a:off x="0" y="3363232"/>
          <a:ext cx="5457824" cy="20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28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Good design – looks and style</a:t>
          </a:r>
        </a:p>
        <a:p>
          <a:pPr marL="171450" lvl="1" indent="-171450" algn="l" defTabSz="755650">
            <a:lnSpc>
              <a:spcPct val="90000"/>
            </a:lnSpc>
            <a:spcBef>
              <a:spcPct val="0"/>
            </a:spcBef>
            <a:spcAft>
              <a:spcPct val="20000"/>
            </a:spcAft>
            <a:buChar char="•"/>
          </a:pPr>
          <a:r>
            <a:rPr lang="en-US" sz="1700" kern="1200"/>
            <a:t>Good functionality – it does the job well</a:t>
          </a:r>
        </a:p>
        <a:p>
          <a:pPr marL="171450" lvl="1" indent="-171450" algn="l" defTabSz="755650">
            <a:lnSpc>
              <a:spcPct val="90000"/>
            </a:lnSpc>
            <a:spcBef>
              <a:spcPct val="0"/>
            </a:spcBef>
            <a:spcAft>
              <a:spcPct val="20000"/>
            </a:spcAft>
            <a:buChar char="•"/>
          </a:pPr>
          <a:r>
            <a:rPr lang="en-US" sz="1700" kern="1200"/>
            <a:t>Reliable – acceptable level of breakdowns or failure</a:t>
          </a:r>
        </a:p>
        <a:p>
          <a:pPr marL="171450" lvl="1" indent="-171450" algn="l" defTabSz="755650">
            <a:lnSpc>
              <a:spcPct val="90000"/>
            </a:lnSpc>
            <a:spcBef>
              <a:spcPct val="0"/>
            </a:spcBef>
            <a:spcAft>
              <a:spcPct val="20000"/>
            </a:spcAft>
            <a:buChar char="•"/>
          </a:pPr>
          <a:r>
            <a:rPr lang="en-US" sz="1700" kern="1200"/>
            <a:t>Consistency</a:t>
          </a:r>
        </a:p>
        <a:p>
          <a:pPr marL="171450" lvl="1" indent="-171450" algn="l" defTabSz="755650">
            <a:lnSpc>
              <a:spcPct val="90000"/>
            </a:lnSpc>
            <a:spcBef>
              <a:spcPct val="0"/>
            </a:spcBef>
            <a:spcAft>
              <a:spcPct val="20000"/>
            </a:spcAft>
            <a:buChar char="•"/>
          </a:pPr>
          <a:r>
            <a:rPr lang="en-US" sz="1700" kern="1200"/>
            <a:t>Durable – lasts for long time</a:t>
          </a:r>
        </a:p>
        <a:p>
          <a:pPr marL="171450" lvl="1" indent="-171450" algn="l" defTabSz="755650">
            <a:lnSpc>
              <a:spcPct val="90000"/>
            </a:lnSpc>
            <a:spcBef>
              <a:spcPct val="0"/>
            </a:spcBef>
            <a:spcAft>
              <a:spcPct val="20000"/>
            </a:spcAft>
            <a:buChar char="•"/>
          </a:pPr>
          <a:r>
            <a:rPr lang="en-US" sz="1700" kern="1200"/>
            <a:t>Good after sales service</a:t>
          </a:r>
        </a:p>
        <a:p>
          <a:pPr marL="171450" lvl="1" indent="-171450" algn="l" defTabSz="755650">
            <a:lnSpc>
              <a:spcPct val="90000"/>
            </a:lnSpc>
            <a:spcBef>
              <a:spcPct val="0"/>
            </a:spcBef>
            <a:spcAft>
              <a:spcPct val="20000"/>
            </a:spcAft>
            <a:buChar char="•"/>
          </a:pPr>
          <a:r>
            <a:rPr lang="en-US" sz="1700" kern="1200"/>
            <a:t>Value for money</a:t>
          </a:r>
        </a:p>
      </dsp:txBody>
      <dsp:txXfrm>
        <a:off x="0" y="3363232"/>
        <a:ext cx="5457824" cy="20493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5A24B-4A4B-452B-879E-CBAE95F5A3E7}">
      <dsp:nvSpPr>
        <dsp:cNvPr id="0" name=""/>
        <dsp:cNvSpPr/>
      </dsp:nvSpPr>
      <dsp:spPr>
        <a:xfrm>
          <a:off x="0" y="483"/>
          <a:ext cx="6248400" cy="6653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C05A53-115E-48FD-BA97-7D18664A67BE}">
      <dsp:nvSpPr>
        <dsp:cNvPr id="0" name=""/>
        <dsp:cNvSpPr/>
      </dsp:nvSpPr>
      <dsp:spPr>
        <a:xfrm>
          <a:off x="201262" y="150182"/>
          <a:ext cx="365930" cy="3659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68B374-C8A1-475C-BEAA-A3BE51CC921F}">
      <dsp:nvSpPr>
        <dsp:cNvPr id="0" name=""/>
        <dsp:cNvSpPr/>
      </dsp:nvSpPr>
      <dsp:spPr>
        <a:xfrm>
          <a:off x="768454" y="483"/>
          <a:ext cx="5479945" cy="665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14" tIns="70414" rIns="70414" bIns="70414" numCol="1" spcCol="1270" anchor="ctr" anchorCtr="0">
          <a:noAutofit/>
        </a:bodyPr>
        <a:lstStyle/>
        <a:p>
          <a:pPr marL="0" lvl="0" indent="0" algn="l" defTabSz="711200">
            <a:lnSpc>
              <a:spcPct val="90000"/>
            </a:lnSpc>
            <a:spcBef>
              <a:spcPct val="0"/>
            </a:spcBef>
            <a:spcAft>
              <a:spcPct val="35000"/>
            </a:spcAft>
            <a:buNone/>
          </a:pPr>
          <a:r>
            <a:rPr lang="en-US" sz="1600" kern="1200"/>
            <a:t>Testing Shows the Presence of Defects – it’s not 100% defect free</a:t>
          </a:r>
        </a:p>
      </dsp:txBody>
      <dsp:txXfrm>
        <a:off x="768454" y="483"/>
        <a:ext cx="5479945" cy="665328"/>
      </dsp:txXfrm>
    </dsp:sp>
    <dsp:sp modelId="{D34F68F4-4D78-42CB-9C51-674AA55D4E5E}">
      <dsp:nvSpPr>
        <dsp:cNvPr id="0" name=""/>
        <dsp:cNvSpPr/>
      </dsp:nvSpPr>
      <dsp:spPr>
        <a:xfrm>
          <a:off x="0" y="832144"/>
          <a:ext cx="6248400" cy="6653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B72B23-A351-43C1-A6AC-D5159C80B7E8}">
      <dsp:nvSpPr>
        <dsp:cNvPr id="0" name=""/>
        <dsp:cNvSpPr/>
      </dsp:nvSpPr>
      <dsp:spPr>
        <a:xfrm>
          <a:off x="201262" y="981843"/>
          <a:ext cx="365930" cy="3659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50C6ED-4511-43E3-AD3E-2305FC89E175}">
      <dsp:nvSpPr>
        <dsp:cNvPr id="0" name=""/>
        <dsp:cNvSpPr/>
      </dsp:nvSpPr>
      <dsp:spPr>
        <a:xfrm>
          <a:off x="768454" y="832144"/>
          <a:ext cx="5479945" cy="665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14" tIns="70414" rIns="70414" bIns="70414" numCol="1" spcCol="1270" anchor="ctr" anchorCtr="0">
          <a:noAutofit/>
        </a:bodyPr>
        <a:lstStyle/>
        <a:p>
          <a:pPr marL="0" lvl="0" indent="0" algn="l" defTabSz="711200">
            <a:lnSpc>
              <a:spcPct val="90000"/>
            </a:lnSpc>
            <a:spcBef>
              <a:spcPct val="0"/>
            </a:spcBef>
            <a:spcAft>
              <a:spcPct val="35000"/>
            </a:spcAft>
            <a:buNone/>
          </a:pPr>
          <a:r>
            <a:rPr lang="en-US" sz="1600" kern="1200"/>
            <a:t>Early Testing – Defect fix cost increases</a:t>
          </a:r>
        </a:p>
      </dsp:txBody>
      <dsp:txXfrm>
        <a:off x="768454" y="832144"/>
        <a:ext cx="5479945" cy="665328"/>
      </dsp:txXfrm>
    </dsp:sp>
    <dsp:sp modelId="{BCD0255D-E419-455C-8B24-2A465C5505D6}">
      <dsp:nvSpPr>
        <dsp:cNvPr id="0" name=""/>
        <dsp:cNvSpPr/>
      </dsp:nvSpPr>
      <dsp:spPr>
        <a:xfrm>
          <a:off x="0" y="1663805"/>
          <a:ext cx="6248400" cy="6653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438BDB-C43D-413F-826D-CB245B3EE774}">
      <dsp:nvSpPr>
        <dsp:cNvPr id="0" name=""/>
        <dsp:cNvSpPr/>
      </dsp:nvSpPr>
      <dsp:spPr>
        <a:xfrm>
          <a:off x="201262" y="1813504"/>
          <a:ext cx="365930" cy="3659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0A6792-4506-4890-9409-87D572E64894}">
      <dsp:nvSpPr>
        <dsp:cNvPr id="0" name=""/>
        <dsp:cNvSpPr/>
      </dsp:nvSpPr>
      <dsp:spPr>
        <a:xfrm>
          <a:off x="768454" y="1663805"/>
          <a:ext cx="5479945" cy="665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14" tIns="70414" rIns="70414" bIns="70414" numCol="1" spcCol="1270" anchor="ctr" anchorCtr="0">
          <a:noAutofit/>
        </a:bodyPr>
        <a:lstStyle/>
        <a:p>
          <a:pPr marL="0" lvl="0" indent="0" algn="l" defTabSz="711200">
            <a:lnSpc>
              <a:spcPct val="90000"/>
            </a:lnSpc>
            <a:spcBef>
              <a:spcPct val="0"/>
            </a:spcBef>
            <a:spcAft>
              <a:spcPct val="35000"/>
            </a:spcAft>
            <a:buNone/>
          </a:pPr>
          <a:r>
            <a:rPr lang="en-US" sz="1600" kern="1200"/>
            <a:t>Exhaustive Testing- It’s not Possible (example: Rediff mail account)</a:t>
          </a:r>
        </a:p>
      </dsp:txBody>
      <dsp:txXfrm>
        <a:off x="768454" y="1663805"/>
        <a:ext cx="5479945" cy="665328"/>
      </dsp:txXfrm>
    </dsp:sp>
    <dsp:sp modelId="{98377BC7-E40B-40F8-93D3-4A28491D9FB1}">
      <dsp:nvSpPr>
        <dsp:cNvPr id="0" name=""/>
        <dsp:cNvSpPr/>
      </dsp:nvSpPr>
      <dsp:spPr>
        <a:xfrm>
          <a:off x="0" y="2495467"/>
          <a:ext cx="6248400" cy="66532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8DD39B-CA0B-448D-957F-90C5D9D98248}">
      <dsp:nvSpPr>
        <dsp:cNvPr id="0" name=""/>
        <dsp:cNvSpPr/>
      </dsp:nvSpPr>
      <dsp:spPr>
        <a:xfrm>
          <a:off x="201262" y="2645166"/>
          <a:ext cx="365930" cy="3659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EEDAF4-1D03-4464-B728-06C51BEB83CF}">
      <dsp:nvSpPr>
        <dsp:cNvPr id="0" name=""/>
        <dsp:cNvSpPr/>
      </dsp:nvSpPr>
      <dsp:spPr>
        <a:xfrm>
          <a:off x="768454" y="2495467"/>
          <a:ext cx="5479945" cy="665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14" tIns="70414" rIns="70414" bIns="70414" numCol="1" spcCol="1270" anchor="ctr" anchorCtr="0">
          <a:noAutofit/>
        </a:bodyPr>
        <a:lstStyle/>
        <a:p>
          <a:pPr marL="0" lvl="0" indent="0" algn="l" defTabSz="711200">
            <a:lnSpc>
              <a:spcPct val="90000"/>
            </a:lnSpc>
            <a:spcBef>
              <a:spcPct val="0"/>
            </a:spcBef>
            <a:spcAft>
              <a:spcPct val="35000"/>
            </a:spcAft>
            <a:buNone/>
          </a:pPr>
          <a:r>
            <a:rPr lang="en-US" sz="1600" kern="1200"/>
            <a:t>Testing is Context-Dependent – testing a banking application is different than testing any e-commerce</a:t>
          </a:r>
        </a:p>
      </dsp:txBody>
      <dsp:txXfrm>
        <a:off x="768454" y="2495467"/>
        <a:ext cx="5479945" cy="665328"/>
      </dsp:txXfrm>
    </dsp:sp>
    <dsp:sp modelId="{6374A1A5-594B-4D9B-A45F-380206FAE463}">
      <dsp:nvSpPr>
        <dsp:cNvPr id="0" name=""/>
        <dsp:cNvSpPr/>
      </dsp:nvSpPr>
      <dsp:spPr>
        <a:xfrm>
          <a:off x="0" y="3327128"/>
          <a:ext cx="6248400" cy="66532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F94514-3EF7-4A1D-91DB-5BFB23AEF047}">
      <dsp:nvSpPr>
        <dsp:cNvPr id="0" name=""/>
        <dsp:cNvSpPr/>
      </dsp:nvSpPr>
      <dsp:spPr>
        <a:xfrm>
          <a:off x="201262" y="3476827"/>
          <a:ext cx="365930" cy="3659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F3A14A-7E73-4AB6-8377-17A729B285E0}">
      <dsp:nvSpPr>
        <dsp:cNvPr id="0" name=""/>
        <dsp:cNvSpPr/>
      </dsp:nvSpPr>
      <dsp:spPr>
        <a:xfrm>
          <a:off x="768454" y="3327128"/>
          <a:ext cx="5479945" cy="665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14" tIns="70414" rIns="70414" bIns="70414" numCol="1" spcCol="1270" anchor="ctr" anchorCtr="0">
          <a:noAutofit/>
        </a:bodyPr>
        <a:lstStyle/>
        <a:p>
          <a:pPr marL="0" lvl="0" indent="0" algn="l" defTabSz="711200">
            <a:lnSpc>
              <a:spcPct val="90000"/>
            </a:lnSpc>
            <a:spcBef>
              <a:spcPct val="0"/>
            </a:spcBef>
            <a:spcAft>
              <a:spcPct val="35000"/>
            </a:spcAft>
            <a:buNone/>
          </a:pPr>
          <a:r>
            <a:rPr lang="en-US" sz="1600" kern="1200"/>
            <a:t>Defect Clustering - 80% of the problems are found in 20% of the modules</a:t>
          </a:r>
        </a:p>
      </dsp:txBody>
      <dsp:txXfrm>
        <a:off x="768454" y="3327128"/>
        <a:ext cx="5479945" cy="665328"/>
      </dsp:txXfrm>
    </dsp:sp>
    <dsp:sp modelId="{D8CA6F1A-FBCB-41C9-98B1-47B403AC43FD}">
      <dsp:nvSpPr>
        <dsp:cNvPr id="0" name=""/>
        <dsp:cNvSpPr/>
      </dsp:nvSpPr>
      <dsp:spPr>
        <a:xfrm>
          <a:off x="0" y="4158789"/>
          <a:ext cx="6248400" cy="6653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00173F-7302-44F8-BDF3-5BD5A4AD7EF9}">
      <dsp:nvSpPr>
        <dsp:cNvPr id="0" name=""/>
        <dsp:cNvSpPr/>
      </dsp:nvSpPr>
      <dsp:spPr>
        <a:xfrm>
          <a:off x="201262" y="4308488"/>
          <a:ext cx="365930" cy="36593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3E1CD2-C40E-470F-B0DC-57F455A66981}">
      <dsp:nvSpPr>
        <dsp:cNvPr id="0" name=""/>
        <dsp:cNvSpPr/>
      </dsp:nvSpPr>
      <dsp:spPr>
        <a:xfrm>
          <a:off x="768454" y="4158789"/>
          <a:ext cx="5479945" cy="665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14" tIns="70414" rIns="70414" bIns="70414" numCol="1" spcCol="1270" anchor="ctr" anchorCtr="0">
          <a:noAutofit/>
        </a:bodyPr>
        <a:lstStyle/>
        <a:p>
          <a:pPr marL="0" lvl="0" indent="0" algn="l" defTabSz="711200">
            <a:lnSpc>
              <a:spcPct val="90000"/>
            </a:lnSpc>
            <a:spcBef>
              <a:spcPct val="0"/>
            </a:spcBef>
            <a:spcAft>
              <a:spcPct val="35000"/>
            </a:spcAft>
            <a:buNone/>
          </a:pPr>
          <a:r>
            <a:rPr lang="en-US" sz="1600" kern="1200"/>
            <a:t>Pesticide Paradox - test cases needs to be regularly reviewed and revised</a:t>
          </a:r>
        </a:p>
      </dsp:txBody>
      <dsp:txXfrm>
        <a:off x="768454" y="4158789"/>
        <a:ext cx="5479945" cy="665328"/>
      </dsp:txXfrm>
    </dsp:sp>
    <dsp:sp modelId="{91A07495-8203-46D9-B6F5-9C6E3C30D7B1}">
      <dsp:nvSpPr>
        <dsp:cNvPr id="0" name=""/>
        <dsp:cNvSpPr/>
      </dsp:nvSpPr>
      <dsp:spPr>
        <a:xfrm>
          <a:off x="0" y="4990450"/>
          <a:ext cx="6248400" cy="6653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5DA1C2-7CD6-49D0-AEA6-5F3E15202980}">
      <dsp:nvSpPr>
        <dsp:cNvPr id="0" name=""/>
        <dsp:cNvSpPr/>
      </dsp:nvSpPr>
      <dsp:spPr>
        <a:xfrm>
          <a:off x="201262" y="5140149"/>
          <a:ext cx="365930" cy="36593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171065-0F1F-472F-90E2-69B1CD010EEC}">
      <dsp:nvSpPr>
        <dsp:cNvPr id="0" name=""/>
        <dsp:cNvSpPr/>
      </dsp:nvSpPr>
      <dsp:spPr>
        <a:xfrm>
          <a:off x="768454" y="4990450"/>
          <a:ext cx="5479945" cy="665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14" tIns="70414" rIns="70414" bIns="70414" numCol="1" spcCol="1270" anchor="ctr" anchorCtr="0">
          <a:noAutofit/>
        </a:bodyPr>
        <a:lstStyle/>
        <a:p>
          <a:pPr marL="0" lvl="0" indent="0" algn="l" defTabSz="711200">
            <a:lnSpc>
              <a:spcPct val="90000"/>
            </a:lnSpc>
            <a:spcBef>
              <a:spcPct val="0"/>
            </a:spcBef>
            <a:spcAft>
              <a:spcPct val="35000"/>
            </a:spcAft>
            <a:buNone/>
          </a:pPr>
          <a:r>
            <a:rPr lang="en-US" sz="1600" kern="1200"/>
            <a:t>Absence of Error - testing is performed on wrong requirements </a:t>
          </a:r>
        </a:p>
      </dsp:txBody>
      <dsp:txXfrm>
        <a:off x="768454" y="4990450"/>
        <a:ext cx="5479945" cy="66532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7E2C5E-31B7-46F5-8F98-F21F77D28742}" type="datetimeFigureOut">
              <a:rPr lang="en-US" smtClean="0"/>
              <a:t>7/14/2020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C0EE87-0636-455F-A643-64CF75E8E613}" type="slidenum">
              <a:rPr lang="en-US" smtClean="0"/>
              <a:t>‹#›</a:t>
            </a:fld>
            <a:endParaRPr lang="en-US"/>
          </a:p>
        </p:txBody>
      </p:sp>
    </p:spTree>
    <p:extLst>
      <p:ext uri="{BB962C8B-B14F-4D97-AF65-F5344CB8AC3E}">
        <p14:creationId xmlns:p14="http://schemas.microsoft.com/office/powerpoint/2010/main" val="3295144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6098B-4768-48BF-8F78-1A8C40459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67F4BF-A5EF-4E2B-8E36-72324AEF29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C4AFCE-8014-4FF1-8146-7623D7FFF6AC}"/>
              </a:ext>
            </a:extLst>
          </p:cNvPr>
          <p:cNvSpPr>
            <a:spLocks noGrp="1"/>
          </p:cNvSpPr>
          <p:nvPr>
            <p:ph type="dt" sz="half" idx="10"/>
          </p:nvPr>
        </p:nvSpPr>
        <p:spPr/>
        <p:txBody>
          <a:bodyPr/>
          <a:lstStyle/>
          <a:p>
            <a:fld id="{B862E53F-3157-4EF9-BE47-B7D34888AEB6}" type="datetime1">
              <a:rPr lang="en-US" smtClean="0"/>
              <a:t>7/14/2020</a:t>
            </a:fld>
            <a:endParaRPr lang="en-US"/>
          </a:p>
        </p:txBody>
      </p:sp>
      <p:sp>
        <p:nvSpPr>
          <p:cNvPr id="5" name="Footer Placeholder 4">
            <a:extLst>
              <a:ext uri="{FF2B5EF4-FFF2-40B4-BE49-F238E27FC236}">
                <a16:creationId xmlns:a16="http://schemas.microsoft.com/office/drawing/2014/main" id="{A9265728-3333-4133-A08A-09D28452C7F5}"/>
              </a:ext>
            </a:extLst>
          </p:cNvPr>
          <p:cNvSpPr>
            <a:spLocks noGrp="1"/>
          </p:cNvSpPr>
          <p:nvPr>
            <p:ph type="ftr" sz="quarter" idx="11"/>
          </p:nvPr>
        </p:nvSpPr>
        <p:spPr/>
        <p:txBody>
          <a:bodyPr/>
          <a:lstStyle/>
          <a:p>
            <a:r>
              <a:rPr lang="en-US"/>
              <a:t>Software Testing Introduction</a:t>
            </a:r>
          </a:p>
        </p:txBody>
      </p:sp>
      <p:sp>
        <p:nvSpPr>
          <p:cNvPr id="6" name="Slide Number Placeholder 5">
            <a:extLst>
              <a:ext uri="{FF2B5EF4-FFF2-40B4-BE49-F238E27FC236}">
                <a16:creationId xmlns:a16="http://schemas.microsoft.com/office/drawing/2014/main" id="{EF1FA5B2-64CA-460F-8FAF-4BD09DAE5723}"/>
              </a:ext>
            </a:extLst>
          </p:cNvPr>
          <p:cNvSpPr>
            <a:spLocks noGrp="1"/>
          </p:cNvSpPr>
          <p:nvPr>
            <p:ph type="sldNum" sz="quarter" idx="12"/>
          </p:nvPr>
        </p:nvSpPr>
        <p:spPr/>
        <p:txBody>
          <a:bodyPr/>
          <a:lstStyle/>
          <a:p>
            <a:fld id="{1F7E0571-7E40-49B4-9059-4C67C6E0C4DC}" type="slidenum">
              <a:rPr lang="en-US" smtClean="0"/>
              <a:t>‹#›</a:t>
            </a:fld>
            <a:endParaRPr lang="en-US"/>
          </a:p>
        </p:txBody>
      </p:sp>
    </p:spTree>
    <p:extLst>
      <p:ext uri="{BB962C8B-B14F-4D97-AF65-F5344CB8AC3E}">
        <p14:creationId xmlns:p14="http://schemas.microsoft.com/office/powerpoint/2010/main" val="2451287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B9F56-998D-48EB-A25E-AE65053F17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0A2B6C-6597-418A-894D-A89CD3F1AF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440ADD-6FC5-4A80-86BF-21AC190E4E1C}"/>
              </a:ext>
            </a:extLst>
          </p:cNvPr>
          <p:cNvSpPr>
            <a:spLocks noGrp="1"/>
          </p:cNvSpPr>
          <p:nvPr>
            <p:ph type="dt" sz="half" idx="10"/>
          </p:nvPr>
        </p:nvSpPr>
        <p:spPr/>
        <p:txBody>
          <a:bodyPr/>
          <a:lstStyle/>
          <a:p>
            <a:fld id="{32F84C17-96E4-4DDA-A214-31F9E460114A}" type="datetime1">
              <a:rPr lang="en-US" smtClean="0"/>
              <a:t>7/14/2020</a:t>
            </a:fld>
            <a:endParaRPr lang="en-US"/>
          </a:p>
        </p:txBody>
      </p:sp>
      <p:sp>
        <p:nvSpPr>
          <p:cNvPr id="5" name="Footer Placeholder 4">
            <a:extLst>
              <a:ext uri="{FF2B5EF4-FFF2-40B4-BE49-F238E27FC236}">
                <a16:creationId xmlns:a16="http://schemas.microsoft.com/office/drawing/2014/main" id="{D9C0E56E-2E05-4F4E-93A8-08E34965D0E2}"/>
              </a:ext>
            </a:extLst>
          </p:cNvPr>
          <p:cNvSpPr>
            <a:spLocks noGrp="1"/>
          </p:cNvSpPr>
          <p:nvPr>
            <p:ph type="ftr" sz="quarter" idx="11"/>
          </p:nvPr>
        </p:nvSpPr>
        <p:spPr/>
        <p:txBody>
          <a:bodyPr/>
          <a:lstStyle/>
          <a:p>
            <a:r>
              <a:rPr lang="en-US"/>
              <a:t>Software Testing Introduction</a:t>
            </a:r>
          </a:p>
        </p:txBody>
      </p:sp>
      <p:sp>
        <p:nvSpPr>
          <p:cNvPr id="6" name="Slide Number Placeholder 5">
            <a:extLst>
              <a:ext uri="{FF2B5EF4-FFF2-40B4-BE49-F238E27FC236}">
                <a16:creationId xmlns:a16="http://schemas.microsoft.com/office/drawing/2014/main" id="{FA077780-181F-4F3B-8077-A59005760F18}"/>
              </a:ext>
            </a:extLst>
          </p:cNvPr>
          <p:cNvSpPr>
            <a:spLocks noGrp="1"/>
          </p:cNvSpPr>
          <p:nvPr>
            <p:ph type="sldNum" sz="quarter" idx="12"/>
          </p:nvPr>
        </p:nvSpPr>
        <p:spPr/>
        <p:txBody>
          <a:bodyPr/>
          <a:lstStyle/>
          <a:p>
            <a:fld id="{1F7E0571-7E40-49B4-9059-4C67C6E0C4DC}" type="slidenum">
              <a:rPr lang="en-US" smtClean="0"/>
              <a:t>‹#›</a:t>
            </a:fld>
            <a:endParaRPr lang="en-US"/>
          </a:p>
        </p:txBody>
      </p:sp>
    </p:spTree>
    <p:extLst>
      <p:ext uri="{BB962C8B-B14F-4D97-AF65-F5344CB8AC3E}">
        <p14:creationId xmlns:p14="http://schemas.microsoft.com/office/powerpoint/2010/main" val="3850391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208BF5-46E0-4422-B8A1-B11359A810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C4C48A-6082-48D1-8ECC-3D196A322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A76FE-4102-417B-8415-6E7E6CB7E2BE}"/>
              </a:ext>
            </a:extLst>
          </p:cNvPr>
          <p:cNvSpPr>
            <a:spLocks noGrp="1"/>
          </p:cNvSpPr>
          <p:nvPr>
            <p:ph type="dt" sz="half" idx="10"/>
          </p:nvPr>
        </p:nvSpPr>
        <p:spPr/>
        <p:txBody>
          <a:bodyPr/>
          <a:lstStyle/>
          <a:p>
            <a:fld id="{29BD94F8-1935-4243-9B0C-6A825D909787}" type="datetime1">
              <a:rPr lang="en-US" smtClean="0"/>
              <a:t>7/14/2020</a:t>
            </a:fld>
            <a:endParaRPr lang="en-US"/>
          </a:p>
        </p:txBody>
      </p:sp>
      <p:sp>
        <p:nvSpPr>
          <p:cNvPr id="5" name="Footer Placeholder 4">
            <a:extLst>
              <a:ext uri="{FF2B5EF4-FFF2-40B4-BE49-F238E27FC236}">
                <a16:creationId xmlns:a16="http://schemas.microsoft.com/office/drawing/2014/main" id="{33C33D9C-9C09-4161-8C9F-F316CA608143}"/>
              </a:ext>
            </a:extLst>
          </p:cNvPr>
          <p:cNvSpPr>
            <a:spLocks noGrp="1"/>
          </p:cNvSpPr>
          <p:nvPr>
            <p:ph type="ftr" sz="quarter" idx="11"/>
          </p:nvPr>
        </p:nvSpPr>
        <p:spPr/>
        <p:txBody>
          <a:bodyPr/>
          <a:lstStyle/>
          <a:p>
            <a:r>
              <a:rPr lang="en-US"/>
              <a:t>Software Testing Introduction</a:t>
            </a:r>
          </a:p>
        </p:txBody>
      </p:sp>
      <p:sp>
        <p:nvSpPr>
          <p:cNvPr id="6" name="Slide Number Placeholder 5">
            <a:extLst>
              <a:ext uri="{FF2B5EF4-FFF2-40B4-BE49-F238E27FC236}">
                <a16:creationId xmlns:a16="http://schemas.microsoft.com/office/drawing/2014/main" id="{01B6796B-7D25-40F3-A93B-AF4C42541F77}"/>
              </a:ext>
            </a:extLst>
          </p:cNvPr>
          <p:cNvSpPr>
            <a:spLocks noGrp="1"/>
          </p:cNvSpPr>
          <p:nvPr>
            <p:ph type="sldNum" sz="quarter" idx="12"/>
          </p:nvPr>
        </p:nvSpPr>
        <p:spPr/>
        <p:txBody>
          <a:bodyPr/>
          <a:lstStyle/>
          <a:p>
            <a:fld id="{1F7E0571-7E40-49B4-9059-4C67C6E0C4DC}" type="slidenum">
              <a:rPr lang="en-US" smtClean="0"/>
              <a:t>‹#›</a:t>
            </a:fld>
            <a:endParaRPr lang="en-US"/>
          </a:p>
        </p:txBody>
      </p:sp>
    </p:spTree>
    <p:extLst>
      <p:ext uri="{BB962C8B-B14F-4D97-AF65-F5344CB8AC3E}">
        <p14:creationId xmlns:p14="http://schemas.microsoft.com/office/powerpoint/2010/main" val="2061497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AEAA-5ECE-43E9-A49D-30F2017CD8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9461AA-1C69-48F4-B156-B436325C6C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0BAA78-6BA6-42C1-90D3-654BBEEFDEF1}"/>
              </a:ext>
            </a:extLst>
          </p:cNvPr>
          <p:cNvSpPr>
            <a:spLocks noGrp="1"/>
          </p:cNvSpPr>
          <p:nvPr>
            <p:ph type="dt" sz="half" idx="10"/>
          </p:nvPr>
        </p:nvSpPr>
        <p:spPr/>
        <p:txBody>
          <a:bodyPr/>
          <a:lstStyle/>
          <a:p>
            <a:fld id="{27CE3976-4B79-4665-9044-538387BC3C44}" type="datetime1">
              <a:rPr lang="en-US" smtClean="0"/>
              <a:t>7/14/2020</a:t>
            </a:fld>
            <a:endParaRPr lang="en-US"/>
          </a:p>
        </p:txBody>
      </p:sp>
      <p:sp>
        <p:nvSpPr>
          <p:cNvPr id="5" name="Footer Placeholder 4">
            <a:extLst>
              <a:ext uri="{FF2B5EF4-FFF2-40B4-BE49-F238E27FC236}">
                <a16:creationId xmlns:a16="http://schemas.microsoft.com/office/drawing/2014/main" id="{C3D2BF58-3B1A-48BD-BBDC-31496EB604A8}"/>
              </a:ext>
            </a:extLst>
          </p:cNvPr>
          <p:cNvSpPr>
            <a:spLocks noGrp="1"/>
          </p:cNvSpPr>
          <p:nvPr>
            <p:ph type="ftr" sz="quarter" idx="11"/>
          </p:nvPr>
        </p:nvSpPr>
        <p:spPr/>
        <p:txBody>
          <a:bodyPr/>
          <a:lstStyle/>
          <a:p>
            <a:r>
              <a:rPr lang="en-US"/>
              <a:t>Software Testing Introduction</a:t>
            </a:r>
          </a:p>
        </p:txBody>
      </p:sp>
      <p:sp>
        <p:nvSpPr>
          <p:cNvPr id="6" name="Slide Number Placeholder 5">
            <a:extLst>
              <a:ext uri="{FF2B5EF4-FFF2-40B4-BE49-F238E27FC236}">
                <a16:creationId xmlns:a16="http://schemas.microsoft.com/office/drawing/2014/main" id="{2211A7C0-2113-40A6-8032-18900E253575}"/>
              </a:ext>
            </a:extLst>
          </p:cNvPr>
          <p:cNvSpPr>
            <a:spLocks noGrp="1"/>
          </p:cNvSpPr>
          <p:nvPr>
            <p:ph type="sldNum" sz="quarter" idx="12"/>
          </p:nvPr>
        </p:nvSpPr>
        <p:spPr/>
        <p:txBody>
          <a:bodyPr/>
          <a:lstStyle/>
          <a:p>
            <a:fld id="{1F7E0571-7E40-49B4-9059-4C67C6E0C4DC}" type="slidenum">
              <a:rPr lang="en-US" smtClean="0"/>
              <a:t>‹#›</a:t>
            </a:fld>
            <a:endParaRPr lang="en-US"/>
          </a:p>
        </p:txBody>
      </p:sp>
    </p:spTree>
    <p:extLst>
      <p:ext uri="{BB962C8B-B14F-4D97-AF65-F5344CB8AC3E}">
        <p14:creationId xmlns:p14="http://schemas.microsoft.com/office/powerpoint/2010/main" val="311276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916D2-2508-41B6-9702-0140614832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E768DF-8463-457E-9B17-54C08BA355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2C4F8F-A49E-4990-8AEA-58440A52084E}"/>
              </a:ext>
            </a:extLst>
          </p:cNvPr>
          <p:cNvSpPr>
            <a:spLocks noGrp="1"/>
          </p:cNvSpPr>
          <p:nvPr>
            <p:ph type="dt" sz="half" idx="10"/>
          </p:nvPr>
        </p:nvSpPr>
        <p:spPr/>
        <p:txBody>
          <a:bodyPr/>
          <a:lstStyle/>
          <a:p>
            <a:fld id="{D6595D52-AFC0-4D16-BD4D-8070E12E3678}" type="datetime1">
              <a:rPr lang="en-US" smtClean="0"/>
              <a:t>7/14/2020</a:t>
            </a:fld>
            <a:endParaRPr lang="en-US"/>
          </a:p>
        </p:txBody>
      </p:sp>
      <p:sp>
        <p:nvSpPr>
          <p:cNvPr id="5" name="Footer Placeholder 4">
            <a:extLst>
              <a:ext uri="{FF2B5EF4-FFF2-40B4-BE49-F238E27FC236}">
                <a16:creationId xmlns:a16="http://schemas.microsoft.com/office/drawing/2014/main" id="{BFA1D857-046D-4F07-BDCA-DEAE65F5DE3D}"/>
              </a:ext>
            </a:extLst>
          </p:cNvPr>
          <p:cNvSpPr>
            <a:spLocks noGrp="1"/>
          </p:cNvSpPr>
          <p:nvPr>
            <p:ph type="ftr" sz="quarter" idx="11"/>
          </p:nvPr>
        </p:nvSpPr>
        <p:spPr/>
        <p:txBody>
          <a:bodyPr/>
          <a:lstStyle/>
          <a:p>
            <a:r>
              <a:rPr lang="en-US"/>
              <a:t>Software Testing Introduction</a:t>
            </a:r>
          </a:p>
        </p:txBody>
      </p:sp>
      <p:sp>
        <p:nvSpPr>
          <p:cNvPr id="6" name="Slide Number Placeholder 5">
            <a:extLst>
              <a:ext uri="{FF2B5EF4-FFF2-40B4-BE49-F238E27FC236}">
                <a16:creationId xmlns:a16="http://schemas.microsoft.com/office/drawing/2014/main" id="{F15A18BA-FC99-4F48-BE7C-1C3BC3ED129F}"/>
              </a:ext>
            </a:extLst>
          </p:cNvPr>
          <p:cNvSpPr>
            <a:spLocks noGrp="1"/>
          </p:cNvSpPr>
          <p:nvPr>
            <p:ph type="sldNum" sz="quarter" idx="12"/>
          </p:nvPr>
        </p:nvSpPr>
        <p:spPr/>
        <p:txBody>
          <a:bodyPr/>
          <a:lstStyle/>
          <a:p>
            <a:fld id="{1F7E0571-7E40-49B4-9059-4C67C6E0C4DC}" type="slidenum">
              <a:rPr lang="en-US" smtClean="0"/>
              <a:t>‹#›</a:t>
            </a:fld>
            <a:endParaRPr lang="en-US"/>
          </a:p>
        </p:txBody>
      </p:sp>
    </p:spTree>
    <p:extLst>
      <p:ext uri="{BB962C8B-B14F-4D97-AF65-F5344CB8AC3E}">
        <p14:creationId xmlns:p14="http://schemas.microsoft.com/office/powerpoint/2010/main" val="3519089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B66CE-2FCF-4394-93AF-7E1F9AF727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C661AF-99A3-464F-92C3-3C9A6F1A95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54220D-38C6-4A65-B45C-3081AF104B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1C09D9-16F8-4877-BE57-610AB28C1128}"/>
              </a:ext>
            </a:extLst>
          </p:cNvPr>
          <p:cNvSpPr>
            <a:spLocks noGrp="1"/>
          </p:cNvSpPr>
          <p:nvPr>
            <p:ph type="dt" sz="half" idx="10"/>
          </p:nvPr>
        </p:nvSpPr>
        <p:spPr/>
        <p:txBody>
          <a:bodyPr/>
          <a:lstStyle/>
          <a:p>
            <a:fld id="{EE350C6D-21DD-46A2-8C4B-A54F73776B45}" type="datetime1">
              <a:rPr lang="en-US" smtClean="0"/>
              <a:t>7/14/2020</a:t>
            </a:fld>
            <a:endParaRPr lang="en-US"/>
          </a:p>
        </p:txBody>
      </p:sp>
      <p:sp>
        <p:nvSpPr>
          <p:cNvPr id="6" name="Footer Placeholder 5">
            <a:extLst>
              <a:ext uri="{FF2B5EF4-FFF2-40B4-BE49-F238E27FC236}">
                <a16:creationId xmlns:a16="http://schemas.microsoft.com/office/drawing/2014/main" id="{F2D0547F-D8AB-4784-9C0A-FCB5AF70E51A}"/>
              </a:ext>
            </a:extLst>
          </p:cNvPr>
          <p:cNvSpPr>
            <a:spLocks noGrp="1"/>
          </p:cNvSpPr>
          <p:nvPr>
            <p:ph type="ftr" sz="quarter" idx="11"/>
          </p:nvPr>
        </p:nvSpPr>
        <p:spPr/>
        <p:txBody>
          <a:bodyPr/>
          <a:lstStyle/>
          <a:p>
            <a:r>
              <a:rPr lang="en-US"/>
              <a:t>Software Testing Introduction</a:t>
            </a:r>
          </a:p>
        </p:txBody>
      </p:sp>
      <p:sp>
        <p:nvSpPr>
          <p:cNvPr id="7" name="Slide Number Placeholder 6">
            <a:extLst>
              <a:ext uri="{FF2B5EF4-FFF2-40B4-BE49-F238E27FC236}">
                <a16:creationId xmlns:a16="http://schemas.microsoft.com/office/drawing/2014/main" id="{7A7BF588-D7DC-493B-9FD8-2168A06B1FDD}"/>
              </a:ext>
            </a:extLst>
          </p:cNvPr>
          <p:cNvSpPr>
            <a:spLocks noGrp="1"/>
          </p:cNvSpPr>
          <p:nvPr>
            <p:ph type="sldNum" sz="quarter" idx="12"/>
          </p:nvPr>
        </p:nvSpPr>
        <p:spPr/>
        <p:txBody>
          <a:bodyPr/>
          <a:lstStyle/>
          <a:p>
            <a:fld id="{1F7E0571-7E40-49B4-9059-4C67C6E0C4DC}" type="slidenum">
              <a:rPr lang="en-US" smtClean="0"/>
              <a:t>‹#›</a:t>
            </a:fld>
            <a:endParaRPr lang="en-US"/>
          </a:p>
        </p:txBody>
      </p:sp>
    </p:spTree>
    <p:extLst>
      <p:ext uri="{BB962C8B-B14F-4D97-AF65-F5344CB8AC3E}">
        <p14:creationId xmlns:p14="http://schemas.microsoft.com/office/powerpoint/2010/main" val="271457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5FA-693A-4B05-B700-84C34E1528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8BF7B8-E548-4CAF-BD94-D265DB6774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864DEA-BC3B-47D8-8977-3643021638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01D3CC-F2C5-46E0-8B23-41B6B4F6F3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742C06-46EA-44FA-ABC4-85B85034E9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225D71-B9FD-4D1B-B51E-9B59CB74C8BC}"/>
              </a:ext>
            </a:extLst>
          </p:cNvPr>
          <p:cNvSpPr>
            <a:spLocks noGrp="1"/>
          </p:cNvSpPr>
          <p:nvPr>
            <p:ph type="dt" sz="half" idx="10"/>
          </p:nvPr>
        </p:nvSpPr>
        <p:spPr/>
        <p:txBody>
          <a:bodyPr/>
          <a:lstStyle/>
          <a:p>
            <a:fld id="{19932E93-F8D6-41E2-AB7A-C206B92C0ACC}" type="datetime1">
              <a:rPr lang="en-US" smtClean="0"/>
              <a:t>7/14/2020</a:t>
            </a:fld>
            <a:endParaRPr lang="en-US"/>
          </a:p>
        </p:txBody>
      </p:sp>
      <p:sp>
        <p:nvSpPr>
          <p:cNvPr id="8" name="Footer Placeholder 7">
            <a:extLst>
              <a:ext uri="{FF2B5EF4-FFF2-40B4-BE49-F238E27FC236}">
                <a16:creationId xmlns:a16="http://schemas.microsoft.com/office/drawing/2014/main" id="{76FF6AC7-B3A9-442E-AD4F-6B586B3505DE}"/>
              </a:ext>
            </a:extLst>
          </p:cNvPr>
          <p:cNvSpPr>
            <a:spLocks noGrp="1"/>
          </p:cNvSpPr>
          <p:nvPr>
            <p:ph type="ftr" sz="quarter" idx="11"/>
          </p:nvPr>
        </p:nvSpPr>
        <p:spPr/>
        <p:txBody>
          <a:bodyPr/>
          <a:lstStyle/>
          <a:p>
            <a:r>
              <a:rPr lang="en-US"/>
              <a:t>Software Testing Introduction</a:t>
            </a:r>
          </a:p>
        </p:txBody>
      </p:sp>
      <p:sp>
        <p:nvSpPr>
          <p:cNvPr id="9" name="Slide Number Placeholder 8">
            <a:extLst>
              <a:ext uri="{FF2B5EF4-FFF2-40B4-BE49-F238E27FC236}">
                <a16:creationId xmlns:a16="http://schemas.microsoft.com/office/drawing/2014/main" id="{B8959583-3B33-4436-8900-E65A078F55C2}"/>
              </a:ext>
            </a:extLst>
          </p:cNvPr>
          <p:cNvSpPr>
            <a:spLocks noGrp="1"/>
          </p:cNvSpPr>
          <p:nvPr>
            <p:ph type="sldNum" sz="quarter" idx="12"/>
          </p:nvPr>
        </p:nvSpPr>
        <p:spPr/>
        <p:txBody>
          <a:bodyPr/>
          <a:lstStyle/>
          <a:p>
            <a:fld id="{1F7E0571-7E40-49B4-9059-4C67C6E0C4DC}" type="slidenum">
              <a:rPr lang="en-US" smtClean="0"/>
              <a:t>‹#›</a:t>
            </a:fld>
            <a:endParaRPr lang="en-US"/>
          </a:p>
        </p:txBody>
      </p:sp>
    </p:spTree>
    <p:extLst>
      <p:ext uri="{BB962C8B-B14F-4D97-AF65-F5344CB8AC3E}">
        <p14:creationId xmlns:p14="http://schemas.microsoft.com/office/powerpoint/2010/main" val="1192964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6C116-F034-4A76-98FD-30D29395A5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D7D447-8364-4610-B14C-29761B26D842}"/>
              </a:ext>
            </a:extLst>
          </p:cNvPr>
          <p:cNvSpPr>
            <a:spLocks noGrp="1"/>
          </p:cNvSpPr>
          <p:nvPr>
            <p:ph type="dt" sz="half" idx="10"/>
          </p:nvPr>
        </p:nvSpPr>
        <p:spPr/>
        <p:txBody>
          <a:bodyPr/>
          <a:lstStyle/>
          <a:p>
            <a:fld id="{323E49FC-93E8-4C21-A9A6-A7BE0F34807C}" type="datetime1">
              <a:rPr lang="en-US" smtClean="0"/>
              <a:t>7/14/2020</a:t>
            </a:fld>
            <a:endParaRPr lang="en-US"/>
          </a:p>
        </p:txBody>
      </p:sp>
      <p:sp>
        <p:nvSpPr>
          <p:cNvPr id="4" name="Footer Placeholder 3">
            <a:extLst>
              <a:ext uri="{FF2B5EF4-FFF2-40B4-BE49-F238E27FC236}">
                <a16:creationId xmlns:a16="http://schemas.microsoft.com/office/drawing/2014/main" id="{951A6F5B-8DEF-4E4C-90F5-BB2089BF29AA}"/>
              </a:ext>
            </a:extLst>
          </p:cNvPr>
          <p:cNvSpPr>
            <a:spLocks noGrp="1"/>
          </p:cNvSpPr>
          <p:nvPr>
            <p:ph type="ftr" sz="quarter" idx="11"/>
          </p:nvPr>
        </p:nvSpPr>
        <p:spPr/>
        <p:txBody>
          <a:bodyPr/>
          <a:lstStyle/>
          <a:p>
            <a:r>
              <a:rPr lang="en-US"/>
              <a:t>Software Testing Introduction</a:t>
            </a:r>
          </a:p>
        </p:txBody>
      </p:sp>
      <p:sp>
        <p:nvSpPr>
          <p:cNvPr id="5" name="Slide Number Placeholder 4">
            <a:extLst>
              <a:ext uri="{FF2B5EF4-FFF2-40B4-BE49-F238E27FC236}">
                <a16:creationId xmlns:a16="http://schemas.microsoft.com/office/drawing/2014/main" id="{243A72B2-5347-4E13-AC45-6A8684DEE50D}"/>
              </a:ext>
            </a:extLst>
          </p:cNvPr>
          <p:cNvSpPr>
            <a:spLocks noGrp="1"/>
          </p:cNvSpPr>
          <p:nvPr>
            <p:ph type="sldNum" sz="quarter" idx="12"/>
          </p:nvPr>
        </p:nvSpPr>
        <p:spPr/>
        <p:txBody>
          <a:bodyPr/>
          <a:lstStyle/>
          <a:p>
            <a:fld id="{1F7E0571-7E40-49B4-9059-4C67C6E0C4DC}" type="slidenum">
              <a:rPr lang="en-US" smtClean="0"/>
              <a:t>‹#›</a:t>
            </a:fld>
            <a:endParaRPr lang="en-US"/>
          </a:p>
        </p:txBody>
      </p:sp>
    </p:spTree>
    <p:extLst>
      <p:ext uri="{BB962C8B-B14F-4D97-AF65-F5344CB8AC3E}">
        <p14:creationId xmlns:p14="http://schemas.microsoft.com/office/powerpoint/2010/main" val="2815072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F22665-A0B8-4227-A671-3331D5EA9D62}"/>
              </a:ext>
            </a:extLst>
          </p:cNvPr>
          <p:cNvSpPr>
            <a:spLocks noGrp="1"/>
          </p:cNvSpPr>
          <p:nvPr>
            <p:ph type="dt" sz="half" idx="10"/>
          </p:nvPr>
        </p:nvSpPr>
        <p:spPr/>
        <p:txBody>
          <a:bodyPr/>
          <a:lstStyle/>
          <a:p>
            <a:fld id="{FAA754D9-9357-4CE9-BD19-5CC511ED480A}" type="datetime1">
              <a:rPr lang="en-US" smtClean="0"/>
              <a:t>7/14/2020</a:t>
            </a:fld>
            <a:endParaRPr lang="en-US"/>
          </a:p>
        </p:txBody>
      </p:sp>
      <p:sp>
        <p:nvSpPr>
          <p:cNvPr id="3" name="Footer Placeholder 2">
            <a:extLst>
              <a:ext uri="{FF2B5EF4-FFF2-40B4-BE49-F238E27FC236}">
                <a16:creationId xmlns:a16="http://schemas.microsoft.com/office/drawing/2014/main" id="{CADBAD49-0863-4D09-839A-A3E50D890924}"/>
              </a:ext>
            </a:extLst>
          </p:cNvPr>
          <p:cNvSpPr>
            <a:spLocks noGrp="1"/>
          </p:cNvSpPr>
          <p:nvPr>
            <p:ph type="ftr" sz="quarter" idx="11"/>
          </p:nvPr>
        </p:nvSpPr>
        <p:spPr/>
        <p:txBody>
          <a:bodyPr/>
          <a:lstStyle/>
          <a:p>
            <a:r>
              <a:rPr lang="en-US"/>
              <a:t>Software Testing Introduction</a:t>
            </a:r>
          </a:p>
        </p:txBody>
      </p:sp>
      <p:sp>
        <p:nvSpPr>
          <p:cNvPr id="4" name="Slide Number Placeholder 3">
            <a:extLst>
              <a:ext uri="{FF2B5EF4-FFF2-40B4-BE49-F238E27FC236}">
                <a16:creationId xmlns:a16="http://schemas.microsoft.com/office/drawing/2014/main" id="{D8C019DA-FCA3-4026-8F3B-9626D9F6F0AD}"/>
              </a:ext>
            </a:extLst>
          </p:cNvPr>
          <p:cNvSpPr>
            <a:spLocks noGrp="1"/>
          </p:cNvSpPr>
          <p:nvPr>
            <p:ph type="sldNum" sz="quarter" idx="12"/>
          </p:nvPr>
        </p:nvSpPr>
        <p:spPr/>
        <p:txBody>
          <a:bodyPr/>
          <a:lstStyle/>
          <a:p>
            <a:fld id="{1F7E0571-7E40-49B4-9059-4C67C6E0C4DC}" type="slidenum">
              <a:rPr lang="en-US" smtClean="0"/>
              <a:t>‹#›</a:t>
            </a:fld>
            <a:endParaRPr lang="en-US"/>
          </a:p>
        </p:txBody>
      </p:sp>
    </p:spTree>
    <p:extLst>
      <p:ext uri="{BB962C8B-B14F-4D97-AF65-F5344CB8AC3E}">
        <p14:creationId xmlns:p14="http://schemas.microsoft.com/office/powerpoint/2010/main" val="3385374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7924A-8A44-4E26-A15B-B8FE365695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E69441-5080-44DD-926A-883772F47C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D8538C-0699-4D18-8F8B-AC6D27B60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83466B-4346-4F74-B632-A289BA8E434D}"/>
              </a:ext>
            </a:extLst>
          </p:cNvPr>
          <p:cNvSpPr>
            <a:spLocks noGrp="1"/>
          </p:cNvSpPr>
          <p:nvPr>
            <p:ph type="dt" sz="half" idx="10"/>
          </p:nvPr>
        </p:nvSpPr>
        <p:spPr/>
        <p:txBody>
          <a:bodyPr/>
          <a:lstStyle/>
          <a:p>
            <a:fld id="{D94A0C27-F11F-4C80-8137-F15C9A760A29}" type="datetime1">
              <a:rPr lang="en-US" smtClean="0"/>
              <a:t>7/14/2020</a:t>
            </a:fld>
            <a:endParaRPr lang="en-US"/>
          </a:p>
        </p:txBody>
      </p:sp>
      <p:sp>
        <p:nvSpPr>
          <p:cNvPr id="6" name="Footer Placeholder 5">
            <a:extLst>
              <a:ext uri="{FF2B5EF4-FFF2-40B4-BE49-F238E27FC236}">
                <a16:creationId xmlns:a16="http://schemas.microsoft.com/office/drawing/2014/main" id="{8FECF618-9FE4-460F-9C80-1DF8E74E518B}"/>
              </a:ext>
            </a:extLst>
          </p:cNvPr>
          <p:cNvSpPr>
            <a:spLocks noGrp="1"/>
          </p:cNvSpPr>
          <p:nvPr>
            <p:ph type="ftr" sz="quarter" idx="11"/>
          </p:nvPr>
        </p:nvSpPr>
        <p:spPr/>
        <p:txBody>
          <a:bodyPr/>
          <a:lstStyle/>
          <a:p>
            <a:r>
              <a:rPr lang="en-US"/>
              <a:t>Software Testing Introduction</a:t>
            </a:r>
          </a:p>
        </p:txBody>
      </p:sp>
      <p:sp>
        <p:nvSpPr>
          <p:cNvPr id="7" name="Slide Number Placeholder 6">
            <a:extLst>
              <a:ext uri="{FF2B5EF4-FFF2-40B4-BE49-F238E27FC236}">
                <a16:creationId xmlns:a16="http://schemas.microsoft.com/office/drawing/2014/main" id="{E9976E64-B384-489D-A113-2B6417B0962A}"/>
              </a:ext>
            </a:extLst>
          </p:cNvPr>
          <p:cNvSpPr>
            <a:spLocks noGrp="1"/>
          </p:cNvSpPr>
          <p:nvPr>
            <p:ph type="sldNum" sz="quarter" idx="12"/>
          </p:nvPr>
        </p:nvSpPr>
        <p:spPr/>
        <p:txBody>
          <a:bodyPr/>
          <a:lstStyle/>
          <a:p>
            <a:fld id="{1F7E0571-7E40-49B4-9059-4C67C6E0C4DC}" type="slidenum">
              <a:rPr lang="en-US" smtClean="0"/>
              <a:t>‹#›</a:t>
            </a:fld>
            <a:endParaRPr lang="en-US"/>
          </a:p>
        </p:txBody>
      </p:sp>
    </p:spTree>
    <p:extLst>
      <p:ext uri="{BB962C8B-B14F-4D97-AF65-F5344CB8AC3E}">
        <p14:creationId xmlns:p14="http://schemas.microsoft.com/office/powerpoint/2010/main" val="1957516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FE19-FAD4-4293-995D-6EE999EBE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CBF559-4C83-4677-8A32-968C8A6C3D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19D47E-97AC-41AA-A277-7BFC1EA85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89E0ED-DF55-47EE-B3CF-4427B4945FC1}"/>
              </a:ext>
            </a:extLst>
          </p:cNvPr>
          <p:cNvSpPr>
            <a:spLocks noGrp="1"/>
          </p:cNvSpPr>
          <p:nvPr>
            <p:ph type="dt" sz="half" idx="10"/>
          </p:nvPr>
        </p:nvSpPr>
        <p:spPr/>
        <p:txBody>
          <a:bodyPr/>
          <a:lstStyle/>
          <a:p>
            <a:fld id="{A04CD9EE-1D7E-4162-A2E7-6583AF67E41A}" type="datetime1">
              <a:rPr lang="en-US" smtClean="0"/>
              <a:t>7/14/2020</a:t>
            </a:fld>
            <a:endParaRPr lang="en-US"/>
          </a:p>
        </p:txBody>
      </p:sp>
      <p:sp>
        <p:nvSpPr>
          <p:cNvPr id="6" name="Footer Placeholder 5">
            <a:extLst>
              <a:ext uri="{FF2B5EF4-FFF2-40B4-BE49-F238E27FC236}">
                <a16:creationId xmlns:a16="http://schemas.microsoft.com/office/drawing/2014/main" id="{AB897AEE-5766-4F2E-B5BF-6C33B83933A3}"/>
              </a:ext>
            </a:extLst>
          </p:cNvPr>
          <p:cNvSpPr>
            <a:spLocks noGrp="1"/>
          </p:cNvSpPr>
          <p:nvPr>
            <p:ph type="ftr" sz="quarter" idx="11"/>
          </p:nvPr>
        </p:nvSpPr>
        <p:spPr/>
        <p:txBody>
          <a:bodyPr/>
          <a:lstStyle/>
          <a:p>
            <a:r>
              <a:rPr lang="en-US"/>
              <a:t>Software Testing Introduction</a:t>
            </a:r>
          </a:p>
        </p:txBody>
      </p:sp>
      <p:sp>
        <p:nvSpPr>
          <p:cNvPr id="7" name="Slide Number Placeholder 6">
            <a:extLst>
              <a:ext uri="{FF2B5EF4-FFF2-40B4-BE49-F238E27FC236}">
                <a16:creationId xmlns:a16="http://schemas.microsoft.com/office/drawing/2014/main" id="{05AC2908-D4BC-485D-8520-4F0CF7EB1D6B}"/>
              </a:ext>
            </a:extLst>
          </p:cNvPr>
          <p:cNvSpPr>
            <a:spLocks noGrp="1"/>
          </p:cNvSpPr>
          <p:nvPr>
            <p:ph type="sldNum" sz="quarter" idx="12"/>
          </p:nvPr>
        </p:nvSpPr>
        <p:spPr/>
        <p:txBody>
          <a:bodyPr/>
          <a:lstStyle/>
          <a:p>
            <a:fld id="{1F7E0571-7E40-49B4-9059-4C67C6E0C4DC}" type="slidenum">
              <a:rPr lang="en-US" smtClean="0"/>
              <a:t>‹#›</a:t>
            </a:fld>
            <a:endParaRPr lang="en-US"/>
          </a:p>
        </p:txBody>
      </p:sp>
    </p:spTree>
    <p:extLst>
      <p:ext uri="{BB962C8B-B14F-4D97-AF65-F5344CB8AC3E}">
        <p14:creationId xmlns:p14="http://schemas.microsoft.com/office/powerpoint/2010/main" val="2929791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2A32B1-C9A8-415B-BA5E-DBF5E8BCE5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E7397B-7104-4A0C-ACD5-798D603CA0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E9D89F-9CBA-47D3-AAB8-C04C85786F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6CA74-9880-4783-8B14-B10C2488279B}" type="datetime1">
              <a:rPr lang="en-US" smtClean="0"/>
              <a:t>7/14/2020</a:t>
            </a:fld>
            <a:endParaRPr lang="en-US"/>
          </a:p>
        </p:txBody>
      </p:sp>
      <p:sp>
        <p:nvSpPr>
          <p:cNvPr id="5" name="Footer Placeholder 4">
            <a:extLst>
              <a:ext uri="{FF2B5EF4-FFF2-40B4-BE49-F238E27FC236}">
                <a16:creationId xmlns:a16="http://schemas.microsoft.com/office/drawing/2014/main" id="{1752306D-FC79-48E9-9328-1D6F078C3C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Software Testing Introduction</a:t>
            </a:r>
          </a:p>
        </p:txBody>
      </p:sp>
      <p:sp>
        <p:nvSpPr>
          <p:cNvPr id="6" name="Slide Number Placeholder 5">
            <a:extLst>
              <a:ext uri="{FF2B5EF4-FFF2-40B4-BE49-F238E27FC236}">
                <a16:creationId xmlns:a16="http://schemas.microsoft.com/office/drawing/2014/main" id="{55621935-9151-4C3E-A0A7-0BD95982D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7E0571-7E40-49B4-9059-4C67C6E0C4DC}" type="slidenum">
              <a:rPr lang="en-US" smtClean="0"/>
              <a:t>‹#›</a:t>
            </a:fld>
            <a:endParaRPr lang="en-US"/>
          </a:p>
        </p:txBody>
      </p:sp>
    </p:spTree>
    <p:extLst>
      <p:ext uri="{BB962C8B-B14F-4D97-AF65-F5344CB8AC3E}">
        <p14:creationId xmlns:p14="http://schemas.microsoft.com/office/powerpoint/2010/main" val="2511593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7E773EB-1EC1-4E49-9DE2-E6F460497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91"/>
            <a:ext cx="12192000" cy="19430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8173E20F-E5D5-43A6-A21B-44020BC18439}"/>
              </a:ext>
            </a:extLst>
          </p:cNvPr>
          <p:cNvSpPr>
            <a:spLocks noGrp="1"/>
          </p:cNvSpPr>
          <p:nvPr>
            <p:ph type="title"/>
          </p:nvPr>
        </p:nvSpPr>
        <p:spPr>
          <a:xfrm>
            <a:off x="391378" y="320675"/>
            <a:ext cx="11407487" cy="1325563"/>
          </a:xfrm>
        </p:spPr>
        <p:txBody>
          <a:bodyPr>
            <a:normAutofit/>
          </a:bodyPr>
          <a:lstStyle/>
          <a:p>
            <a:r>
              <a:rPr lang="en-US" sz="5400">
                <a:solidFill>
                  <a:schemeClr val="bg1"/>
                </a:solidFill>
              </a:rPr>
              <a:t>Software testing introduction</a:t>
            </a:r>
          </a:p>
        </p:txBody>
      </p:sp>
      <p:graphicFrame>
        <p:nvGraphicFramePr>
          <p:cNvPr id="7" name="Content Placeholder 4">
            <a:extLst>
              <a:ext uri="{FF2B5EF4-FFF2-40B4-BE49-F238E27FC236}">
                <a16:creationId xmlns:a16="http://schemas.microsoft.com/office/drawing/2014/main" id="{AF845CDF-AC4F-4019-8328-CBAEE99DD885}"/>
              </a:ext>
            </a:extLst>
          </p:cNvPr>
          <p:cNvGraphicFramePr>
            <a:graphicFrameLocks noGrp="1"/>
          </p:cNvGraphicFramePr>
          <p:nvPr>
            <p:ph idx="1"/>
            <p:extLst>
              <p:ext uri="{D42A27DB-BD31-4B8C-83A1-F6EECF244321}">
                <p14:modId xmlns:p14="http://schemas.microsoft.com/office/powerpoint/2010/main" val="4117489247"/>
              </p:ext>
            </p:extLst>
          </p:nvPr>
        </p:nvGraphicFramePr>
        <p:xfrm>
          <a:off x="391379" y="1976293"/>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a:extLst>
              <a:ext uri="{FF2B5EF4-FFF2-40B4-BE49-F238E27FC236}">
                <a16:creationId xmlns:a16="http://schemas.microsoft.com/office/drawing/2014/main" id="{F0E96BAF-C67D-4CE7-B6D5-F632701F9D23}"/>
              </a:ext>
            </a:extLst>
          </p:cNvPr>
          <p:cNvSpPr>
            <a:spLocks noGrp="1"/>
          </p:cNvSpPr>
          <p:nvPr>
            <p:ph type="dt" sz="half" idx="10"/>
          </p:nvPr>
        </p:nvSpPr>
        <p:spPr/>
        <p:txBody>
          <a:bodyPr/>
          <a:lstStyle/>
          <a:p>
            <a:fld id="{6EC77941-8838-47CB-9259-31BE14599EA8}" type="datetime1">
              <a:rPr lang="en-US" smtClean="0"/>
              <a:t>7/14/2020</a:t>
            </a:fld>
            <a:endParaRPr lang="en-US"/>
          </a:p>
        </p:txBody>
      </p:sp>
      <p:sp>
        <p:nvSpPr>
          <p:cNvPr id="3" name="Footer Placeholder 2">
            <a:extLst>
              <a:ext uri="{FF2B5EF4-FFF2-40B4-BE49-F238E27FC236}">
                <a16:creationId xmlns:a16="http://schemas.microsoft.com/office/drawing/2014/main" id="{F63397AD-030B-4E50-905F-D130CD1F465B}"/>
              </a:ext>
            </a:extLst>
          </p:cNvPr>
          <p:cNvSpPr>
            <a:spLocks noGrp="1"/>
          </p:cNvSpPr>
          <p:nvPr>
            <p:ph type="ftr" sz="quarter" idx="11"/>
          </p:nvPr>
        </p:nvSpPr>
        <p:spPr/>
        <p:txBody>
          <a:bodyPr/>
          <a:lstStyle/>
          <a:p>
            <a:r>
              <a:rPr lang="en-US"/>
              <a:t>Software Testing Introduction</a:t>
            </a:r>
          </a:p>
        </p:txBody>
      </p:sp>
      <p:sp>
        <p:nvSpPr>
          <p:cNvPr id="5" name="Slide Number Placeholder 4">
            <a:extLst>
              <a:ext uri="{FF2B5EF4-FFF2-40B4-BE49-F238E27FC236}">
                <a16:creationId xmlns:a16="http://schemas.microsoft.com/office/drawing/2014/main" id="{0DB1501D-1319-4C27-B5EE-94F2AD4B370D}"/>
              </a:ext>
            </a:extLst>
          </p:cNvPr>
          <p:cNvSpPr>
            <a:spLocks noGrp="1"/>
          </p:cNvSpPr>
          <p:nvPr>
            <p:ph type="sldNum" sz="quarter" idx="12"/>
          </p:nvPr>
        </p:nvSpPr>
        <p:spPr/>
        <p:txBody>
          <a:bodyPr/>
          <a:lstStyle/>
          <a:p>
            <a:fld id="{1F7E0571-7E40-49B4-9059-4C67C6E0C4DC}" type="slidenum">
              <a:rPr lang="en-US" smtClean="0"/>
              <a:t>1</a:t>
            </a:fld>
            <a:endParaRPr lang="en-US"/>
          </a:p>
        </p:txBody>
      </p:sp>
    </p:spTree>
    <p:extLst>
      <p:ext uri="{BB962C8B-B14F-4D97-AF65-F5344CB8AC3E}">
        <p14:creationId xmlns:p14="http://schemas.microsoft.com/office/powerpoint/2010/main" val="2011530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8D1C66-81D0-4DFA-9662-A6CE3B060311}"/>
              </a:ext>
            </a:extLst>
          </p:cNvPr>
          <p:cNvSpPr>
            <a:spLocks noGrp="1"/>
          </p:cNvSpPr>
          <p:nvPr>
            <p:ph type="title"/>
          </p:nvPr>
        </p:nvSpPr>
        <p:spPr>
          <a:xfrm>
            <a:off x="808638" y="386930"/>
            <a:ext cx="9236700" cy="1188950"/>
          </a:xfrm>
        </p:spPr>
        <p:txBody>
          <a:bodyPr anchor="b">
            <a:normAutofit/>
          </a:bodyPr>
          <a:lstStyle/>
          <a:p>
            <a:r>
              <a:rPr lang="en-US" sz="5400" b="1"/>
              <a:t>What is Automation Testing?</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D29C52-0139-4B31-A41C-AC614792D5FB}"/>
              </a:ext>
            </a:extLst>
          </p:cNvPr>
          <p:cNvSpPr>
            <a:spLocks noGrp="1"/>
          </p:cNvSpPr>
          <p:nvPr>
            <p:ph idx="1"/>
          </p:nvPr>
        </p:nvSpPr>
        <p:spPr>
          <a:xfrm>
            <a:off x="793660" y="2599509"/>
            <a:ext cx="10143668" cy="3435531"/>
          </a:xfrm>
        </p:spPr>
        <p:txBody>
          <a:bodyPr anchor="ctr">
            <a:normAutofit/>
          </a:bodyPr>
          <a:lstStyle/>
          <a:p>
            <a:r>
              <a:rPr lang="en-US" sz="2400" dirty="0"/>
              <a:t>Automation testing uses frameworks to run tests. Each framework is scripted with the rules of automation pertaining to the software to be tested. This framework is integrated with the various components like</a:t>
            </a:r>
          </a:p>
          <a:p>
            <a:pPr lvl="1"/>
            <a:r>
              <a:rPr lang="en-US" dirty="0"/>
              <a:t>function libraries,</a:t>
            </a:r>
          </a:p>
          <a:p>
            <a:pPr lvl="1"/>
            <a:r>
              <a:rPr lang="en-US" dirty="0"/>
              <a:t>test data sources,</a:t>
            </a:r>
          </a:p>
          <a:p>
            <a:pPr lvl="1"/>
            <a:r>
              <a:rPr lang="en-US" dirty="0"/>
              <a:t>object details</a:t>
            </a:r>
          </a:p>
          <a:p>
            <a:pPr lvl="1"/>
            <a:r>
              <a:rPr lang="en-US" dirty="0"/>
              <a:t>other reusable modules</a:t>
            </a:r>
          </a:p>
          <a:p>
            <a:endParaRPr lang="en-US" sz="2400" dirty="0"/>
          </a:p>
        </p:txBody>
      </p:sp>
      <p:sp>
        <p:nvSpPr>
          <p:cNvPr id="4" name="Date Placeholder 3">
            <a:extLst>
              <a:ext uri="{FF2B5EF4-FFF2-40B4-BE49-F238E27FC236}">
                <a16:creationId xmlns:a16="http://schemas.microsoft.com/office/drawing/2014/main" id="{9E5F40A0-1737-4270-8501-79AE6884D464}"/>
              </a:ext>
            </a:extLst>
          </p:cNvPr>
          <p:cNvSpPr>
            <a:spLocks noGrp="1"/>
          </p:cNvSpPr>
          <p:nvPr>
            <p:ph type="dt" sz="half" idx="10"/>
          </p:nvPr>
        </p:nvSpPr>
        <p:spPr/>
        <p:txBody>
          <a:bodyPr/>
          <a:lstStyle/>
          <a:p>
            <a:fld id="{315E3D52-5AD2-4021-B414-2A1AEF6FDF10}" type="datetime1">
              <a:rPr lang="en-US" smtClean="0"/>
              <a:t>7/14/2020</a:t>
            </a:fld>
            <a:endParaRPr lang="en-US"/>
          </a:p>
        </p:txBody>
      </p:sp>
      <p:sp>
        <p:nvSpPr>
          <p:cNvPr id="5" name="Footer Placeholder 4">
            <a:extLst>
              <a:ext uri="{FF2B5EF4-FFF2-40B4-BE49-F238E27FC236}">
                <a16:creationId xmlns:a16="http://schemas.microsoft.com/office/drawing/2014/main" id="{0F42B6E4-98E1-4E16-AF06-ED8D72A568DD}"/>
              </a:ext>
            </a:extLst>
          </p:cNvPr>
          <p:cNvSpPr>
            <a:spLocks noGrp="1"/>
          </p:cNvSpPr>
          <p:nvPr>
            <p:ph type="ftr" sz="quarter" idx="11"/>
          </p:nvPr>
        </p:nvSpPr>
        <p:spPr/>
        <p:txBody>
          <a:bodyPr/>
          <a:lstStyle/>
          <a:p>
            <a:r>
              <a:rPr lang="en-US"/>
              <a:t>Software Testing Introduction</a:t>
            </a:r>
          </a:p>
        </p:txBody>
      </p:sp>
      <p:sp>
        <p:nvSpPr>
          <p:cNvPr id="6" name="Slide Number Placeholder 5">
            <a:extLst>
              <a:ext uri="{FF2B5EF4-FFF2-40B4-BE49-F238E27FC236}">
                <a16:creationId xmlns:a16="http://schemas.microsoft.com/office/drawing/2014/main" id="{F46EB0AF-C24B-4842-B78B-393CAE8DA441}"/>
              </a:ext>
            </a:extLst>
          </p:cNvPr>
          <p:cNvSpPr>
            <a:spLocks noGrp="1"/>
          </p:cNvSpPr>
          <p:nvPr>
            <p:ph type="sldNum" sz="quarter" idx="12"/>
          </p:nvPr>
        </p:nvSpPr>
        <p:spPr/>
        <p:txBody>
          <a:bodyPr/>
          <a:lstStyle/>
          <a:p>
            <a:fld id="{1F7E0571-7E40-49B4-9059-4C67C6E0C4DC}" type="slidenum">
              <a:rPr lang="en-US" smtClean="0"/>
              <a:t>10</a:t>
            </a:fld>
            <a:endParaRPr lang="en-US"/>
          </a:p>
        </p:txBody>
      </p:sp>
    </p:spTree>
    <p:extLst>
      <p:ext uri="{BB962C8B-B14F-4D97-AF65-F5344CB8AC3E}">
        <p14:creationId xmlns:p14="http://schemas.microsoft.com/office/powerpoint/2010/main" val="1834739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421EF1F-A007-4D51-990D-68002ABD98A2}"/>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Define Testing</a:t>
            </a:r>
          </a:p>
        </p:txBody>
      </p:sp>
      <p:graphicFrame>
        <p:nvGraphicFramePr>
          <p:cNvPr id="5" name="Content Placeholder 2">
            <a:extLst>
              <a:ext uri="{FF2B5EF4-FFF2-40B4-BE49-F238E27FC236}">
                <a16:creationId xmlns:a16="http://schemas.microsoft.com/office/drawing/2014/main" id="{6D89A8C7-B6F3-48D1-817C-1A87ECD2E5AA}"/>
              </a:ext>
            </a:extLst>
          </p:cNvPr>
          <p:cNvGraphicFramePr>
            <a:graphicFrameLocks noGrp="1"/>
          </p:cNvGraphicFramePr>
          <p:nvPr>
            <p:ph idx="1"/>
            <p:extLst>
              <p:ext uri="{D42A27DB-BD31-4B8C-83A1-F6EECF244321}">
                <p14:modId xmlns:p14="http://schemas.microsoft.com/office/powerpoint/2010/main" val="905795560"/>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9D468398-3FA2-470F-A487-865938709F41}"/>
              </a:ext>
            </a:extLst>
          </p:cNvPr>
          <p:cNvSpPr>
            <a:spLocks noGrp="1"/>
          </p:cNvSpPr>
          <p:nvPr>
            <p:ph type="dt" sz="half" idx="10"/>
          </p:nvPr>
        </p:nvSpPr>
        <p:spPr/>
        <p:txBody>
          <a:bodyPr/>
          <a:lstStyle/>
          <a:p>
            <a:fld id="{CC5BF868-654F-49DF-9A09-D4BCD6F86D82}" type="datetime1">
              <a:rPr lang="en-US" smtClean="0"/>
              <a:t>7/14/2020</a:t>
            </a:fld>
            <a:endParaRPr lang="en-US"/>
          </a:p>
        </p:txBody>
      </p:sp>
      <p:sp>
        <p:nvSpPr>
          <p:cNvPr id="4" name="Footer Placeholder 3">
            <a:extLst>
              <a:ext uri="{FF2B5EF4-FFF2-40B4-BE49-F238E27FC236}">
                <a16:creationId xmlns:a16="http://schemas.microsoft.com/office/drawing/2014/main" id="{C14D2F5C-8807-414A-8918-F276AB5266FB}"/>
              </a:ext>
            </a:extLst>
          </p:cNvPr>
          <p:cNvSpPr>
            <a:spLocks noGrp="1"/>
          </p:cNvSpPr>
          <p:nvPr>
            <p:ph type="ftr" sz="quarter" idx="11"/>
          </p:nvPr>
        </p:nvSpPr>
        <p:spPr/>
        <p:txBody>
          <a:bodyPr/>
          <a:lstStyle/>
          <a:p>
            <a:r>
              <a:rPr lang="en-US"/>
              <a:t>Software Testing Introduction</a:t>
            </a:r>
          </a:p>
        </p:txBody>
      </p:sp>
      <p:sp>
        <p:nvSpPr>
          <p:cNvPr id="6" name="Slide Number Placeholder 5">
            <a:extLst>
              <a:ext uri="{FF2B5EF4-FFF2-40B4-BE49-F238E27FC236}">
                <a16:creationId xmlns:a16="http://schemas.microsoft.com/office/drawing/2014/main" id="{CBE96AFF-9107-4F86-B487-D622F51D832D}"/>
              </a:ext>
            </a:extLst>
          </p:cNvPr>
          <p:cNvSpPr>
            <a:spLocks noGrp="1"/>
          </p:cNvSpPr>
          <p:nvPr>
            <p:ph type="sldNum" sz="quarter" idx="12"/>
          </p:nvPr>
        </p:nvSpPr>
        <p:spPr/>
        <p:txBody>
          <a:bodyPr/>
          <a:lstStyle/>
          <a:p>
            <a:fld id="{1F7E0571-7E40-49B4-9059-4C67C6E0C4DC}" type="slidenum">
              <a:rPr lang="en-US" smtClean="0"/>
              <a:t>2</a:t>
            </a:fld>
            <a:endParaRPr lang="en-US"/>
          </a:p>
        </p:txBody>
      </p:sp>
    </p:spTree>
    <p:extLst>
      <p:ext uri="{BB962C8B-B14F-4D97-AF65-F5344CB8AC3E}">
        <p14:creationId xmlns:p14="http://schemas.microsoft.com/office/powerpoint/2010/main" val="2561475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7252A40-DC19-4F88-BAA2-34200C9E3334}"/>
              </a:ext>
            </a:extLst>
          </p:cNvPr>
          <p:cNvSpPr>
            <a:spLocks noGrp="1"/>
          </p:cNvSpPr>
          <p:nvPr>
            <p:ph type="title"/>
          </p:nvPr>
        </p:nvSpPr>
        <p:spPr>
          <a:xfrm>
            <a:off x="6094105" y="802955"/>
            <a:ext cx="4977976" cy="1454051"/>
          </a:xfrm>
        </p:spPr>
        <p:txBody>
          <a:bodyPr>
            <a:normAutofit/>
          </a:bodyPr>
          <a:lstStyle/>
          <a:p>
            <a:r>
              <a:rPr lang="en-US">
                <a:solidFill>
                  <a:srgbClr val="000000"/>
                </a:solidFill>
              </a:rPr>
              <a:t>Testing is about ideas</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Group Brainstorm">
            <a:extLst>
              <a:ext uri="{FF2B5EF4-FFF2-40B4-BE49-F238E27FC236}">
                <a16:creationId xmlns:a16="http://schemas.microsoft.com/office/drawing/2014/main" id="{1CDBF8FE-FA15-4C5B-BAC5-39FE430053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E61A2BD7-8572-445C-BCCD-A9D97F221FCB}"/>
              </a:ext>
            </a:extLst>
          </p:cNvPr>
          <p:cNvSpPr>
            <a:spLocks noGrp="1"/>
          </p:cNvSpPr>
          <p:nvPr>
            <p:ph idx="1"/>
          </p:nvPr>
        </p:nvSpPr>
        <p:spPr>
          <a:xfrm>
            <a:off x="6090574" y="2421682"/>
            <a:ext cx="4977578" cy="3639289"/>
          </a:xfrm>
        </p:spPr>
        <p:txBody>
          <a:bodyPr anchor="ctr">
            <a:normAutofit/>
          </a:bodyPr>
          <a:lstStyle/>
          <a:p>
            <a:r>
              <a:rPr lang="en-US" sz="1900" dirty="0">
                <a:solidFill>
                  <a:srgbClr val="000000"/>
                </a:solidFill>
              </a:rPr>
              <a:t>application can be tested in many ways.</a:t>
            </a:r>
          </a:p>
          <a:p>
            <a:r>
              <a:rPr lang="en-US" sz="1900" dirty="0">
                <a:solidFill>
                  <a:srgbClr val="000000"/>
                </a:solidFill>
              </a:rPr>
              <a:t>everyone will propose a different approach and idea</a:t>
            </a:r>
          </a:p>
          <a:p>
            <a:r>
              <a:rPr lang="en-US" sz="1900" dirty="0">
                <a:solidFill>
                  <a:srgbClr val="000000"/>
                </a:solidFill>
              </a:rPr>
              <a:t>as a tester must analyze and pick the most suitable approach</a:t>
            </a:r>
          </a:p>
          <a:p>
            <a:r>
              <a:rPr lang="en-US" sz="1900" dirty="0">
                <a:solidFill>
                  <a:srgbClr val="000000"/>
                </a:solidFill>
              </a:rPr>
              <a:t>some cases a planned testing is very much required</a:t>
            </a:r>
          </a:p>
          <a:p>
            <a:r>
              <a:rPr lang="en-US" sz="1900" dirty="0">
                <a:solidFill>
                  <a:srgbClr val="000000"/>
                </a:solidFill>
              </a:rPr>
              <a:t>few cases random/ad-hoc testing helps to uncover issues</a:t>
            </a:r>
          </a:p>
          <a:p>
            <a:r>
              <a:rPr lang="en-US" sz="1900" dirty="0">
                <a:solidFill>
                  <a:srgbClr val="000000"/>
                </a:solidFill>
              </a:rPr>
              <a:t>Evaluation of approaches should be done prior to testing</a:t>
            </a:r>
          </a:p>
          <a:p>
            <a:endParaRPr lang="en-US" sz="1900" dirty="0">
              <a:solidFill>
                <a:srgbClr val="000000"/>
              </a:solidFill>
            </a:endParaRPr>
          </a:p>
          <a:p>
            <a:endParaRPr lang="en-US" sz="1900" dirty="0">
              <a:solidFill>
                <a:srgbClr val="000000"/>
              </a:solidFill>
            </a:endParaRPr>
          </a:p>
        </p:txBody>
      </p:sp>
      <p:sp>
        <p:nvSpPr>
          <p:cNvPr id="4" name="Date Placeholder 3">
            <a:extLst>
              <a:ext uri="{FF2B5EF4-FFF2-40B4-BE49-F238E27FC236}">
                <a16:creationId xmlns:a16="http://schemas.microsoft.com/office/drawing/2014/main" id="{21D29C3E-BEB0-41A6-8271-D47F7CE775F1}"/>
              </a:ext>
            </a:extLst>
          </p:cNvPr>
          <p:cNvSpPr>
            <a:spLocks noGrp="1"/>
          </p:cNvSpPr>
          <p:nvPr>
            <p:ph type="dt" sz="half" idx="10"/>
          </p:nvPr>
        </p:nvSpPr>
        <p:spPr/>
        <p:txBody>
          <a:bodyPr/>
          <a:lstStyle/>
          <a:p>
            <a:fld id="{3143FEF1-F39B-4E89-891A-48B68F2D11AE}" type="datetime1">
              <a:rPr lang="en-US" smtClean="0"/>
              <a:t>7/14/2020</a:t>
            </a:fld>
            <a:endParaRPr lang="en-US"/>
          </a:p>
        </p:txBody>
      </p:sp>
      <p:sp>
        <p:nvSpPr>
          <p:cNvPr id="5" name="Footer Placeholder 4">
            <a:extLst>
              <a:ext uri="{FF2B5EF4-FFF2-40B4-BE49-F238E27FC236}">
                <a16:creationId xmlns:a16="http://schemas.microsoft.com/office/drawing/2014/main" id="{959F6643-EF68-40E8-83AF-79E93CD48473}"/>
              </a:ext>
            </a:extLst>
          </p:cNvPr>
          <p:cNvSpPr>
            <a:spLocks noGrp="1"/>
          </p:cNvSpPr>
          <p:nvPr>
            <p:ph type="ftr" sz="quarter" idx="11"/>
          </p:nvPr>
        </p:nvSpPr>
        <p:spPr/>
        <p:txBody>
          <a:bodyPr/>
          <a:lstStyle/>
          <a:p>
            <a:r>
              <a:rPr lang="en-US"/>
              <a:t>Software Testing Introduction</a:t>
            </a:r>
          </a:p>
        </p:txBody>
      </p:sp>
      <p:sp>
        <p:nvSpPr>
          <p:cNvPr id="6" name="Slide Number Placeholder 5">
            <a:extLst>
              <a:ext uri="{FF2B5EF4-FFF2-40B4-BE49-F238E27FC236}">
                <a16:creationId xmlns:a16="http://schemas.microsoft.com/office/drawing/2014/main" id="{189031B9-BDCC-4C10-ADD2-0FB81747E1D6}"/>
              </a:ext>
            </a:extLst>
          </p:cNvPr>
          <p:cNvSpPr>
            <a:spLocks noGrp="1"/>
          </p:cNvSpPr>
          <p:nvPr>
            <p:ph type="sldNum" sz="quarter" idx="12"/>
          </p:nvPr>
        </p:nvSpPr>
        <p:spPr/>
        <p:txBody>
          <a:bodyPr/>
          <a:lstStyle/>
          <a:p>
            <a:fld id="{1F7E0571-7E40-49B4-9059-4C67C6E0C4DC}" type="slidenum">
              <a:rPr lang="en-US" smtClean="0"/>
              <a:t>3</a:t>
            </a:fld>
            <a:endParaRPr lang="en-US"/>
          </a:p>
        </p:txBody>
      </p:sp>
    </p:spTree>
    <p:extLst>
      <p:ext uri="{BB962C8B-B14F-4D97-AF65-F5344CB8AC3E}">
        <p14:creationId xmlns:p14="http://schemas.microsoft.com/office/powerpoint/2010/main" val="802926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801370-F8E4-4669-A897-074BBFB5CF08}"/>
              </a:ext>
            </a:extLst>
          </p:cNvPr>
          <p:cNvSpPr>
            <a:spLocks noGrp="1"/>
          </p:cNvSpPr>
          <p:nvPr>
            <p:ph type="title"/>
          </p:nvPr>
        </p:nvSpPr>
        <p:spPr>
          <a:xfrm>
            <a:off x="643468" y="643467"/>
            <a:ext cx="4804064" cy="5571065"/>
          </a:xfrm>
        </p:spPr>
        <p:txBody>
          <a:bodyPr>
            <a:normAutofit/>
          </a:bodyPr>
          <a:lstStyle/>
          <a:p>
            <a:r>
              <a:rPr lang="en-US" sz="3600"/>
              <a:t>Define Quality</a:t>
            </a:r>
          </a:p>
        </p:txBody>
      </p:sp>
      <p:sp>
        <p:nvSpPr>
          <p:cNvPr id="11" name="Freeform: Shape 10">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659FC716-E561-4B50-9734-7FD76A538B8C}"/>
              </a:ext>
            </a:extLst>
          </p:cNvPr>
          <p:cNvGraphicFramePr>
            <a:graphicFrameLocks noGrp="1"/>
          </p:cNvGraphicFramePr>
          <p:nvPr>
            <p:ph idx="1"/>
            <p:extLst>
              <p:ext uri="{D42A27DB-BD31-4B8C-83A1-F6EECF244321}">
                <p14:modId xmlns:p14="http://schemas.microsoft.com/office/powerpoint/2010/main" val="3178907147"/>
              </p:ext>
            </p:extLst>
          </p:nvPr>
        </p:nvGraphicFramePr>
        <p:xfrm>
          <a:off x="6091238" y="642938"/>
          <a:ext cx="5457825"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EBC7E5CA-E5DA-4765-8A08-42D6361CEA72}"/>
              </a:ext>
            </a:extLst>
          </p:cNvPr>
          <p:cNvSpPr>
            <a:spLocks noGrp="1"/>
          </p:cNvSpPr>
          <p:nvPr>
            <p:ph type="dt" sz="half" idx="10"/>
          </p:nvPr>
        </p:nvSpPr>
        <p:spPr/>
        <p:txBody>
          <a:bodyPr/>
          <a:lstStyle/>
          <a:p>
            <a:fld id="{519D61B7-0A3A-485F-BF17-40689E9F3A30}" type="datetime1">
              <a:rPr lang="en-US" smtClean="0"/>
              <a:t>7/14/2020</a:t>
            </a:fld>
            <a:endParaRPr lang="en-US"/>
          </a:p>
        </p:txBody>
      </p:sp>
      <p:sp>
        <p:nvSpPr>
          <p:cNvPr id="4" name="Footer Placeholder 3">
            <a:extLst>
              <a:ext uri="{FF2B5EF4-FFF2-40B4-BE49-F238E27FC236}">
                <a16:creationId xmlns:a16="http://schemas.microsoft.com/office/drawing/2014/main" id="{713C5B31-5FED-4E33-B4D5-E05C191DE490}"/>
              </a:ext>
            </a:extLst>
          </p:cNvPr>
          <p:cNvSpPr>
            <a:spLocks noGrp="1"/>
          </p:cNvSpPr>
          <p:nvPr>
            <p:ph type="ftr" sz="quarter" idx="11"/>
          </p:nvPr>
        </p:nvSpPr>
        <p:spPr/>
        <p:txBody>
          <a:bodyPr/>
          <a:lstStyle/>
          <a:p>
            <a:r>
              <a:rPr lang="en-US"/>
              <a:t>Software Testing Introduction</a:t>
            </a:r>
          </a:p>
        </p:txBody>
      </p:sp>
      <p:sp>
        <p:nvSpPr>
          <p:cNvPr id="5" name="Slide Number Placeholder 4">
            <a:extLst>
              <a:ext uri="{FF2B5EF4-FFF2-40B4-BE49-F238E27FC236}">
                <a16:creationId xmlns:a16="http://schemas.microsoft.com/office/drawing/2014/main" id="{F3242A52-DA4E-4D38-8F15-4EF29C444820}"/>
              </a:ext>
            </a:extLst>
          </p:cNvPr>
          <p:cNvSpPr>
            <a:spLocks noGrp="1"/>
          </p:cNvSpPr>
          <p:nvPr>
            <p:ph type="sldNum" sz="quarter" idx="12"/>
          </p:nvPr>
        </p:nvSpPr>
        <p:spPr/>
        <p:txBody>
          <a:bodyPr/>
          <a:lstStyle/>
          <a:p>
            <a:fld id="{1F7E0571-7E40-49B4-9059-4C67C6E0C4DC}" type="slidenum">
              <a:rPr lang="en-US" smtClean="0"/>
              <a:t>4</a:t>
            </a:fld>
            <a:endParaRPr lang="en-US"/>
          </a:p>
        </p:txBody>
      </p:sp>
    </p:spTree>
    <p:extLst>
      <p:ext uri="{BB962C8B-B14F-4D97-AF65-F5344CB8AC3E}">
        <p14:creationId xmlns:p14="http://schemas.microsoft.com/office/powerpoint/2010/main" val="843797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312C43-D1C0-408E-B224-F621D8FE5D11}"/>
              </a:ext>
            </a:extLst>
          </p:cNvPr>
          <p:cNvSpPr>
            <a:spLocks noGrp="1"/>
          </p:cNvSpPr>
          <p:nvPr>
            <p:ph type="title"/>
          </p:nvPr>
        </p:nvSpPr>
        <p:spPr>
          <a:xfrm>
            <a:off x="312724" y="3433763"/>
            <a:ext cx="3197013" cy="2743200"/>
          </a:xfrm>
        </p:spPr>
        <p:txBody>
          <a:bodyPr anchor="t">
            <a:normAutofit/>
          </a:bodyPr>
          <a:lstStyle/>
          <a:p>
            <a:pPr algn="ctr"/>
            <a:r>
              <a:rPr lang="en-US" sz="3700">
                <a:solidFill>
                  <a:schemeClr val="bg1"/>
                </a:solidFill>
              </a:rPr>
              <a:t>Responsibilities of Test Lead/Manager</a:t>
            </a:r>
          </a:p>
        </p:txBody>
      </p:sp>
      <p:pic>
        <p:nvPicPr>
          <p:cNvPr id="7" name="Graphic 6" descr="Presentation with Checklist">
            <a:extLst>
              <a:ext uri="{FF2B5EF4-FFF2-40B4-BE49-F238E27FC236}">
                <a16:creationId xmlns:a16="http://schemas.microsoft.com/office/drawing/2014/main" id="{43256B70-00E2-4A5D-A263-27C7504BF3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271" y="2122544"/>
            <a:ext cx="914400" cy="914400"/>
          </a:xfrm>
          <a:prstGeom prst="rect">
            <a:avLst/>
          </a:prstGeom>
        </p:spPr>
      </p:pic>
      <p:sp>
        <p:nvSpPr>
          <p:cNvPr id="3" name="Content Placeholder 2">
            <a:extLst>
              <a:ext uri="{FF2B5EF4-FFF2-40B4-BE49-F238E27FC236}">
                <a16:creationId xmlns:a16="http://schemas.microsoft.com/office/drawing/2014/main" id="{394CD978-FC2B-41FA-B369-1257D819A473}"/>
              </a:ext>
            </a:extLst>
          </p:cNvPr>
          <p:cNvSpPr>
            <a:spLocks noGrp="1"/>
          </p:cNvSpPr>
          <p:nvPr>
            <p:ph idx="1"/>
          </p:nvPr>
        </p:nvSpPr>
        <p:spPr>
          <a:xfrm>
            <a:off x="4330719" y="641615"/>
            <a:ext cx="7289799" cy="5533496"/>
          </a:xfrm>
        </p:spPr>
        <p:txBody>
          <a:bodyPr anchor="ctr">
            <a:normAutofit/>
          </a:bodyPr>
          <a:lstStyle/>
          <a:p>
            <a:r>
              <a:rPr lang="en-US" dirty="0"/>
              <a:t>Test lead/manager: A test lead is responsible for:</a:t>
            </a:r>
          </a:p>
          <a:p>
            <a:pPr marL="971550" lvl="1" indent="-514350">
              <a:buFont typeface="+mj-lt"/>
              <a:buAutoNum type="romanLcPeriod"/>
            </a:pPr>
            <a:r>
              <a:rPr lang="en-US" dirty="0"/>
              <a:t>Defining the testing activities for subordinates – testers or test engineers.</a:t>
            </a:r>
          </a:p>
          <a:p>
            <a:pPr marL="971550" lvl="1" indent="-514350">
              <a:buFont typeface="+mj-lt"/>
              <a:buAutoNum type="romanLcPeriod"/>
            </a:pPr>
            <a:r>
              <a:rPr lang="en-US" dirty="0"/>
              <a:t>All responsibilities of test planning.</a:t>
            </a:r>
          </a:p>
          <a:p>
            <a:pPr marL="971550" lvl="1" indent="-514350">
              <a:buFont typeface="+mj-lt"/>
              <a:buAutoNum type="romanLcPeriod"/>
            </a:pPr>
            <a:r>
              <a:rPr lang="en-US" dirty="0"/>
              <a:t>To check if the team has all the necessary resources to execute the testing activities.</a:t>
            </a:r>
          </a:p>
          <a:p>
            <a:pPr marL="971550" lvl="1" indent="-514350">
              <a:buFont typeface="+mj-lt"/>
              <a:buAutoNum type="romanLcPeriod"/>
            </a:pPr>
            <a:r>
              <a:rPr lang="en-US" dirty="0"/>
              <a:t>To check if testing is going hand in hand with the software development in all phases.</a:t>
            </a:r>
          </a:p>
          <a:p>
            <a:pPr marL="971550" lvl="1" indent="-514350">
              <a:buFont typeface="+mj-lt"/>
              <a:buAutoNum type="romanLcPeriod"/>
            </a:pPr>
            <a:r>
              <a:rPr lang="en-US" dirty="0"/>
              <a:t>Prepare the status report of testing activities.</a:t>
            </a:r>
          </a:p>
          <a:p>
            <a:pPr marL="971550" lvl="1" indent="-514350">
              <a:buFont typeface="+mj-lt"/>
              <a:buAutoNum type="romanLcPeriod"/>
            </a:pPr>
            <a:r>
              <a:rPr lang="en-US" dirty="0"/>
              <a:t>Required Interactions with customers.</a:t>
            </a:r>
          </a:p>
          <a:p>
            <a:pPr marL="971550" lvl="1" indent="-514350">
              <a:buFont typeface="+mj-lt"/>
              <a:buAutoNum type="romanLcPeriod"/>
            </a:pPr>
            <a:r>
              <a:rPr lang="en-US" dirty="0"/>
              <a:t>Updating project manager regularly about the progress of testing activities.</a:t>
            </a:r>
          </a:p>
          <a:p>
            <a:pPr lvl="1"/>
            <a:endParaRPr lang="en-US" dirty="0"/>
          </a:p>
        </p:txBody>
      </p:sp>
      <p:sp>
        <p:nvSpPr>
          <p:cNvPr id="4" name="Date Placeholder 3">
            <a:extLst>
              <a:ext uri="{FF2B5EF4-FFF2-40B4-BE49-F238E27FC236}">
                <a16:creationId xmlns:a16="http://schemas.microsoft.com/office/drawing/2014/main" id="{860B8B1F-19A3-4B70-A320-AD614DD32A25}"/>
              </a:ext>
            </a:extLst>
          </p:cNvPr>
          <p:cNvSpPr>
            <a:spLocks noGrp="1"/>
          </p:cNvSpPr>
          <p:nvPr>
            <p:ph type="dt" sz="half" idx="10"/>
          </p:nvPr>
        </p:nvSpPr>
        <p:spPr/>
        <p:txBody>
          <a:bodyPr/>
          <a:lstStyle/>
          <a:p>
            <a:fld id="{8736E205-2153-4A64-81EE-84AF52BF3BE7}" type="datetime1">
              <a:rPr lang="en-US" smtClean="0"/>
              <a:t>7/14/2020</a:t>
            </a:fld>
            <a:endParaRPr lang="en-US"/>
          </a:p>
        </p:txBody>
      </p:sp>
      <p:sp>
        <p:nvSpPr>
          <p:cNvPr id="5" name="Footer Placeholder 4">
            <a:extLst>
              <a:ext uri="{FF2B5EF4-FFF2-40B4-BE49-F238E27FC236}">
                <a16:creationId xmlns:a16="http://schemas.microsoft.com/office/drawing/2014/main" id="{98C81D92-971E-4A2C-B2E9-115F1CA25F16}"/>
              </a:ext>
            </a:extLst>
          </p:cNvPr>
          <p:cNvSpPr>
            <a:spLocks noGrp="1"/>
          </p:cNvSpPr>
          <p:nvPr>
            <p:ph type="ftr" sz="quarter" idx="11"/>
          </p:nvPr>
        </p:nvSpPr>
        <p:spPr/>
        <p:txBody>
          <a:bodyPr/>
          <a:lstStyle/>
          <a:p>
            <a:r>
              <a:rPr lang="en-US"/>
              <a:t>Software Testing Introduction</a:t>
            </a:r>
          </a:p>
        </p:txBody>
      </p:sp>
      <p:sp>
        <p:nvSpPr>
          <p:cNvPr id="6" name="Slide Number Placeholder 5">
            <a:extLst>
              <a:ext uri="{FF2B5EF4-FFF2-40B4-BE49-F238E27FC236}">
                <a16:creationId xmlns:a16="http://schemas.microsoft.com/office/drawing/2014/main" id="{CC341276-C963-4F0D-82D1-FABD270C40DA}"/>
              </a:ext>
            </a:extLst>
          </p:cNvPr>
          <p:cNvSpPr>
            <a:spLocks noGrp="1"/>
          </p:cNvSpPr>
          <p:nvPr>
            <p:ph type="sldNum" sz="quarter" idx="12"/>
          </p:nvPr>
        </p:nvSpPr>
        <p:spPr/>
        <p:txBody>
          <a:bodyPr/>
          <a:lstStyle/>
          <a:p>
            <a:fld id="{1F7E0571-7E40-49B4-9059-4C67C6E0C4DC}" type="slidenum">
              <a:rPr lang="en-US" smtClean="0"/>
              <a:t>5</a:t>
            </a:fld>
            <a:endParaRPr lang="en-US"/>
          </a:p>
        </p:txBody>
      </p:sp>
    </p:spTree>
    <p:extLst>
      <p:ext uri="{BB962C8B-B14F-4D97-AF65-F5344CB8AC3E}">
        <p14:creationId xmlns:p14="http://schemas.microsoft.com/office/powerpoint/2010/main" val="4208528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12188952" cy="6656293"/>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7101"/>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a:extLst>
              <a:ext uri="{FF2B5EF4-FFF2-40B4-BE49-F238E27FC236}">
                <a16:creationId xmlns:a16="http://schemas.microsoft.com/office/drawing/2014/main" id="{A0B2561B-7ED0-43E4-A670-9DFEC2BD7FF7}"/>
              </a:ext>
            </a:extLst>
          </p:cNvPr>
          <p:cNvSpPr>
            <a:spLocks noGrp="1"/>
          </p:cNvSpPr>
          <p:nvPr>
            <p:ph type="title"/>
          </p:nvPr>
        </p:nvSpPr>
        <p:spPr>
          <a:xfrm>
            <a:off x="805661" y="1401859"/>
            <a:ext cx="3510845" cy="4054282"/>
          </a:xfrm>
        </p:spPr>
        <p:txBody>
          <a:bodyPr>
            <a:normAutofit/>
          </a:bodyPr>
          <a:lstStyle/>
          <a:p>
            <a:r>
              <a:rPr lang="en-US" sz="4000">
                <a:solidFill>
                  <a:srgbClr val="FFFFFF"/>
                </a:solidFill>
              </a:rPr>
              <a:t>Responsibilities of Test Engineer</a:t>
            </a:r>
          </a:p>
        </p:txBody>
      </p:sp>
      <p:sp>
        <p:nvSpPr>
          <p:cNvPr id="3" name="Content Placeholder 2">
            <a:extLst>
              <a:ext uri="{FF2B5EF4-FFF2-40B4-BE49-F238E27FC236}">
                <a16:creationId xmlns:a16="http://schemas.microsoft.com/office/drawing/2014/main" id="{074A8948-EDFE-4646-B9BF-4F86A89A6354}"/>
              </a:ext>
            </a:extLst>
          </p:cNvPr>
          <p:cNvSpPr>
            <a:spLocks noGrp="1"/>
          </p:cNvSpPr>
          <p:nvPr>
            <p:ph idx="1"/>
          </p:nvPr>
        </p:nvSpPr>
        <p:spPr>
          <a:xfrm>
            <a:off x="5257800" y="1553134"/>
            <a:ext cx="6128539" cy="3751732"/>
          </a:xfrm>
        </p:spPr>
        <p:txBody>
          <a:bodyPr anchor="ctr">
            <a:normAutofit/>
          </a:bodyPr>
          <a:lstStyle/>
          <a:p>
            <a:r>
              <a:rPr lang="en-US" sz="1900">
                <a:solidFill>
                  <a:srgbClr val="FFFFFF"/>
                </a:solidFill>
              </a:rPr>
              <a:t>Test engineers/QA testers/QC testers are responsible for:</a:t>
            </a:r>
          </a:p>
          <a:p>
            <a:pPr marL="971550" lvl="1" indent="-514350">
              <a:buFont typeface="+mj-lt"/>
              <a:buAutoNum type="romanLcPeriod"/>
            </a:pPr>
            <a:r>
              <a:rPr lang="en-US" sz="1900">
                <a:solidFill>
                  <a:srgbClr val="FFFFFF"/>
                </a:solidFill>
              </a:rPr>
              <a:t>To read all the documents and understand what needs to be tested.</a:t>
            </a:r>
          </a:p>
          <a:p>
            <a:pPr marL="971550" lvl="1" indent="-514350">
              <a:buFont typeface="+mj-lt"/>
              <a:buAutoNum type="romanLcPeriod"/>
            </a:pPr>
            <a:r>
              <a:rPr lang="en-US" sz="1900">
                <a:solidFill>
                  <a:srgbClr val="FFFFFF"/>
                </a:solidFill>
              </a:rPr>
              <a:t>Based on the information procured in the above step decide how it is to be tested.</a:t>
            </a:r>
          </a:p>
          <a:p>
            <a:pPr marL="971550" lvl="1" indent="-514350">
              <a:buFont typeface="+mj-lt"/>
              <a:buAutoNum type="romanLcPeriod"/>
            </a:pPr>
            <a:r>
              <a:rPr lang="en-US" sz="1900">
                <a:solidFill>
                  <a:srgbClr val="FFFFFF"/>
                </a:solidFill>
              </a:rPr>
              <a:t>Inform the test lead about what all resources will be required for software testing.</a:t>
            </a:r>
          </a:p>
          <a:p>
            <a:pPr marL="971550" lvl="1" indent="-514350">
              <a:buFont typeface="+mj-lt"/>
              <a:buAutoNum type="romanLcPeriod"/>
            </a:pPr>
            <a:r>
              <a:rPr lang="en-US" sz="1900">
                <a:solidFill>
                  <a:srgbClr val="FFFFFF"/>
                </a:solidFill>
              </a:rPr>
              <a:t>Develop test cases and prioritize testing activities.</a:t>
            </a:r>
          </a:p>
          <a:p>
            <a:pPr marL="971550" lvl="1" indent="-514350">
              <a:buFont typeface="+mj-lt"/>
              <a:buAutoNum type="romanLcPeriod"/>
            </a:pPr>
            <a:r>
              <a:rPr lang="en-US" sz="1900">
                <a:solidFill>
                  <a:srgbClr val="FFFFFF"/>
                </a:solidFill>
              </a:rPr>
              <a:t>Execute all the test case and report defects, define severity and priority for each defect.</a:t>
            </a:r>
          </a:p>
          <a:p>
            <a:pPr marL="971550" lvl="1" indent="-514350">
              <a:buFont typeface="+mj-lt"/>
              <a:buAutoNum type="romanLcPeriod"/>
            </a:pPr>
            <a:r>
              <a:rPr lang="en-US" sz="1900">
                <a:solidFill>
                  <a:srgbClr val="FFFFFF"/>
                </a:solidFill>
              </a:rPr>
              <a:t>Carry out regression testing every time when changes are made to the code to fix defects.</a:t>
            </a:r>
          </a:p>
          <a:p>
            <a:endParaRPr lang="en-US" sz="1900">
              <a:solidFill>
                <a:srgbClr val="FFFFFF"/>
              </a:solidFill>
            </a:endParaRPr>
          </a:p>
        </p:txBody>
      </p:sp>
      <p:sp>
        <p:nvSpPr>
          <p:cNvPr id="14" name="Rectangle 13">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9C0E137E-18F2-4501-82D8-35CD1346DF42}"/>
              </a:ext>
            </a:extLst>
          </p:cNvPr>
          <p:cNvSpPr>
            <a:spLocks noGrp="1"/>
          </p:cNvSpPr>
          <p:nvPr>
            <p:ph type="dt" sz="half" idx="10"/>
          </p:nvPr>
        </p:nvSpPr>
        <p:spPr/>
        <p:txBody>
          <a:bodyPr/>
          <a:lstStyle/>
          <a:p>
            <a:fld id="{5443D943-04BF-4D5B-8AC6-4B25D13D69CE}" type="datetime1">
              <a:rPr lang="en-US" smtClean="0"/>
              <a:t>7/14/2020</a:t>
            </a:fld>
            <a:endParaRPr lang="en-US"/>
          </a:p>
        </p:txBody>
      </p:sp>
      <p:sp>
        <p:nvSpPr>
          <p:cNvPr id="5" name="Footer Placeholder 4">
            <a:extLst>
              <a:ext uri="{FF2B5EF4-FFF2-40B4-BE49-F238E27FC236}">
                <a16:creationId xmlns:a16="http://schemas.microsoft.com/office/drawing/2014/main" id="{B9D73F1E-DD16-432E-80CD-2838F712D17B}"/>
              </a:ext>
            </a:extLst>
          </p:cNvPr>
          <p:cNvSpPr>
            <a:spLocks noGrp="1"/>
          </p:cNvSpPr>
          <p:nvPr>
            <p:ph type="ftr" sz="quarter" idx="11"/>
          </p:nvPr>
        </p:nvSpPr>
        <p:spPr/>
        <p:txBody>
          <a:bodyPr/>
          <a:lstStyle/>
          <a:p>
            <a:r>
              <a:rPr lang="en-US"/>
              <a:t>Software Testing Introduction</a:t>
            </a:r>
          </a:p>
        </p:txBody>
      </p:sp>
      <p:sp>
        <p:nvSpPr>
          <p:cNvPr id="6" name="Slide Number Placeholder 5">
            <a:extLst>
              <a:ext uri="{FF2B5EF4-FFF2-40B4-BE49-F238E27FC236}">
                <a16:creationId xmlns:a16="http://schemas.microsoft.com/office/drawing/2014/main" id="{58935DEB-243C-4ABC-8E7E-65F8AEAC3E46}"/>
              </a:ext>
            </a:extLst>
          </p:cNvPr>
          <p:cNvSpPr>
            <a:spLocks noGrp="1"/>
          </p:cNvSpPr>
          <p:nvPr>
            <p:ph type="sldNum" sz="quarter" idx="12"/>
          </p:nvPr>
        </p:nvSpPr>
        <p:spPr/>
        <p:txBody>
          <a:bodyPr/>
          <a:lstStyle/>
          <a:p>
            <a:fld id="{1F7E0571-7E40-49B4-9059-4C67C6E0C4DC}" type="slidenum">
              <a:rPr lang="en-US" smtClean="0"/>
              <a:t>6</a:t>
            </a:fld>
            <a:endParaRPr lang="en-US"/>
          </a:p>
        </p:txBody>
      </p:sp>
    </p:spTree>
    <p:extLst>
      <p:ext uri="{BB962C8B-B14F-4D97-AF65-F5344CB8AC3E}">
        <p14:creationId xmlns:p14="http://schemas.microsoft.com/office/powerpoint/2010/main" val="2966013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1F31D-F7B4-4B07-9A05-1DDC8F55B431}"/>
              </a:ext>
            </a:extLst>
          </p:cNvPr>
          <p:cNvSpPr>
            <a:spLocks noGrp="1"/>
          </p:cNvSpPr>
          <p:nvPr>
            <p:ph type="title"/>
          </p:nvPr>
        </p:nvSpPr>
        <p:spPr>
          <a:xfrm>
            <a:off x="762000" y="559678"/>
            <a:ext cx="3567915" cy="4952492"/>
          </a:xfrm>
        </p:spPr>
        <p:txBody>
          <a:bodyPr>
            <a:normAutofit/>
          </a:bodyPr>
          <a:lstStyle/>
          <a:p>
            <a:r>
              <a:rPr lang="en-US">
                <a:solidFill>
                  <a:schemeClr val="bg1"/>
                </a:solidFill>
              </a:rPr>
              <a:t>Software Testing Principles</a:t>
            </a: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11F88A2-1F9E-4BD5-BD4D-E98302240CB6}"/>
              </a:ext>
            </a:extLst>
          </p:cNvPr>
          <p:cNvGraphicFramePr>
            <a:graphicFrameLocks noGrp="1"/>
          </p:cNvGraphicFramePr>
          <p:nvPr>
            <p:ph idx="1"/>
            <p:extLst>
              <p:ext uri="{D42A27DB-BD31-4B8C-83A1-F6EECF244321}">
                <p14:modId xmlns:p14="http://schemas.microsoft.com/office/powerpoint/2010/main" val="1845987136"/>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8CFF3FFF-85A0-4B7F-BB54-56C4305612B8}"/>
              </a:ext>
            </a:extLst>
          </p:cNvPr>
          <p:cNvSpPr>
            <a:spLocks noGrp="1"/>
          </p:cNvSpPr>
          <p:nvPr>
            <p:ph type="dt" sz="half" idx="10"/>
          </p:nvPr>
        </p:nvSpPr>
        <p:spPr/>
        <p:txBody>
          <a:bodyPr/>
          <a:lstStyle/>
          <a:p>
            <a:fld id="{62B6D434-1CDD-4CF3-89BC-C270A07A067B}" type="datetime1">
              <a:rPr lang="en-US" smtClean="0"/>
              <a:t>7/14/2020</a:t>
            </a:fld>
            <a:endParaRPr lang="en-US"/>
          </a:p>
        </p:txBody>
      </p:sp>
      <p:sp>
        <p:nvSpPr>
          <p:cNvPr id="4" name="Footer Placeholder 3">
            <a:extLst>
              <a:ext uri="{FF2B5EF4-FFF2-40B4-BE49-F238E27FC236}">
                <a16:creationId xmlns:a16="http://schemas.microsoft.com/office/drawing/2014/main" id="{0463C2F8-04B9-4922-9C3E-E619728D0BA0}"/>
              </a:ext>
            </a:extLst>
          </p:cNvPr>
          <p:cNvSpPr>
            <a:spLocks noGrp="1"/>
          </p:cNvSpPr>
          <p:nvPr>
            <p:ph type="ftr" sz="quarter" idx="11"/>
          </p:nvPr>
        </p:nvSpPr>
        <p:spPr/>
        <p:txBody>
          <a:bodyPr/>
          <a:lstStyle/>
          <a:p>
            <a:r>
              <a:rPr lang="en-US"/>
              <a:t>Software Testing Introduction</a:t>
            </a:r>
          </a:p>
        </p:txBody>
      </p:sp>
      <p:sp>
        <p:nvSpPr>
          <p:cNvPr id="6" name="Slide Number Placeholder 5">
            <a:extLst>
              <a:ext uri="{FF2B5EF4-FFF2-40B4-BE49-F238E27FC236}">
                <a16:creationId xmlns:a16="http://schemas.microsoft.com/office/drawing/2014/main" id="{7FD4BE4A-1E0A-4063-A98E-78A07EA0EB54}"/>
              </a:ext>
            </a:extLst>
          </p:cNvPr>
          <p:cNvSpPr>
            <a:spLocks noGrp="1"/>
          </p:cNvSpPr>
          <p:nvPr>
            <p:ph type="sldNum" sz="quarter" idx="12"/>
          </p:nvPr>
        </p:nvSpPr>
        <p:spPr/>
        <p:txBody>
          <a:bodyPr/>
          <a:lstStyle/>
          <a:p>
            <a:fld id="{1F7E0571-7E40-49B4-9059-4C67C6E0C4DC}" type="slidenum">
              <a:rPr lang="en-US" smtClean="0"/>
              <a:t>7</a:t>
            </a:fld>
            <a:endParaRPr lang="en-US"/>
          </a:p>
        </p:txBody>
      </p:sp>
    </p:spTree>
    <p:extLst>
      <p:ext uri="{BB962C8B-B14F-4D97-AF65-F5344CB8AC3E}">
        <p14:creationId xmlns:p14="http://schemas.microsoft.com/office/powerpoint/2010/main" val="3299240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AD4EC9-DB82-46E4-A70F-3138724EDD7D}"/>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When to stop testing</a:t>
            </a:r>
          </a:p>
        </p:txBody>
      </p:sp>
      <p:pic>
        <p:nvPicPr>
          <p:cNvPr id="1026" name="Picture 2">
            <a:extLst>
              <a:ext uri="{FF2B5EF4-FFF2-40B4-BE49-F238E27FC236}">
                <a16:creationId xmlns:a16="http://schemas.microsoft.com/office/drawing/2014/main" id="{0356A3FD-9FE4-48E7-9693-AC947025C6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53822" y="1548827"/>
            <a:ext cx="6553545" cy="3768288"/>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8897C815-D6D6-4959-881C-0C4C8391896F}"/>
              </a:ext>
            </a:extLst>
          </p:cNvPr>
          <p:cNvSpPr>
            <a:spLocks noGrp="1"/>
          </p:cNvSpPr>
          <p:nvPr>
            <p:ph type="dt" sz="half" idx="10"/>
          </p:nvPr>
        </p:nvSpPr>
        <p:spPr/>
        <p:txBody>
          <a:bodyPr/>
          <a:lstStyle/>
          <a:p>
            <a:fld id="{FC921FFB-1C36-4F2B-9B47-E4BE3798B9E1}" type="datetime1">
              <a:rPr lang="en-US" smtClean="0"/>
              <a:t>7/14/2020</a:t>
            </a:fld>
            <a:endParaRPr lang="en-US"/>
          </a:p>
        </p:txBody>
      </p:sp>
      <p:sp>
        <p:nvSpPr>
          <p:cNvPr id="4" name="Footer Placeholder 3">
            <a:extLst>
              <a:ext uri="{FF2B5EF4-FFF2-40B4-BE49-F238E27FC236}">
                <a16:creationId xmlns:a16="http://schemas.microsoft.com/office/drawing/2014/main" id="{E7EE312B-7AB3-4F92-A37A-52721A607BBF}"/>
              </a:ext>
            </a:extLst>
          </p:cNvPr>
          <p:cNvSpPr>
            <a:spLocks noGrp="1"/>
          </p:cNvSpPr>
          <p:nvPr>
            <p:ph type="ftr" sz="quarter" idx="11"/>
          </p:nvPr>
        </p:nvSpPr>
        <p:spPr/>
        <p:txBody>
          <a:bodyPr/>
          <a:lstStyle/>
          <a:p>
            <a:r>
              <a:rPr lang="en-US"/>
              <a:t>Software Testing Introduction</a:t>
            </a:r>
          </a:p>
        </p:txBody>
      </p:sp>
      <p:sp>
        <p:nvSpPr>
          <p:cNvPr id="5" name="Slide Number Placeholder 4">
            <a:extLst>
              <a:ext uri="{FF2B5EF4-FFF2-40B4-BE49-F238E27FC236}">
                <a16:creationId xmlns:a16="http://schemas.microsoft.com/office/drawing/2014/main" id="{DDFF13A6-D511-4DDF-9AC8-5F9D1FB7515F}"/>
              </a:ext>
            </a:extLst>
          </p:cNvPr>
          <p:cNvSpPr>
            <a:spLocks noGrp="1"/>
          </p:cNvSpPr>
          <p:nvPr>
            <p:ph type="sldNum" sz="quarter" idx="12"/>
          </p:nvPr>
        </p:nvSpPr>
        <p:spPr/>
        <p:txBody>
          <a:bodyPr/>
          <a:lstStyle/>
          <a:p>
            <a:fld id="{1F7E0571-7E40-49B4-9059-4C67C6E0C4DC}" type="slidenum">
              <a:rPr lang="en-US" smtClean="0"/>
              <a:t>8</a:t>
            </a:fld>
            <a:endParaRPr lang="en-US"/>
          </a:p>
        </p:txBody>
      </p:sp>
    </p:spTree>
    <p:extLst>
      <p:ext uri="{BB962C8B-B14F-4D97-AF65-F5344CB8AC3E}">
        <p14:creationId xmlns:p14="http://schemas.microsoft.com/office/powerpoint/2010/main" val="120484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46F9C9D-1CD2-4335-ABE9-007632F457FC}"/>
              </a:ext>
            </a:extLst>
          </p:cNvPr>
          <p:cNvSpPr>
            <a:spLocks noGrp="1"/>
          </p:cNvSpPr>
          <p:nvPr>
            <p:ph type="title"/>
          </p:nvPr>
        </p:nvSpPr>
        <p:spPr>
          <a:xfrm>
            <a:off x="1179226" y="826680"/>
            <a:ext cx="9833548" cy="1325563"/>
          </a:xfrm>
        </p:spPr>
        <p:txBody>
          <a:bodyPr>
            <a:normAutofit/>
          </a:bodyPr>
          <a:lstStyle/>
          <a:p>
            <a:pPr algn="ctr"/>
            <a:r>
              <a:rPr lang="en-US" sz="4000" b="1">
                <a:solidFill>
                  <a:srgbClr val="FFFFFF"/>
                </a:solidFill>
              </a:rPr>
              <a:t>When to use manual Testing?</a:t>
            </a:r>
            <a:endParaRPr lang="en-US" sz="4000">
              <a:solidFill>
                <a:srgbClr val="FFFFFF"/>
              </a:solidFill>
            </a:endParaRPr>
          </a:p>
        </p:txBody>
      </p:sp>
      <p:sp>
        <p:nvSpPr>
          <p:cNvPr id="3" name="Content Placeholder 2">
            <a:extLst>
              <a:ext uri="{FF2B5EF4-FFF2-40B4-BE49-F238E27FC236}">
                <a16:creationId xmlns:a16="http://schemas.microsoft.com/office/drawing/2014/main" id="{FFFB14C3-4D77-44C1-A334-AB119E58493A}"/>
              </a:ext>
            </a:extLst>
          </p:cNvPr>
          <p:cNvSpPr>
            <a:spLocks noGrp="1"/>
          </p:cNvSpPr>
          <p:nvPr>
            <p:ph idx="1"/>
          </p:nvPr>
        </p:nvSpPr>
        <p:spPr>
          <a:xfrm>
            <a:off x="1179226" y="3092970"/>
            <a:ext cx="9833548" cy="2693976"/>
          </a:xfrm>
        </p:spPr>
        <p:txBody>
          <a:bodyPr>
            <a:normAutofit/>
          </a:bodyPr>
          <a:lstStyle/>
          <a:p>
            <a:r>
              <a:rPr lang="en-US" sz="2000" dirty="0">
                <a:solidFill>
                  <a:srgbClr val="000000"/>
                </a:solidFill>
              </a:rPr>
              <a:t>Manual Testing prevails when cognitive and behavioral abilities are required to test the software.</a:t>
            </a:r>
          </a:p>
          <a:p>
            <a:pPr lvl="1"/>
            <a:r>
              <a:rPr lang="en-US" sz="2000" dirty="0">
                <a:solidFill>
                  <a:srgbClr val="000000"/>
                </a:solidFill>
              </a:rPr>
              <a:t>Functionalities</a:t>
            </a:r>
          </a:p>
          <a:p>
            <a:pPr lvl="1"/>
            <a:r>
              <a:rPr lang="en-US" sz="2000" dirty="0">
                <a:solidFill>
                  <a:srgbClr val="000000"/>
                </a:solidFill>
              </a:rPr>
              <a:t>User Interface (UI)</a:t>
            </a:r>
          </a:p>
          <a:p>
            <a:pPr lvl="1"/>
            <a:r>
              <a:rPr lang="en-US" sz="2000" dirty="0">
                <a:solidFill>
                  <a:srgbClr val="000000"/>
                </a:solidFill>
              </a:rPr>
              <a:t>User Experience (UX)</a:t>
            </a:r>
          </a:p>
          <a:p>
            <a:pPr lvl="1"/>
            <a:r>
              <a:rPr lang="en-US" sz="2000" dirty="0">
                <a:solidFill>
                  <a:srgbClr val="000000"/>
                </a:solidFill>
              </a:rPr>
              <a:t>Website &amp; App Behavior</a:t>
            </a:r>
          </a:p>
          <a:p>
            <a:pPr lvl="1"/>
            <a:r>
              <a:rPr lang="en-US" sz="2000" dirty="0">
                <a:solidFill>
                  <a:srgbClr val="000000"/>
                </a:solidFill>
              </a:rPr>
              <a:t>Features</a:t>
            </a:r>
          </a:p>
          <a:p>
            <a:pPr lvl="1"/>
            <a:r>
              <a:rPr lang="en-US" sz="2000" dirty="0">
                <a:solidFill>
                  <a:srgbClr val="000000"/>
                </a:solidFill>
              </a:rPr>
              <a:t>User Acceptance</a:t>
            </a:r>
          </a:p>
          <a:p>
            <a:endParaRPr lang="en-US" sz="2000" dirty="0">
              <a:solidFill>
                <a:srgbClr val="000000"/>
              </a:solidFill>
            </a:endParaRPr>
          </a:p>
        </p:txBody>
      </p:sp>
      <p:sp>
        <p:nvSpPr>
          <p:cNvPr id="4" name="Date Placeholder 3">
            <a:extLst>
              <a:ext uri="{FF2B5EF4-FFF2-40B4-BE49-F238E27FC236}">
                <a16:creationId xmlns:a16="http://schemas.microsoft.com/office/drawing/2014/main" id="{2B09908B-5587-4E0E-9C5F-ACED57D70218}"/>
              </a:ext>
            </a:extLst>
          </p:cNvPr>
          <p:cNvSpPr>
            <a:spLocks noGrp="1"/>
          </p:cNvSpPr>
          <p:nvPr>
            <p:ph type="dt" sz="half" idx="10"/>
          </p:nvPr>
        </p:nvSpPr>
        <p:spPr/>
        <p:txBody>
          <a:bodyPr/>
          <a:lstStyle/>
          <a:p>
            <a:fld id="{C395172D-2881-4C4B-BD40-5F235917C652}" type="datetime1">
              <a:rPr lang="en-US" smtClean="0"/>
              <a:t>7/14/2020</a:t>
            </a:fld>
            <a:endParaRPr lang="en-US"/>
          </a:p>
        </p:txBody>
      </p:sp>
      <p:sp>
        <p:nvSpPr>
          <p:cNvPr id="5" name="Footer Placeholder 4">
            <a:extLst>
              <a:ext uri="{FF2B5EF4-FFF2-40B4-BE49-F238E27FC236}">
                <a16:creationId xmlns:a16="http://schemas.microsoft.com/office/drawing/2014/main" id="{36A93BFB-225D-4708-B366-CD9381EC48C5}"/>
              </a:ext>
            </a:extLst>
          </p:cNvPr>
          <p:cNvSpPr>
            <a:spLocks noGrp="1"/>
          </p:cNvSpPr>
          <p:nvPr>
            <p:ph type="ftr" sz="quarter" idx="11"/>
          </p:nvPr>
        </p:nvSpPr>
        <p:spPr/>
        <p:txBody>
          <a:bodyPr/>
          <a:lstStyle/>
          <a:p>
            <a:r>
              <a:rPr lang="en-US"/>
              <a:t>Software Testing Introduction</a:t>
            </a:r>
          </a:p>
        </p:txBody>
      </p:sp>
      <p:sp>
        <p:nvSpPr>
          <p:cNvPr id="6" name="Slide Number Placeholder 5">
            <a:extLst>
              <a:ext uri="{FF2B5EF4-FFF2-40B4-BE49-F238E27FC236}">
                <a16:creationId xmlns:a16="http://schemas.microsoft.com/office/drawing/2014/main" id="{B9E02D5C-A2E3-40EF-870A-986A17B25FB2}"/>
              </a:ext>
            </a:extLst>
          </p:cNvPr>
          <p:cNvSpPr>
            <a:spLocks noGrp="1"/>
          </p:cNvSpPr>
          <p:nvPr>
            <p:ph type="sldNum" sz="quarter" idx="12"/>
          </p:nvPr>
        </p:nvSpPr>
        <p:spPr/>
        <p:txBody>
          <a:bodyPr/>
          <a:lstStyle/>
          <a:p>
            <a:fld id="{1F7E0571-7E40-49B4-9059-4C67C6E0C4DC}" type="slidenum">
              <a:rPr lang="en-US" smtClean="0"/>
              <a:t>9</a:t>
            </a:fld>
            <a:endParaRPr lang="en-US"/>
          </a:p>
        </p:txBody>
      </p:sp>
    </p:spTree>
    <p:extLst>
      <p:ext uri="{BB962C8B-B14F-4D97-AF65-F5344CB8AC3E}">
        <p14:creationId xmlns:p14="http://schemas.microsoft.com/office/powerpoint/2010/main" val="2209328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661</Words>
  <Application>Microsoft Office PowerPoint</Application>
  <PresentationFormat>Widescreen</PresentationFormat>
  <Paragraphs>98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Software testing introduction</vt:lpstr>
      <vt:lpstr>Define Testing</vt:lpstr>
      <vt:lpstr>Testing is about ideas</vt:lpstr>
      <vt:lpstr>Define Quality</vt:lpstr>
      <vt:lpstr>Responsibilities of Test Lead/Manager</vt:lpstr>
      <vt:lpstr>Responsibilities of Test Engineer</vt:lpstr>
      <vt:lpstr>Software Testing Principles</vt:lpstr>
      <vt:lpstr>When to stop testing</vt:lpstr>
      <vt:lpstr>When to use manual Testing?</vt:lpstr>
      <vt:lpstr>What is Automation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introduction</dc:title>
  <dc:creator>Venkateswara Rao Neppalli</dc:creator>
  <cp:lastModifiedBy>Venkateswara Rao Neppalli</cp:lastModifiedBy>
  <cp:revision>2</cp:revision>
  <dcterms:created xsi:type="dcterms:W3CDTF">2020-05-24T06:54:06Z</dcterms:created>
  <dcterms:modified xsi:type="dcterms:W3CDTF">2020-07-14T13:39:48Z</dcterms:modified>
</cp:coreProperties>
</file>