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E1740-5C6C-4B57-BCF3-823FFC4EB32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602EB17-D731-440F-9C2E-788958BCC1CF}">
      <dgm:prSet/>
      <dgm:spPr/>
      <dgm:t>
        <a:bodyPr/>
        <a:lstStyle/>
        <a:p>
          <a:r>
            <a:rPr lang="en-US"/>
            <a:t>Agile Model is a combination of the Iterative and incremental model. This model focuses more on flexibility while developing a product rather than on the requirement.</a:t>
          </a:r>
        </a:p>
      </dgm:t>
    </dgm:pt>
    <dgm:pt modelId="{ABBFA1C9-2E52-4429-BFB4-7EF1B9BAA8B7}" type="parTrans" cxnId="{413A515C-BD27-4E8C-9146-6CFEEE387CC8}">
      <dgm:prSet/>
      <dgm:spPr/>
      <dgm:t>
        <a:bodyPr/>
        <a:lstStyle/>
        <a:p>
          <a:endParaRPr lang="en-US"/>
        </a:p>
      </dgm:t>
    </dgm:pt>
    <dgm:pt modelId="{2142C890-F508-4453-9D8B-73E57E8D5D54}" type="sibTrans" cxnId="{413A515C-BD27-4E8C-9146-6CFEEE387CC8}">
      <dgm:prSet/>
      <dgm:spPr/>
      <dgm:t>
        <a:bodyPr/>
        <a:lstStyle/>
        <a:p>
          <a:endParaRPr lang="en-US"/>
        </a:p>
      </dgm:t>
    </dgm:pt>
    <dgm:pt modelId="{05ED6F07-48F5-4D51-944A-530EB117CE16}">
      <dgm:prSet/>
      <dgm:spPr/>
      <dgm:t>
        <a:bodyPr/>
        <a:lstStyle/>
        <a:p>
          <a:r>
            <a:rPr lang="en-US"/>
            <a:t>In Agile, a product is broken into small incremental builds. It is not developed as a complete product in one go. Each build increments in terms of features. The next build is built on previous functionality.</a:t>
          </a:r>
        </a:p>
      </dgm:t>
    </dgm:pt>
    <dgm:pt modelId="{F89BC0F7-09CD-4090-AD07-57B29478D257}" type="parTrans" cxnId="{E6986EBE-FDE1-48B7-BE80-B93429693A48}">
      <dgm:prSet/>
      <dgm:spPr/>
      <dgm:t>
        <a:bodyPr/>
        <a:lstStyle/>
        <a:p>
          <a:endParaRPr lang="en-US"/>
        </a:p>
      </dgm:t>
    </dgm:pt>
    <dgm:pt modelId="{8D23EC0F-7AA9-4BD3-A354-5833E313118C}" type="sibTrans" cxnId="{E6986EBE-FDE1-48B7-BE80-B93429693A48}">
      <dgm:prSet/>
      <dgm:spPr/>
      <dgm:t>
        <a:bodyPr/>
        <a:lstStyle/>
        <a:p>
          <a:endParaRPr lang="en-US"/>
        </a:p>
      </dgm:t>
    </dgm:pt>
    <dgm:pt modelId="{ADCA80DA-EB9E-41CF-8BAB-995A0A41D6B1}">
      <dgm:prSet/>
      <dgm:spPr/>
      <dgm:t>
        <a:bodyPr/>
        <a:lstStyle/>
        <a:p>
          <a:r>
            <a:rPr lang="en-US"/>
            <a:t>In agile iterations are termed as sprints. Each sprint lasts for2-4 weeks. At the end of each sprint, the product owner verifies the product and after his approval, it is delivered to the customer.</a:t>
          </a:r>
        </a:p>
      </dgm:t>
    </dgm:pt>
    <dgm:pt modelId="{7AC39A33-E35A-4194-8F42-EBC155116312}" type="parTrans" cxnId="{BF05BD54-5718-4684-89F4-433B9065AD77}">
      <dgm:prSet/>
      <dgm:spPr/>
      <dgm:t>
        <a:bodyPr/>
        <a:lstStyle/>
        <a:p>
          <a:endParaRPr lang="en-US"/>
        </a:p>
      </dgm:t>
    </dgm:pt>
    <dgm:pt modelId="{3987F507-8940-4C52-BAC2-EA155FDD9B2F}" type="sibTrans" cxnId="{BF05BD54-5718-4684-89F4-433B9065AD77}">
      <dgm:prSet/>
      <dgm:spPr/>
      <dgm:t>
        <a:bodyPr/>
        <a:lstStyle/>
        <a:p>
          <a:endParaRPr lang="en-US"/>
        </a:p>
      </dgm:t>
    </dgm:pt>
    <dgm:pt modelId="{01FDBFE9-A75B-40F9-A622-A697B7AA38B9}" type="pres">
      <dgm:prSet presAssocID="{0E9E1740-5C6C-4B57-BCF3-823FFC4EB324}" presName="vert0" presStyleCnt="0">
        <dgm:presLayoutVars>
          <dgm:dir/>
          <dgm:animOne val="branch"/>
          <dgm:animLvl val="lvl"/>
        </dgm:presLayoutVars>
      </dgm:prSet>
      <dgm:spPr/>
    </dgm:pt>
    <dgm:pt modelId="{3173E8F3-A2A0-4245-9711-7B8A01AF9D53}" type="pres">
      <dgm:prSet presAssocID="{3602EB17-D731-440F-9C2E-788958BCC1CF}" presName="thickLine" presStyleLbl="alignNode1" presStyleIdx="0" presStyleCnt="3"/>
      <dgm:spPr/>
    </dgm:pt>
    <dgm:pt modelId="{0816893B-F2D9-4055-8028-CFEFE8009460}" type="pres">
      <dgm:prSet presAssocID="{3602EB17-D731-440F-9C2E-788958BCC1CF}" presName="horz1" presStyleCnt="0"/>
      <dgm:spPr/>
    </dgm:pt>
    <dgm:pt modelId="{C4A7CFB5-DE24-4540-B99D-2C9EDEF3488C}" type="pres">
      <dgm:prSet presAssocID="{3602EB17-D731-440F-9C2E-788958BCC1CF}" presName="tx1" presStyleLbl="revTx" presStyleIdx="0" presStyleCnt="3"/>
      <dgm:spPr/>
    </dgm:pt>
    <dgm:pt modelId="{60866F10-2F0D-4B67-80D0-44B31C179342}" type="pres">
      <dgm:prSet presAssocID="{3602EB17-D731-440F-9C2E-788958BCC1CF}" presName="vert1" presStyleCnt="0"/>
      <dgm:spPr/>
    </dgm:pt>
    <dgm:pt modelId="{0D1EA6C3-09B5-43CF-BE5F-3482FFACFCBD}" type="pres">
      <dgm:prSet presAssocID="{05ED6F07-48F5-4D51-944A-530EB117CE16}" presName="thickLine" presStyleLbl="alignNode1" presStyleIdx="1" presStyleCnt="3"/>
      <dgm:spPr/>
    </dgm:pt>
    <dgm:pt modelId="{21A1AB82-13CB-4E97-AF4D-3E3E67EDADF4}" type="pres">
      <dgm:prSet presAssocID="{05ED6F07-48F5-4D51-944A-530EB117CE16}" presName="horz1" presStyleCnt="0"/>
      <dgm:spPr/>
    </dgm:pt>
    <dgm:pt modelId="{EC072AA4-271A-48A0-91C6-D3BB5C30F542}" type="pres">
      <dgm:prSet presAssocID="{05ED6F07-48F5-4D51-944A-530EB117CE16}" presName="tx1" presStyleLbl="revTx" presStyleIdx="1" presStyleCnt="3"/>
      <dgm:spPr/>
    </dgm:pt>
    <dgm:pt modelId="{8DA181D3-4E65-47A4-933A-7F9BE8A5A5BF}" type="pres">
      <dgm:prSet presAssocID="{05ED6F07-48F5-4D51-944A-530EB117CE16}" presName="vert1" presStyleCnt="0"/>
      <dgm:spPr/>
    </dgm:pt>
    <dgm:pt modelId="{82AF39E0-2DF5-42CB-9D0D-C10B02CC9829}" type="pres">
      <dgm:prSet presAssocID="{ADCA80DA-EB9E-41CF-8BAB-995A0A41D6B1}" presName="thickLine" presStyleLbl="alignNode1" presStyleIdx="2" presStyleCnt="3"/>
      <dgm:spPr/>
    </dgm:pt>
    <dgm:pt modelId="{ECBA4487-1065-47D1-A567-8A4BD20703BF}" type="pres">
      <dgm:prSet presAssocID="{ADCA80DA-EB9E-41CF-8BAB-995A0A41D6B1}" presName="horz1" presStyleCnt="0"/>
      <dgm:spPr/>
    </dgm:pt>
    <dgm:pt modelId="{74DF2FC6-1769-43EE-9EA9-1A8CB3754C8E}" type="pres">
      <dgm:prSet presAssocID="{ADCA80DA-EB9E-41CF-8BAB-995A0A41D6B1}" presName="tx1" presStyleLbl="revTx" presStyleIdx="2" presStyleCnt="3"/>
      <dgm:spPr/>
    </dgm:pt>
    <dgm:pt modelId="{CEDE3A21-2D5E-472C-8E30-AB36389968EF}" type="pres">
      <dgm:prSet presAssocID="{ADCA80DA-EB9E-41CF-8BAB-995A0A41D6B1}" presName="vert1" presStyleCnt="0"/>
      <dgm:spPr/>
    </dgm:pt>
  </dgm:ptLst>
  <dgm:cxnLst>
    <dgm:cxn modelId="{BF63B528-8E51-4C9F-9C52-FD0F2AF05657}" type="presOf" srcId="{3602EB17-D731-440F-9C2E-788958BCC1CF}" destId="{C4A7CFB5-DE24-4540-B99D-2C9EDEF3488C}" srcOrd="0" destOrd="0" presId="urn:microsoft.com/office/officeart/2008/layout/LinedList"/>
    <dgm:cxn modelId="{60313132-B767-4581-89D2-7225DC9EA666}" type="presOf" srcId="{05ED6F07-48F5-4D51-944A-530EB117CE16}" destId="{EC072AA4-271A-48A0-91C6-D3BB5C30F542}" srcOrd="0" destOrd="0" presId="urn:microsoft.com/office/officeart/2008/layout/LinedList"/>
    <dgm:cxn modelId="{413A515C-BD27-4E8C-9146-6CFEEE387CC8}" srcId="{0E9E1740-5C6C-4B57-BCF3-823FFC4EB324}" destId="{3602EB17-D731-440F-9C2E-788958BCC1CF}" srcOrd="0" destOrd="0" parTransId="{ABBFA1C9-2E52-4429-BFB4-7EF1B9BAA8B7}" sibTransId="{2142C890-F508-4453-9D8B-73E57E8D5D54}"/>
    <dgm:cxn modelId="{961EC551-51A6-4242-A707-10B2B63439E6}" type="presOf" srcId="{ADCA80DA-EB9E-41CF-8BAB-995A0A41D6B1}" destId="{74DF2FC6-1769-43EE-9EA9-1A8CB3754C8E}" srcOrd="0" destOrd="0" presId="urn:microsoft.com/office/officeart/2008/layout/LinedList"/>
    <dgm:cxn modelId="{BF05BD54-5718-4684-89F4-433B9065AD77}" srcId="{0E9E1740-5C6C-4B57-BCF3-823FFC4EB324}" destId="{ADCA80DA-EB9E-41CF-8BAB-995A0A41D6B1}" srcOrd="2" destOrd="0" parTransId="{7AC39A33-E35A-4194-8F42-EBC155116312}" sibTransId="{3987F507-8940-4C52-BAC2-EA155FDD9B2F}"/>
    <dgm:cxn modelId="{E6986EBE-FDE1-48B7-BE80-B93429693A48}" srcId="{0E9E1740-5C6C-4B57-BCF3-823FFC4EB324}" destId="{05ED6F07-48F5-4D51-944A-530EB117CE16}" srcOrd="1" destOrd="0" parTransId="{F89BC0F7-09CD-4090-AD07-57B29478D257}" sibTransId="{8D23EC0F-7AA9-4BD3-A354-5833E313118C}"/>
    <dgm:cxn modelId="{CC4F31EA-ACA2-446C-ADDD-1200ADB05A07}" type="presOf" srcId="{0E9E1740-5C6C-4B57-BCF3-823FFC4EB324}" destId="{01FDBFE9-A75B-40F9-A622-A697B7AA38B9}" srcOrd="0" destOrd="0" presId="urn:microsoft.com/office/officeart/2008/layout/LinedList"/>
    <dgm:cxn modelId="{D9874D5F-7ADC-4150-9B3B-F098B1013B98}" type="presParOf" srcId="{01FDBFE9-A75B-40F9-A622-A697B7AA38B9}" destId="{3173E8F3-A2A0-4245-9711-7B8A01AF9D53}" srcOrd="0" destOrd="0" presId="urn:microsoft.com/office/officeart/2008/layout/LinedList"/>
    <dgm:cxn modelId="{D8F57CCB-853A-47E0-B75E-6685056933EE}" type="presParOf" srcId="{01FDBFE9-A75B-40F9-A622-A697B7AA38B9}" destId="{0816893B-F2D9-4055-8028-CFEFE8009460}" srcOrd="1" destOrd="0" presId="urn:microsoft.com/office/officeart/2008/layout/LinedList"/>
    <dgm:cxn modelId="{BB65157F-C028-4BB4-9C0F-D2B3D184CF76}" type="presParOf" srcId="{0816893B-F2D9-4055-8028-CFEFE8009460}" destId="{C4A7CFB5-DE24-4540-B99D-2C9EDEF3488C}" srcOrd="0" destOrd="0" presId="urn:microsoft.com/office/officeart/2008/layout/LinedList"/>
    <dgm:cxn modelId="{0FE8FDF2-C061-4A6E-AD2A-F95959A00CF0}" type="presParOf" srcId="{0816893B-F2D9-4055-8028-CFEFE8009460}" destId="{60866F10-2F0D-4B67-80D0-44B31C179342}" srcOrd="1" destOrd="0" presId="urn:microsoft.com/office/officeart/2008/layout/LinedList"/>
    <dgm:cxn modelId="{59CBE682-C722-4281-978A-CB0BCE76CDAB}" type="presParOf" srcId="{01FDBFE9-A75B-40F9-A622-A697B7AA38B9}" destId="{0D1EA6C3-09B5-43CF-BE5F-3482FFACFCBD}" srcOrd="2" destOrd="0" presId="urn:microsoft.com/office/officeart/2008/layout/LinedList"/>
    <dgm:cxn modelId="{73CE5F76-20EB-4C7F-B085-B9838D061A80}" type="presParOf" srcId="{01FDBFE9-A75B-40F9-A622-A697B7AA38B9}" destId="{21A1AB82-13CB-4E97-AF4D-3E3E67EDADF4}" srcOrd="3" destOrd="0" presId="urn:microsoft.com/office/officeart/2008/layout/LinedList"/>
    <dgm:cxn modelId="{14FF3D81-993E-4D10-A61F-6613C8A1B8E2}" type="presParOf" srcId="{21A1AB82-13CB-4E97-AF4D-3E3E67EDADF4}" destId="{EC072AA4-271A-48A0-91C6-D3BB5C30F542}" srcOrd="0" destOrd="0" presId="urn:microsoft.com/office/officeart/2008/layout/LinedList"/>
    <dgm:cxn modelId="{DE7497C6-174E-43F8-9407-B10124F2119B}" type="presParOf" srcId="{21A1AB82-13CB-4E97-AF4D-3E3E67EDADF4}" destId="{8DA181D3-4E65-47A4-933A-7F9BE8A5A5BF}" srcOrd="1" destOrd="0" presId="urn:microsoft.com/office/officeart/2008/layout/LinedList"/>
    <dgm:cxn modelId="{57C1D6B1-C94D-420B-820B-002A276C5B67}" type="presParOf" srcId="{01FDBFE9-A75B-40F9-A622-A697B7AA38B9}" destId="{82AF39E0-2DF5-42CB-9D0D-C10B02CC9829}" srcOrd="4" destOrd="0" presId="urn:microsoft.com/office/officeart/2008/layout/LinedList"/>
    <dgm:cxn modelId="{72151215-3060-4205-A604-279135BEE46D}" type="presParOf" srcId="{01FDBFE9-A75B-40F9-A622-A697B7AA38B9}" destId="{ECBA4487-1065-47D1-A567-8A4BD20703BF}" srcOrd="5" destOrd="0" presId="urn:microsoft.com/office/officeart/2008/layout/LinedList"/>
    <dgm:cxn modelId="{AB8947A8-D401-4BCE-A4B2-A4F64EF36835}" type="presParOf" srcId="{ECBA4487-1065-47D1-A567-8A4BD20703BF}" destId="{74DF2FC6-1769-43EE-9EA9-1A8CB3754C8E}" srcOrd="0" destOrd="0" presId="urn:microsoft.com/office/officeart/2008/layout/LinedList"/>
    <dgm:cxn modelId="{57C0EDE4-E969-4480-AC6F-01CF2AF26BDA}" type="presParOf" srcId="{ECBA4487-1065-47D1-A567-8A4BD20703BF}" destId="{CEDE3A21-2D5E-472C-8E30-AB36389968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BEFE51-F88D-41FD-A0E3-E0649A15C44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4896802-55D7-40A1-83F7-F5CE817609CF}">
      <dgm:prSet/>
      <dgm:spPr/>
      <dgm:t>
        <a:bodyPr/>
        <a:lstStyle/>
        <a:p>
          <a:r>
            <a:rPr lang="en-US"/>
            <a:t>Scrum</a:t>
          </a:r>
        </a:p>
      </dgm:t>
    </dgm:pt>
    <dgm:pt modelId="{CED1CEF3-7DE1-4175-830A-1707DCD9703A}" type="parTrans" cxnId="{9283BED1-E8D3-4235-A51A-C63938B8FDDF}">
      <dgm:prSet/>
      <dgm:spPr/>
      <dgm:t>
        <a:bodyPr/>
        <a:lstStyle/>
        <a:p>
          <a:endParaRPr lang="en-US"/>
        </a:p>
      </dgm:t>
    </dgm:pt>
    <dgm:pt modelId="{67031F95-D2FB-45C8-8EA8-4E23B0C93C70}" type="sibTrans" cxnId="{9283BED1-E8D3-4235-A51A-C63938B8FDDF}">
      <dgm:prSet/>
      <dgm:spPr/>
      <dgm:t>
        <a:bodyPr/>
        <a:lstStyle/>
        <a:p>
          <a:endParaRPr lang="en-US"/>
        </a:p>
      </dgm:t>
    </dgm:pt>
    <dgm:pt modelId="{DE89FFA4-569D-40C5-BDC0-FB366EBB2C5C}">
      <dgm:prSet/>
      <dgm:spPr/>
      <dgm:t>
        <a:bodyPr/>
        <a:lstStyle/>
        <a:p>
          <a:r>
            <a:rPr lang="en-US"/>
            <a:t>Crystal</a:t>
          </a:r>
        </a:p>
      </dgm:t>
    </dgm:pt>
    <dgm:pt modelId="{12777CED-4292-4CB7-B84E-11153650944E}" type="parTrans" cxnId="{F73A146F-A0A8-4FCE-AC7B-0677265256F6}">
      <dgm:prSet/>
      <dgm:spPr/>
      <dgm:t>
        <a:bodyPr/>
        <a:lstStyle/>
        <a:p>
          <a:endParaRPr lang="en-US"/>
        </a:p>
      </dgm:t>
    </dgm:pt>
    <dgm:pt modelId="{A321C1D9-5471-45D1-90D3-09EA20840181}" type="sibTrans" cxnId="{F73A146F-A0A8-4FCE-AC7B-0677265256F6}">
      <dgm:prSet/>
      <dgm:spPr/>
      <dgm:t>
        <a:bodyPr/>
        <a:lstStyle/>
        <a:p>
          <a:endParaRPr lang="en-US"/>
        </a:p>
      </dgm:t>
    </dgm:pt>
    <dgm:pt modelId="{AB20D6AA-ECD8-4C06-8AC3-98C880131AD0}">
      <dgm:prSet/>
      <dgm:spPr/>
      <dgm:t>
        <a:bodyPr/>
        <a:lstStyle/>
        <a:p>
          <a:r>
            <a:rPr lang="en-US"/>
            <a:t>Dynamic Software Development Method (DSDM)</a:t>
          </a:r>
        </a:p>
      </dgm:t>
    </dgm:pt>
    <dgm:pt modelId="{8F24DB8C-E14A-487A-99C5-4BA0832BDC79}" type="parTrans" cxnId="{B15E5AF5-A14D-4E92-9F0A-DC78AEBCE4BC}">
      <dgm:prSet/>
      <dgm:spPr/>
      <dgm:t>
        <a:bodyPr/>
        <a:lstStyle/>
        <a:p>
          <a:endParaRPr lang="en-US"/>
        </a:p>
      </dgm:t>
    </dgm:pt>
    <dgm:pt modelId="{54CFDF1D-F61C-41FC-AC36-EFB87D07FCA3}" type="sibTrans" cxnId="{B15E5AF5-A14D-4E92-9F0A-DC78AEBCE4BC}">
      <dgm:prSet/>
      <dgm:spPr/>
      <dgm:t>
        <a:bodyPr/>
        <a:lstStyle/>
        <a:p>
          <a:endParaRPr lang="en-US"/>
        </a:p>
      </dgm:t>
    </dgm:pt>
    <dgm:pt modelId="{EA9FBEEB-BC8A-4FF3-A6A3-41A42E49C712}">
      <dgm:prSet/>
      <dgm:spPr/>
      <dgm:t>
        <a:bodyPr/>
        <a:lstStyle/>
        <a:p>
          <a:r>
            <a:rPr lang="en-US"/>
            <a:t>Feature Driven Development (FDD)</a:t>
          </a:r>
        </a:p>
      </dgm:t>
    </dgm:pt>
    <dgm:pt modelId="{7139114A-A48C-470C-AAE9-5984C9937D63}" type="parTrans" cxnId="{021CEDC8-F73E-4896-B772-E35319C853FA}">
      <dgm:prSet/>
      <dgm:spPr/>
      <dgm:t>
        <a:bodyPr/>
        <a:lstStyle/>
        <a:p>
          <a:endParaRPr lang="en-US"/>
        </a:p>
      </dgm:t>
    </dgm:pt>
    <dgm:pt modelId="{CDC42146-87F7-4918-9A54-3ED48D1CEA23}" type="sibTrans" cxnId="{021CEDC8-F73E-4896-B772-E35319C853FA}">
      <dgm:prSet/>
      <dgm:spPr/>
      <dgm:t>
        <a:bodyPr/>
        <a:lstStyle/>
        <a:p>
          <a:endParaRPr lang="en-US"/>
        </a:p>
      </dgm:t>
    </dgm:pt>
    <dgm:pt modelId="{5215610E-DA99-4038-AC5C-B3A293E9588F}">
      <dgm:prSet/>
      <dgm:spPr/>
      <dgm:t>
        <a:bodyPr/>
        <a:lstStyle/>
        <a:p>
          <a:r>
            <a:rPr lang="en-US"/>
            <a:t>Lean Software Development</a:t>
          </a:r>
        </a:p>
      </dgm:t>
    </dgm:pt>
    <dgm:pt modelId="{03A96215-9AB8-4C57-AA85-060193A5F90C}" type="parTrans" cxnId="{315F6A0C-702E-4E45-B17B-5EE824E01E97}">
      <dgm:prSet/>
      <dgm:spPr/>
      <dgm:t>
        <a:bodyPr/>
        <a:lstStyle/>
        <a:p>
          <a:endParaRPr lang="en-US"/>
        </a:p>
      </dgm:t>
    </dgm:pt>
    <dgm:pt modelId="{80963E6F-4989-4770-A25C-763D10178136}" type="sibTrans" cxnId="{315F6A0C-702E-4E45-B17B-5EE824E01E97}">
      <dgm:prSet/>
      <dgm:spPr/>
      <dgm:t>
        <a:bodyPr/>
        <a:lstStyle/>
        <a:p>
          <a:endParaRPr lang="en-US"/>
        </a:p>
      </dgm:t>
    </dgm:pt>
    <dgm:pt modelId="{6E898DA3-4764-4D08-8441-B2F1ECEA5924}">
      <dgm:prSet/>
      <dgm:spPr/>
      <dgm:t>
        <a:bodyPr/>
        <a:lstStyle/>
        <a:p>
          <a:r>
            <a:rPr lang="en-US"/>
            <a:t>Extreme Programming (XP)</a:t>
          </a:r>
        </a:p>
      </dgm:t>
    </dgm:pt>
    <dgm:pt modelId="{408C23AB-B882-446A-9AEA-C42921DBD372}" type="parTrans" cxnId="{12A01A43-8211-462B-959C-77F2766B2BA1}">
      <dgm:prSet/>
      <dgm:spPr/>
      <dgm:t>
        <a:bodyPr/>
        <a:lstStyle/>
        <a:p>
          <a:endParaRPr lang="en-US"/>
        </a:p>
      </dgm:t>
    </dgm:pt>
    <dgm:pt modelId="{0C9D1EF4-FBBC-4E66-B58A-C824C1775275}" type="sibTrans" cxnId="{12A01A43-8211-462B-959C-77F2766B2BA1}">
      <dgm:prSet/>
      <dgm:spPr/>
      <dgm:t>
        <a:bodyPr/>
        <a:lstStyle/>
        <a:p>
          <a:endParaRPr lang="en-US"/>
        </a:p>
      </dgm:t>
    </dgm:pt>
    <dgm:pt modelId="{39D1D24F-02FD-44D0-985E-52C4EE2BA684}" type="pres">
      <dgm:prSet presAssocID="{2ABEFE51-F88D-41FD-A0E3-E0649A15C443}" presName="root" presStyleCnt="0">
        <dgm:presLayoutVars>
          <dgm:dir/>
          <dgm:resizeHandles val="exact"/>
        </dgm:presLayoutVars>
      </dgm:prSet>
      <dgm:spPr/>
    </dgm:pt>
    <dgm:pt modelId="{B073BDAF-8D8A-4DFE-9916-21D9A4A81119}" type="pres">
      <dgm:prSet presAssocID="{04896802-55D7-40A1-83F7-F5CE817609CF}" presName="compNode" presStyleCnt="0"/>
      <dgm:spPr/>
    </dgm:pt>
    <dgm:pt modelId="{D7786A59-104C-4A57-9472-40F34E356AED}" type="pres">
      <dgm:prSet presAssocID="{04896802-55D7-40A1-83F7-F5CE817609C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E3D1B3E-D75D-4484-B6C6-E0E75D4DF9FB}" type="pres">
      <dgm:prSet presAssocID="{04896802-55D7-40A1-83F7-F5CE817609CF}" presName="spaceRect" presStyleCnt="0"/>
      <dgm:spPr/>
    </dgm:pt>
    <dgm:pt modelId="{7431BCA0-00A4-4A52-8DC1-375FADA17729}" type="pres">
      <dgm:prSet presAssocID="{04896802-55D7-40A1-83F7-F5CE817609CF}" presName="textRect" presStyleLbl="revTx" presStyleIdx="0" presStyleCnt="6">
        <dgm:presLayoutVars>
          <dgm:chMax val="1"/>
          <dgm:chPref val="1"/>
        </dgm:presLayoutVars>
      </dgm:prSet>
      <dgm:spPr/>
    </dgm:pt>
    <dgm:pt modelId="{D167F65F-EB5F-4E77-86F0-D032D446D931}" type="pres">
      <dgm:prSet presAssocID="{67031F95-D2FB-45C8-8EA8-4E23B0C93C70}" presName="sibTrans" presStyleCnt="0"/>
      <dgm:spPr/>
    </dgm:pt>
    <dgm:pt modelId="{36EC4B78-B49F-4ADF-9BB8-400F66FED0C2}" type="pres">
      <dgm:prSet presAssocID="{DE89FFA4-569D-40C5-BDC0-FB366EBB2C5C}" presName="compNode" presStyleCnt="0"/>
      <dgm:spPr/>
    </dgm:pt>
    <dgm:pt modelId="{6670B681-7545-4911-B1E5-7DDDA1B8B975}" type="pres">
      <dgm:prSet presAssocID="{DE89FFA4-569D-40C5-BDC0-FB366EBB2C5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flake"/>
        </a:ext>
      </dgm:extLst>
    </dgm:pt>
    <dgm:pt modelId="{1450C215-799E-49FF-8D6E-B502E9DEE4C9}" type="pres">
      <dgm:prSet presAssocID="{DE89FFA4-569D-40C5-BDC0-FB366EBB2C5C}" presName="spaceRect" presStyleCnt="0"/>
      <dgm:spPr/>
    </dgm:pt>
    <dgm:pt modelId="{416F27F7-C799-431E-AF86-37402B38417F}" type="pres">
      <dgm:prSet presAssocID="{DE89FFA4-569D-40C5-BDC0-FB366EBB2C5C}" presName="textRect" presStyleLbl="revTx" presStyleIdx="1" presStyleCnt="6">
        <dgm:presLayoutVars>
          <dgm:chMax val="1"/>
          <dgm:chPref val="1"/>
        </dgm:presLayoutVars>
      </dgm:prSet>
      <dgm:spPr/>
    </dgm:pt>
    <dgm:pt modelId="{48DFAF30-A444-4F04-B26E-D5DCE026DC7B}" type="pres">
      <dgm:prSet presAssocID="{A321C1D9-5471-45D1-90D3-09EA20840181}" presName="sibTrans" presStyleCnt="0"/>
      <dgm:spPr/>
    </dgm:pt>
    <dgm:pt modelId="{D34D3401-FF59-4929-A29F-C823D6C4AFC8}" type="pres">
      <dgm:prSet presAssocID="{AB20D6AA-ECD8-4C06-8AC3-98C880131AD0}" presName="compNode" presStyleCnt="0"/>
      <dgm:spPr/>
    </dgm:pt>
    <dgm:pt modelId="{E7F8F0E2-9555-45A3-9065-A01E18F0DF86}" type="pres">
      <dgm:prSet presAssocID="{AB20D6AA-ECD8-4C06-8AC3-98C880131AD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D03C1125-A787-4081-B120-F151F5F87E8D}" type="pres">
      <dgm:prSet presAssocID="{AB20D6AA-ECD8-4C06-8AC3-98C880131AD0}" presName="spaceRect" presStyleCnt="0"/>
      <dgm:spPr/>
    </dgm:pt>
    <dgm:pt modelId="{026EFF62-A98C-4ADA-8F2D-5D84D81618A4}" type="pres">
      <dgm:prSet presAssocID="{AB20D6AA-ECD8-4C06-8AC3-98C880131AD0}" presName="textRect" presStyleLbl="revTx" presStyleIdx="2" presStyleCnt="6">
        <dgm:presLayoutVars>
          <dgm:chMax val="1"/>
          <dgm:chPref val="1"/>
        </dgm:presLayoutVars>
      </dgm:prSet>
      <dgm:spPr/>
    </dgm:pt>
    <dgm:pt modelId="{9732D0E3-7040-432E-99C9-3092F3ECE72A}" type="pres">
      <dgm:prSet presAssocID="{54CFDF1D-F61C-41FC-AC36-EFB87D07FCA3}" presName="sibTrans" presStyleCnt="0"/>
      <dgm:spPr/>
    </dgm:pt>
    <dgm:pt modelId="{DDE4B5B9-C9CD-4423-9531-2AD3F0C1BF00}" type="pres">
      <dgm:prSet presAssocID="{EA9FBEEB-BC8A-4FF3-A6A3-41A42E49C712}" presName="compNode" presStyleCnt="0"/>
      <dgm:spPr/>
    </dgm:pt>
    <dgm:pt modelId="{2B68EDD5-5A6E-4352-A172-E24FDC9F3395}" type="pres">
      <dgm:prSet presAssocID="{EA9FBEEB-BC8A-4FF3-A6A3-41A42E49C7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62A41980-C885-4224-A84F-FDCE03400A95}" type="pres">
      <dgm:prSet presAssocID="{EA9FBEEB-BC8A-4FF3-A6A3-41A42E49C712}" presName="spaceRect" presStyleCnt="0"/>
      <dgm:spPr/>
    </dgm:pt>
    <dgm:pt modelId="{43DAC519-CD37-427E-89F8-4855EE544593}" type="pres">
      <dgm:prSet presAssocID="{EA9FBEEB-BC8A-4FF3-A6A3-41A42E49C712}" presName="textRect" presStyleLbl="revTx" presStyleIdx="3" presStyleCnt="6">
        <dgm:presLayoutVars>
          <dgm:chMax val="1"/>
          <dgm:chPref val="1"/>
        </dgm:presLayoutVars>
      </dgm:prSet>
      <dgm:spPr/>
    </dgm:pt>
    <dgm:pt modelId="{CC1B4BA5-45AB-40E9-9AE5-04522BA49B4F}" type="pres">
      <dgm:prSet presAssocID="{CDC42146-87F7-4918-9A54-3ED48D1CEA23}" presName="sibTrans" presStyleCnt="0"/>
      <dgm:spPr/>
    </dgm:pt>
    <dgm:pt modelId="{BB134594-D9CC-42D1-8D4C-8D7FD30D2B84}" type="pres">
      <dgm:prSet presAssocID="{5215610E-DA99-4038-AC5C-B3A293E9588F}" presName="compNode" presStyleCnt="0"/>
      <dgm:spPr/>
    </dgm:pt>
    <dgm:pt modelId="{3380DB94-C750-4891-927D-220B3CE4AC74}" type="pres">
      <dgm:prSet presAssocID="{5215610E-DA99-4038-AC5C-B3A293E9588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EEECED58-3511-4367-B8B7-E1A00ACBCE25}" type="pres">
      <dgm:prSet presAssocID="{5215610E-DA99-4038-AC5C-B3A293E9588F}" presName="spaceRect" presStyleCnt="0"/>
      <dgm:spPr/>
    </dgm:pt>
    <dgm:pt modelId="{5B68FD97-58E4-4D37-8A45-55AE8C51F7CB}" type="pres">
      <dgm:prSet presAssocID="{5215610E-DA99-4038-AC5C-B3A293E9588F}" presName="textRect" presStyleLbl="revTx" presStyleIdx="4" presStyleCnt="6">
        <dgm:presLayoutVars>
          <dgm:chMax val="1"/>
          <dgm:chPref val="1"/>
        </dgm:presLayoutVars>
      </dgm:prSet>
      <dgm:spPr/>
    </dgm:pt>
    <dgm:pt modelId="{FE43C923-0D5F-43B5-8D6E-CBDECC4737CC}" type="pres">
      <dgm:prSet presAssocID="{80963E6F-4989-4770-A25C-763D10178136}" presName="sibTrans" presStyleCnt="0"/>
      <dgm:spPr/>
    </dgm:pt>
    <dgm:pt modelId="{62CA0CEC-C9E7-4698-86D1-6237C67EF89A}" type="pres">
      <dgm:prSet presAssocID="{6E898DA3-4764-4D08-8441-B2F1ECEA5924}" presName="compNode" presStyleCnt="0"/>
      <dgm:spPr/>
    </dgm:pt>
    <dgm:pt modelId="{78DC54B7-8CEF-4EC9-8F14-D6852F403F88}" type="pres">
      <dgm:prSet presAssocID="{6E898DA3-4764-4D08-8441-B2F1ECEA592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itor"/>
        </a:ext>
      </dgm:extLst>
    </dgm:pt>
    <dgm:pt modelId="{53668492-A504-4B94-BE61-2F6A8E4B2885}" type="pres">
      <dgm:prSet presAssocID="{6E898DA3-4764-4D08-8441-B2F1ECEA5924}" presName="spaceRect" presStyleCnt="0"/>
      <dgm:spPr/>
    </dgm:pt>
    <dgm:pt modelId="{EA1CE913-F097-4E1A-8A48-A79E247956A0}" type="pres">
      <dgm:prSet presAssocID="{6E898DA3-4764-4D08-8441-B2F1ECEA5924}" presName="textRect" presStyleLbl="revTx" presStyleIdx="5" presStyleCnt="6">
        <dgm:presLayoutVars>
          <dgm:chMax val="1"/>
          <dgm:chPref val="1"/>
        </dgm:presLayoutVars>
      </dgm:prSet>
      <dgm:spPr/>
    </dgm:pt>
  </dgm:ptLst>
  <dgm:cxnLst>
    <dgm:cxn modelId="{315F6A0C-702E-4E45-B17B-5EE824E01E97}" srcId="{2ABEFE51-F88D-41FD-A0E3-E0649A15C443}" destId="{5215610E-DA99-4038-AC5C-B3A293E9588F}" srcOrd="4" destOrd="0" parTransId="{03A96215-9AB8-4C57-AA85-060193A5F90C}" sibTransId="{80963E6F-4989-4770-A25C-763D10178136}"/>
    <dgm:cxn modelId="{A889FB2B-592E-43A2-92EE-008B7559B67C}" type="presOf" srcId="{04896802-55D7-40A1-83F7-F5CE817609CF}" destId="{7431BCA0-00A4-4A52-8DC1-375FADA17729}" srcOrd="0" destOrd="0" presId="urn:microsoft.com/office/officeart/2018/2/layout/IconLabelList"/>
    <dgm:cxn modelId="{3544615D-CFE9-43E3-906D-BFBE74819F82}" type="presOf" srcId="{DE89FFA4-569D-40C5-BDC0-FB366EBB2C5C}" destId="{416F27F7-C799-431E-AF86-37402B38417F}" srcOrd="0" destOrd="0" presId="urn:microsoft.com/office/officeart/2018/2/layout/IconLabelList"/>
    <dgm:cxn modelId="{12A01A43-8211-462B-959C-77F2766B2BA1}" srcId="{2ABEFE51-F88D-41FD-A0E3-E0649A15C443}" destId="{6E898DA3-4764-4D08-8441-B2F1ECEA5924}" srcOrd="5" destOrd="0" parTransId="{408C23AB-B882-446A-9AEA-C42921DBD372}" sibTransId="{0C9D1EF4-FBBC-4E66-B58A-C824C1775275}"/>
    <dgm:cxn modelId="{F73A146F-A0A8-4FCE-AC7B-0677265256F6}" srcId="{2ABEFE51-F88D-41FD-A0E3-E0649A15C443}" destId="{DE89FFA4-569D-40C5-BDC0-FB366EBB2C5C}" srcOrd="1" destOrd="0" parTransId="{12777CED-4292-4CB7-B84E-11153650944E}" sibTransId="{A321C1D9-5471-45D1-90D3-09EA20840181}"/>
    <dgm:cxn modelId="{F802238A-B427-4266-B416-73B5D044B4B1}" type="presOf" srcId="{AB20D6AA-ECD8-4C06-8AC3-98C880131AD0}" destId="{026EFF62-A98C-4ADA-8F2D-5D84D81618A4}" srcOrd="0" destOrd="0" presId="urn:microsoft.com/office/officeart/2018/2/layout/IconLabelList"/>
    <dgm:cxn modelId="{9A07909A-CCC2-4013-925A-BFF81DAEA0C6}" type="presOf" srcId="{6E898DA3-4764-4D08-8441-B2F1ECEA5924}" destId="{EA1CE913-F097-4E1A-8A48-A79E247956A0}" srcOrd="0" destOrd="0" presId="urn:microsoft.com/office/officeart/2018/2/layout/IconLabelList"/>
    <dgm:cxn modelId="{021CEDC8-F73E-4896-B772-E35319C853FA}" srcId="{2ABEFE51-F88D-41FD-A0E3-E0649A15C443}" destId="{EA9FBEEB-BC8A-4FF3-A6A3-41A42E49C712}" srcOrd="3" destOrd="0" parTransId="{7139114A-A48C-470C-AAE9-5984C9937D63}" sibTransId="{CDC42146-87F7-4918-9A54-3ED48D1CEA23}"/>
    <dgm:cxn modelId="{9283BED1-E8D3-4235-A51A-C63938B8FDDF}" srcId="{2ABEFE51-F88D-41FD-A0E3-E0649A15C443}" destId="{04896802-55D7-40A1-83F7-F5CE817609CF}" srcOrd="0" destOrd="0" parTransId="{CED1CEF3-7DE1-4175-830A-1707DCD9703A}" sibTransId="{67031F95-D2FB-45C8-8EA8-4E23B0C93C70}"/>
    <dgm:cxn modelId="{A36148DE-1513-46CA-A73E-A9B0688AFFB5}" type="presOf" srcId="{EA9FBEEB-BC8A-4FF3-A6A3-41A42E49C712}" destId="{43DAC519-CD37-427E-89F8-4855EE544593}" srcOrd="0" destOrd="0" presId="urn:microsoft.com/office/officeart/2018/2/layout/IconLabelList"/>
    <dgm:cxn modelId="{9C5A0BE4-65AF-4A50-ADCC-2ADB0DD2BDB3}" type="presOf" srcId="{2ABEFE51-F88D-41FD-A0E3-E0649A15C443}" destId="{39D1D24F-02FD-44D0-985E-52C4EE2BA684}" srcOrd="0" destOrd="0" presId="urn:microsoft.com/office/officeart/2018/2/layout/IconLabelList"/>
    <dgm:cxn modelId="{25D183EF-E1B4-4712-9EF1-E17377F21BC0}" type="presOf" srcId="{5215610E-DA99-4038-AC5C-B3A293E9588F}" destId="{5B68FD97-58E4-4D37-8A45-55AE8C51F7CB}" srcOrd="0" destOrd="0" presId="urn:microsoft.com/office/officeart/2018/2/layout/IconLabelList"/>
    <dgm:cxn modelId="{B15E5AF5-A14D-4E92-9F0A-DC78AEBCE4BC}" srcId="{2ABEFE51-F88D-41FD-A0E3-E0649A15C443}" destId="{AB20D6AA-ECD8-4C06-8AC3-98C880131AD0}" srcOrd="2" destOrd="0" parTransId="{8F24DB8C-E14A-487A-99C5-4BA0832BDC79}" sibTransId="{54CFDF1D-F61C-41FC-AC36-EFB87D07FCA3}"/>
    <dgm:cxn modelId="{29A86657-4D7C-46E8-807E-20F14DCB8E51}" type="presParOf" srcId="{39D1D24F-02FD-44D0-985E-52C4EE2BA684}" destId="{B073BDAF-8D8A-4DFE-9916-21D9A4A81119}" srcOrd="0" destOrd="0" presId="urn:microsoft.com/office/officeart/2018/2/layout/IconLabelList"/>
    <dgm:cxn modelId="{49CE509D-156A-422F-A3A7-2624F0847C29}" type="presParOf" srcId="{B073BDAF-8D8A-4DFE-9916-21D9A4A81119}" destId="{D7786A59-104C-4A57-9472-40F34E356AED}" srcOrd="0" destOrd="0" presId="urn:microsoft.com/office/officeart/2018/2/layout/IconLabelList"/>
    <dgm:cxn modelId="{6BE4BBF4-9469-4F21-95E2-6537210A2632}" type="presParOf" srcId="{B073BDAF-8D8A-4DFE-9916-21D9A4A81119}" destId="{8E3D1B3E-D75D-4484-B6C6-E0E75D4DF9FB}" srcOrd="1" destOrd="0" presId="urn:microsoft.com/office/officeart/2018/2/layout/IconLabelList"/>
    <dgm:cxn modelId="{97063650-0603-44F2-B163-70AB56D0EA89}" type="presParOf" srcId="{B073BDAF-8D8A-4DFE-9916-21D9A4A81119}" destId="{7431BCA0-00A4-4A52-8DC1-375FADA17729}" srcOrd="2" destOrd="0" presId="urn:microsoft.com/office/officeart/2018/2/layout/IconLabelList"/>
    <dgm:cxn modelId="{A690D4C9-4BD5-406B-8789-271FCE70C8F0}" type="presParOf" srcId="{39D1D24F-02FD-44D0-985E-52C4EE2BA684}" destId="{D167F65F-EB5F-4E77-86F0-D032D446D931}" srcOrd="1" destOrd="0" presId="urn:microsoft.com/office/officeart/2018/2/layout/IconLabelList"/>
    <dgm:cxn modelId="{1F434E2E-A1B2-43BD-981C-2C0F409156F0}" type="presParOf" srcId="{39D1D24F-02FD-44D0-985E-52C4EE2BA684}" destId="{36EC4B78-B49F-4ADF-9BB8-400F66FED0C2}" srcOrd="2" destOrd="0" presId="urn:microsoft.com/office/officeart/2018/2/layout/IconLabelList"/>
    <dgm:cxn modelId="{951E6E6C-0599-4E76-830B-BC466DB49A1D}" type="presParOf" srcId="{36EC4B78-B49F-4ADF-9BB8-400F66FED0C2}" destId="{6670B681-7545-4911-B1E5-7DDDA1B8B975}" srcOrd="0" destOrd="0" presId="urn:microsoft.com/office/officeart/2018/2/layout/IconLabelList"/>
    <dgm:cxn modelId="{C8E185BC-4BB6-41CF-8ED2-087E1F908C94}" type="presParOf" srcId="{36EC4B78-B49F-4ADF-9BB8-400F66FED0C2}" destId="{1450C215-799E-49FF-8D6E-B502E9DEE4C9}" srcOrd="1" destOrd="0" presId="urn:microsoft.com/office/officeart/2018/2/layout/IconLabelList"/>
    <dgm:cxn modelId="{047F56ED-3C7E-450A-8723-E2D22CE38043}" type="presParOf" srcId="{36EC4B78-B49F-4ADF-9BB8-400F66FED0C2}" destId="{416F27F7-C799-431E-AF86-37402B38417F}" srcOrd="2" destOrd="0" presId="urn:microsoft.com/office/officeart/2018/2/layout/IconLabelList"/>
    <dgm:cxn modelId="{D5712B60-4D48-4F11-8CEC-257BB53F0527}" type="presParOf" srcId="{39D1D24F-02FD-44D0-985E-52C4EE2BA684}" destId="{48DFAF30-A444-4F04-B26E-D5DCE026DC7B}" srcOrd="3" destOrd="0" presId="urn:microsoft.com/office/officeart/2018/2/layout/IconLabelList"/>
    <dgm:cxn modelId="{27D890F1-FF9E-432C-BC4C-43BC20CCD391}" type="presParOf" srcId="{39D1D24F-02FD-44D0-985E-52C4EE2BA684}" destId="{D34D3401-FF59-4929-A29F-C823D6C4AFC8}" srcOrd="4" destOrd="0" presId="urn:microsoft.com/office/officeart/2018/2/layout/IconLabelList"/>
    <dgm:cxn modelId="{4645F553-5A41-459E-A0A0-C17D8394FE29}" type="presParOf" srcId="{D34D3401-FF59-4929-A29F-C823D6C4AFC8}" destId="{E7F8F0E2-9555-45A3-9065-A01E18F0DF86}" srcOrd="0" destOrd="0" presId="urn:microsoft.com/office/officeart/2018/2/layout/IconLabelList"/>
    <dgm:cxn modelId="{92EDD33F-5044-499E-B4BA-D123638CB05E}" type="presParOf" srcId="{D34D3401-FF59-4929-A29F-C823D6C4AFC8}" destId="{D03C1125-A787-4081-B120-F151F5F87E8D}" srcOrd="1" destOrd="0" presId="urn:microsoft.com/office/officeart/2018/2/layout/IconLabelList"/>
    <dgm:cxn modelId="{32E61828-1AF5-44D8-8A67-90261B506276}" type="presParOf" srcId="{D34D3401-FF59-4929-A29F-C823D6C4AFC8}" destId="{026EFF62-A98C-4ADA-8F2D-5D84D81618A4}" srcOrd="2" destOrd="0" presId="urn:microsoft.com/office/officeart/2018/2/layout/IconLabelList"/>
    <dgm:cxn modelId="{9DDB0B8A-B61C-4FB9-89D1-A6A8A7727170}" type="presParOf" srcId="{39D1D24F-02FD-44D0-985E-52C4EE2BA684}" destId="{9732D0E3-7040-432E-99C9-3092F3ECE72A}" srcOrd="5" destOrd="0" presId="urn:microsoft.com/office/officeart/2018/2/layout/IconLabelList"/>
    <dgm:cxn modelId="{E09DC36F-4DB8-48C5-9F40-66F2A812E952}" type="presParOf" srcId="{39D1D24F-02FD-44D0-985E-52C4EE2BA684}" destId="{DDE4B5B9-C9CD-4423-9531-2AD3F0C1BF00}" srcOrd="6" destOrd="0" presId="urn:microsoft.com/office/officeart/2018/2/layout/IconLabelList"/>
    <dgm:cxn modelId="{AC8D54F0-CB98-46B0-B804-696BE79DFA19}" type="presParOf" srcId="{DDE4B5B9-C9CD-4423-9531-2AD3F0C1BF00}" destId="{2B68EDD5-5A6E-4352-A172-E24FDC9F3395}" srcOrd="0" destOrd="0" presId="urn:microsoft.com/office/officeart/2018/2/layout/IconLabelList"/>
    <dgm:cxn modelId="{DFC87D17-CC4B-45B8-A7B4-9C30D362848D}" type="presParOf" srcId="{DDE4B5B9-C9CD-4423-9531-2AD3F0C1BF00}" destId="{62A41980-C885-4224-A84F-FDCE03400A95}" srcOrd="1" destOrd="0" presId="urn:microsoft.com/office/officeart/2018/2/layout/IconLabelList"/>
    <dgm:cxn modelId="{CA5E8899-532C-4FBF-A8C9-542D01F7F119}" type="presParOf" srcId="{DDE4B5B9-C9CD-4423-9531-2AD3F0C1BF00}" destId="{43DAC519-CD37-427E-89F8-4855EE544593}" srcOrd="2" destOrd="0" presId="urn:microsoft.com/office/officeart/2018/2/layout/IconLabelList"/>
    <dgm:cxn modelId="{D4100B6B-3C7F-4CE3-AADA-9E88259C48A3}" type="presParOf" srcId="{39D1D24F-02FD-44D0-985E-52C4EE2BA684}" destId="{CC1B4BA5-45AB-40E9-9AE5-04522BA49B4F}" srcOrd="7" destOrd="0" presId="urn:microsoft.com/office/officeart/2018/2/layout/IconLabelList"/>
    <dgm:cxn modelId="{5D54B9B3-A4B3-480A-8213-AB080C76E73C}" type="presParOf" srcId="{39D1D24F-02FD-44D0-985E-52C4EE2BA684}" destId="{BB134594-D9CC-42D1-8D4C-8D7FD30D2B84}" srcOrd="8" destOrd="0" presId="urn:microsoft.com/office/officeart/2018/2/layout/IconLabelList"/>
    <dgm:cxn modelId="{C9B89A2E-61F2-438B-A932-4FBC7A38A362}" type="presParOf" srcId="{BB134594-D9CC-42D1-8D4C-8D7FD30D2B84}" destId="{3380DB94-C750-4891-927D-220B3CE4AC74}" srcOrd="0" destOrd="0" presId="urn:microsoft.com/office/officeart/2018/2/layout/IconLabelList"/>
    <dgm:cxn modelId="{42246704-D914-402E-B025-5BAF5FD56D81}" type="presParOf" srcId="{BB134594-D9CC-42D1-8D4C-8D7FD30D2B84}" destId="{EEECED58-3511-4367-B8B7-E1A00ACBCE25}" srcOrd="1" destOrd="0" presId="urn:microsoft.com/office/officeart/2018/2/layout/IconLabelList"/>
    <dgm:cxn modelId="{0B12B093-2EC4-40F9-822F-FB43BFA54446}" type="presParOf" srcId="{BB134594-D9CC-42D1-8D4C-8D7FD30D2B84}" destId="{5B68FD97-58E4-4D37-8A45-55AE8C51F7CB}" srcOrd="2" destOrd="0" presId="urn:microsoft.com/office/officeart/2018/2/layout/IconLabelList"/>
    <dgm:cxn modelId="{B2EAAC22-78FD-430E-AE2D-7A025A42F311}" type="presParOf" srcId="{39D1D24F-02FD-44D0-985E-52C4EE2BA684}" destId="{FE43C923-0D5F-43B5-8D6E-CBDECC4737CC}" srcOrd="9" destOrd="0" presId="urn:microsoft.com/office/officeart/2018/2/layout/IconLabelList"/>
    <dgm:cxn modelId="{23474DE1-3B40-496D-80E3-68285287C12E}" type="presParOf" srcId="{39D1D24F-02FD-44D0-985E-52C4EE2BA684}" destId="{62CA0CEC-C9E7-4698-86D1-6237C67EF89A}" srcOrd="10" destOrd="0" presId="urn:microsoft.com/office/officeart/2018/2/layout/IconLabelList"/>
    <dgm:cxn modelId="{20448DBB-AE3C-406C-92E4-9FB3CC98EFC8}" type="presParOf" srcId="{62CA0CEC-C9E7-4698-86D1-6237C67EF89A}" destId="{78DC54B7-8CEF-4EC9-8F14-D6852F403F88}" srcOrd="0" destOrd="0" presId="urn:microsoft.com/office/officeart/2018/2/layout/IconLabelList"/>
    <dgm:cxn modelId="{712F0671-DAFF-479F-A6CB-4A0873D7EC1D}" type="presParOf" srcId="{62CA0CEC-C9E7-4698-86D1-6237C67EF89A}" destId="{53668492-A504-4B94-BE61-2F6A8E4B2885}" srcOrd="1" destOrd="0" presId="urn:microsoft.com/office/officeart/2018/2/layout/IconLabelList"/>
    <dgm:cxn modelId="{98C6535D-C80C-4714-95AA-908CDCA0714D}" type="presParOf" srcId="{62CA0CEC-C9E7-4698-86D1-6237C67EF89A}" destId="{EA1CE913-F097-4E1A-8A48-A79E247956A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CEE120-F2F1-45EA-9867-2488738612A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06522B-E8D0-416D-9599-415614F7DE95}">
      <dgm:prSet/>
      <dgm:spPr/>
      <dgm:t>
        <a:bodyPr/>
        <a:lstStyle/>
        <a:p>
          <a:r>
            <a:rPr lang="en-US"/>
            <a:t>There are three roles in it, and their responsibilities are:</a:t>
          </a:r>
        </a:p>
      </dgm:t>
    </dgm:pt>
    <dgm:pt modelId="{3312387B-B6FD-4727-B97B-034676761F8D}" type="parTrans" cxnId="{2F9ABE28-5417-4F67-B51B-0AC1451F61C2}">
      <dgm:prSet/>
      <dgm:spPr/>
      <dgm:t>
        <a:bodyPr/>
        <a:lstStyle/>
        <a:p>
          <a:endParaRPr lang="en-US"/>
        </a:p>
      </dgm:t>
    </dgm:pt>
    <dgm:pt modelId="{55BABC85-A7B8-42DA-839C-2C0177003311}" type="sibTrans" cxnId="{2F9ABE28-5417-4F67-B51B-0AC1451F61C2}">
      <dgm:prSet/>
      <dgm:spPr/>
      <dgm:t>
        <a:bodyPr/>
        <a:lstStyle/>
        <a:p>
          <a:endParaRPr lang="en-US"/>
        </a:p>
      </dgm:t>
    </dgm:pt>
    <dgm:pt modelId="{350300E2-5C03-4E96-B4D6-8E4F54571F26}">
      <dgm:prSet/>
      <dgm:spPr/>
      <dgm:t>
        <a:bodyPr/>
        <a:lstStyle/>
        <a:p>
          <a:r>
            <a:rPr lang="en-US" b="1"/>
            <a:t>Scrum Master:</a:t>
          </a:r>
          <a:r>
            <a:rPr lang="en-US"/>
            <a:t> The scrum can set up the master team, arrange the meeting and remove obstacles for the process</a:t>
          </a:r>
        </a:p>
      </dgm:t>
    </dgm:pt>
    <dgm:pt modelId="{7A8AC9FE-1085-4DCE-8814-7D89568BCB06}" type="parTrans" cxnId="{4C85979C-4A5C-4F93-BA67-22ADFDD66736}">
      <dgm:prSet/>
      <dgm:spPr/>
      <dgm:t>
        <a:bodyPr/>
        <a:lstStyle/>
        <a:p>
          <a:endParaRPr lang="en-US"/>
        </a:p>
      </dgm:t>
    </dgm:pt>
    <dgm:pt modelId="{413129AC-1548-4275-A1E4-D4B1E8001E8C}" type="sibTrans" cxnId="{4C85979C-4A5C-4F93-BA67-22ADFDD66736}">
      <dgm:prSet/>
      <dgm:spPr/>
      <dgm:t>
        <a:bodyPr/>
        <a:lstStyle/>
        <a:p>
          <a:endParaRPr lang="en-US"/>
        </a:p>
      </dgm:t>
    </dgm:pt>
    <dgm:pt modelId="{379DCAB6-7275-4FBA-899A-352BE15BB9B4}">
      <dgm:prSet/>
      <dgm:spPr/>
      <dgm:t>
        <a:bodyPr/>
        <a:lstStyle/>
        <a:p>
          <a:r>
            <a:rPr lang="en-US" b="1"/>
            <a:t>Product owner:</a:t>
          </a:r>
          <a:r>
            <a:rPr lang="en-US"/>
            <a:t> The product owner makes the product backlog, prioritizes the delay and is responsible for the distribution of functionality on each repetition.</a:t>
          </a:r>
        </a:p>
      </dgm:t>
    </dgm:pt>
    <dgm:pt modelId="{E899FC25-A1B8-4E25-8C5D-32D8B715C759}" type="parTrans" cxnId="{A887DD3E-E9C2-4D44-BFCB-95525992D7DF}">
      <dgm:prSet/>
      <dgm:spPr/>
      <dgm:t>
        <a:bodyPr/>
        <a:lstStyle/>
        <a:p>
          <a:endParaRPr lang="en-US"/>
        </a:p>
      </dgm:t>
    </dgm:pt>
    <dgm:pt modelId="{A52652F8-8E55-4154-9423-8E562A8CDACB}" type="sibTrans" cxnId="{A887DD3E-E9C2-4D44-BFCB-95525992D7DF}">
      <dgm:prSet/>
      <dgm:spPr/>
      <dgm:t>
        <a:bodyPr/>
        <a:lstStyle/>
        <a:p>
          <a:endParaRPr lang="en-US"/>
        </a:p>
      </dgm:t>
    </dgm:pt>
    <dgm:pt modelId="{FEBEDC52-55E2-4144-84CB-36BD5F99719A}">
      <dgm:prSet/>
      <dgm:spPr/>
      <dgm:t>
        <a:bodyPr/>
        <a:lstStyle/>
        <a:p>
          <a:r>
            <a:rPr lang="en-US" b="1"/>
            <a:t>Scrum Team:</a:t>
          </a:r>
          <a:r>
            <a:rPr lang="en-US"/>
            <a:t> The team manages its work and organizes the work to complete the sprint or cycle.</a:t>
          </a:r>
        </a:p>
      </dgm:t>
    </dgm:pt>
    <dgm:pt modelId="{B3591CC9-43D6-4C2B-86BE-083487890A33}" type="parTrans" cxnId="{387DBA60-6019-4D05-AE86-2EEA025C2009}">
      <dgm:prSet/>
      <dgm:spPr/>
      <dgm:t>
        <a:bodyPr/>
        <a:lstStyle/>
        <a:p>
          <a:endParaRPr lang="en-US"/>
        </a:p>
      </dgm:t>
    </dgm:pt>
    <dgm:pt modelId="{143BF841-AC2E-443D-A1DE-5B5619DDB950}" type="sibTrans" cxnId="{387DBA60-6019-4D05-AE86-2EEA025C2009}">
      <dgm:prSet/>
      <dgm:spPr/>
      <dgm:t>
        <a:bodyPr/>
        <a:lstStyle/>
        <a:p>
          <a:endParaRPr lang="en-US"/>
        </a:p>
      </dgm:t>
    </dgm:pt>
    <dgm:pt modelId="{97F66BD5-9FD8-4CE8-BE72-8197F69E5A5E}" type="pres">
      <dgm:prSet presAssocID="{45CEE120-F2F1-45EA-9867-2488738612A4}" presName="root" presStyleCnt="0">
        <dgm:presLayoutVars>
          <dgm:dir/>
          <dgm:resizeHandles val="exact"/>
        </dgm:presLayoutVars>
      </dgm:prSet>
      <dgm:spPr/>
    </dgm:pt>
    <dgm:pt modelId="{67E9E188-B04A-4067-8A1D-297F47CD0C50}" type="pres">
      <dgm:prSet presAssocID="{B406522B-E8D0-416D-9599-415614F7DE95}" presName="compNode" presStyleCnt="0"/>
      <dgm:spPr/>
    </dgm:pt>
    <dgm:pt modelId="{D6A6EC02-C688-469F-AF3E-760FBF0E43BE}" type="pres">
      <dgm:prSet presAssocID="{B406522B-E8D0-416D-9599-415614F7DE95}" presName="bgRect" presStyleLbl="bgShp" presStyleIdx="0" presStyleCnt="4"/>
      <dgm:spPr/>
    </dgm:pt>
    <dgm:pt modelId="{31AFAC0B-7172-4E77-AE0D-CAD8F0D9BD0F}" type="pres">
      <dgm:prSet presAssocID="{B406522B-E8D0-416D-9599-415614F7DE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91FE2EAD-9749-4FE0-ADBA-DDCBD81391AC}" type="pres">
      <dgm:prSet presAssocID="{B406522B-E8D0-416D-9599-415614F7DE95}" presName="spaceRect" presStyleCnt="0"/>
      <dgm:spPr/>
    </dgm:pt>
    <dgm:pt modelId="{328DBEF0-0314-45A4-A316-F6389BC16343}" type="pres">
      <dgm:prSet presAssocID="{B406522B-E8D0-416D-9599-415614F7DE95}" presName="parTx" presStyleLbl="revTx" presStyleIdx="0" presStyleCnt="4">
        <dgm:presLayoutVars>
          <dgm:chMax val="0"/>
          <dgm:chPref val="0"/>
        </dgm:presLayoutVars>
      </dgm:prSet>
      <dgm:spPr/>
    </dgm:pt>
    <dgm:pt modelId="{06A7D61A-F724-4342-9A45-7EA74F4BA386}" type="pres">
      <dgm:prSet presAssocID="{55BABC85-A7B8-42DA-839C-2C0177003311}" presName="sibTrans" presStyleCnt="0"/>
      <dgm:spPr/>
    </dgm:pt>
    <dgm:pt modelId="{E5BC48B6-FED7-411B-AF1E-FD989DA38CE1}" type="pres">
      <dgm:prSet presAssocID="{350300E2-5C03-4E96-B4D6-8E4F54571F26}" presName="compNode" presStyleCnt="0"/>
      <dgm:spPr/>
    </dgm:pt>
    <dgm:pt modelId="{329AE924-4932-48C9-8534-DFDDBFB0DEA8}" type="pres">
      <dgm:prSet presAssocID="{350300E2-5C03-4E96-B4D6-8E4F54571F26}" presName="bgRect" presStyleLbl="bgShp" presStyleIdx="1" presStyleCnt="4"/>
      <dgm:spPr/>
    </dgm:pt>
    <dgm:pt modelId="{C622283E-F6E5-4331-A324-5EBA67CA3B25}" type="pres">
      <dgm:prSet presAssocID="{350300E2-5C03-4E96-B4D6-8E4F54571F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282FBA25-7FF3-44FB-9349-9D781C2AC8DA}" type="pres">
      <dgm:prSet presAssocID="{350300E2-5C03-4E96-B4D6-8E4F54571F26}" presName="spaceRect" presStyleCnt="0"/>
      <dgm:spPr/>
    </dgm:pt>
    <dgm:pt modelId="{52F241AE-35DD-4FE5-8B73-D3E1FF6281A7}" type="pres">
      <dgm:prSet presAssocID="{350300E2-5C03-4E96-B4D6-8E4F54571F26}" presName="parTx" presStyleLbl="revTx" presStyleIdx="1" presStyleCnt="4">
        <dgm:presLayoutVars>
          <dgm:chMax val="0"/>
          <dgm:chPref val="0"/>
        </dgm:presLayoutVars>
      </dgm:prSet>
      <dgm:spPr/>
    </dgm:pt>
    <dgm:pt modelId="{F44B35BD-2CA3-4575-A687-058E1BB01D1F}" type="pres">
      <dgm:prSet presAssocID="{413129AC-1548-4275-A1E4-D4B1E8001E8C}" presName="sibTrans" presStyleCnt="0"/>
      <dgm:spPr/>
    </dgm:pt>
    <dgm:pt modelId="{5C4773F5-217D-4A64-8884-864C877C51F1}" type="pres">
      <dgm:prSet presAssocID="{379DCAB6-7275-4FBA-899A-352BE15BB9B4}" presName="compNode" presStyleCnt="0"/>
      <dgm:spPr/>
    </dgm:pt>
    <dgm:pt modelId="{EEF134E1-57FB-4C98-B335-1F274D668769}" type="pres">
      <dgm:prSet presAssocID="{379DCAB6-7275-4FBA-899A-352BE15BB9B4}" presName="bgRect" presStyleLbl="bgShp" presStyleIdx="2" presStyleCnt="4"/>
      <dgm:spPr/>
    </dgm:pt>
    <dgm:pt modelId="{1393A955-124D-4E8B-985F-8E008F665B62}" type="pres">
      <dgm:prSet presAssocID="{379DCAB6-7275-4FBA-899A-352BE15BB9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174CA49B-F450-41B0-BC43-21BC73BBD7FF}" type="pres">
      <dgm:prSet presAssocID="{379DCAB6-7275-4FBA-899A-352BE15BB9B4}" presName="spaceRect" presStyleCnt="0"/>
      <dgm:spPr/>
    </dgm:pt>
    <dgm:pt modelId="{049E97C3-2119-415A-8CD4-242418833DE1}" type="pres">
      <dgm:prSet presAssocID="{379DCAB6-7275-4FBA-899A-352BE15BB9B4}" presName="parTx" presStyleLbl="revTx" presStyleIdx="2" presStyleCnt="4">
        <dgm:presLayoutVars>
          <dgm:chMax val="0"/>
          <dgm:chPref val="0"/>
        </dgm:presLayoutVars>
      </dgm:prSet>
      <dgm:spPr/>
    </dgm:pt>
    <dgm:pt modelId="{902D57A5-D3FC-49EA-9FA0-C68C9B619151}" type="pres">
      <dgm:prSet presAssocID="{A52652F8-8E55-4154-9423-8E562A8CDACB}" presName="sibTrans" presStyleCnt="0"/>
      <dgm:spPr/>
    </dgm:pt>
    <dgm:pt modelId="{96E2FB1F-0F69-46F7-BD9A-655278E474BC}" type="pres">
      <dgm:prSet presAssocID="{FEBEDC52-55E2-4144-84CB-36BD5F99719A}" presName="compNode" presStyleCnt="0"/>
      <dgm:spPr/>
    </dgm:pt>
    <dgm:pt modelId="{1E1FB1D8-020D-4D8C-A5A2-01E0542DB760}" type="pres">
      <dgm:prSet presAssocID="{FEBEDC52-55E2-4144-84CB-36BD5F99719A}" presName="bgRect" presStyleLbl="bgShp" presStyleIdx="3" presStyleCnt="4"/>
      <dgm:spPr/>
    </dgm:pt>
    <dgm:pt modelId="{A0D9070E-EB7F-4216-B722-B6189E4A1C72}" type="pres">
      <dgm:prSet presAssocID="{FEBEDC52-55E2-4144-84CB-36BD5F9971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FAF77256-C607-4D7C-8BEB-51C51119DA04}" type="pres">
      <dgm:prSet presAssocID="{FEBEDC52-55E2-4144-84CB-36BD5F99719A}" presName="spaceRect" presStyleCnt="0"/>
      <dgm:spPr/>
    </dgm:pt>
    <dgm:pt modelId="{11160A90-F46C-4159-B6BF-762B561E29B7}" type="pres">
      <dgm:prSet presAssocID="{FEBEDC52-55E2-4144-84CB-36BD5F99719A}" presName="parTx" presStyleLbl="revTx" presStyleIdx="3" presStyleCnt="4">
        <dgm:presLayoutVars>
          <dgm:chMax val="0"/>
          <dgm:chPref val="0"/>
        </dgm:presLayoutVars>
      </dgm:prSet>
      <dgm:spPr/>
    </dgm:pt>
  </dgm:ptLst>
  <dgm:cxnLst>
    <dgm:cxn modelId="{A258D310-397B-4177-9898-6E08DE8FB12F}" type="presOf" srcId="{FEBEDC52-55E2-4144-84CB-36BD5F99719A}" destId="{11160A90-F46C-4159-B6BF-762B561E29B7}" srcOrd="0" destOrd="0" presId="urn:microsoft.com/office/officeart/2018/2/layout/IconVerticalSolidList"/>
    <dgm:cxn modelId="{2F9ABE28-5417-4F67-B51B-0AC1451F61C2}" srcId="{45CEE120-F2F1-45EA-9867-2488738612A4}" destId="{B406522B-E8D0-416D-9599-415614F7DE95}" srcOrd="0" destOrd="0" parTransId="{3312387B-B6FD-4727-B97B-034676761F8D}" sibTransId="{55BABC85-A7B8-42DA-839C-2C0177003311}"/>
    <dgm:cxn modelId="{A887DD3E-E9C2-4D44-BFCB-95525992D7DF}" srcId="{45CEE120-F2F1-45EA-9867-2488738612A4}" destId="{379DCAB6-7275-4FBA-899A-352BE15BB9B4}" srcOrd="2" destOrd="0" parTransId="{E899FC25-A1B8-4E25-8C5D-32D8B715C759}" sibTransId="{A52652F8-8E55-4154-9423-8E562A8CDACB}"/>
    <dgm:cxn modelId="{387DBA60-6019-4D05-AE86-2EEA025C2009}" srcId="{45CEE120-F2F1-45EA-9867-2488738612A4}" destId="{FEBEDC52-55E2-4144-84CB-36BD5F99719A}" srcOrd="3" destOrd="0" parTransId="{B3591CC9-43D6-4C2B-86BE-083487890A33}" sibTransId="{143BF841-AC2E-443D-A1DE-5B5619DDB950}"/>
    <dgm:cxn modelId="{1A47696E-2630-4A2B-BC73-E4B1A47D69AB}" type="presOf" srcId="{B406522B-E8D0-416D-9599-415614F7DE95}" destId="{328DBEF0-0314-45A4-A316-F6389BC16343}" srcOrd="0" destOrd="0" presId="urn:microsoft.com/office/officeart/2018/2/layout/IconVerticalSolidList"/>
    <dgm:cxn modelId="{4C85979C-4A5C-4F93-BA67-22ADFDD66736}" srcId="{45CEE120-F2F1-45EA-9867-2488738612A4}" destId="{350300E2-5C03-4E96-B4D6-8E4F54571F26}" srcOrd="1" destOrd="0" parTransId="{7A8AC9FE-1085-4DCE-8814-7D89568BCB06}" sibTransId="{413129AC-1548-4275-A1E4-D4B1E8001E8C}"/>
    <dgm:cxn modelId="{E2559F9D-D73A-41C1-BB2A-BFD48DFC277D}" type="presOf" srcId="{45CEE120-F2F1-45EA-9867-2488738612A4}" destId="{97F66BD5-9FD8-4CE8-BE72-8197F69E5A5E}" srcOrd="0" destOrd="0" presId="urn:microsoft.com/office/officeart/2018/2/layout/IconVerticalSolidList"/>
    <dgm:cxn modelId="{28D18BBB-6502-4C2B-8B10-66FF12245E22}" type="presOf" srcId="{379DCAB6-7275-4FBA-899A-352BE15BB9B4}" destId="{049E97C3-2119-415A-8CD4-242418833DE1}" srcOrd="0" destOrd="0" presId="urn:microsoft.com/office/officeart/2018/2/layout/IconVerticalSolidList"/>
    <dgm:cxn modelId="{8E2ED8D3-C0D2-42EF-B92C-3958F55770A6}" type="presOf" srcId="{350300E2-5C03-4E96-B4D6-8E4F54571F26}" destId="{52F241AE-35DD-4FE5-8B73-D3E1FF6281A7}" srcOrd="0" destOrd="0" presId="urn:microsoft.com/office/officeart/2018/2/layout/IconVerticalSolidList"/>
    <dgm:cxn modelId="{ABF010A8-48FF-4F1B-9C51-980B8199B041}" type="presParOf" srcId="{97F66BD5-9FD8-4CE8-BE72-8197F69E5A5E}" destId="{67E9E188-B04A-4067-8A1D-297F47CD0C50}" srcOrd="0" destOrd="0" presId="urn:microsoft.com/office/officeart/2018/2/layout/IconVerticalSolidList"/>
    <dgm:cxn modelId="{EB8AEC0C-9753-46FA-B290-2E3099ED721C}" type="presParOf" srcId="{67E9E188-B04A-4067-8A1D-297F47CD0C50}" destId="{D6A6EC02-C688-469F-AF3E-760FBF0E43BE}" srcOrd="0" destOrd="0" presId="urn:microsoft.com/office/officeart/2018/2/layout/IconVerticalSolidList"/>
    <dgm:cxn modelId="{963EE773-5F28-478F-AAF4-E43B4FAE528F}" type="presParOf" srcId="{67E9E188-B04A-4067-8A1D-297F47CD0C50}" destId="{31AFAC0B-7172-4E77-AE0D-CAD8F0D9BD0F}" srcOrd="1" destOrd="0" presId="urn:microsoft.com/office/officeart/2018/2/layout/IconVerticalSolidList"/>
    <dgm:cxn modelId="{80022FE4-F57E-4015-8FC7-15397ADA9EA4}" type="presParOf" srcId="{67E9E188-B04A-4067-8A1D-297F47CD0C50}" destId="{91FE2EAD-9749-4FE0-ADBA-DDCBD81391AC}" srcOrd="2" destOrd="0" presId="urn:microsoft.com/office/officeart/2018/2/layout/IconVerticalSolidList"/>
    <dgm:cxn modelId="{A3A91191-8212-405F-AA36-632A98B93CC1}" type="presParOf" srcId="{67E9E188-B04A-4067-8A1D-297F47CD0C50}" destId="{328DBEF0-0314-45A4-A316-F6389BC16343}" srcOrd="3" destOrd="0" presId="urn:microsoft.com/office/officeart/2018/2/layout/IconVerticalSolidList"/>
    <dgm:cxn modelId="{25E5C333-B236-484E-B7A1-52A04C0F2F4B}" type="presParOf" srcId="{97F66BD5-9FD8-4CE8-BE72-8197F69E5A5E}" destId="{06A7D61A-F724-4342-9A45-7EA74F4BA386}" srcOrd="1" destOrd="0" presId="urn:microsoft.com/office/officeart/2018/2/layout/IconVerticalSolidList"/>
    <dgm:cxn modelId="{0976404D-5025-469E-80C4-68269E706EF0}" type="presParOf" srcId="{97F66BD5-9FD8-4CE8-BE72-8197F69E5A5E}" destId="{E5BC48B6-FED7-411B-AF1E-FD989DA38CE1}" srcOrd="2" destOrd="0" presId="urn:microsoft.com/office/officeart/2018/2/layout/IconVerticalSolidList"/>
    <dgm:cxn modelId="{70A28DC6-7652-4E80-B750-7F8086DCBD17}" type="presParOf" srcId="{E5BC48B6-FED7-411B-AF1E-FD989DA38CE1}" destId="{329AE924-4932-48C9-8534-DFDDBFB0DEA8}" srcOrd="0" destOrd="0" presId="urn:microsoft.com/office/officeart/2018/2/layout/IconVerticalSolidList"/>
    <dgm:cxn modelId="{B5A23FCC-6EDD-4B15-939E-40AC2C19C909}" type="presParOf" srcId="{E5BC48B6-FED7-411B-AF1E-FD989DA38CE1}" destId="{C622283E-F6E5-4331-A324-5EBA67CA3B25}" srcOrd="1" destOrd="0" presId="urn:microsoft.com/office/officeart/2018/2/layout/IconVerticalSolidList"/>
    <dgm:cxn modelId="{28D88FB2-AF58-48BF-A2CD-8D893B8B7CA2}" type="presParOf" srcId="{E5BC48B6-FED7-411B-AF1E-FD989DA38CE1}" destId="{282FBA25-7FF3-44FB-9349-9D781C2AC8DA}" srcOrd="2" destOrd="0" presId="urn:microsoft.com/office/officeart/2018/2/layout/IconVerticalSolidList"/>
    <dgm:cxn modelId="{A3B0CCDA-C994-4841-91D4-1BA8D4EC33E8}" type="presParOf" srcId="{E5BC48B6-FED7-411B-AF1E-FD989DA38CE1}" destId="{52F241AE-35DD-4FE5-8B73-D3E1FF6281A7}" srcOrd="3" destOrd="0" presId="urn:microsoft.com/office/officeart/2018/2/layout/IconVerticalSolidList"/>
    <dgm:cxn modelId="{9981AA74-197E-4D7C-AB4B-4F465FC8C8DD}" type="presParOf" srcId="{97F66BD5-9FD8-4CE8-BE72-8197F69E5A5E}" destId="{F44B35BD-2CA3-4575-A687-058E1BB01D1F}" srcOrd="3" destOrd="0" presId="urn:microsoft.com/office/officeart/2018/2/layout/IconVerticalSolidList"/>
    <dgm:cxn modelId="{18001A24-E5C3-4D4E-B735-2EDE3B3C886D}" type="presParOf" srcId="{97F66BD5-9FD8-4CE8-BE72-8197F69E5A5E}" destId="{5C4773F5-217D-4A64-8884-864C877C51F1}" srcOrd="4" destOrd="0" presId="urn:microsoft.com/office/officeart/2018/2/layout/IconVerticalSolidList"/>
    <dgm:cxn modelId="{342F4B5C-104F-479C-928D-550940FFDBB7}" type="presParOf" srcId="{5C4773F5-217D-4A64-8884-864C877C51F1}" destId="{EEF134E1-57FB-4C98-B335-1F274D668769}" srcOrd="0" destOrd="0" presId="urn:microsoft.com/office/officeart/2018/2/layout/IconVerticalSolidList"/>
    <dgm:cxn modelId="{A7819878-AA5E-45CB-929C-8169A670ACBD}" type="presParOf" srcId="{5C4773F5-217D-4A64-8884-864C877C51F1}" destId="{1393A955-124D-4E8B-985F-8E008F665B62}" srcOrd="1" destOrd="0" presId="urn:microsoft.com/office/officeart/2018/2/layout/IconVerticalSolidList"/>
    <dgm:cxn modelId="{DB2ABD63-1D1F-4267-B45C-1775DB294988}" type="presParOf" srcId="{5C4773F5-217D-4A64-8884-864C877C51F1}" destId="{174CA49B-F450-41B0-BC43-21BC73BBD7FF}" srcOrd="2" destOrd="0" presId="urn:microsoft.com/office/officeart/2018/2/layout/IconVerticalSolidList"/>
    <dgm:cxn modelId="{5D63018E-21AF-42C3-8DB0-6A2FC56FBE1B}" type="presParOf" srcId="{5C4773F5-217D-4A64-8884-864C877C51F1}" destId="{049E97C3-2119-415A-8CD4-242418833DE1}" srcOrd="3" destOrd="0" presId="urn:microsoft.com/office/officeart/2018/2/layout/IconVerticalSolidList"/>
    <dgm:cxn modelId="{E475DEA5-1759-4F4C-A095-67722CA4196A}" type="presParOf" srcId="{97F66BD5-9FD8-4CE8-BE72-8197F69E5A5E}" destId="{902D57A5-D3FC-49EA-9FA0-C68C9B619151}" srcOrd="5" destOrd="0" presId="urn:microsoft.com/office/officeart/2018/2/layout/IconVerticalSolidList"/>
    <dgm:cxn modelId="{A8DF70F5-3400-40C7-9068-CB039C89341F}" type="presParOf" srcId="{97F66BD5-9FD8-4CE8-BE72-8197F69E5A5E}" destId="{96E2FB1F-0F69-46F7-BD9A-655278E474BC}" srcOrd="6" destOrd="0" presId="urn:microsoft.com/office/officeart/2018/2/layout/IconVerticalSolidList"/>
    <dgm:cxn modelId="{ABB7BA8F-C87B-4504-9264-AAC5394D7360}" type="presParOf" srcId="{96E2FB1F-0F69-46F7-BD9A-655278E474BC}" destId="{1E1FB1D8-020D-4D8C-A5A2-01E0542DB760}" srcOrd="0" destOrd="0" presId="urn:microsoft.com/office/officeart/2018/2/layout/IconVerticalSolidList"/>
    <dgm:cxn modelId="{FFC2EDD3-9FCB-4D51-891B-2C8CF91B1EA2}" type="presParOf" srcId="{96E2FB1F-0F69-46F7-BD9A-655278E474BC}" destId="{A0D9070E-EB7F-4216-B722-B6189E4A1C72}" srcOrd="1" destOrd="0" presId="urn:microsoft.com/office/officeart/2018/2/layout/IconVerticalSolidList"/>
    <dgm:cxn modelId="{495EC453-5378-4FE6-AA55-00F75F7B3137}" type="presParOf" srcId="{96E2FB1F-0F69-46F7-BD9A-655278E474BC}" destId="{FAF77256-C607-4D7C-8BEB-51C51119DA04}" srcOrd="2" destOrd="0" presId="urn:microsoft.com/office/officeart/2018/2/layout/IconVerticalSolidList"/>
    <dgm:cxn modelId="{02F2CA37-5CE8-4F17-8BAB-12C67EC6328A}" type="presParOf" srcId="{96E2FB1F-0F69-46F7-BD9A-655278E474BC}" destId="{11160A90-F46C-4159-B6BF-762B561E29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3E8F3-A2A0-4245-9711-7B8A01AF9D53}">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7CFB5-DE24-4540-B99D-2C9EDEF3488C}">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Agile Model is a combination of the Iterative and incremental model. This model focuses more on flexibility while developing a product rather than on the requirement.</a:t>
          </a:r>
        </a:p>
      </dsp:txBody>
      <dsp:txXfrm>
        <a:off x="0" y="2492"/>
        <a:ext cx="6492875" cy="1700138"/>
      </dsp:txXfrm>
    </dsp:sp>
    <dsp:sp modelId="{0D1EA6C3-09B5-43CF-BE5F-3482FFACFCBD}">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072AA4-271A-48A0-91C6-D3BB5C30F542}">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 Agile, a product is broken into small incremental builds. It is not developed as a complete product in one go. Each build increments in terms of features. The next build is built on previous functionality.</a:t>
          </a:r>
        </a:p>
      </dsp:txBody>
      <dsp:txXfrm>
        <a:off x="0" y="1702630"/>
        <a:ext cx="6492875" cy="1700138"/>
      </dsp:txXfrm>
    </dsp:sp>
    <dsp:sp modelId="{82AF39E0-2DF5-42CB-9D0D-C10B02CC9829}">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DF2FC6-1769-43EE-9EA9-1A8CB3754C8E}">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 agile iterations are termed as sprints. Each sprint lasts for2-4 weeks. At the end of each sprint, the product owner verifies the product and after his approval, it is delivered to the customer.</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6A59-104C-4A57-9472-40F34E356AED}">
      <dsp:nvSpPr>
        <dsp:cNvPr id="0" name=""/>
        <dsp:cNvSpPr/>
      </dsp:nvSpPr>
      <dsp:spPr>
        <a:xfrm>
          <a:off x="461529" y="1340641"/>
          <a:ext cx="745927" cy="745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1BCA0-00A4-4A52-8DC1-375FADA17729}">
      <dsp:nvSpPr>
        <dsp:cNvPr id="0" name=""/>
        <dsp:cNvSpPr/>
      </dsp:nvSpPr>
      <dsp:spPr>
        <a:xfrm>
          <a:off x="5684"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Scrum</a:t>
          </a:r>
        </a:p>
      </dsp:txBody>
      <dsp:txXfrm>
        <a:off x="5684" y="2347649"/>
        <a:ext cx="1657617" cy="663046"/>
      </dsp:txXfrm>
    </dsp:sp>
    <dsp:sp modelId="{6670B681-7545-4911-B1E5-7DDDA1B8B975}">
      <dsp:nvSpPr>
        <dsp:cNvPr id="0" name=""/>
        <dsp:cNvSpPr/>
      </dsp:nvSpPr>
      <dsp:spPr>
        <a:xfrm>
          <a:off x="2409229" y="1340641"/>
          <a:ext cx="745927" cy="745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F27F7-C799-431E-AF86-37402B38417F}">
      <dsp:nvSpPr>
        <dsp:cNvPr id="0" name=""/>
        <dsp:cNvSpPr/>
      </dsp:nvSpPr>
      <dsp:spPr>
        <a:xfrm>
          <a:off x="1953384"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Crystal</a:t>
          </a:r>
        </a:p>
      </dsp:txBody>
      <dsp:txXfrm>
        <a:off x="1953384" y="2347649"/>
        <a:ext cx="1657617" cy="663046"/>
      </dsp:txXfrm>
    </dsp:sp>
    <dsp:sp modelId="{E7F8F0E2-9555-45A3-9065-A01E18F0DF86}">
      <dsp:nvSpPr>
        <dsp:cNvPr id="0" name=""/>
        <dsp:cNvSpPr/>
      </dsp:nvSpPr>
      <dsp:spPr>
        <a:xfrm>
          <a:off x="4356929" y="1340641"/>
          <a:ext cx="745927" cy="7459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EFF62-A98C-4ADA-8F2D-5D84D81618A4}">
      <dsp:nvSpPr>
        <dsp:cNvPr id="0" name=""/>
        <dsp:cNvSpPr/>
      </dsp:nvSpPr>
      <dsp:spPr>
        <a:xfrm>
          <a:off x="3901084"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Dynamic Software Development Method (DSDM)</a:t>
          </a:r>
        </a:p>
      </dsp:txBody>
      <dsp:txXfrm>
        <a:off x="3901084" y="2347649"/>
        <a:ext cx="1657617" cy="663046"/>
      </dsp:txXfrm>
    </dsp:sp>
    <dsp:sp modelId="{2B68EDD5-5A6E-4352-A172-E24FDC9F3395}">
      <dsp:nvSpPr>
        <dsp:cNvPr id="0" name=""/>
        <dsp:cNvSpPr/>
      </dsp:nvSpPr>
      <dsp:spPr>
        <a:xfrm>
          <a:off x="6304629" y="1340641"/>
          <a:ext cx="745927" cy="745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DAC519-CD37-427E-89F8-4855EE544593}">
      <dsp:nvSpPr>
        <dsp:cNvPr id="0" name=""/>
        <dsp:cNvSpPr/>
      </dsp:nvSpPr>
      <dsp:spPr>
        <a:xfrm>
          <a:off x="5848785"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Feature Driven Development (FDD)</a:t>
          </a:r>
        </a:p>
      </dsp:txBody>
      <dsp:txXfrm>
        <a:off x="5848785" y="2347649"/>
        <a:ext cx="1657617" cy="663046"/>
      </dsp:txXfrm>
    </dsp:sp>
    <dsp:sp modelId="{3380DB94-C750-4891-927D-220B3CE4AC74}">
      <dsp:nvSpPr>
        <dsp:cNvPr id="0" name=""/>
        <dsp:cNvSpPr/>
      </dsp:nvSpPr>
      <dsp:spPr>
        <a:xfrm>
          <a:off x="8252329" y="1340641"/>
          <a:ext cx="745927" cy="7459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68FD97-58E4-4D37-8A45-55AE8C51F7CB}">
      <dsp:nvSpPr>
        <dsp:cNvPr id="0" name=""/>
        <dsp:cNvSpPr/>
      </dsp:nvSpPr>
      <dsp:spPr>
        <a:xfrm>
          <a:off x="7796485"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Lean Software Development</a:t>
          </a:r>
        </a:p>
      </dsp:txBody>
      <dsp:txXfrm>
        <a:off x="7796485" y="2347649"/>
        <a:ext cx="1657617" cy="663046"/>
      </dsp:txXfrm>
    </dsp:sp>
    <dsp:sp modelId="{78DC54B7-8CEF-4EC9-8F14-D6852F403F88}">
      <dsp:nvSpPr>
        <dsp:cNvPr id="0" name=""/>
        <dsp:cNvSpPr/>
      </dsp:nvSpPr>
      <dsp:spPr>
        <a:xfrm>
          <a:off x="10200030" y="1340641"/>
          <a:ext cx="745927" cy="7459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CE913-F097-4E1A-8A48-A79E247956A0}">
      <dsp:nvSpPr>
        <dsp:cNvPr id="0" name=""/>
        <dsp:cNvSpPr/>
      </dsp:nvSpPr>
      <dsp:spPr>
        <a:xfrm>
          <a:off x="9744185" y="2347649"/>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Extreme Programming (XP)</a:t>
          </a:r>
        </a:p>
      </dsp:txBody>
      <dsp:txXfrm>
        <a:off x="9744185" y="2347649"/>
        <a:ext cx="1657617" cy="663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6EC02-C688-469F-AF3E-760FBF0E43BE}">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FAC0B-7172-4E77-AE0D-CAD8F0D9BD0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DBEF0-0314-45A4-A316-F6389BC1634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There are three roles in it, and their responsibilities are:</a:t>
          </a:r>
        </a:p>
      </dsp:txBody>
      <dsp:txXfrm>
        <a:off x="1057183" y="1805"/>
        <a:ext cx="9458416" cy="915310"/>
      </dsp:txXfrm>
    </dsp:sp>
    <dsp:sp modelId="{329AE924-4932-48C9-8534-DFDDBFB0DEA8}">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2283E-F6E5-4331-A324-5EBA67CA3B2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241AE-35DD-4FE5-8B73-D3E1FF6281A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b="1" kern="1200"/>
            <a:t>Scrum Master:</a:t>
          </a:r>
          <a:r>
            <a:rPr lang="en-US" sz="2200" kern="1200"/>
            <a:t> The scrum can set up the master team, arrange the meeting and remove obstacles for the process</a:t>
          </a:r>
        </a:p>
      </dsp:txBody>
      <dsp:txXfrm>
        <a:off x="1057183" y="1145944"/>
        <a:ext cx="9458416" cy="915310"/>
      </dsp:txXfrm>
    </dsp:sp>
    <dsp:sp modelId="{EEF134E1-57FB-4C98-B335-1F274D668769}">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3A955-124D-4E8B-985F-8E008F665B6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E97C3-2119-415A-8CD4-242418833DE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b="1" kern="1200"/>
            <a:t>Product owner:</a:t>
          </a:r>
          <a:r>
            <a:rPr lang="en-US" sz="2200" kern="1200"/>
            <a:t> The product owner makes the product backlog, prioritizes the delay and is responsible for the distribution of functionality on each repetition.</a:t>
          </a:r>
        </a:p>
      </dsp:txBody>
      <dsp:txXfrm>
        <a:off x="1057183" y="2290082"/>
        <a:ext cx="9458416" cy="915310"/>
      </dsp:txXfrm>
    </dsp:sp>
    <dsp:sp modelId="{1E1FB1D8-020D-4D8C-A5A2-01E0542DB760}">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9070E-EB7F-4216-B722-B6189E4A1C7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160A90-F46C-4159-B6BF-762B561E29B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b="1" kern="1200"/>
            <a:t>Scrum Team:</a:t>
          </a:r>
          <a:r>
            <a:rPr lang="en-US" sz="2200" kern="1200"/>
            <a:t> The team manages its work and organizes the work to complete the sprint or cycle.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8A875-DDFB-4C04-A74D-58DA1ED04DDE}"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50817-2ABB-4051-A072-F3B3CB009CA8}" type="slidenum">
              <a:rPr lang="en-US" smtClean="0"/>
              <a:t>‹#›</a:t>
            </a:fld>
            <a:endParaRPr lang="en-US"/>
          </a:p>
        </p:txBody>
      </p:sp>
    </p:spTree>
    <p:extLst>
      <p:ext uri="{BB962C8B-B14F-4D97-AF65-F5344CB8AC3E}">
        <p14:creationId xmlns:p14="http://schemas.microsoft.com/office/powerpoint/2010/main" val="148256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191F-CD02-44DF-8086-B74DED5BB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FEC377-A065-46DD-9D6E-692582437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331787-4915-4E21-8D62-86A625DA47E1}"/>
              </a:ext>
            </a:extLst>
          </p:cNvPr>
          <p:cNvSpPr>
            <a:spLocks noGrp="1"/>
          </p:cNvSpPr>
          <p:nvPr>
            <p:ph type="dt" sz="half" idx="10"/>
          </p:nvPr>
        </p:nvSpPr>
        <p:spPr/>
        <p:txBody>
          <a:bodyPr/>
          <a:lstStyle/>
          <a:p>
            <a:fld id="{C7FDC101-53C8-4258-850D-2145AA514FEA}" type="datetime1">
              <a:rPr lang="en-US" smtClean="0"/>
              <a:t>7/14/2020</a:t>
            </a:fld>
            <a:endParaRPr lang="en-US"/>
          </a:p>
        </p:txBody>
      </p:sp>
      <p:sp>
        <p:nvSpPr>
          <p:cNvPr id="5" name="Footer Placeholder 4">
            <a:extLst>
              <a:ext uri="{FF2B5EF4-FFF2-40B4-BE49-F238E27FC236}">
                <a16:creationId xmlns:a16="http://schemas.microsoft.com/office/drawing/2014/main" id="{D44E497C-46B0-4848-8B82-38B709E61EA8}"/>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28F067BF-15F0-45DE-AA18-C09F96702A32}"/>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202802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7C8B-619F-4F18-AB4B-57A8FC33F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72508-BDDD-483F-A8F9-5F9A4777F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455DD-389C-4FB2-9BD8-534FCB5CB303}"/>
              </a:ext>
            </a:extLst>
          </p:cNvPr>
          <p:cNvSpPr>
            <a:spLocks noGrp="1"/>
          </p:cNvSpPr>
          <p:nvPr>
            <p:ph type="dt" sz="half" idx="10"/>
          </p:nvPr>
        </p:nvSpPr>
        <p:spPr/>
        <p:txBody>
          <a:bodyPr/>
          <a:lstStyle/>
          <a:p>
            <a:fld id="{EFB21F92-726D-491E-9C67-1095192A9F32}" type="datetime1">
              <a:rPr lang="en-US" smtClean="0"/>
              <a:t>7/14/2020</a:t>
            </a:fld>
            <a:endParaRPr lang="en-US"/>
          </a:p>
        </p:txBody>
      </p:sp>
      <p:sp>
        <p:nvSpPr>
          <p:cNvPr id="5" name="Footer Placeholder 4">
            <a:extLst>
              <a:ext uri="{FF2B5EF4-FFF2-40B4-BE49-F238E27FC236}">
                <a16:creationId xmlns:a16="http://schemas.microsoft.com/office/drawing/2014/main" id="{0EF9DC74-8A39-436A-9E51-27E96BFA7580}"/>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17724CE5-CF0E-4DC1-83F9-0D6A66EC6C98}"/>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16124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7B4C0-548E-4938-ADFC-E9CD01742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2ECF4-2B58-4933-B37E-C41F44C25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E2D31-0999-4F34-B5FE-DD4C4731023D}"/>
              </a:ext>
            </a:extLst>
          </p:cNvPr>
          <p:cNvSpPr>
            <a:spLocks noGrp="1"/>
          </p:cNvSpPr>
          <p:nvPr>
            <p:ph type="dt" sz="half" idx="10"/>
          </p:nvPr>
        </p:nvSpPr>
        <p:spPr/>
        <p:txBody>
          <a:bodyPr/>
          <a:lstStyle/>
          <a:p>
            <a:fld id="{1FE48CAB-B8B4-4409-B109-9080BC7AE310}" type="datetime1">
              <a:rPr lang="en-US" smtClean="0"/>
              <a:t>7/14/2020</a:t>
            </a:fld>
            <a:endParaRPr lang="en-US"/>
          </a:p>
        </p:txBody>
      </p:sp>
      <p:sp>
        <p:nvSpPr>
          <p:cNvPr id="5" name="Footer Placeholder 4">
            <a:extLst>
              <a:ext uri="{FF2B5EF4-FFF2-40B4-BE49-F238E27FC236}">
                <a16:creationId xmlns:a16="http://schemas.microsoft.com/office/drawing/2014/main" id="{A1EC05A4-CF5A-4C44-A996-CCBC3984D48F}"/>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00B488F9-FB54-4138-A844-0AC2BE34976B}"/>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403769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DF93-0967-4A37-A58F-E42BE011A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D0AE5-D819-4FE2-A81A-F8304C13E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583C7-C553-4113-A3E8-22C64A4F69DB}"/>
              </a:ext>
            </a:extLst>
          </p:cNvPr>
          <p:cNvSpPr>
            <a:spLocks noGrp="1"/>
          </p:cNvSpPr>
          <p:nvPr>
            <p:ph type="dt" sz="half" idx="10"/>
          </p:nvPr>
        </p:nvSpPr>
        <p:spPr/>
        <p:txBody>
          <a:bodyPr/>
          <a:lstStyle/>
          <a:p>
            <a:fld id="{7D5806CE-BD64-4E3A-92B5-2FFEC0639377}" type="datetime1">
              <a:rPr lang="en-US" smtClean="0"/>
              <a:t>7/14/2020</a:t>
            </a:fld>
            <a:endParaRPr lang="en-US"/>
          </a:p>
        </p:txBody>
      </p:sp>
      <p:sp>
        <p:nvSpPr>
          <p:cNvPr id="5" name="Footer Placeholder 4">
            <a:extLst>
              <a:ext uri="{FF2B5EF4-FFF2-40B4-BE49-F238E27FC236}">
                <a16:creationId xmlns:a16="http://schemas.microsoft.com/office/drawing/2014/main" id="{8CE500F4-E300-4D36-8033-FB27C5E8BCAA}"/>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ADF02A39-4D37-459D-984E-7C3F5F8961D2}"/>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271008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4179-20FA-40C4-9CEB-D8A74EDE7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DB6E7-E4EA-40AE-A104-C2AEA95BF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CCEEF-D3F7-4721-9A20-F89145E63735}"/>
              </a:ext>
            </a:extLst>
          </p:cNvPr>
          <p:cNvSpPr>
            <a:spLocks noGrp="1"/>
          </p:cNvSpPr>
          <p:nvPr>
            <p:ph type="dt" sz="half" idx="10"/>
          </p:nvPr>
        </p:nvSpPr>
        <p:spPr/>
        <p:txBody>
          <a:bodyPr/>
          <a:lstStyle/>
          <a:p>
            <a:fld id="{944E3B91-93AB-46D2-9A6B-4F77B5CAA148}" type="datetime1">
              <a:rPr lang="en-US" smtClean="0"/>
              <a:t>7/14/2020</a:t>
            </a:fld>
            <a:endParaRPr lang="en-US"/>
          </a:p>
        </p:txBody>
      </p:sp>
      <p:sp>
        <p:nvSpPr>
          <p:cNvPr id="5" name="Footer Placeholder 4">
            <a:extLst>
              <a:ext uri="{FF2B5EF4-FFF2-40B4-BE49-F238E27FC236}">
                <a16:creationId xmlns:a16="http://schemas.microsoft.com/office/drawing/2014/main" id="{5F3C9112-43AB-4069-A991-02D24290D33D}"/>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08D1F3D1-E556-4564-A39D-F6241346C7AF}"/>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3096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E2E4-B3C2-4878-98AF-91B211B26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F07BF-5DBF-4BB1-9EBB-CEC19C714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A97B6-2E95-44D5-9491-90D1950CF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4BCDFE-4CF1-479B-AAD9-2D71A12CCF68}"/>
              </a:ext>
            </a:extLst>
          </p:cNvPr>
          <p:cNvSpPr>
            <a:spLocks noGrp="1"/>
          </p:cNvSpPr>
          <p:nvPr>
            <p:ph type="dt" sz="half" idx="10"/>
          </p:nvPr>
        </p:nvSpPr>
        <p:spPr/>
        <p:txBody>
          <a:bodyPr/>
          <a:lstStyle/>
          <a:p>
            <a:fld id="{B4E4475B-3A98-4D14-940D-8ADC22610403}" type="datetime1">
              <a:rPr lang="en-US" smtClean="0"/>
              <a:t>7/14/2020</a:t>
            </a:fld>
            <a:endParaRPr lang="en-US"/>
          </a:p>
        </p:txBody>
      </p:sp>
      <p:sp>
        <p:nvSpPr>
          <p:cNvPr id="6" name="Footer Placeholder 5">
            <a:extLst>
              <a:ext uri="{FF2B5EF4-FFF2-40B4-BE49-F238E27FC236}">
                <a16:creationId xmlns:a16="http://schemas.microsoft.com/office/drawing/2014/main" id="{C1E33002-44BB-4D00-B4FF-D7322BFEEF2A}"/>
              </a:ext>
            </a:extLst>
          </p:cNvPr>
          <p:cNvSpPr>
            <a:spLocks noGrp="1"/>
          </p:cNvSpPr>
          <p:nvPr>
            <p:ph type="ftr" sz="quarter" idx="11"/>
          </p:nvPr>
        </p:nvSpPr>
        <p:spPr/>
        <p:txBody>
          <a:bodyPr/>
          <a:lstStyle/>
          <a:p>
            <a:r>
              <a:rPr lang="en-US"/>
              <a:t>Software Development Life Cycle</a:t>
            </a:r>
          </a:p>
        </p:txBody>
      </p:sp>
      <p:sp>
        <p:nvSpPr>
          <p:cNvPr id="7" name="Slide Number Placeholder 6">
            <a:extLst>
              <a:ext uri="{FF2B5EF4-FFF2-40B4-BE49-F238E27FC236}">
                <a16:creationId xmlns:a16="http://schemas.microsoft.com/office/drawing/2014/main" id="{F49D2738-7B28-4C37-A783-1C3A529818B5}"/>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55421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AFFC-B51C-40B6-AE31-463BED9FD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D7536-A2C8-4AA8-A319-E64802F5A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2D1A0-8192-477F-B18A-31B01F2BB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47E15-3482-4DE7-8971-06C2BBB05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CBCFC-995D-4B3C-B58A-B7C21BEAF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93580-8C6F-4F5F-B299-EE28950C4B15}"/>
              </a:ext>
            </a:extLst>
          </p:cNvPr>
          <p:cNvSpPr>
            <a:spLocks noGrp="1"/>
          </p:cNvSpPr>
          <p:nvPr>
            <p:ph type="dt" sz="half" idx="10"/>
          </p:nvPr>
        </p:nvSpPr>
        <p:spPr/>
        <p:txBody>
          <a:bodyPr/>
          <a:lstStyle/>
          <a:p>
            <a:fld id="{C8025094-3639-4585-A2B5-C94E057E0B49}" type="datetime1">
              <a:rPr lang="en-US" smtClean="0"/>
              <a:t>7/14/2020</a:t>
            </a:fld>
            <a:endParaRPr lang="en-US"/>
          </a:p>
        </p:txBody>
      </p:sp>
      <p:sp>
        <p:nvSpPr>
          <p:cNvPr id="8" name="Footer Placeholder 7">
            <a:extLst>
              <a:ext uri="{FF2B5EF4-FFF2-40B4-BE49-F238E27FC236}">
                <a16:creationId xmlns:a16="http://schemas.microsoft.com/office/drawing/2014/main" id="{321DEE72-5F0C-45B5-9545-C436A67251CE}"/>
              </a:ext>
            </a:extLst>
          </p:cNvPr>
          <p:cNvSpPr>
            <a:spLocks noGrp="1"/>
          </p:cNvSpPr>
          <p:nvPr>
            <p:ph type="ftr" sz="quarter" idx="11"/>
          </p:nvPr>
        </p:nvSpPr>
        <p:spPr/>
        <p:txBody>
          <a:bodyPr/>
          <a:lstStyle/>
          <a:p>
            <a:r>
              <a:rPr lang="en-US"/>
              <a:t>Software Development Life Cycle</a:t>
            </a:r>
          </a:p>
        </p:txBody>
      </p:sp>
      <p:sp>
        <p:nvSpPr>
          <p:cNvPr id="9" name="Slide Number Placeholder 8">
            <a:extLst>
              <a:ext uri="{FF2B5EF4-FFF2-40B4-BE49-F238E27FC236}">
                <a16:creationId xmlns:a16="http://schemas.microsoft.com/office/drawing/2014/main" id="{C18BDDF7-21BC-4F09-B49C-61332A9BD993}"/>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16753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F42A-DF2B-441F-8446-06393DCD1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48A45-59FE-448E-8BD7-B81781844795}"/>
              </a:ext>
            </a:extLst>
          </p:cNvPr>
          <p:cNvSpPr>
            <a:spLocks noGrp="1"/>
          </p:cNvSpPr>
          <p:nvPr>
            <p:ph type="dt" sz="half" idx="10"/>
          </p:nvPr>
        </p:nvSpPr>
        <p:spPr/>
        <p:txBody>
          <a:bodyPr/>
          <a:lstStyle/>
          <a:p>
            <a:fld id="{187073EF-BBF9-449A-ADE1-86FF4A7CF200}" type="datetime1">
              <a:rPr lang="en-US" smtClean="0"/>
              <a:t>7/14/2020</a:t>
            </a:fld>
            <a:endParaRPr lang="en-US"/>
          </a:p>
        </p:txBody>
      </p:sp>
      <p:sp>
        <p:nvSpPr>
          <p:cNvPr id="4" name="Footer Placeholder 3">
            <a:extLst>
              <a:ext uri="{FF2B5EF4-FFF2-40B4-BE49-F238E27FC236}">
                <a16:creationId xmlns:a16="http://schemas.microsoft.com/office/drawing/2014/main" id="{887928B0-1222-47C1-B443-8FFCBFBE7B40}"/>
              </a:ext>
            </a:extLst>
          </p:cNvPr>
          <p:cNvSpPr>
            <a:spLocks noGrp="1"/>
          </p:cNvSpPr>
          <p:nvPr>
            <p:ph type="ftr" sz="quarter" idx="11"/>
          </p:nvPr>
        </p:nvSpPr>
        <p:spPr/>
        <p:txBody>
          <a:bodyPr/>
          <a:lstStyle/>
          <a:p>
            <a:r>
              <a:rPr lang="en-US"/>
              <a:t>Software Development Life Cycle</a:t>
            </a:r>
          </a:p>
        </p:txBody>
      </p:sp>
      <p:sp>
        <p:nvSpPr>
          <p:cNvPr id="5" name="Slide Number Placeholder 4">
            <a:extLst>
              <a:ext uri="{FF2B5EF4-FFF2-40B4-BE49-F238E27FC236}">
                <a16:creationId xmlns:a16="http://schemas.microsoft.com/office/drawing/2014/main" id="{BAB40E3B-18FC-4839-AEC6-F9C8751F5F50}"/>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62161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B3B3E-A80A-44EB-B49B-9CFAC3A27D70}"/>
              </a:ext>
            </a:extLst>
          </p:cNvPr>
          <p:cNvSpPr>
            <a:spLocks noGrp="1"/>
          </p:cNvSpPr>
          <p:nvPr>
            <p:ph type="dt" sz="half" idx="10"/>
          </p:nvPr>
        </p:nvSpPr>
        <p:spPr/>
        <p:txBody>
          <a:bodyPr/>
          <a:lstStyle/>
          <a:p>
            <a:fld id="{C9EBA640-55C6-4422-8595-C2A0E8343A8D}" type="datetime1">
              <a:rPr lang="en-US" smtClean="0"/>
              <a:t>7/14/2020</a:t>
            </a:fld>
            <a:endParaRPr lang="en-US"/>
          </a:p>
        </p:txBody>
      </p:sp>
      <p:sp>
        <p:nvSpPr>
          <p:cNvPr id="3" name="Footer Placeholder 2">
            <a:extLst>
              <a:ext uri="{FF2B5EF4-FFF2-40B4-BE49-F238E27FC236}">
                <a16:creationId xmlns:a16="http://schemas.microsoft.com/office/drawing/2014/main" id="{B070E4ED-1E77-444D-8EB5-23B494C8FAE9}"/>
              </a:ext>
            </a:extLst>
          </p:cNvPr>
          <p:cNvSpPr>
            <a:spLocks noGrp="1"/>
          </p:cNvSpPr>
          <p:nvPr>
            <p:ph type="ftr" sz="quarter" idx="11"/>
          </p:nvPr>
        </p:nvSpPr>
        <p:spPr/>
        <p:txBody>
          <a:bodyPr/>
          <a:lstStyle/>
          <a:p>
            <a:r>
              <a:rPr lang="en-US"/>
              <a:t>Software Development Life Cycle</a:t>
            </a:r>
          </a:p>
        </p:txBody>
      </p:sp>
      <p:sp>
        <p:nvSpPr>
          <p:cNvPr id="4" name="Slide Number Placeholder 3">
            <a:extLst>
              <a:ext uri="{FF2B5EF4-FFF2-40B4-BE49-F238E27FC236}">
                <a16:creationId xmlns:a16="http://schemas.microsoft.com/office/drawing/2014/main" id="{F543A0C0-2848-48DC-A2BF-6E89B284F7E2}"/>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228372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9983-7915-4183-9F56-4314ACC6B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EA21F-01DF-4323-8BD4-7A16690F9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1B3E98-70A6-4C0C-84A3-48E4883B9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776A4-D466-4DEB-8286-09F751F32591}"/>
              </a:ext>
            </a:extLst>
          </p:cNvPr>
          <p:cNvSpPr>
            <a:spLocks noGrp="1"/>
          </p:cNvSpPr>
          <p:nvPr>
            <p:ph type="dt" sz="half" idx="10"/>
          </p:nvPr>
        </p:nvSpPr>
        <p:spPr/>
        <p:txBody>
          <a:bodyPr/>
          <a:lstStyle/>
          <a:p>
            <a:fld id="{7ABE66D0-4162-4D4F-BFBE-18ED04B60799}" type="datetime1">
              <a:rPr lang="en-US" smtClean="0"/>
              <a:t>7/14/2020</a:t>
            </a:fld>
            <a:endParaRPr lang="en-US"/>
          </a:p>
        </p:txBody>
      </p:sp>
      <p:sp>
        <p:nvSpPr>
          <p:cNvPr id="6" name="Footer Placeholder 5">
            <a:extLst>
              <a:ext uri="{FF2B5EF4-FFF2-40B4-BE49-F238E27FC236}">
                <a16:creationId xmlns:a16="http://schemas.microsoft.com/office/drawing/2014/main" id="{D575C618-3E47-4E8D-82C6-635A70C22800}"/>
              </a:ext>
            </a:extLst>
          </p:cNvPr>
          <p:cNvSpPr>
            <a:spLocks noGrp="1"/>
          </p:cNvSpPr>
          <p:nvPr>
            <p:ph type="ftr" sz="quarter" idx="11"/>
          </p:nvPr>
        </p:nvSpPr>
        <p:spPr/>
        <p:txBody>
          <a:bodyPr/>
          <a:lstStyle/>
          <a:p>
            <a:r>
              <a:rPr lang="en-US"/>
              <a:t>Software Development Life Cycle</a:t>
            </a:r>
          </a:p>
        </p:txBody>
      </p:sp>
      <p:sp>
        <p:nvSpPr>
          <p:cNvPr id="7" name="Slide Number Placeholder 6">
            <a:extLst>
              <a:ext uri="{FF2B5EF4-FFF2-40B4-BE49-F238E27FC236}">
                <a16:creationId xmlns:a16="http://schemas.microsoft.com/office/drawing/2014/main" id="{F1CE63BC-791C-48D1-AAA7-2021D622F91D}"/>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312089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4F9F-65AC-477D-9569-7D67CBF06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1234F5-E00C-43FB-BE38-855AD1CCA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987F4-60F1-4346-8A16-6EC229878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1C02F-B872-4F37-9C30-EF1C664883EE}"/>
              </a:ext>
            </a:extLst>
          </p:cNvPr>
          <p:cNvSpPr>
            <a:spLocks noGrp="1"/>
          </p:cNvSpPr>
          <p:nvPr>
            <p:ph type="dt" sz="half" idx="10"/>
          </p:nvPr>
        </p:nvSpPr>
        <p:spPr/>
        <p:txBody>
          <a:bodyPr/>
          <a:lstStyle/>
          <a:p>
            <a:fld id="{D11E7EC6-812F-4768-A576-8333066CC7DE}" type="datetime1">
              <a:rPr lang="en-US" smtClean="0"/>
              <a:t>7/14/2020</a:t>
            </a:fld>
            <a:endParaRPr lang="en-US"/>
          </a:p>
        </p:txBody>
      </p:sp>
      <p:sp>
        <p:nvSpPr>
          <p:cNvPr id="6" name="Footer Placeholder 5">
            <a:extLst>
              <a:ext uri="{FF2B5EF4-FFF2-40B4-BE49-F238E27FC236}">
                <a16:creationId xmlns:a16="http://schemas.microsoft.com/office/drawing/2014/main" id="{65F15DD0-4058-4657-B36E-ADE259F19AC1}"/>
              </a:ext>
            </a:extLst>
          </p:cNvPr>
          <p:cNvSpPr>
            <a:spLocks noGrp="1"/>
          </p:cNvSpPr>
          <p:nvPr>
            <p:ph type="ftr" sz="quarter" idx="11"/>
          </p:nvPr>
        </p:nvSpPr>
        <p:spPr/>
        <p:txBody>
          <a:bodyPr/>
          <a:lstStyle/>
          <a:p>
            <a:r>
              <a:rPr lang="en-US"/>
              <a:t>Software Development Life Cycle</a:t>
            </a:r>
          </a:p>
        </p:txBody>
      </p:sp>
      <p:sp>
        <p:nvSpPr>
          <p:cNvPr id="7" name="Slide Number Placeholder 6">
            <a:extLst>
              <a:ext uri="{FF2B5EF4-FFF2-40B4-BE49-F238E27FC236}">
                <a16:creationId xmlns:a16="http://schemas.microsoft.com/office/drawing/2014/main" id="{902386B8-FE2D-48FC-B69C-B8144CCA3F00}"/>
              </a:ext>
            </a:extLst>
          </p:cNvPr>
          <p:cNvSpPr>
            <a:spLocks noGrp="1"/>
          </p:cNvSpPr>
          <p:nvPr>
            <p:ph type="sldNum" sz="quarter" idx="12"/>
          </p:nvPr>
        </p:nvSpPr>
        <p:spPr/>
        <p:txBody>
          <a:bodyPr/>
          <a:lstStyle/>
          <a:p>
            <a:fld id="{30773C75-B771-49B0-9E73-A489D376F136}" type="slidenum">
              <a:rPr lang="en-US" smtClean="0"/>
              <a:t>‹#›</a:t>
            </a:fld>
            <a:endParaRPr lang="en-US"/>
          </a:p>
        </p:txBody>
      </p:sp>
    </p:spTree>
    <p:extLst>
      <p:ext uri="{BB962C8B-B14F-4D97-AF65-F5344CB8AC3E}">
        <p14:creationId xmlns:p14="http://schemas.microsoft.com/office/powerpoint/2010/main" val="179391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697F4-A814-4D31-B5D3-BC74775D9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7BA18C-CDDD-4D4E-8AC9-18C730718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EEF00-23CF-4FA3-8B53-B792D58A3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7D591-CE62-4C54-9DC3-62DC14D97048}" type="datetime1">
              <a:rPr lang="en-US" smtClean="0"/>
              <a:t>7/14/2020</a:t>
            </a:fld>
            <a:endParaRPr lang="en-US"/>
          </a:p>
        </p:txBody>
      </p:sp>
      <p:sp>
        <p:nvSpPr>
          <p:cNvPr id="5" name="Footer Placeholder 4">
            <a:extLst>
              <a:ext uri="{FF2B5EF4-FFF2-40B4-BE49-F238E27FC236}">
                <a16:creationId xmlns:a16="http://schemas.microsoft.com/office/drawing/2014/main" id="{9D4C0DFB-F460-4C8E-868D-37C384382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Development Life Cycle</a:t>
            </a:r>
          </a:p>
        </p:txBody>
      </p:sp>
      <p:sp>
        <p:nvSpPr>
          <p:cNvPr id="6" name="Slide Number Placeholder 5">
            <a:extLst>
              <a:ext uri="{FF2B5EF4-FFF2-40B4-BE49-F238E27FC236}">
                <a16:creationId xmlns:a16="http://schemas.microsoft.com/office/drawing/2014/main" id="{7FF250EB-4BC1-4872-BF73-F0F6AF568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73C75-B771-49B0-9E73-A489D376F136}" type="slidenum">
              <a:rPr lang="en-US" smtClean="0"/>
              <a:t>‹#›</a:t>
            </a:fld>
            <a:endParaRPr lang="en-US"/>
          </a:p>
        </p:txBody>
      </p:sp>
    </p:spTree>
    <p:extLst>
      <p:ext uri="{BB962C8B-B14F-4D97-AF65-F5344CB8AC3E}">
        <p14:creationId xmlns:p14="http://schemas.microsoft.com/office/powerpoint/2010/main" val="182120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B6E503-A2AB-412F-B0CF-8F1A1BFCFEFF}"/>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Software Development Life Cycle (SDLC)</a:t>
            </a:r>
            <a:endParaRPr lang="en-US" sz="44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B25C6CB0-88CC-4E94-974D-FF9D340B65DA}"/>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sz="2000" b="1">
                <a:solidFill>
                  <a:srgbClr val="000000"/>
                </a:solidFill>
              </a:rPr>
              <a:t>Definition:</a:t>
            </a:r>
            <a:r>
              <a:rPr lang="en-US" sz="2000">
                <a:solidFill>
                  <a:srgbClr val="000000"/>
                </a:solidFill>
              </a:rPr>
              <a:t> Software Development Life Cycle (SDLC) is a framework that defines the steps involved in the development of software at each phase. It covers the detailed plan for building, deploying and maintaining the software.</a:t>
            </a:r>
          </a:p>
          <a:p>
            <a:pPr indent="-228600" algn="l">
              <a:buFont typeface="Arial" panose="020B0604020202020204" pitchFamily="34" charset="0"/>
              <a:buChar char="•"/>
            </a:pPr>
            <a:r>
              <a:rPr lang="en-US" sz="2000" b="1">
                <a:solidFill>
                  <a:srgbClr val="000000"/>
                </a:solidFill>
              </a:rPr>
              <a:t>Purpose: </a:t>
            </a:r>
            <a:r>
              <a:rPr lang="en-US" sz="2000">
                <a:solidFill>
                  <a:srgbClr val="000000"/>
                </a:solidFill>
              </a:rPr>
              <a:t>Purpose of SDLC is to deliver a high-quality product which is as per the customer’s requirement.</a:t>
            </a:r>
          </a:p>
          <a:p>
            <a:pPr indent="-228600" algn="l">
              <a:buFont typeface="Arial" panose="020B0604020202020204" pitchFamily="34" charset="0"/>
              <a:buChar char="•"/>
            </a:pPr>
            <a:r>
              <a:rPr lang="en-US" sz="2000" b="1">
                <a:solidFill>
                  <a:srgbClr val="000000"/>
                </a:solidFill>
              </a:rPr>
              <a:t>SDLC phases: </a:t>
            </a:r>
          </a:p>
          <a:p>
            <a:pPr lvl="0" indent="-228600" algn="l">
              <a:buFont typeface="Arial" panose="020B0604020202020204" pitchFamily="34" charset="0"/>
              <a:buChar char="•"/>
            </a:pPr>
            <a:r>
              <a:rPr lang="en-US" sz="2000">
                <a:solidFill>
                  <a:srgbClr val="000000"/>
                </a:solidFill>
              </a:rPr>
              <a:t>Requirement gathering and analysis</a:t>
            </a:r>
          </a:p>
          <a:p>
            <a:pPr lvl="0" indent="-228600" algn="l">
              <a:buFont typeface="Arial" panose="020B0604020202020204" pitchFamily="34" charset="0"/>
              <a:buChar char="•"/>
            </a:pPr>
            <a:r>
              <a:rPr lang="en-US" sz="2000">
                <a:solidFill>
                  <a:srgbClr val="000000"/>
                </a:solidFill>
              </a:rPr>
              <a:t>Design</a:t>
            </a:r>
          </a:p>
          <a:p>
            <a:pPr lvl="0" indent="-228600" algn="l">
              <a:buFont typeface="Arial" panose="020B0604020202020204" pitchFamily="34" charset="0"/>
              <a:buChar char="•"/>
            </a:pPr>
            <a:r>
              <a:rPr lang="en-US" sz="2000">
                <a:solidFill>
                  <a:srgbClr val="000000"/>
                </a:solidFill>
              </a:rPr>
              <a:t>Implementation or coding</a:t>
            </a:r>
          </a:p>
          <a:p>
            <a:pPr lvl="0" indent="-228600" algn="l">
              <a:buFont typeface="Arial" panose="020B0604020202020204" pitchFamily="34" charset="0"/>
              <a:buChar char="•"/>
            </a:pPr>
            <a:r>
              <a:rPr lang="en-US" sz="2000">
                <a:solidFill>
                  <a:srgbClr val="000000"/>
                </a:solidFill>
              </a:rPr>
              <a:t>Testing</a:t>
            </a:r>
          </a:p>
          <a:p>
            <a:pPr lvl="0" indent="-228600" algn="l">
              <a:buFont typeface="Arial" panose="020B0604020202020204" pitchFamily="34" charset="0"/>
              <a:buChar char="•"/>
            </a:pPr>
            <a:r>
              <a:rPr lang="en-US" sz="2000">
                <a:solidFill>
                  <a:srgbClr val="000000"/>
                </a:solidFill>
              </a:rPr>
              <a:t>Deployment</a:t>
            </a:r>
          </a:p>
          <a:p>
            <a:pPr lvl="0" indent="-228600" algn="l">
              <a:buFont typeface="Arial" panose="020B0604020202020204" pitchFamily="34" charset="0"/>
              <a:buChar char="•"/>
            </a:pPr>
            <a:r>
              <a:rPr lang="en-US" sz="2000">
                <a:solidFill>
                  <a:srgbClr val="000000"/>
                </a:solidFill>
              </a:rPr>
              <a:t>Maintenance</a:t>
            </a:r>
          </a:p>
          <a:p>
            <a:pPr indent="-228600" algn="l">
              <a:buFont typeface="Arial" panose="020B0604020202020204" pitchFamily="34" charset="0"/>
              <a:buChar char="•"/>
            </a:pPr>
            <a:endParaRPr lang="en-US" sz="2000">
              <a:solidFill>
                <a:srgbClr val="000000"/>
              </a:solidFill>
            </a:endParaRPr>
          </a:p>
          <a:p>
            <a:pPr indent="-228600" algn="l">
              <a:buFont typeface="Arial" panose="020B0604020202020204" pitchFamily="34" charset="0"/>
              <a:buChar char="•"/>
            </a:pPr>
            <a:endParaRPr lang="en-US" sz="2000">
              <a:solidFill>
                <a:srgbClr val="000000"/>
              </a:solidFill>
            </a:endParaRPr>
          </a:p>
        </p:txBody>
      </p:sp>
      <p:sp>
        <p:nvSpPr>
          <p:cNvPr id="4" name="Date Placeholder 3">
            <a:extLst>
              <a:ext uri="{FF2B5EF4-FFF2-40B4-BE49-F238E27FC236}">
                <a16:creationId xmlns:a16="http://schemas.microsoft.com/office/drawing/2014/main" id="{AFECA949-A420-4B27-B5AF-7835AA4C7287}"/>
              </a:ext>
            </a:extLst>
          </p:cNvPr>
          <p:cNvSpPr>
            <a:spLocks noGrp="1"/>
          </p:cNvSpPr>
          <p:nvPr>
            <p:ph type="dt" sz="half" idx="10"/>
          </p:nvPr>
        </p:nvSpPr>
        <p:spPr/>
        <p:txBody>
          <a:bodyPr/>
          <a:lstStyle/>
          <a:p>
            <a:fld id="{12CF56CB-6DA2-4EEC-B69E-CFEC208676ED}" type="datetime1">
              <a:rPr lang="en-US" smtClean="0"/>
              <a:t>7/14/2020</a:t>
            </a:fld>
            <a:endParaRPr lang="en-US"/>
          </a:p>
        </p:txBody>
      </p:sp>
      <p:sp>
        <p:nvSpPr>
          <p:cNvPr id="5" name="Footer Placeholder 4">
            <a:extLst>
              <a:ext uri="{FF2B5EF4-FFF2-40B4-BE49-F238E27FC236}">
                <a16:creationId xmlns:a16="http://schemas.microsoft.com/office/drawing/2014/main" id="{6B65D24A-F257-484A-BA24-238EE10A46A2}"/>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BB323502-452A-4C3F-90E2-C2687CC51EA8}"/>
              </a:ext>
            </a:extLst>
          </p:cNvPr>
          <p:cNvSpPr>
            <a:spLocks noGrp="1"/>
          </p:cNvSpPr>
          <p:nvPr>
            <p:ph type="sldNum" sz="quarter" idx="12"/>
          </p:nvPr>
        </p:nvSpPr>
        <p:spPr/>
        <p:txBody>
          <a:bodyPr/>
          <a:lstStyle/>
          <a:p>
            <a:fld id="{30773C75-B771-49B0-9E73-A489D376F136}" type="slidenum">
              <a:rPr lang="en-US" smtClean="0"/>
              <a:t>1</a:t>
            </a:fld>
            <a:endParaRPr lang="en-US"/>
          </a:p>
        </p:txBody>
      </p:sp>
    </p:spTree>
    <p:extLst>
      <p:ext uri="{BB962C8B-B14F-4D97-AF65-F5344CB8AC3E}">
        <p14:creationId xmlns:p14="http://schemas.microsoft.com/office/powerpoint/2010/main" val="330935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B2CA-C6FD-4C70-B4F1-EA8659FAC9C5}"/>
              </a:ext>
            </a:extLst>
          </p:cNvPr>
          <p:cNvSpPr>
            <a:spLocks noGrp="1"/>
          </p:cNvSpPr>
          <p:nvPr>
            <p:ph type="title"/>
          </p:nvPr>
        </p:nvSpPr>
        <p:spPr>
          <a:xfrm>
            <a:off x="391379" y="800735"/>
            <a:ext cx="11407487" cy="1325563"/>
          </a:xfrm>
        </p:spPr>
        <p:txBody>
          <a:bodyPr>
            <a:normAutofit/>
          </a:bodyPr>
          <a:lstStyle/>
          <a:p>
            <a:r>
              <a:rPr lang="en-US" sz="4200" dirty="0"/>
              <a:t>Agile Testing Methods</a:t>
            </a:r>
            <a:br>
              <a:rPr lang="en-US" sz="4200" dirty="0"/>
            </a:br>
            <a:endParaRPr lang="en-US" sz="4200" dirty="0"/>
          </a:p>
        </p:txBody>
      </p:sp>
      <p:graphicFrame>
        <p:nvGraphicFramePr>
          <p:cNvPr id="11" name="Content Placeholder 2">
            <a:extLst>
              <a:ext uri="{FF2B5EF4-FFF2-40B4-BE49-F238E27FC236}">
                <a16:creationId xmlns:a16="http://schemas.microsoft.com/office/drawing/2014/main" id="{C2D17E24-0608-4FF3-8D4B-44D1184BAB1D}"/>
              </a:ext>
            </a:extLst>
          </p:cNvPr>
          <p:cNvGraphicFramePr>
            <a:graphicFrameLocks noGrp="1"/>
          </p:cNvGraphicFramePr>
          <p:nvPr>
            <p:ph idx="1"/>
            <p:extLst>
              <p:ext uri="{D42A27DB-BD31-4B8C-83A1-F6EECF244321}">
                <p14:modId xmlns:p14="http://schemas.microsoft.com/office/powerpoint/2010/main" val="76398966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C7F44956-31D0-42B5-AC40-F5A88DB6DCD8}"/>
              </a:ext>
            </a:extLst>
          </p:cNvPr>
          <p:cNvSpPr>
            <a:spLocks noGrp="1"/>
          </p:cNvSpPr>
          <p:nvPr>
            <p:ph type="dt" sz="half" idx="10"/>
          </p:nvPr>
        </p:nvSpPr>
        <p:spPr/>
        <p:txBody>
          <a:bodyPr/>
          <a:lstStyle/>
          <a:p>
            <a:fld id="{ADD53A98-C956-4EF4-BA31-DDDC39BC8B4F}" type="datetime1">
              <a:rPr lang="en-US" smtClean="0"/>
              <a:t>7/14/2020</a:t>
            </a:fld>
            <a:endParaRPr lang="en-US"/>
          </a:p>
        </p:txBody>
      </p:sp>
      <p:sp>
        <p:nvSpPr>
          <p:cNvPr id="4" name="Footer Placeholder 3">
            <a:extLst>
              <a:ext uri="{FF2B5EF4-FFF2-40B4-BE49-F238E27FC236}">
                <a16:creationId xmlns:a16="http://schemas.microsoft.com/office/drawing/2014/main" id="{D474A1EC-A896-4257-A0FB-3B84E6A8EF6A}"/>
              </a:ext>
            </a:extLst>
          </p:cNvPr>
          <p:cNvSpPr>
            <a:spLocks noGrp="1"/>
          </p:cNvSpPr>
          <p:nvPr>
            <p:ph type="ftr" sz="quarter" idx="11"/>
          </p:nvPr>
        </p:nvSpPr>
        <p:spPr/>
        <p:txBody>
          <a:bodyPr/>
          <a:lstStyle/>
          <a:p>
            <a:r>
              <a:rPr lang="en-US"/>
              <a:t>Software Development Life Cycle</a:t>
            </a:r>
          </a:p>
        </p:txBody>
      </p:sp>
      <p:sp>
        <p:nvSpPr>
          <p:cNvPr id="5" name="Slide Number Placeholder 4">
            <a:extLst>
              <a:ext uri="{FF2B5EF4-FFF2-40B4-BE49-F238E27FC236}">
                <a16:creationId xmlns:a16="http://schemas.microsoft.com/office/drawing/2014/main" id="{FDFEB334-FD80-478B-A162-DB8E18C54EBB}"/>
              </a:ext>
            </a:extLst>
          </p:cNvPr>
          <p:cNvSpPr>
            <a:spLocks noGrp="1"/>
          </p:cNvSpPr>
          <p:nvPr>
            <p:ph type="sldNum" sz="quarter" idx="12"/>
          </p:nvPr>
        </p:nvSpPr>
        <p:spPr/>
        <p:txBody>
          <a:bodyPr/>
          <a:lstStyle/>
          <a:p>
            <a:fld id="{30773C75-B771-49B0-9E73-A489D376F136}" type="slidenum">
              <a:rPr lang="en-US" smtClean="0"/>
              <a:t>10</a:t>
            </a:fld>
            <a:endParaRPr lang="en-US"/>
          </a:p>
        </p:txBody>
      </p:sp>
    </p:spTree>
    <p:extLst>
      <p:ext uri="{BB962C8B-B14F-4D97-AF65-F5344CB8AC3E}">
        <p14:creationId xmlns:p14="http://schemas.microsoft.com/office/powerpoint/2010/main" val="238826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8A769D-CF1D-4108-986F-BD0DCC24B1DC}"/>
              </a:ext>
            </a:extLst>
          </p:cNvPr>
          <p:cNvSpPr>
            <a:spLocks noGrp="1"/>
          </p:cNvSpPr>
          <p:nvPr>
            <p:ph type="title"/>
          </p:nvPr>
        </p:nvSpPr>
        <p:spPr>
          <a:xfrm>
            <a:off x="838200" y="365125"/>
            <a:ext cx="10515600" cy="1325563"/>
          </a:xfrm>
        </p:spPr>
        <p:txBody>
          <a:bodyPr>
            <a:normAutofit/>
          </a:bodyPr>
          <a:lstStyle/>
          <a:p>
            <a:pPr algn="ctr"/>
            <a:r>
              <a:rPr lang="en-US" b="1"/>
              <a:t>Scrum method</a:t>
            </a:r>
            <a:endParaRPr lang="en-US"/>
          </a:p>
        </p:txBody>
      </p:sp>
      <p:graphicFrame>
        <p:nvGraphicFramePr>
          <p:cNvPr id="7" name="Content Placeholder 2">
            <a:extLst>
              <a:ext uri="{FF2B5EF4-FFF2-40B4-BE49-F238E27FC236}">
                <a16:creationId xmlns:a16="http://schemas.microsoft.com/office/drawing/2014/main" id="{360780DA-6E2A-437F-ADAA-A1B9C1C6DE9E}"/>
              </a:ext>
            </a:extLst>
          </p:cNvPr>
          <p:cNvGraphicFramePr>
            <a:graphicFrameLocks noGrp="1"/>
          </p:cNvGraphicFramePr>
          <p:nvPr>
            <p:ph idx="1"/>
            <p:extLst>
              <p:ext uri="{D42A27DB-BD31-4B8C-83A1-F6EECF244321}">
                <p14:modId xmlns:p14="http://schemas.microsoft.com/office/powerpoint/2010/main" val="33628225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8B16A81-3D18-4CCA-AF29-8CCF565127E7}"/>
              </a:ext>
            </a:extLst>
          </p:cNvPr>
          <p:cNvSpPr>
            <a:spLocks noGrp="1"/>
          </p:cNvSpPr>
          <p:nvPr>
            <p:ph type="dt" sz="half" idx="10"/>
          </p:nvPr>
        </p:nvSpPr>
        <p:spPr/>
        <p:txBody>
          <a:bodyPr/>
          <a:lstStyle/>
          <a:p>
            <a:fld id="{960D7C7D-D298-4F15-9EEE-7B1D796CD3FE}" type="datetime1">
              <a:rPr lang="en-US" smtClean="0"/>
              <a:t>7/14/2020</a:t>
            </a:fld>
            <a:endParaRPr lang="en-US"/>
          </a:p>
        </p:txBody>
      </p:sp>
      <p:sp>
        <p:nvSpPr>
          <p:cNvPr id="4" name="Footer Placeholder 3">
            <a:extLst>
              <a:ext uri="{FF2B5EF4-FFF2-40B4-BE49-F238E27FC236}">
                <a16:creationId xmlns:a16="http://schemas.microsoft.com/office/drawing/2014/main" id="{066F583F-21F6-459B-9F79-AE812A9DF24C}"/>
              </a:ext>
            </a:extLst>
          </p:cNvPr>
          <p:cNvSpPr>
            <a:spLocks noGrp="1"/>
          </p:cNvSpPr>
          <p:nvPr>
            <p:ph type="ftr" sz="quarter" idx="11"/>
          </p:nvPr>
        </p:nvSpPr>
        <p:spPr/>
        <p:txBody>
          <a:bodyPr/>
          <a:lstStyle/>
          <a:p>
            <a:r>
              <a:rPr lang="en-US"/>
              <a:t>Software Development Life Cycle</a:t>
            </a:r>
          </a:p>
        </p:txBody>
      </p:sp>
      <p:sp>
        <p:nvSpPr>
          <p:cNvPr id="5" name="Slide Number Placeholder 4">
            <a:extLst>
              <a:ext uri="{FF2B5EF4-FFF2-40B4-BE49-F238E27FC236}">
                <a16:creationId xmlns:a16="http://schemas.microsoft.com/office/drawing/2014/main" id="{C85DBC2D-6CB3-48D7-92A8-39EEB49E1519}"/>
              </a:ext>
            </a:extLst>
          </p:cNvPr>
          <p:cNvSpPr>
            <a:spLocks noGrp="1"/>
          </p:cNvSpPr>
          <p:nvPr>
            <p:ph type="sldNum" sz="quarter" idx="12"/>
          </p:nvPr>
        </p:nvSpPr>
        <p:spPr/>
        <p:txBody>
          <a:bodyPr/>
          <a:lstStyle/>
          <a:p>
            <a:fld id="{30773C75-B771-49B0-9E73-A489D376F136}" type="slidenum">
              <a:rPr lang="en-US" smtClean="0"/>
              <a:t>11</a:t>
            </a:fld>
            <a:endParaRPr lang="en-US"/>
          </a:p>
        </p:txBody>
      </p:sp>
    </p:spTree>
    <p:extLst>
      <p:ext uri="{BB962C8B-B14F-4D97-AF65-F5344CB8AC3E}">
        <p14:creationId xmlns:p14="http://schemas.microsoft.com/office/powerpoint/2010/main" val="380394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25162-891C-48CC-82A8-D6709B44C346}"/>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Sprint Cycle</a:t>
            </a:r>
          </a:p>
        </p:txBody>
      </p:sp>
      <p:pic>
        <p:nvPicPr>
          <p:cNvPr id="2050" name="Picture 2" descr="The scrum framework | Atlassian Agile Coach">
            <a:extLst>
              <a:ext uri="{FF2B5EF4-FFF2-40B4-BE49-F238E27FC236}">
                <a16:creationId xmlns:a16="http://schemas.microsoft.com/office/drawing/2014/main" id="{04AC8381-6CFF-47BA-A1A5-3D6F5E0DD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8" r="-1" b="6309"/>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63BD5FEC-0B31-4D5C-A29A-4EE0AD75A952}"/>
              </a:ext>
            </a:extLst>
          </p:cNvPr>
          <p:cNvSpPr>
            <a:spLocks noGrp="1"/>
          </p:cNvSpPr>
          <p:nvPr>
            <p:ph type="dt" sz="half" idx="10"/>
          </p:nvPr>
        </p:nvSpPr>
        <p:spPr/>
        <p:txBody>
          <a:bodyPr/>
          <a:lstStyle/>
          <a:p>
            <a:fld id="{558A802E-8646-4D16-8421-270121008037}" type="datetime1">
              <a:rPr lang="en-US" smtClean="0"/>
              <a:t>7/14/2020</a:t>
            </a:fld>
            <a:endParaRPr lang="en-US"/>
          </a:p>
        </p:txBody>
      </p:sp>
      <p:sp>
        <p:nvSpPr>
          <p:cNvPr id="4" name="Footer Placeholder 3">
            <a:extLst>
              <a:ext uri="{FF2B5EF4-FFF2-40B4-BE49-F238E27FC236}">
                <a16:creationId xmlns:a16="http://schemas.microsoft.com/office/drawing/2014/main" id="{D37F6B52-A488-4FB9-90E8-F38E6A0BB39E}"/>
              </a:ext>
            </a:extLst>
          </p:cNvPr>
          <p:cNvSpPr>
            <a:spLocks noGrp="1"/>
          </p:cNvSpPr>
          <p:nvPr>
            <p:ph type="ftr" sz="quarter" idx="11"/>
          </p:nvPr>
        </p:nvSpPr>
        <p:spPr/>
        <p:txBody>
          <a:bodyPr/>
          <a:lstStyle/>
          <a:p>
            <a:r>
              <a:rPr lang="en-US"/>
              <a:t>Software Development Life Cycle</a:t>
            </a:r>
          </a:p>
        </p:txBody>
      </p:sp>
      <p:sp>
        <p:nvSpPr>
          <p:cNvPr id="5" name="Slide Number Placeholder 4">
            <a:extLst>
              <a:ext uri="{FF2B5EF4-FFF2-40B4-BE49-F238E27FC236}">
                <a16:creationId xmlns:a16="http://schemas.microsoft.com/office/drawing/2014/main" id="{DF247CA1-5A2C-42DD-929E-517B73B0F192}"/>
              </a:ext>
            </a:extLst>
          </p:cNvPr>
          <p:cNvSpPr>
            <a:spLocks noGrp="1"/>
          </p:cNvSpPr>
          <p:nvPr>
            <p:ph type="sldNum" sz="quarter" idx="12"/>
          </p:nvPr>
        </p:nvSpPr>
        <p:spPr/>
        <p:txBody>
          <a:bodyPr/>
          <a:lstStyle/>
          <a:p>
            <a:fld id="{30773C75-B771-49B0-9E73-A489D376F136}" type="slidenum">
              <a:rPr lang="en-US" smtClean="0"/>
              <a:t>12</a:t>
            </a:fld>
            <a:endParaRPr lang="en-US"/>
          </a:p>
        </p:txBody>
      </p:sp>
    </p:spTree>
    <p:extLst>
      <p:ext uri="{BB962C8B-B14F-4D97-AF65-F5344CB8AC3E}">
        <p14:creationId xmlns:p14="http://schemas.microsoft.com/office/powerpoint/2010/main" val="363960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E73EB10-AEDA-42B9-9D11-54E59B48D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Free Question Mark Images, Download Free Clip Art, Free Clip Art ...">
            <a:extLst>
              <a:ext uri="{FF2B5EF4-FFF2-40B4-BE49-F238E27FC236}">
                <a16:creationId xmlns:a16="http://schemas.microsoft.com/office/drawing/2014/main" id="{19F02498-C875-4A39-943A-45FBDE8294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22142"/>
          <a:stretch/>
        </p:blipFill>
        <p:spPr bwMode="auto">
          <a:xfrm>
            <a:off x="7092462" y="1825625"/>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73" name="Arc 72">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03A7D5F8-CE04-49E5-B8EC-DB8B4CB63550}"/>
              </a:ext>
            </a:extLst>
          </p:cNvPr>
          <p:cNvSpPr>
            <a:spLocks noGrp="1"/>
          </p:cNvSpPr>
          <p:nvPr>
            <p:ph type="title"/>
          </p:nvPr>
        </p:nvSpPr>
        <p:spPr>
          <a:xfrm>
            <a:off x="838200" y="365125"/>
            <a:ext cx="10515599" cy="1325563"/>
          </a:xfrm>
        </p:spPr>
        <p:txBody>
          <a:bodyPr>
            <a:normAutofit/>
          </a:bodyPr>
          <a:lstStyle/>
          <a:p>
            <a:r>
              <a:rPr lang="en-US" dirty="0"/>
              <a:t>When to use the Agile Model?</a:t>
            </a:r>
          </a:p>
        </p:txBody>
      </p:sp>
      <p:sp>
        <p:nvSpPr>
          <p:cNvPr id="3" name="Content Placeholder 2">
            <a:extLst>
              <a:ext uri="{FF2B5EF4-FFF2-40B4-BE49-F238E27FC236}">
                <a16:creationId xmlns:a16="http://schemas.microsoft.com/office/drawing/2014/main" id="{5EEDD372-F14F-4F45-BBB0-1841D0E7ADCB}"/>
              </a:ext>
            </a:extLst>
          </p:cNvPr>
          <p:cNvSpPr>
            <a:spLocks noGrp="1"/>
          </p:cNvSpPr>
          <p:nvPr>
            <p:ph idx="1"/>
          </p:nvPr>
        </p:nvSpPr>
        <p:spPr>
          <a:xfrm>
            <a:off x="838200" y="1825625"/>
            <a:ext cx="5393361" cy="4351338"/>
          </a:xfrm>
        </p:spPr>
        <p:txBody>
          <a:bodyPr>
            <a:normAutofit/>
          </a:bodyPr>
          <a:lstStyle/>
          <a:p>
            <a:r>
              <a:rPr lang="en-US" dirty="0"/>
              <a:t>When frequent changes are required.</a:t>
            </a:r>
          </a:p>
          <a:p>
            <a:r>
              <a:rPr lang="en-US" dirty="0"/>
              <a:t>When a highly qualified and experienced team is available.</a:t>
            </a:r>
          </a:p>
          <a:p>
            <a:r>
              <a:rPr lang="en-US" dirty="0"/>
              <a:t>When a customer is ready to have a meeting with a software team all the time.</a:t>
            </a:r>
          </a:p>
          <a:p>
            <a:r>
              <a:rPr lang="en-US" dirty="0"/>
              <a:t>When project size is small.</a:t>
            </a:r>
          </a:p>
          <a:p>
            <a:endParaRPr lang="en-US" dirty="0"/>
          </a:p>
        </p:txBody>
      </p:sp>
      <p:sp>
        <p:nvSpPr>
          <p:cNvPr id="4" name="Date Placeholder 3">
            <a:extLst>
              <a:ext uri="{FF2B5EF4-FFF2-40B4-BE49-F238E27FC236}">
                <a16:creationId xmlns:a16="http://schemas.microsoft.com/office/drawing/2014/main" id="{7C6659EE-6309-466B-AB90-78B4A7E0DE55}"/>
              </a:ext>
            </a:extLst>
          </p:cNvPr>
          <p:cNvSpPr>
            <a:spLocks noGrp="1"/>
          </p:cNvSpPr>
          <p:nvPr>
            <p:ph type="dt" sz="half" idx="10"/>
          </p:nvPr>
        </p:nvSpPr>
        <p:spPr/>
        <p:txBody>
          <a:bodyPr/>
          <a:lstStyle/>
          <a:p>
            <a:fld id="{32F4B3B1-5F7B-418C-A98A-328118A94F7B}" type="datetime1">
              <a:rPr lang="en-US" smtClean="0"/>
              <a:t>7/14/2020</a:t>
            </a:fld>
            <a:endParaRPr lang="en-US"/>
          </a:p>
        </p:txBody>
      </p:sp>
      <p:sp>
        <p:nvSpPr>
          <p:cNvPr id="5" name="Footer Placeholder 4">
            <a:extLst>
              <a:ext uri="{FF2B5EF4-FFF2-40B4-BE49-F238E27FC236}">
                <a16:creationId xmlns:a16="http://schemas.microsoft.com/office/drawing/2014/main" id="{50A72BC6-2CB1-4066-A574-7098FCE4A075}"/>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FD1CC4D6-EEA9-4704-8955-3B960AB6C48C}"/>
              </a:ext>
            </a:extLst>
          </p:cNvPr>
          <p:cNvSpPr>
            <a:spLocks noGrp="1"/>
          </p:cNvSpPr>
          <p:nvPr>
            <p:ph type="sldNum" sz="quarter" idx="12"/>
          </p:nvPr>
        </p:nvSpPr>
        <p:spPr/>
        <p:txBody>
          <a:bodyPr/>
          <a:lstStyle/>
          <a:p>
            <a:fld id="{30773C75-B771-49B0-9E73-A489D376F136}" type="slidenum">
              <a:rPr lang="en-US" smtClean="0"/>
              <a:t>13</a:t>
            </a:fld>
            <a:endParaRPr lang="en-US"/>
          </a:p>
        </p:txBody>
      </p:sp>
    </p:spTree>
    <p:extLst>
      <p:ext uri="{BB962C8B-B14F-4D97-AF65-F5344CB8AC3E}">
        <p14:creationId xmlns:p14="http://schemas.microsoft.com/office/powerpoint/2010/main" val="285334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1EC0F16-8EEF-4F24-A30B-B15A5705474D}"/>
              </a:ext>
            </a:extLst>
          </p:cNvPr>
          <p:cNvSpPr>
            <a:spLocks noGrp="1"/>
          </p:cNvSpPr>
          <p:nvPr>
            <p:ph type="title"/>
          </p:nvPr>
        </p:nvSpPr>
        <p:spPr>
          <a:xfrm>
            <a:off x="838200" y="365125"/>
            <a:ext cx="10515599" cy="1325563"/>
          </a:xfrm>
        </p:spPr>
        <p:txBody>
          <a:bodyPr>
            <a:normAutofit/>
          </a:bodyPr>
          <a:lstStyle/>
          <a:p>
            <a:r>
              <a:rPr lang="en-US" dirty="0"/>
              <a:t>Pros and Cons</a:t>
            </a:r>
          </a:p>
        </p:txBody>
      </p:sp>
      <p:sp>
        <p:nvSpPr>
          <p:cNvPr id="3" name="Content Placeholder 2">
            <a:extLst>
              <a:ext uri="{FF2B5EF4-FFF2-40B4-BE49-F238E27FC236}">
                <a16:creationId xmlns:a16="http://schemas.microsoft.com/office/drawing/2014/main" id="{885FFBA9-0EDF-4127-ADF8-108FC0D64344}"/>
              </a:ext>
            </a:extLst>
          </p:cNvPr>
          <p:cNvSpPr>
            <a:spLocks noGrp="1"/>
          </p:cNvSpPr>
          <p:nvPr>
            <p:ph idx="1"/>
          </p:nvPr>
        </p:nvSpPr>
        <p:spPr>
          <a:xfrm>
            <a:off x="838200" y="1825625"/>
            <a:ext cx="5393361" cy="4351338"/>
          </a:xfrm>
        </p:spPr>
        <p:txBody>
          <a:bodyPr>
            <a:normAutofit/>
          </a:bodyPr>
          <a:lstStyle/>
          <a:p>
            <a:r>
              <a:rPr lang="en-US" sz="1500" b="1" dirty="0"/>
              <a:t>Pros:</a:t>
            </a:r>
          </a:p>
          <a:p>
            <a:pPr>
              <a:buFont typeface="Wingdings" panose="05000000000000000000" pitchFamily="2" charset="2"/>
              <a:buChar char="ü"/>
            </a:pPr>
            <a:r>
              <a:rPr lang="en-US" sz="1500" dirty="0"/>
              <a:t>Frequent Delivery</a:t>
            </a:r>
          </a:p>
          <a:p>
            <a:pPr>
              <a:buFont typeface="Wingdings" panose="05000000000000000000" pitchFamily="2" charset="2"/>
              <a:buChar char="ü"/>
            </a:pPr>
            <a:r>
              <a:rPr lang="en-US" sz="1500" dirty="0"/>
              <a:t>Face-to-Face Communication with clients.</a:t>
            </a:r>
          </a:p>
          <a:p>
            <a:pPr>
              <a:buFont typeface="Wingdings" panose="05000000000000000000" pitchFamily="2" charset="2"/>
              <a:buChar char="ü"/>
            </a:pPr>
            <a:r>
              <a:rPr lang="en-US" sz="1500" dirty="0"/>
              <a:t>Efficient design and fulfils the business requirement.</a:t>
            </a:r>
          </a:p>
          <a:p>
            <a:pPr>
              <a:buFont typeface="Wingdings" panose="05000000000000000000" pitchFamily="2" charset="2"/>
              <a:buChar char="ü"/>
            </a:pPr>
            <a:r>
              <a:rPr lang="en-US" sz="1500" dirty="0"/>
              <a:t>Anytime changes are acceptable.</a:t>
            </a:r>
          </a:p>
          <a:p>
            <a:pPr>
              <a:buFont typeface="Wingdings" panose="05000000000000000000" pitchFamily="2" charset="2"/>
              <a:buChar char="ü"/>
            </a:pPr>
            <a:r>
              <a:rPr lang="en-US" sz="1500" dirty="0"/>
              <a:t>It reduces total development time.</a:t>
            </a:r>
          </a:p>
          <a:p>
            <a:r>
              <a:rPr lang="en-US" sz="1500" b="1" dirty="0"/>
              <a:t>Cons:</a:t>
            </a:r>
          </a:p>
          <a:p>
            <a:pPr>
              <a:buFont typeface="Wingdings" panose="05000000000000000000" pitchFamily="2" charset="2"/>
              <a:buChar char="§"/>
            </a:pPr>
            <a:r>
              <a:rPr lang="en-US" sz="1500" dirty="0"/>
              <a:t>Due to the shortage of formal documents, it creates confusion and crucial decisions taken throughout various phases can be misinterpreted at any time by different team members.</a:t>
            </a:r>
          </a:p>
          <a:p>
            <a:pPr>
              <a:buFont typeface="Wingdings" panose="05000000000000000000" pitchFamily="2" charset="2"/>
              <a:buChar char="§"/>
            </a:pPr>
            <a:r>
              <a:rPr lang="en-US" sz="1500" dirty="0"/>
              <a:t>Due to the lack of proper documentation, once the project completes and the developers allotted to another project, maintenance of the finished project can become a difficulty.</a:t>
            </a:r>
          </a:p>
          <a:p>
            <a:endParaRPr lang="en-US" sz="15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Presentation with Checklist">
            <a:extLst>
              <a:ext uri="{FF2B5EF4-FFF2-40B4-BE49-F238E27FC236}">
                <a16:creationId xmlns:a16="http://schemas.microsoft.com/office/drawing/2014/main" id="{EDBE5D58-B729-4F0B-A8ED-3D69A01AD4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
        <p:nvSpPr>
          <p:cNvPr id="4" name="Date Placeholder 3">
            <a:extLst>
              <a:ext uri="{FF2B5EF4-FFF2-40B4-BE49-F238E27FC236}">
                <a16:creationId xmlns:a16="http://schemas.microsoft.com/office/drawing/2014/main" id="{6E5C2C1F-A86F-4989-AB69-277225AA2C09}"/>
              </a:ext>
            </a:extLst>
          </p:cNvPr>
          <p:cNvSpPr>
            <a:spLocks noGrp="1"/>
          </p:cNvSpPr>
          <p:nvPr>
            <p:ph type="dt" sz="half" idx="10"/>
          </p:nvPr>
        </p:nvSpPr>
        <p:spPr/>
        <p:txBody>
          <a:bodyPr/>
          <a:lstStyle/>
          <a:p>
            <a:fld id="{51AF44EA-62AA-4306-B823-8E577DF57C3F}" type="datetime1">
              <a:rPr lang="en-US" smtClean="0"/>
              <a:t>7/14/2020</a:t>
            </a:fld>
            <a:endParaRPr lang="en-US"/>
          </a:p>
        </p:txBody>
      </p:sp>
      <p:sp>
        <p:nvSpPr>
          <p:cNvPr id="5" name="Footer Placeholder 4">
            <a:extLst>
              <a:ext uri="{FF2B5EF4-FFF2-40B4-BE49-F238E27FC236}">
                <a16:creationId xmlns:a16="http://schemas.microsoft.com/office/drawing/2014/main" id="{7FCF2BB9-AA9E-48E1-88F9-96E3B78F1672}"/>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3A2B3D12-6F70-4638-BC6F-6936D17DA684}"/>
              </a:ext>
            </a:extLst>
          </p:cNvPr>
          <p:cNvSpPr>
            <a:spLocks noGrp="1"/>
          </p:cNvSpPr>
          <p:nvPr>
            <p:ph type="sldNum" sz="quarter" idx="12"/>
          </p:nvPr>
        </p:nvSpPr>
        <p:spPr/>
        <p:txBody>
          <a:bodyPr/>
          <a:lstStyle/>
          <a:p>
            <a:fld id="{30773C75-B771-49B0-9E73-A489D376F136}" type="slidenum">
              <a:rPr lang="en-US" smtClean="0"/>
              <a:t>14</a:t>
            </a:fld>
            <a:endParaRPr lang="en-US"/>
          </a:p>
        </p:txBody>
      </p:sp>
    </p:spTree>
    <p:extLst>
      <p:ext uri="{BB962C8B-B14F-4D97-AF65-F5344CB8AC3E}">
        <p14:creationId xmlns:p14="http://schemas.microsoft.com/office/powerpoint/2010/main" val="39057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9C6CB-E763-4490-B6AD-E734DA2E6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SDLC Cycle</a:t>
            </a:r>
          </a:p>
        </p:txBody>
      </p:sp>
      <p:pic>
        <p:nvPicPr>
          <p:cNvPr id="4" name="Picture 3" descr="SDLC Cycle">
            <a:extLst>
              <a:ext uri="{FF2B5EF4-FFF2-40B4-BE49-F238E27FC236}">
                <a16:creationId xmlns:a16="http://schemas.microsoft.com/office/drawing/2014/main" id="{FBD82BEB-62CE-446D-A9BB-4B1E9083621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073922" y="643466"/>
            <a:ext cx="6187487" cy="5568739"/>
          </a:xfrm>
          <a:prstGeom prst="rect">
            <a:avLst/>
          </a:prstGeom>
          <a:noFill/>
        </p:spPr>
      </p:pic>
      <p:sp>
        <p:nvSpPr>
          <p:cNvPr id="3" name="Date Placeholder 2">
            <a:extLst>
              <a:ext uri="{FF2B5EF4-FFF2-40B4-BE49-F238E27FC236}">
                <a16:creationId xmlns:a16="http://schemas.microsoft.com/office/drawing/2014/main" id="{D208251D-145F-42AA-8D29-5022A6B4132E}"/>
              </a:ext>
            </a:extLst>
          </p:cNvPr>
          <p:cNvSpPr>
            <a:spLocks noGrp="1"/>
          </p:cNvSpPr>
          <p:nvPr>
            <p:ph type="dt" sz="half" idx="10"/>
          </p:nvPr>
        </p:nvSpPr>
        <p:spPr/>
        <p:txBody>
          <a:bodyPr/>
          <a:lstStyle/>
          <a:p>
            <a:fld id="{7FEBC140-BA72-4C20-8A19-A6831881286A}" type="datetime1">
              <a:rPr lang="en-US" smtClean="0"/>
              <a:t>7/14/2020</a:t>
            </a:fld>
            <a:endParaRPr lang="en-US"/>
          </a:p>
        </p:txBody>
      </p:sp>
      <p:sp>
        <p:nvSpPr>
          <p:cNvPr id="5" name="Footer Placeholder 4">
            <a:extLst>
              <a:ext uri="{FF2B5EF4-FFF2-40B4-BE49-F238E27FC236}">
                <a16:creationId xmlns:a16="http://schemas.microsoft.com/office/drawing/2014/main" id="{D7A75EFC-975C-4440-BFE1-E259415F4C30}"/>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B27E5B78-EB2D-4F07-A78C-024603D18B59}"/>
              </a:ext>
            </a:extLst>
          </p:cNvPr>
          <p:cNvSpPr>
            <a:spLocks noGrp="1"/>
          </p:cNvSpPr>
          <p:nvPr>
            <p:ph type="sldNum" sz="quarter" idx="12"/>
          </p:nvPr>
        </p:nvSpPr>
        <p:spPr/>
        <p:txBody>
          <a:bodyPr/>
          <a:lstStyle/>
          <a:p>
            <a:fld id="{30773C75-B771-49B0-9E73-A489D376F136}" type="slidenum">
              <a:rPr lang="en-US" smtClean="0"/>
              <a:t>2</a:t>
            </a:fld>
            <a:endParaRPr lang="en-US"/>
          </a:p>
        </p:txBody>
      </p:sp>
    </p:spTree>
    <p:extLst>
      <p:ext uri="{BB962C8B-B14F-4D97-AF65-F5344CB8AC3E}">
        <p14:creationId xmlns:p14="http://schemas.microsoft.com/office/powerpoint/2010/main" val="50950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9D57-7BCD-4AD1-844E-31799E88AB5B}"/>
              </a:ext>
            </a:extLst>
          </p:cNvPr>
          <p:cNvSpPr>
            <a:spLocks noGrp="1"/>
          </p:cNvSpPr>
          <p:nvPr>
            <p:ph type="title"/>
          </p:nvPr>
        </p:nvSpPr>
        <p:spPr>
          <a:xfrm>
            <a:off x="6653600" y="1396289"/>
            <a:ext cx="5006336" cy="1325563"/>
          </a:xfrm>
        </p:spPr>
        <p:txBody>
          <a:bodyPr>
            <a:normAutofit/>
          </a:bodyPr>
          <a:lstStyle/>
          <a:p>
            <a:r>
              <a:rPr lang="en-US" dirty="0"/>
              <a:t>SDLC Models</a:t>
            </a:r>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Waterfall Model">
            <a:extLst>
              <a:ext uri="{FF2B5EF4-FFF2-40B4-BE49-F238E27FC236}">
                <a16:creationId xmlns:a16="http://schemas.microsoft.com/office/drawing/2014/main" id="{0EFB0F30-969C-4E4C-9AAA-AD339F274DF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224277" y="286808"/>
            <a:ext cx="2385203" cy="4818592"/>
          </a:xfrm>
          <a:prstGeom prst="rect">
            <a:avLst/>
          </a:prstGeom>
          <a:noFill/>
        </p:spPr>
      </p:pic>
      <p:sp>
        <p:nvSpPr>
          <p:cNvPr id="3" name="Content Placeholder 2">
            <a:extLst>
              <a:ext uri="{FF2B5EF4-FFF2-40B4-BE49-F238E27FC236}">
                <a16:creationId xmlns:a16="http://schemas.microsoft.com/office/drawing/2014/main" id="{2F60AC2C-87F3-48C1-B3B9-FA6515292224}"/>
              </a:ext>
            </a:extLst>
          </p:cNvPr>
          <p:cNvSpPr>
            <a:spLocks noGrp="1"/>
          </p:cNvSpPr>
          <p:nvPr>
            <p:ph idx="1"/>
          </p:nvPr>
        </p:nvSpPr>
        <p:spPr>
          <a:xfrm>
            <a:off x="6658044" y="2871982"/>
            <a:ext cx="5006336" cy="3181684"/>
          </a:xfrm>
        </p:spPr>
        <p:txBody>
          <a:bodyPr anchor="t">
            <a:normAutofit/>
          </a:bodyPr>
          <a:lstStyle/>
          <a:p>
            <a:r>
              <a:rPr lang="en-US" sz="1800" dirty="0"/>
              <a:t>Definition: A software life cycle model is a descriptive representation of the software development cycle. SDLC models might have a different approach but the basic phases and activity remain the same for all the models.</a:t>
            </a:r>
          </a:p>
          <a:p>
            <a:r>
              <a:rPr lang="en-US" sz="1800" b="1" dirty="0"/>
              <a:t>Waterfall Model</a:t>
            </a:r>
          </a:p>
          <a:p>
            <a:endParaRPr lang="en-US" sz="1800" dirty="0"/>
          </a:p>
        </p:txBody>
      </p:sp>
      <p:sp>
        <p:nvSpPr>
          <p:cNvPr id="5" name="Date Placeholder 4">
            <a:extLst>
              <a:ext uri="{FF2B5EF4-FFF2-40B4-BE49-F238E27FC236}">
                <a16:creationId xmlns:a16="http://schemas.microsoft.com/office/drawing/2014/main" id="{C4806893-4B43-4133-94A5-69AC5B6AC600}"/>
              </a:ext>
            </a:extLst>
          </p:cNvPr>
          <p:cNvSpPr>
            <a:spLocks noGrp="1"/>
          </p:cNvSpPr>
          <p:nvPr>
            <p:ph type="dt" sz="half" idx="10"/>
          </p:nvPr>
        </p:nvSpPr>
        <p:spPr/>
        <p:txBody>
          <a:bodyPr/>
          <a:lstStyle/>
          <a:p>
            <a:fld id="{A4616666-F460-47AF-A06C-A71FC652F33B}" type="datetime1">
              <a:rPr lang="en-US" smtClean="0"/>
              <a:t>7/14/2020</a:t>
            </a:fld>
            <a:endParaRPr lang="en-US"/>
          </a:p>
        </p:txBody>
      </p:sp>
      <p:sp>
        <p:nvSpPr>
          <p:cNvPr id="6" name="Footer Placeholder 5">
            <a:extLst>
              <a:ext uri="{FF2B5EF4-FFF2-40B4-BE49-F238E27FC236}">
                <a16:creationId xmlns:a16="http://schemas.microsoft.com/office/drawing/2014/main" id="{DDB51C1E-ED0A-413A-BE10-AD611312DD00}"/>
              </a:ext>
            </a:extLst>
          </p:cNvPr>
          <p:cNvSpPr>
            <a:spLocks noGrp="1"/>
          </p:cNvSpPr>
          <p:nvPr>
            <p:ph type="ftr" sz="quarter" idx="11"/>
          </p:nvPr>
        </p:nvSpPr>
        <p:spPr/>
        <p:txBody>
          <a:bodyPr/>
          <a:lstStyle/>
          <a:p>
            <a:r>
              <a:rPr lang="en-US"/>
              <a:t>Software Development Life Cycle</a:t>
            </a:r>
          </a:p>
        </p:txBody>
      </p:sp>
      <p:sp>
        <p:nvSpPr>
          <p:cNvPr id="7" name="Slide Number Placeholder 6">
            <a:extLst>
              <a:ext uri="{FF2B5EF4-FFF2-40B4-BE49-F238E27FC236}">
                <a16:creationId xmlns:a16="http://schemas.microsoft.com/office/drawing/2014/main" id="{BF9E75C9-CC0C-47D0-8F87-CA6972A5901F}"/>
              </a:ext>
            </a:extLst>
          </p:cNvPr>
          <p:cNvSpPr>
            <a:spLocks noGrp="1"/>
          </p:cNvSpPr>
          <p:nvPr>
            <p:ph type="sldNum" sz="quarter" idx="12"/>
          </p:nvPr>
        </p:nvSpPr>
        <p:spPr/>
        <p:txBody>
          <a:bodyPr/>
          <a:lstStyle/>
          <a:p>
            <a:fld id="{30773C75-B771-49B0-9E73-A489D376F136}" type="slidenum">
              <a:rPr lang="en-US" smtClean="0"/>
              <a:t>3</a:t>
            </a:fld>
            <a:endParaRPr lang="en-US"/>
          </a:p>
        </p:txBody>
      </p:sp>
    </p:spTree>
    <p:extLst>
      <p:ext uri="{BB962C8B-B14F-4D97-AF65-F5344CB8AC3E}">
        <p14:creationId xmlns:p14="http://schemas.microsoft.com/office/powerpoint/2010/main" val="15174426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90F963-D9E9-4C30-A2A1-F8C33DF7813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Advantages and Disadvantages of Waterfall</a:t>
            </a:r>
          </a:p>
        </p:txBody>
      </p:sp>
      <p:sp>
        <p:nvSpPr>
          <p:cNvPr id="7" name="Content Placeholder 2">
            <a:extLst>
              <a:ext uri="{FF2B5EF4-FFF2-40B4-BE49-F238E27FC236}">
                <a16:creationId xmlns:a16="http://schemas.microsoft.com/office/drawing/2014/main" id="{ADDE79DF-5085-40E0-A265-406B50F398CD}"/>
              </a:ext>
            </a:extLst>
          </p:cNvPr>
          <p:cNvSpPr>
            <a:spLocks noGrp="1"/>
          </p:cNvSpPr>
          <p:nvPr>
            <p:ph idx="1"/>
          </p:nvPr>
        </p:nvSpPr>
        <p:spPr>
          <a:xfrm>
            <a:off x="1179226" y="3092970"/>
            <a:ext cx="9833548" cy="2693976"/>
          </a:xfrm>
        </p:spPr>
        <p:txBody>
          <a:bodyPr>
            <a:normAutofit/>
          </a:bodyPr>
          <a:lstStyle/>
          <a:p>
            <a:pPr lvl="0"/>
            <a:r>
              <a:rPr lang="en-US" sz="1400" b="1">
                <a:solidFill>
                  <a:srgbClr val="000000"/>
                </a:solidFill>
              </a:rPr>
              <a:t>Advantages of the Waterfall Model:</a:t>
            </a:r>
            <a:endParaRPr lang="en-US" sz="1400">
              <a:solidFill>
                <a:srgbClr val="000000"/>
              </a:solidFill>
            </a:endParaRPr>
          </a:p>
          <a:p>
            <a:pPr lvl="0"/>
            <a:r>
              <a:rPr lang="en-US" sz="1400">
                <a:solidFill>
                  <a:srgbClr val="000000"/>
                </a:solidFill>
              </a:rPr>
              <a:t>Waterfall model is the simple model which can be easily understood and is the one in which all the phases are done step by step.</a:t>
            </a:r>
          </a:p>
          <a:p>
            <a:pPr lvl="0"/>
            <a:r>
              <a:rPr lang="en-US" sz="1400">
                <a:solidFill>
                  <a:srgbClr val="000000"/>
                </a:solidFill>
              </a:rPr>
              <a:t>Deliverables of each phase are well defined, and this leads to no complexity and makes the project easily manageable.</a:t>
            </a:r>
          </a:p>
          <a:p>
            <a:r>
              <a:rPr lang="en-US" sz="1400" b="1">
                <a:solidFill>
                  <a:srgbClr val="000000"/>
                </a:solidFill>
              </a:rPr>
              <a:t>Disadvantages of Waterfall model:</a:t>
            </a:r>
            <a:endParaRPr lang="en-US" sz="1400">
              <a:solidFill>
                <a:srgbClr val="000000"/>
              </a:solidFill>
            </a:endParaRPr>
          </a:p>
          <a:p>
            <a:pPr lvl="0"/>
            <a:r>
              <a:rPr lang="en-US" sz="1400">
                <a:solidFill>
                  <a:srgbClr val="000000"/>
                </a:solidFill>
              </a:rPr>
              <a:t>Waterfall model is time-consuming &amp; cannot be used in the short duration projects as in this model a new phase cannot be started until the ongoing phase is completed.</a:t>
            </a:r>
          </a:p>
          <a:p>
            <a:r>
              <a:rPr lang="en-US" sz="1400">
                <a:solidFill>
                  <a:srgbClr val="000000"/>
                </a:solidFill>
              </a:rPr>
              <a:t>Waterfall model cannot be used for the projects which have uncertain requirement or wherein the requirement keeps on changing as this model expects the requirement to be clear in the requirement gathering and analysis phase itself and any change in the later stages would lead to cost higher as the changes would be required in all the phases</a:t>
            </a:r>
          </a:p>
          <a:p>
            <a:endParaRPr lang="en-US" sz="1400">
              <a:solidFill>
                <a:srgbClr val="000000"/>
              </a:solidFill>
            </a:endParaRPr>
          </a:p>
        </p:txBody>
      </p:sp>
      <p:sp>
        <p:nvSpPr>
          <p:cNvPr id="3" name="Date Placeholder 2">
            <a:extLst>
              <a:ext uri="{FF2B5EF4-FFF2-40B4-BE49-F238E27FC236}">
                <a16:creationId xmlns:a16="http://schemas.microsoft.com/office/drawing/2014/main" id="{B6D6355B-32B5-4D41-B8AA-B63A5190BB6B}"/>
              </a:ext>
            </a:extLst>
          </p:cNvPr>
          <p:cNvSpPr>
            <a:spLocks noGrp="1"/>
          </p:cNvSpPr>
          <p:nvPr>
            <p:ph type="dt" sz="half" idx="10"/>
          </p:nvPr>
        </p:nvSpPr>
        <p:spPr/>
        <p:txBody>
          <a:bodyPr/>
          <a:lstStyle/>
          <a:p>
            <a:fld id="{D386DA80-96CB-44ED-8181-4D59DD994FFE}" type="datetime1">
              <a:rPr lang="en-US" smtClean="0"/>
              <a:t>7/14/2020</a:t>
            </a:fld>
            <a:endParaRPr lang="en-US"/>
          </a:p>
        </p:txBody>
      </p:sp>
      <p:sp>
        <p:nvSpPr>
          <p:cNvPr id="4" name="Footer Placeholder 3">
            <a:extLst>
              <a:ext uri="{FF2B5EF4-FFF2-40B4-BE49-F238E27FC236}">
                <a16:creationId xmlns:a16="http://schemas.microsoft.com/office/drawing/2014/main" id="{F3A63361-E6D2-492E-8368-EE61B05FD120}"/>
              </a:ext>
            </a:extLst>
          </p:cNvPr>
          <p:cNvSpPr>
            <a:spLocks noGrp="1"/>
          </p:cNvSpPr>
          <p:nvPr>
            <p:ph type="ftr" sz="quarter" idx="11"/>
          </p:nvPr>
        </p:nvSpPr>
        <p:spPr/>
        <p:txBody>
          <a:bodyPr/>
          <a:lstStyle/>
          <a:p>
            <a:r>
              <a:rPr lang="en-US"/>
              <a:t>Software Development Life Cycle</a:t>
            </a:r>
          </a:p>
        </p:txBody>
      </p:sp>
      <p:sp>
        <p:nvSpPr>
          <p:cNvPr id="5" name="Slide Number Placeholder 4">
            <a:extLst>
              <a:ext uri="{FF2B5EF4-FFF2-40B4-BE49-F238E27FC236}">
                <a16:creationId xmlns:a16="http://schemas.microsoft.com/office/drawing/2014/main" id="{0C951789-1457-4021-A7D2-24E50E72DCE7}"/>
              </a:ext>
            </a:extLst>
          </p:cNvPr>
          <p:cNvSpPr>
            <a:spLocks noGrp="1"/>
          </p:cNvSpPr>
          <p:nvPr>
            <p:ph type="sldNum" sz="quarter" idx="12"/>
          </p:nvPr>
        </p:nvSpPr>
        <p:spPr/>
        <p:txBody>
          <a:bodyPr/>
          <a:lstStyle/>
          <a:p>
            <a:fld id="{30773C75-B771-49B0-9E73-A489D376F136}" type="slidenum">
              <a:rPr lang="en-US" smtClean="0"/>
              <a:t>4</a:t>
            </a:fld>
            <a:endParaRPr lang="en-US"/>
          </a:p>
        </p:txBody>
      </p:sp>
    </p:spTree>
    <p:extLst>
      <p:ext uri="{BB962C8B-B14F-4D97-AF65-F5344CB8AC3E}">
        <p14:creationId xmlns:p14="http://schemas.microsoft.com/office/powerpoint/2010/main" val="324631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2EA77B4-5017-42A4-8D7B-E248CD7DB628}"/>
              </a:ext>
            </a:extLst>
          </p:cNvPr>
          <p:cNvSpPr>
            <a:spLocks noGrp="1"/>
          </p:cNvSpPr>
          <p:nvPr>
            <p:ph type="title"/>
          </p:nvPr>
        </p:nvSpPr>
        <p:spPr>
          <a:xfrm>
            <a:off x="6094105" y="802955"/>
            <a:ext cx="4977976" cy="1454051"/>
          </a:xfrm>
        </p:spPr>
        <p:txBody>
          <a:bodyPr>
            <a:normAutofit/>
          </a:bodyPr>
          <a:lstStyle/>
          <a:p>
            <a:r>
              <a:rPr lang="en-US" b="1">
                <a:solidFill>
                  <a:srgbClr val="000000"/>
                </a:solidFill>
              </a:rPr>
              <a:t>V-Shaped Model</a:t>
            </a:r>
            <a:endParaRPr lang="en-US">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C6388CEF-DAE8-49B0-9EA5-059EEF4EA2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65DEF99F-03F5-4CD9-A343-5D918FDA59F7}"/>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Definition: V- Model is also known as Verification and Validation Model. In this model Verification &amp; Validation goes hand in hand i.e. development and testing go parallel. V model and waterfall model are the same except that the test planning and testing start at an early stage in V-Model.</a:t>
            </a:r>
          </a:p>
          <a:p>
            <a:endParaRPr lang="en-US" sz="2000" dirty="0">
              <a:solidFill>
                <a:srgbClr val="000000"/>
              </a:solidFill>
            </a:endParaRPr>
          </a:p>
        </p:txBody>
      </p:sp>
      <p:sp>
        <p:nvSpPr>
          <p:cNvPr id="4" name="Date Placeholder 3">
            <a:extLst>
              <a:ext uri="{FF2B5EF4-FFF2-40B4-BE49-F238E27FC236}">
                <a16:creationId xmlns:a16="http://schemas.microsoft.com/office/drawing/2014/main" id="{649DB1DE-9D47-4EDF-8424-8D590F61236A}"/>
              </a:ext>
            </a:extLst>
          </p:cNvPr>
          <p:cNvSpPr>
            <a:spLocks noGrp="1"/>
          </p:cNvSpPr>
          <p:nvPr>
            <p:ph type="dt" sz="half" idx="10"/>
          </p:nvPr>
        </p:nvSpPr>
        <p:spPr/>
        <p:txBody>
          <a:bodyPr/>
          <a:lstStyle/>
          <a:p>
            <a:fld id="{4E649AFE-67E4-4398-8FDC-31C39F3332FA}" type="datetime1">
              <a:rPr lang="en-US" smtClean="0"/>
              <a:t>7/14/2020</a:t>
            </a:fld>
            <a:endParaRPr lang="en-US"/>
          </a:p>
        </p:txBody>
      </p:sp>
      <p:sp>
        <p:nvSpPr>
          <p:cNvPr id="5" name="Footer Placeholder 4">
            <a:extLst>
              <a:ext uri="{FF2B5EF4-FFF2-40B4-BE49-F238E27FC236}">
                <a16:creationId xmlns:a16="http://schemas.microsoft.com/office/drawing/2014/main" id="{BE5305A3-3CAF-4E29-8267-41851ACAEBE5}"/>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F4BEB856-A7AF-4111-A961-C3DC52DD0848}"/>
              </a:ext>
            </a:extLst>
          </p:cNvPr>
          <p:cNvSpPr>
            <a:spLocks noGrp="1"/>
          </p:cNvSpPr>
          <p:nvPr>
            <p:ph type="sldNum" sz="quarter" idx="12"/>
          </p:nvPr>
        </p:nvSpPr>
        <p:spPr/>
        <p:txBody>
          <a:bodyPr/>
          <a:lstStyle/>
          <a:p>
            <a:fld id="{30773C75-B771-49B0-9E73-A489D376F136}" type="slidenum">
              <a:rPr lang="en-US" smtClean="0"/>
              <a:t>5</a:t>
            </a:fld>
            <a:endParaRPr lang="en-US"/>
          </a:p>
        </p:txBody>
      </p:sp>
    </p:spTree>
    <p:extLst>
      <p:ext uri="{BB962C8B-B14F-4D97-AF65-F5344CB8AC3E}">
        <p14:creationId xmlns:p14="http://schemas.microsoft.com/office/powerpoint/2010/main" val="23067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9840F-5629-4DCA-AF37-68F69BC3ABB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Verification Phase</a:t>
            </a:r>
            <a:endParaRPr lang="en-US" sz="3600" kern="1200" dirty="0">
              <a:solidFill>
                <a:srgbClr val="FFFFFF"/>
              </a:solidFill>
              <a:latin typeface="+mj-lt"/>
              <a:ea typeface="+mj-ea"/>
              <a:cs typeface="+mj-cs"/>
            </a:endParaRPr>
          </a:p>
        </p:txBody>
      </p:sp>
      <p:pic>
        <p:nvPicPr>
          <p:cNvPr id="4" name="Picture 3" descr="V-Shaped Model">
            <a:extLst>
              <a:ext uri="{FF2B5EF4-FFF2-40B4-BE49-F238E27FC236}">
                <a16:creationId xmlns:a16="http://schemas.microsoft.com/office/drawing/2014/main" id="{B7597061-A1E1-4E53-9260-DA3A331C2AE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77316" y="1622474"/>
            <a:ext cx="6780700" cy="3610722"/>
          </a:xfrm>
          <a:prstGeom prst="rect">
            <a:avLst/>
          </a:prstGeom>
          <a:noFill/>
        </p:spPr>
      </p:pic>
      <p:sp>
        <p:nvSpPr>
          <p:cNvPr id="3" name="Date Placeholder 2">
            <a:extLst>
              <a:ext uri="{FF2B5EF4-FFF2-40B4-BE49-F238E27FC236}">
                <a16:creationId xmlns:a16="http://schemas.microsoft.com/office/drawing/2014/main" id="{BDBC97D1-E1FF-49EC-A04B-6B5AFC745999}"/>
              </a:ext>
            </a:extLst>
          </p:cNvPr>
          <p:cNvSpPr>
            <a:spLocks noGrp="1"/>
          </p:cNvSpPr>
          <p:nvPr>
            <p:ph type="dt" sz="half" idx="10"/>
          </p:nvPr>
        </p:nvSpPr>
        <p:spPr/>
        <p:txBody>
          <a:bodyPr/>
          <a:lstStyle/>
          <a:p>
            <a:fld id="{BD0A0027-BF66-452F-BBE8-48244D9A8D33}" type="datetime1">
              <a:rPr lang="en-US" smtClean="0"/>
              <a:t>7/14/2020</a:t>
            </a:fld>
            <a:endParaRPr lang="en-US"/>
          </a:p>
        </p:txBody>
      </p:sp>
      <p:sp>
        <p:nvSpPr>
          <p:cNvPr id="5" name="Footer Placeholder 4">
            <a:extLst>
              <a:ext uri="{FF2B5EF4-FFF2-40B4-BE49-F238E27FC236}">
                <a16:creationId xmlns:a16="http://schemas.microsoft.com/office/drawing/2014/main" id="{177C6217-5680-467C-BF9C-10E9FA9EB666}"/>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702F3BF1-9423-49F1-B048-90302C0D1216}"/>
              </a:ext>
            </a:extLst>
          </p:cNvPr>
          <p:cNvSpPr>
            <a:spLocks noGrp="1"/>
          </p:cNvSpPr>
          <p:nvPr>
            <p:ph type="sldNum" sz="quarter" idx="12"/>
          </p:nvPr>
        </p:nvSpPr>
        <p:spPr/>
        <p:txBody>
          <a:bodyPr/>
          <a:lstStyle/>
          <a:p>
            <a:fld id="{30773C75-B771-49B0-9E73-A489D376F136}" type="slidenum">
              <a:rPr lang="en-US" smtClean="0"/>
              <a:t>6</a:t>
            </a:fld>
            <a:endParaRPr lang="en-US"/>
          </a:p>
        </p:txBody>
      </p:sp>
    </p:spTree>
    <p:extLst>
      <p:ext uri="{BB962C8B-B14F-4D97-AF65-F5344CB8AC3E}">
        <p14:creationId xmlns:p14="http://schemas.microsoft.com/office/powerpoint/2010/main" val="411108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DA3DB-1FC7-495A-B30C-1E5124BC687C}"/>
              </a:ext>
            </a:extLst>
          </p:cNvPr>
          <p:cNvSpPr>
            <a:spLocks noGrp="1"/>
          </p:cNvSpPr>
          <p:nvPr>
            <p:ph type="title"/>
          </p:nvPr>
        </p:nvSpPr>
        <p:spPr>
          <a:xfrm>
            <a:off x="686834" y="591344"/>
            <a:ext cx="3200400" cy="5585619"/>
          </a:xfrm>
        </p:spPr>
        <p:txBody>
          <a:bodyPr>
            <a:normAutofit/>
          </a:bodyPr>
          <a:lstStyle/>
          <a:p>
            <a:r>
              <a:rPr lang="en-US" sz="4100">
                <a:solidFill>
                  <a:srgbClr val="FFFFFF"/>
                </a:solidFill>
              </a:rPr>
              <a:t>Advantages and Disadvantages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A3F40B-5BB1-4678-8637-CA11FB68725C}"/>
              </a:ext>
            </a:extLst>
          </p:cNvPr>
          <p:cNvSpPr>
            <a:spLocks noGrp="1"/>
          </p:cNvSpPr>
          <p:nvPr>
            <p:ph idx="1"/>
          </p:nvPr>
        </p:nvSpPr>
        <p:spPr>
          <a:xfrm>
            <a:off x="4447308" y="591344"/>
            <a:ext cx="6906491" cy="5585619"/>
          </a:xfrm>
        </p:spPr>
        <p:txBody>
          <a:bodyPr anchor="ctr">
            <a:normAutofit/>
          </a:bodyPr>
          <a:lstStyle/>
          <a:p>
            <a:r>
              <a:rPr lang="en-US" sz="2600" b="1"/>
              <a:t>Advantages of V – Model:</a:t>
            </a:r>
            <a:endParaRPr lang="en-US" sz="2600"/>
          </a:p>
          <a:p>
            <a:pPr lvl="0"/>
            <a:r>
              <a:rPr lang="en-US" sz="2600"/>
              <a:t>It is a simple and easily understandable model.</a:t>
            </a:r>
          </a:p>
          <a:p>
            <a:pPr lvl="0"/>
            <a:r>
              <a:rPr lang="en-US" sz="2600"/>
              <a:t>V –model approach is good for smaller projects wherein the requirement is defined, and it freezes in the early stage.</a:t>
            </a:r>
          </a:p>
          <a:p>
            <a:pPr lvl="0"/>
            <a:r>
              <a:rPr lang="en-US" sz="2600"/>
              <a:t>It is a systematic and disciplined model which results in a high-quality product.</a:t>
            </a:r>
          </a:p>
          <a:p>
            <a:r>
              <a:rPr lang="en-US" sz="2600" b="1"/>
              <a:t>Disadvantages of V-Model:</a:t>
            </a:r>
            <a:endParaRPr lang="en-US" sz="2600"/>
          </a:p>
          <a:p>
            <a:pPr lvl="0"/>
            <a:r>
              <a:rPr lang="en-US" sz="2600"/>
              <a:t>V-shaped model is not good for ongoing projects.</a:t>
            </a:r>
          </a:p>
          <a:p>
            <a:pPr lvl="0"/>
            <a:r>
              <a:rPr lang="en-US" sz="2600"/>
              <a:t>Requirement change at the later stage would cost too high.</a:t>
            </a:r>
          </a:p>
          <a:p>
            <a:endParaRPr lang="en-US" sz="2600"/>
          </a:p>
        </p:txBody>
      </p:sp>
      <p:sp>
        <p:nvSpPr>
          <p:cNvPr id="4" name="Date Placeholder 3">
            <a:extLst>
              <a:ext uri="{FF2B5EF4-FFF2-40B4-BE49-F238E27FC236}">
                <a16:creationId xmlns:a16="http://schemas.microsoft.com/office/drawing/2014/main" id="{9E44A78A-1558-45EF-B286-5217E989A0DD}"/>
              </a:ext>
            </a:extLst>
          </p:cNvPr>
          <p:cNvSpPr>
            <a:spLocks noGrp="1"/>
          </p:cNvSpPr>
          <p:nvPr>
            <p:ph type="dt" sz="half" idx="10"/>
          </p:nvPr>
        </p:nvSpPr>
        <p:spPr/>
        <p:txBody>
          <a:bodyPr/>
          <a:lstStyle/>
          <a:p>
            <a:fld id="{FB9051C5-7BA5-46A4-94CE-A35BA7A556D8}" type="datetime1">
              <a:rPr lang="en-US" smtClean="0"/>
              <a:t>7/14/2020</a:t>
            </a:fld>
            <a:endParaRPr lang="en-US"/>
          </a:p>
        </p:txBody>
      </p:sp>
      <p:sp>
        <p:nvSpPr>
          <p:cNvPr id="5" name="Footer Placeholder 4">
            <a:extLst>
              <a:ext uri="{FF2B5EF4-FFF2-40B4-BE49-F238E27FC236}">
                <a16:creationId xmlns:a16="http://schemas.microsoft.com/office/drawing/2014/main" id="{E2D232BD-C1E7-4A26-86A7-DF4AC86EB988}"/>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6475858B-BBB6-4FAC-81F1-47F8D083C507}"/>
              </a:ext>
            </a:extLst>
          </p:cNvPr>
          <p:cNvSpPr>
            <a:spLocks noGrp="1"/>
          </p:cNvSpPr>
          <p:nvPr>
            <p:ph type="sldNum" sz="quarter" idx="12"/>
          </p:nvPr>
        </p:nvSpPr>
        <p:spPr/>
        <p:txBody>
          <a:bodyPr/>
          <a:lstStyle/>
          <a:p>
            <a:fld id="{30773C75-B771-49B0-9E73-A489D376F136}" type="slidenum">
              <a:rPr lang="en-US" smtClean="0"/>
              <a:t>7</a:t>
            </a:fld>
            <a:endParaRPr lang="en-US"/>
          </a:p>
        </p:txBody>
      </p:sp>
    </p:spTree>
    <p:extLst>
      <p:ext uri="{BB962C8B-B14F-4D97-AF65-F5344CB8AC3E}">
        <p14:creationId xmlns:p14="http://schemas.microsoft.com/office/powerpoint/2010/main" val="118526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E0E6E9E-EB83-435B-AC30-9FFBBBB740BD}"/>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Agile Model</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8A8932A-895A-4B93-933C-3BCEC4445836}"/>
              </a:ext>
            </a:extLst>
          </p:cNvPr>
          <p:cNvGraphicFramePr>
            <a:graphicFrameLocks noGrp="1"/>
          </p:cNvGraphicFramePr>
          <p:nvPr>
            <p:ph idx="1"/>
            <p:extLst>
              <p:ext uri="{D42A27DB-BD31-4B8C-83A1-F6EECF244321}">
                <p14:modId xmlns:p14="http://schemas.microsoft.com/office/powerpoint/2010/main" val="40287370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78FA145F-FBE2-4FC9-9568-08C35492179D}"/>
              </a:ext>
            </a:extLst>
          </p:cNvPr>
          <p:cNvSpPr>
            <a:spLocks noGrp="1"/>
          </p:cNvSpPr>
          <p:nvPr>
            <p:ph type="dt" sz="half" idx="10"/>
          </p:nvPr>
        </p:nvSpPr>
        <p:spPr/>
        <p:txBody>
          <a:bodyPr/>
          <a:lstStyle/>
          <a:p>
            <a:fld id="{BB4B566F-82C4-4AC1-AD07-0BC73190F07B}" type="datetime1">
              <a:rPr lang="en-US" smtClean="0"/>
              <a:t>7/14/2020</a:t>
            </a:fld>
            <a:endParaRPr lang="en-US"/>
          </a:p>
        </p:txBody>
      </p:sp>
      <p:sp>
        <p:nvSpPr>
          <p:cNvPr id="4" name="Footer Placeholder 3">
            <a:extLst>
              <a:ext uri="{FF2B5EF4-FFF2-40B4-BE49-F238E27FC236}">
                <a16:creationId xmlns:a16="http://schemas.microsoft.com/office/drawing/2014/main" id="{E3186DD2-D74D-45CB-A2B7-CF08EC64096D}"/>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4412FFF4-34CF-490D-AE77-6FD8913A69C0}"/>
              </a:ext>
            </a:extLst>
          </p:cNvPr>
          <p:cNvSpPr>
            <a:spLocks noGrp="1"/>
          </p:cNvSpPr>
          <p:nvPr>
            <p:ph type="sldNum" sz="quarter" idx="12"/>
          </p:nvPr>
        </p:nvSpPr>
        <p:spPr/>
        <p:txBody>
          <a:bodyPr/>
          <a:lstStyle/>
          <a:p>
            <a:fld id="{30773C75-B771-49B0-9E73-A489D376F136}" type="slidenum">
              <a:rPr lang="en-US" smtClean="0"/>
              <a:t>8</a:t>
            </a:fld>
            <a:endParaRPr lang="en-US"/>
          </a:p>
        </p:txBody>
      </p:sp>
    </p:spTree>
    <p:extLst>
      <p:ext uri="{BB962C8B-B14F-4D97-AF65-F5344CB8AC3E}">
        <p14:creationId xmlns:p14="http://schemas.microsoft.com/office/powerpoint/2010/main" val="158416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70AD8-66AF-4908-97E3-FB6538A959A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Agile diagram</a:t>
            </a:r>
          </a:p>
        </p:txBody>
      </p:sp>
      <p:pic>
        <p:nvPicPr>
          <p:cNvPr id="4" name="Picture 3" descr="Agile Model">
            <a:extLst>
              <a:ext uri="{FF2B5EF4-FFF2-40B4-BE49-F238E27FC236}">
                <a16:creationId xmlns:a16="http://schemas.microsoft.com/office/drawing/2014/main" id="{82386903-E36D-4387-8AB9-5CF77F93898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77316" y="910501"/>
            <a:ext cx="6780700" cy="5034669"/>
          </a:xfrm>
          <a:prstGeom prst="rect">
            <a:avLst/>
          </a:prstGeom>
          <a:noFill/>
        </p:spPr>
      </p:pic>
      <p:sp>
        <p:nvSpPr>
          <p:cNvPr id="3" name="Date Placeholder 2">
            <a:extLst>
              <a:ext uri="{FF2B5EF4-FFF2-40B4-BE49-F238E27FC236}">
                <a16:creationId xmlns:a16="http://schemas.microsoft.com/office/drawing/2014/main" id="{57C91A81-1369-4742-962F-2AC60D3E246B}"/>
              </a:ext>
            </a:extLst>
          </p:cNvPr>
          <p:cNvSpPr>
            <a:spLocks noGrp="1"/>
          </p:cNvSpPr>
          <p:nvPr>
            <p:ph type="dt" sz="half" idx="10"/>
          </p:nvPr>
        </p:nvSpPr>
        <p:spPr/>
        <p:txBody>
          <a:bodyPr/>
          <a:lstStyle/>
          <a:p>
            <a:fld id="{1546A8D2-275A-457E-888D-E270C45A598A}" type="datetime1">
              <a:rPr lang="en-US" smtClean="0"/>
              <a:t>7/14/2020</a:t>
            </a:fld>
            <a:endParaRPr lang="en-US"/>
          </a:p>
        </p:txBody>
      </p:sp>
      <p:sp>
        <p:nvSpPr>
          <p:cNvPr id="5" name="Footer Placeholder 4">
            <a:extLst>
              <a:ext uri="{FF2B5EF4-FFF2-40B4-BE49-F238E27FC236}">
                <a16:creationId xmlns:a16="http://schemas.microsoft.com/office/drawing/2014/main" id="{2E76619E-2420-429C-B9B7-8E570FA0A136}"/>
              </a:ext>
            </a:extLst>
          </p:cNvPr>
          <p:cNvSpPr>
            <a:spLocks noGrp="1"/>
          </p:cNvSpPr>
          <p:nvPr>
            <p:ph type="ftr" sz="quarter" idx="11"/>
          </p:nvPr>
        </p:nvSpPr>
        <p:spPr/>
        <p:txBody>
          <a:bodyPr/>
          <a:lstStyle/>
          <a:p>
            <a:r>
              <a:rPr lang="en-US"/>
              <a:t>Software Development Life Cycle</a:t>
            </a:r>
          </a:p>
        </p:txBody>
      </p:sp>
      <p:sp>
        <p:nvSpPr>
          <p:cNvPr id="6" name="Slide Number Placeholder 5">
            <a:extLst>
              <a:ext uri="{FF2B5EF4-FFF2-40B4-BE49-F238E27FC236}">
                <a16:creationId xmlns:a16="http://schemas.microsoft.com/office/drawing/2014/main" id="{BD2CDB2C-A169-48C8-B65E-A176603AEBDD}"/>
              </a:ext>
            </a:extLst>
          </p:cNvPr>
          <p:cNvSpPr>
            <a:spLocks noGrp="1"/>
          </p:cNvSpPr>
          <p:nvPr>
            <p:ph type="sldNum" sz="quarter" idx="12"/>
          </p:nvPr>
        </p:nvSpPr>
        <p:spPr/>
        <p:txBody>
          <a:bodyPr/>
          <a:lstStyle/>
          <a:p>
            <a:fld id="{30773C75-B771-49B0-9E73-A489D376F136}" type="slidenum">
              <a:rPr lang="en-US" smtClean="0"/>
              <a:t>9</a:t>
            </a:fld>
            <a:endParaRPr lang="en-US"/>
          </a:p>
        </p:txBody>
      </p:sp>
    </p:spTree>
    <p:extLst>
      <p:ext uri="{BB962C8B-B14F-4D97-AF65-F5344CB8AC3E}">
        <p14:creationId xmlns:p14="http://schemas.microsoft.com/office/powerpoint/2010/main" val="212724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857</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Software Development Life Cycle (SDLC)</vt:lpstr>
      <vt:lpstr>SDLC Cycle</vt:lpstr>
      <vt:lpstr>SDLC Models</vt:lpstr>
      <vt:lpstr>Advantages and Disadvantages of Waterfall</vt:lpstr>
      <vt:lpstr>V-Shaped Model</vt:lpstr>
      <vt:lpstr>Verification Phase</vt:lpstr>
      <vt:lpstr>Advantages and Disadvantages</vt:lpstr>
      <vt:lpstr>Agile Model</vt:lpstr>
      <vt:lpstr>Agile diagram</vt:lpstr>
      <vt:lpstr>Agile Testing Methods </vt:lpstr>
      <vt:lpstr>Scrum method</vt:lpstr>
      <vt:lpstr>Sprint Cycle</vt:lpstr>
      <vt:lpstr>When to use the Agile Model?</vt:lpstr>
      <vt:lpstr>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Venkateswara Rao Neppalli</dc:creator>
  <cp:lastModifiedBy>Venkateswara Rao Neppalli</cp:lastModifiedBy>
  <cp:revision>3</cp:revision>
  <dcterms:created xsi:type="dcterms:W3CDTF">2020-05-30T04:16:23Z</dcterms:created>
  <dcterms:modified xsi:type="dcterms:W3CDTF">2020-07-14T13:39:13Z</dcterms:modified>
</cp:coreProperties>
</file>