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_rels/data1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F5A2E3-1D5E-4290-BB6F-13F2892F46C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C5A0FE9-66BD-4423-8D4D-9615F319423D}">
      <dgm:prSet/>
      <dgm:spPr/>
      <dgm:t>
        <a:bodyPr/>
        <a:lstStyle/>
        <a:p>
          <a:r>
            <a:rPr lang="en-US" b="1"/>
            <a:t>FUNCTIONAL TESTING</a:t>
          </a:r>
          <a:r>
            <a:rPr lang="en-US"/>
            <a:t> is a type of software testing whereby the system is tested against the functional requirements/specifications.</a:t>
          </a:r>
        </a:p>
      </dgm:t>
    </dgm:pt>
    <dgm:pt modelId="{DAF6C058-FF7D-4555-9BE2-DDDF76208B63}" type="parTrans" cxnId="{0E4D0987-7F87-4B1D-BD75-64347EC69D0B}">
      <dgm:prSet/>
      <dgm:spPr/>
      <dgm:t>
        <a:bodyPr/>
        <a:lstStyle/>
        <a:p>
          <a:endParaRPr lang="en-US"/>
        </a:p>
      </dgm:t>
    </dgm:pt>
    <dgm:pt modelId="{3C685950-C40B-4B34-A2DF-54BA082F90E5}" type="sibTrans" cxnId="{0E4D0987-7F87-4B1D-BD75-64347EC69D0B}">
      <dgm:prSet/>
      <dgm:spPr/>
      <dgm:t>
        <a:bodyPr/>
        <a:lstStyle/>
        <a:p>
          <a:endParaRPr lang="en-US"/>
        </a:p>
      </dgm:t>
    </dgm:pt>
    <dgm:pt modelId="{F059CF4A-AAA1-4F62-B47C-9CDD5592709C}">
      <dgm:prSet/>
      <dgm:spPr/>
      <dgm:t>
        <a:bodyPr/>
        <a:lstStyle/>
        <a:p>
          <a:r>
            <a:rPr lang="en-US"/>
            <a:t>Functions (or features) are tested by feeding them input and examining the output. Functional testing ensures that the requirements are properly satisfied by the application. This type of testing is not concerned with how processing occurs, but rather, with the results of processing. It simulates actual system usage but does not make any system structure assumptions.</a:t>
          </a:r>
        </a:p>
      </dgm:t>
    </dgm:pt>
    <dgm:pt modelId="{2B83A93E-27A6-4A9E-81FF-BA7F6E97D8F7}" type="parTrans" cxnId="{14F10241-4F0C-4BBB-96DB-F77999F57730}">
      <dgm:prSet/>
      <dgm:spPr/>
      <dgm:t>
        <a:bodyPr/>
        <a:lstStyle/>
        <a:p>
          <a:endParaRPr lang="en-US"/>
        </a:p>
      </dgm:t>
    </dgm:pt>
    <dgm:pt modelId="{8D33F3B5-4BC7-4A75-BAAC-FF907A97E5F6}" type="sibTrans" cxnId="{14F10241-4F0C-4BBB-96DB-F77999F57730}">
      <dgm:prSet/>
      <dgm:spPr/>
      <dgm:t>
        <a:bodyPr/>
        <a:lstStyle/>
        <a:p>
          <a:endParaRPr lang="en-US"/>
        </a:p>
      </dgm:t>
    </dgm:pt>
    <dgm:pt modelId="{6495061D-737A-462A-BD66-3C5715B333D4}" type="pres">
      <dgm:prSet presAssocID="{88F5A2E3-1D5E-4290-BB6F-13F2892F46C7}" presName="hierChild1" presStyleCnt="0">
        <dgm:presLayoutVars>
          <dgm:chPref val="1"/>
          <dgm:dir/>
          <dgm:animOne val="branch"/>
          <dgm:animLvl val="lvl"/>
          <dgm:resizeHandles/>
        </dgm:presLayoutVars>
      </dgm:prSet>
      <dgm:spPr/>
    </dgm:pt>
    <dgm:pt modelId="{DE886F3E-CF84-4ED2-8760-66219E674ACA}" type="pres">
      <dgm:prSet presAssocID="{6C5A0FE9-66BD-4423-8D4D-9615F319423D}" presName="hierRoot1" presStyleCnt="0"/>
      <dgm:spPr/>
    </dgm:pt>
    <dgm:pt modelId="{72FE30B1-458B-422E-BD17-3CC3C4ED4C5C}" type="pres">
      <dgm:prSet presAssocID="{6C5A0FE9-66BD-4423-8D4D-9615F319423D}" presName="composite" presStyleCnt="0"/>
      <dgm:spPr/>
    </dgm:pt>
    <dgm:pt modelId="{DCE41F77-CDAC-42E1-BD6B-46E4C42CA570}" type="pres">
      <dgm:prSet presAssocID="{6C5A0FE9-66BD-4423-8D4D-9615F319423D}" presName="background" presStyleLbl="node0" presStyleIdx="0" presStyleCnt="2"/>
      <dgm:spPr/>
    </dgm:pt>
    <dgm:pt modelId="{E4CEA725-2F50-4CD8-933C-86D089252AC4}" type="pres">
      <dgm:prSet presAssocID="{6C5A0FE9-66BD-4423-8D4D-9615F319423D}" presName="text" presStyleLbl="fgAcc0" presStyleIdx="0" presStyleCnt="2">
        <dgm:presLayoutVars>
          <dgm:chPref val="3"/>
        </dgm:presLayoutVars>
      </dgm:prSet>
      <dgm:spPr/>
    </dgm:pt>
    <dgm:pt modelId="{9068C389-7135-4866-A67C-887AB59B26D0}" type="pres">
      <dgm:prSet presAssocID="{6C5A0FE9-66BD-4423-8D4D-9615F319423D}" presName="hierChild2" presStyleCnt="0"/>
      <dgm:spPr/>
    </dgm:pt>
    <dgm:pt modelId="{D799FFFC-54AE-487E-9381-B9A8823D9C50}" type="pres">
      <dgm:prSet presAssocID="{F059CF4A-AAA1-4F62-B47C-9CDD5592709C}" presName="hierRoot1" presStyleCnt="0"/>
      <dgm:spPr/>
    </dgm:pt>
    <dgm:pt modelId="{BEC4E97E-2BBF-4320-8BED-9F865790EF46}" type="pres">
      <dgm:prSet presAssocID="{F059CF4A-AAA1-4F62-B47C-9CDD5592709C}" presName="composite" presStyleCnt="0"/>
      <dgm:spPr/>
    </dgm:pt>
    <dgm:pt modelId="{4DF919E3-6BA6-4714-99A4-5823409F5852}" type="pres">
      <dgm:prSet presAssocID="{F059CF4A-AAA1-4F62-B47C-9CDD5592709C}" presName="background" presStyleLbl="node0" presStyleIdx="1" presStyleCnt="2"/>
      <dgm:spPr/>
    </dgm:pt>
    <dgm:pt modelId="{44B7958A-4429-4DE0-BDCA-E55B857D4E93}" type="pres">
      <dgm:prSet presAssocID="{F059CF4A-AAA1-4F62-B47C-9CDD5592709C}" presName="text" presStyleLbl="fgAcc0" presStyleIdx="1" presStyleCnt="2">
        <dgm:presLayoutVars>
          <dgm:chPref val="3"/>
        </dgm:presLayoutVars>
      </dgm:prSet>
      <dgm:spPr/>
    </dgm:pt>
    <dgm:pt modelId="{B7AB10CA-7102-4AC1-B148-A37838428933}" type="pres">
      <dgm:prSet presAssocID="{F059CF4A-AAA1-4F62-B47C-9CDD5592709C}" presName="hierChild2" presStyleCnt="0"/>
      <dgm:spPr/>
    </dgm:pt>
  </dgm:ptLst>
  <dgm:cxnLst>
    <dgm:cxn modelId="{7544702C-9A6A-4933-97B2-CA310D3EE6FC}" type="presOf" srcId="{F059CF4A-AAA1-4F62-B47C-9CDD5592709C}" destId="{44B7958A-4429-4DE0-BDCA-E55B857D4E93}" srcOrd="0" destOrd="0" presId="urn:microsoft.com/office/officeart/2005/8/layout/hierarchy1"/>
    <dgm:cxn modelId="{14F10241-4F0C-4BBB-96DB-F77999F57730}" srcId="{88F5A2E3-1D5E-4290-BB6F-13F2892F46C7}" destId="{F059CF4A-AAA1-4F62-B47C-9CDD5592709C}" srcOrd="1" destOrd="0" parTransId="{2B83A93E-27A6-4A9E-81FF-BA7F6E97D8F7}" sibTransId="{8D33F3B5-4BC7-4A75-BAAC-FF907A97E5F6}"/>
    <dgm:cxn modelId="{0E4D0987-7F87-4B1D-BD75-64347EC69D0B}" srcId="{88F5A2E3-1D5E-4290-BB6F-13F2892F46C7}" destId="{6C5A0FE9-66BD-4423-8D4D-9615F319423D}" srcOrd="0" destOrd="0" parTransId="{DAF6C058-FF7D-4555-9BE2-DDDF76208B63}" sibTransId="{3C685950-C40B-4B34-A2DF-54BA082F90E5}"/>
    <dgm:cxn modelId="{2E7DDE9E-E345-4564-9995-F219BB067E3C}" type="presOf" srcId="{88F5A2E3-1D5E-4290-BB6F-13F2892F46C7}" destId="{6495061D-737A-462A-BD66-3C5715B333D4}" srcOrd="0" destOrd="0" presId="urn:microsoft.com/office/officeart/2005/8/layout/hierarchy1"/>
    <dgm:cxn modelId="{80DA58F5-DCA1-4529-BF29-72A5EE267809}" type="presOf" srcId="{6C5A0FE9-66BD-4423-8D4D-9615F319423D}" destId="{E4CEA725-2F50-4CD8-933C-86D089252AC4}" srcOrd="0" destOrd="0" presId="urn:microsoft.com/office/officeart/2005/8/layout/hierarchy1"/>
    <dgm:cxn modelId="{3814D2D6-4833-47E5-8CEE-85878CB32F31}" type="presParOf" srcId="{6495061D-737A-462A-BD66-3C5715B333D4}" destId="{DE886F3E-CF84-4ED2-8760-66219E674ACA}" srcOrd="0" destOrd="0" presId="urn:microsoft.com/office/officeart/2005/8/layout/hierarchy1"/>
    <dgm:cxn modelId="{DB1AEBD3-6B1A-43FF-B119-DB73C56B7F71}" type="presParOf" srcId="{DE886F3E-CF84-4ED2-8760-66219E674ACA}" destId="{72FE30B1-458B-422E-BD17-3CC3C4ED4C5C}" srcOrd="0" destOrd="0" presId="urn:microsoft.com/office/officeart/2005/8/layout/hierarchy1"/>
    <dgm:cxn modelId="{FE2873DE-37C9-4F34-B131-FFBA26A44321}" type="presParOf" srcId="{72FE30B1-458B-422E-BD17-3CC3C4ED4C5C}" destId="{DCE41F77-CDAC-42E1-BD6B-46E4C42CA570}" srcOrd="0" destOrd="0" presId="urn:microsoft.com/office/officeart/2005/8/layout/hierarchy1"/>
    <dgm:cxn modelId="{37DEC240-4718-46D6-BD1C-4FD9F0ACD536}" type="presParOf" srcId="{72FE30B1-458B-422E-BD17-3CC3C4ED4C5C}" destId="{E4CEA725-2F50-4CD8-933C-86D089252AC4}" srcOrd="1" destOrd="0" presId="urn:microsoft.com/office/officeart/2005/8/layout/hierarchy1"/>
    <dgm:cxn modelId="{D1DDE262-FC73-41F8-80E5-3761B526273E}" type="presParOf" srcId="{DE886F3E-CF84-4ED2-8760-66219E674ACA}" destId="{9068C389-7135-4866-A67C-887AB59B26D0}" srcOrd="1" destOrd="0" presId="urn:microsoft.com/office/officeart/2005/8/layout/hierarchy1"/>
    <dgm:cxn modelId="{912DD741-467B-4CF7-999E-6FFDDECC802E}" type="presParOf" srcId="{6495061D-737A-462A-BD66-3C5715B333D4}" destId="{D799FFFC-54AE-487E-9381-B9A8823D9C50}" srcOrd="1" destOrd="0" presId="urn:microsoft.com/office/officeart/2005/8/layout/hierarchy1"/>
    <dgm:cxn modelId="{70D8A223-F6F7-4BFD-82E0-64DDE56BF287}" type="presParOf" srcId="{D799FFFC-54AE-487E-9381-B9A8823D9C50}" destId="{BEC4E97E-2BBF-4320-8BED-9F865790EF46}" srcOrd="0" destOrd="0" presId="urn:microsoft.com/office/officeart/2005/8/layout/hierarchy1"/>
    <dgm:cxn modelId="{92E73D90-D969-4142-94C5-8A931C3BDC97}" type="presParOf" srcId="{BEC4E97E-2BBF-4320-8BED-9F865790EF46}" destId="{4DF919E3-6BA6-4714-99A4-5823409F5852}" srcOrd="0" destOrd="0" presId="urn:microsoft.com/office/officeart/2005/8/layout/hierarchy1"/>
    <dgm:cxn modelId="{9DB300D8-7F65-4786-862F-B398744D8345}" type="presParOf" srcId="{BEC4E97E-2BBF-4320-8BED-9F865790EF46}" destId="{44B7958A-4429-4DE0-BDCA-E55B857D4E93}" srcOrd="1" destOrd="0" presId="urn:microsoft.com/office/officeart/2005/8/layout/hierarchy1"/>
    <dgm:cxn modelId="{C84E5DD8-D691-4954-A855-B1C1C02D363A}" type="presParOf" srcId="{D799FFFC-54AE-487E-9381-B9A8823D9C50}" destId="{B7AB10CA-7102-4AC1-B148-A3783842893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C54D7C2-32A5-4F1D-A1F1-83DAB358194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509CD8F-644F-4D73-881F-C88442013865}">
      <dgm:prSet/>
      <dgm:spPr/>
      <dgm:t>
        <a:bodyPr/>
        <a:lstStyle/>
        <a:p>
          <a:r>
            <a:rPr lang="en-US"/>
            <a:t>What is Software Build?</a:t>
          </a:r>
        </a:p>
      </dgm:t>
    </dgm:pt>
    <dgm:pt modelId="{8CD77884-D7F0-4AAF-ACC9-575C480F5862}" type="parTrans" cxnId="{E7CA895E-D524-47B2-860F-EEB1DC45DDA0}">
      <dgm:prSet/>
      <dgm:spPr/>
      <dgm:t>
        <a:bodyPr/>
        <a:lstStyle/>
        <a:p>
          <a:endParaRPr lang="en-US"/>
        </a:p>
      </dgm:t>
    </dgm:pt>
    <dgm:pt modelId="{8668C215-99E2-40E3-B506-6E8432A91DD4}" type="sibTrans" cxnId="{E7CA895E-D524-47B2-860F-EEB1DC45DDA0}">
      <dgm:prSet/>
      <dgm:spPr/>
      <dgm:t>
        <a:bodyPr/>
        <a:lstStyle/>
        <a:p>
          <a:endParaRPr lang="en-US"/>
        </a:p>
      </dgm:t>
    </dgm:pt>
    <dgm:pt modelId="{7EEF84B0-388E-426A-ACD0-590516F4ADE9}">
      <dgm:prSet/>
      <dgm:spPr/>
      <dgm:t>
        <a:bodyPr/>
        <a:lstStyle/>
        <a:p>
          <a:r>
            <a:rPr lang="en-US"/>
            <a:t>What is Smoke Testing?</a:t>
          </a:r>
        </a:p>
      </dgm:t>
    </dgm:pt>
    <dgm:pt modelId="{A4BC3765-00FC-4C05-8A83-1533518944FC}" type="parTrans" cxnId="{BFBA1EF1-0DB8-4AF1-94C0-954703695236}">
      <dgm:prSet/>
      <dgm:spPr/>
      <dgm:t>
        <a:bodyPr/>
        <a:lstStyle/>
        <a:p>
          <a:endParaRPr lang="en-US"/>
        </a:p>
      </dgm:t>
    </dgm:pt>
    <dgm:pt modelId="{DF7FF2A8-3EAE-4B98-A9F6-555BAA690A5F}" type="sibTrans" cxnId="{BFBA1EF1-0DB8-4AF1-94C0-954703695236}">
      <dgm:prSet/>
      <dgm:spPr/>
      <dgm:t>
        <a:bodyPr/>
        <a:lstStyle/>
        <a:p>
          <a:endParaRPr lang="en-US"/>
        </a:p>
      </dgm:t>
    </dgm:pt>
    <dgm:pt modelId="{BA2D17FA-D0A8-41B1-9E8C-5418EC58BCCE}">
      <dgm:prSet/>
      <dgm:spPr/>
      <dgm:t>
        <a:bodyPr/>
        <a:lstStyle/>
        <a:p>
          <a:r>
            <a:rPr lang="en-US"/>
            <a:t>What is Sanity Testing?</a:t>
          </a:r>
        </a:p>
      </dgm:t>
    </dgm:pt>
    <dgm:pt modelId="{CABE8EFF-2AE0-4135-987C-E6B5DBFA76BA}" type="parTrans" cxnId="{53BE599D-3BE8-45B5-853B-7DADC0726653}">
      <dgm:prSet/>
      <dgm:spPr/>
      <dgm:t>
        <a:bodyPr/>
        <a:lstStyle/>
        <a:p>
          <a:endParaRPr lang="en-US"/>
        </a:p>
      </dgm:t>
    </dgm:pt>
    <dgm:pt modelId="{271C2E91-C5DF-4C8D-A13B-FE8376F2E5B5}" type="sibTrans" cxnId="{53BE599D-3BE8-45B5-853B-7DADC0726653}">
      <dgm:prSet/>
      <dgm:spPr/>
      <dgm:t>
        <a:bodyPr/>
        <a:lstStyle/>
        <a:p>
          <a:endParaRPr lang="en-US"/>
        </a:p>
      </dgm:t>
    </dgm:pt>
    <dgm:pt modelId="{EACD7810-8BF4-4721-A5CE-D7E5D96A3913}">
      <dgm:prSet/>
      <dgm:spPr/>
      <dgm:t>
        <a:bodyPr/>
        <a:lstStyle/>
        <a:p>
          <a:r>
            <a:rPr lang="en-US" dirty="0"/>
            <a:t>How to conduct Smoke Testing and Sanity?</a:t>
          </a:r>
        </a:p>
      </dgm:t>
    </dgm:pt>
    <dgm:pt modelId="{F6FA967C-0C1A-4B00-B6A4-913D69563F6B}" type="parTrans" cxnId="{2678C35E-9225-4142-B43A-A51680E77108}">
      <dgm:prSet/>
      <dgm:spPr/>
      <dgm:t>
        <a:bodyPr/>
        <a:lstStyle/>
        <a:p>
          <a:endParaRPr lang="en-US"/>
        </a:p>
      </dgm:t>
    </dgm:pt>
    <dgm:pt modelId="{0C708083-5E1A-4237-ABF3-13E6D0E5F768}" type="sibTrans" cxnId="{2678C35E-9225-4142-B43A-A51680E77108}">
      <dgm:prSet/>
      <dgm:spPr/>
      <dgm:t>
        <a:bodyPr/>
        <a:lstStyle/>
        <a:p>
          <a:endParaRPr lang="en-US"/>
        </a:p>
      </dgm:t>
    </dgm:pt>
    <dgm:pt modelId="{0E730F84-AC60-42F4-AF73-B98B3A0F6387}">
      <dgm:prSet/>
      <dgm:spPr/>
      <dgm:t>
        <a:bodyPr/>
        <a:lstStyle/>
        <a:p>
          <a:r>
            <a:rPr lang="en-US" dirty="0"/>
            <a:t>Smoke Testing vs Sanity Testing</a:t>
          </a:r>
        </a:p>
      </dgm:t>
    </dgm:pt>
    <dgm:pt modelId="{CBF4CBAB-D2C7-48D6-9ABE-70EF53680ACF}" type="parTrans" cxnId="{9EE31983-3782-4C72-88E7-BE0EB3FAC642}">
      <dgm:prSet/>
      <dgm:spPr/>
      <dgm:t>
        <a:bodyPr/>
        <a:lstStyle/>
        <a:p>
          <a:endParaRPr lang="en-US"/>
        </a:p>
      </dgm:t>
    </dgm:pt>
    <dgm:pt modelId="{CD1A8B74-C1E9-403B-8FE7-73EAAE179412}" type="sibTrans" cxnId="{9EE31983-3782-4C72-88E7-BE0EB3FAC642}">
      <dgm:prSet/>
      <dgm:spPr/>
      <dgm:t>
        <a:bodyPr/>
        <a:lstStyle/>
        <a:p>
          <a:endParaRPr lang="en-US"/>
        </a:p>
      </dgm:t>
    </dgm:pt>
    <dgm:pt modelId="{0962B6F8-841C-4B48-9A5D-0F158FD86DBD}" type="pres">
      <dgm:prSet presAssocID="{9C54D7C2-32A5-4F1D-A1F1-83DAB358194B}" presName="root" presStyleCnt="0">
        <dgm:presLayoutVars>
          <dgm:dir/>
          <dgm:resizeHandles val="exact"/>
        </dgm:presLayoutVars>
      </dgm:prSet>
      <dgm:spPr/>
    </dgm:pt>
    <dgm:pt modelId="{5D34E6A4-EAFC-4693-871C-3412AAF00535}" type="pres">
      <dgm:prSet presAssocID="{8509CD8F-644F-4D73-881F-C88442013865}" presName="compNode" presStyleCnt="0"/>
      <dgm:spPr/>
    </dgm:pt>
    <dgm:pt modelId="{84C64507-8408-4281-BB34-B5F61756814C}" type="pres">
      <dgm:prSet presAssocID="{8509CD8F-644F-4D73-881F-C88442013865}" presName="bgRect" presStyleLbl="bgShp" presStyleIdx="0" presStyleCnt="5"/>
      <dgm:spPr/>
    </dgm:pt>
    <dgm:pt modelId="{78651487-4F4A-4ACD-B075-F1DE97C7F591}" type="pres">
      <dgm:prSet presAssocID="{8509CD8F-644F-4D73-881F-C8844201386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1F6018ED-6294-4AB6-B89D-B2C381FFC044}" type="pres">
      <dgm:prSet presAssocID="{8509CD8F-644F-4D73-881F-C88442013865}" presName="spaceRect" presStyleCnt="0"/>
      <dgm:spPr/>
    </dgm:pt>
    <dgm:pt modelId="{685CE2C7-FEC5-4F38-B030-B742D3F320DC}" type="pres">
      <dgm:prSet presAssocID="{8509CD8F-644F-4D73-881F-C88442013865}" presName="parTx" presStyleLbl="revTx" presStyleIdx="0" presStyleCnt="5">
        <dgm:presLayoutVars>
          <dgm:chMax val="0"/>
          <dgm:chPref val="0"/>
        </dgm:presLayoutVars>
      </dgm:prSet>
      <dgm:spPr/>
    </dgm:pt>
    <dgm:pt modelId="{A473E07F-0109-4A04-AE67-FC4CFB40086F}" type="pres">
      <dgm:prSet presAssocID="{8668C215-99E2-40E3-B506-6E8432A91DD4}" presName="sibTrans" presStyleCnt="0"/>
      <dgm:spPr/>
    </dgm:pt>
    <dgm:pt modelId="{5C1BC4A3-2DB0-4E37-B73F-7120219D6C15}" type="pres">
      <dgm:prSet presAssocID="{7EEF84B0-388E-426A-ACD0-590516F4ADE9}" presName="compNode" presStyleCnt="0"/>
      <dgm:spPr/>
    </dgm:pt>
    <dgm:pt modelId="{6A6F6F4E-7721-4C6D-AFC4-330C2A43BA9F}" type="pres">
      <dgm:prSet presAssocID="{7EEF84B0-388E-426A-ACD0-590516F4ADE9}" presName="bgRect" presStyleLbl="bgShp" presStyleIdx="1" presStyleCnt="5"/>
      <dgm:spPr/>
    </dgm:pt>
    <dgm:pt modelId="{90534888-5585-450C-987D-8E783095310F}" type="pres">
      <dgm:prSet presAssocID="{7EEF84B0-388E-426A-ACD0-590516F4ADE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oking"/>
        </a:ext>
      </dgm:extLst>
    </dgm:pt>
    <dgm:pt modelId="{B643E059-CF43-481A-B898-32163F65A4EB}" type="pres">
      <dgm:prSet presAssocID="{7EEF84B0-388E-426A-ACD0-590516F4ADE9}" presName="spaceRect" presStyleCnt="0"/>
      <dgm:spPr/>
    </dgm:pt>
    <dgm:pt modelId="{103CCFE8-B4E3-4842-B242-72FD7D6516DD}" type="pres">
      <dgm:prSet presAssocID="{7EEF84B0-388E-426A-ACD0-590516F4ADE9}" presName="parTx" presStyleLbl="revTx" presStyleIdx="1" presStyleCnt="5">
        <dgm:presLayoutVars>
          <dgm:chMax val="0"/>
          <dgm:chPref val="0"/>
        </dgm:presLayoutVars>
      </dgm:prSet>
      <dgm:spPr/>
    </dgm:pt>
    <dgm:pt modelId="{EE794229-C9CA-4F1D-8389-0E6C31D38582}" type="pres">
      <dgm:prSet presAssocID="{DF7FF2A8-3EAE-4B98-A9F6-555BAA690A5F}" presName="sibTrans" presStyleCnt="0"/>
      <dgm:spPr/>
    </dgm:pt>
    <dgm:pt modelId="{C6C54DF5-C954-441D-83FA-BEC69D6DA02D}" type="pres">
      <dgm:prSet presAssocID="{BA2D17FA-D0A8-41B1-9E8C-5418EC58BCCE}" presName="compNode" presStyleCnt="0"/>
      <dgm:spPr/>
    </dgm:pt>
    <dgm:pt modelId="{AF8FF841-C784-4467-94A6-43C968D343D7}" type="pres">
      <dgm:prSet presAssocID="{BA2D17FA-D0A8-41B1-9E8C-5418EC58BCCE}" presName="bgRect" presStyleLbl="bgShp" presStyleIdx="2" presStyleCnt="5"/>
      <dgm:spPr/>
    </dgm:pt>
    <dgm:pt modelId="{0E0F65F5-5A39-41AF-A41E-5DB896E7879A}" type="pres">
      <dgm:prSet presAssocID="{BA2D17FA-D0A8-41B1-9E8C-5418EC58BCC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91993144-52E6-4FFA-BC98-E8D4D895904F}" type="pres">
      <dgm:prSet presAssocID="{BA2D17FA-D0A8-41B1-9E8C-5418EC58BCCE}" presName="spaceRect" presStyleCnt="0"/>
      <dgm:spPr/>
    </dgm:pt>
    <dgm:pt modelId="{38146F9F-0EF7-4F7C-9E18-CAE00FF932DC}" type="pres">
      <dgm:prSet presAssocID="{BA2D17FA-D0A8-41B1-9E8C-5418EC58BCCE}" presName="parTx" presStyleLbl="revTx" presStyleIdx="2" presStyleCnt="5">
        <dgm:presLayoutVars>
          <dgm:chMax val="0"/>
          <dgm:chPref val="0"/>
        </dgm:presLayoutVars>
      </dgm:prSet>
      <dgm:spPr/>
    </dgm:pt>
    <dgm:pt modelId="{69608B11-79DA-4C7C-A0EF-78CFB5C6409F}" type="pres">
      <dgm:prSet presAssocID="{271C2E91-C5DF-4C8D-A13B-FE8376F2E5B5}" presName="sibTrans" presStyleCnt="0"/>
      <dgm:spPr/>
    </dgm:pt>
    <dgm:pt modelId="{BC120ED4-3B0B-4222-B75E-FD92CD884CC6}" type="pres">
      <dgm:prSet presAssocID="{EACD7810-8BF4-4721-A5CE-D7E5D96A3913}" presName="compNode" presStyleCnt="0"/>
      <dgm:spPr/>
    </dgm:pt>
    <dgm:pt modelId="{96AB6C14-DB44-476B-8B13-93A7F3864026}" type="pres">
      <dgm:prSet presAssocID="{EACD7810-8BF4-4721-A5CE-D7E5D96A3913}" presName="bgRect" presStyleLbl="bgShp" presStyleIdx="3" presStyleCnt="5"/>
      <dgm:spPr/>
    </dgm:pt>
    <dgm:pt modelId="{866F3A2B-C74F-49DA-B1CB-69C0D4E1BB66}" type="pres">
      <dgm:prSet presAssocID="{EACD7810-8BF4-4721-A5CE-D7E5D96A391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o Smoking"/>
        </a:ext>
      </dgm:extLst>
    </dgm:pt>
    <dgm:pt modelId="{FFD6BE29-B1A7-4644-9A44-A7DED5150F4B}" type="pres">
      <dgm:prSet presAssocID="{EACD7810-8BF4-4721-A5CE-D7E5D96A3913}" presName="spaceRect" presStyleCnt="0"/>
      <dgm:spPr/>
    </dgm:pt>
    <dgm:pt modelId="{7A6C779E-9CE7-4E48-9DF7-4C2C02F28EC6}" type="pres">
      <dgm:prSet presAssocID="{EACD7810-8BF4-4721-A5CE-D7E5D96A3913}" presName="parTx" presStyleLbl="revTx" presStyleIdx="3" presStyleCnt="5">
        <dgm:presLayoutVars>
          <dgm:chMax val="0"/>
          <dgm:chPref val="0"/>
        </dgm:presLayoutVars>
      </dgm:prSet>
      <dgm:spPr/>
    </dgm:pt>
    <dgm:pt modelId="{AED9DE08-3DE5-408F-9F1C-7BDF2D1996C2}" type="pres">
      <dgm:prSet presAssocID="{0C708083-5E1A-4237-ABF3-13E6D0E5F768}" presName="sibTrans" presStyleCnt="0"/>
      <dgm:spPr/>
    </dgm:pt>
    <dgm:pt modelId="{B4372C8F-8BDF-4A3D-AD61-5A86E0064C9E}" type="pres">
      <dgm:prSet presAssocID="{0E730F84-AC60-42F4-AF73-B98B3A0F6387}" presName="compNode" presStyleCnt="0"/>
      <dgm:spPr/>
    </dgm:pt>
    <dgm:pt modelId="{1B3D00AE-0B05-477C-8657-EE32B87D35B2}" type="pres">
      <dgm:prSet presAssocID="{0E730F84-AC60-42F4-AF73-B98B3A0F6387}" presName="bgRect" presStyleLbl="bgShp" presStyleIdx="4" presStyleCnt="5"/>
      <dgm:spPr/>
    </dgm:pt>
    <dgm:pt modelId="{4110939B-1797-4B90-A918-A7CE8649B087}" type="pres">
      <dgm:prSet presAssocID="{0E730F84-AC60-42F4-AF73-B98B3A0F638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82636766-4DB2-4874-97E5-1EF7FBF28FA9}" type="pres">
      <dgm:prSet presAssocID="{0E730F84-AC60-42F4-AF73-B98B3A0F6387}" presName="spaceRect" presStyleCnt="0"/>
      <dgm:spPr/>
    </dgm:pt>
    <dgm:pt modelId="{64D90E39-819E-4BEF-85F2-FB71AEB03E43}" type="pres">
      <dgm:prSet presAssocID="{0E730F84-AC60-42F4-AF73-B98B3A0F6387}" presName="parTx" presStyleLbl="revTx" presStyleIdx="4" presStyleCnt="5">
        <dgm:presLayoutVars>
          <dgm:chMax val="0"/>
          <dgm:chPref val="0"/>
        </dgm:presLayoutVars>
      </dgm:prSet>
      <dgm:spPr/>
    </dgm:pt>
  </dgm:ptLst>
  <dgm:cxnLst>
    <dgm:cxn modelId="{47F3B427-4EBC-4A28-A5EB-794A94B83173}" type="presOf" srcId="{BA2D17FA-D0A8-41B1-9E8C-5418EC58BCCE}" destId="{38146F9F-0EF7-4F7C-9E18-CAE00FF932DC}" srcOrd="0" destOrd="0" presId="urn:microsoft.com/office/officeart/2018/2/layout/IconVerticalSolidList"/>
    <dgm:cxn modelId="{E7CA895E-D524-47B2-860F-EEB1DC45DDA0}" srcId="{9C54D7C2-32A5-4F1D-A1F1-83DAB358194B}" destId="{8509CD8F-644F-4D73-881F-C88442013865}" srcOrd="0" destOrd="0" parTransId="{8CD77884-D7F0-4AAF-ACC9-575C480F5862}" sibTransId="{8668C215-99E2-40E3-B506-6E8432A91DD4}"/>
    <dgm:cxn modelId="{2678C35E-9225-4142-B43A-A51680E77108}" srcId="{9C54D7C2-32A5-4F1D-A1F1-83DAB358194B}" destId="{EACD7810-8BF4-4721-A5CE-D7E5D96A3913}" srcOrd="3" destOrd="0" parTransId="{F6FA967C-0C1A-4B00-B6A4-913D69563F6B}" sibTransId="{0C708083-5E1A-4237-ABF3-13E6D0E5F768}"/>
    <dgm:cxn modelId="{C56CE462-DBB4-4CF4-A70C-DC304FCE3919}" type="presOf" srcId="{8509CD8F-644F-4D73-881F-C88442013865}" destId="{685CE2C7-FEC5-4F38-B030-B742D3F320DC}" srcOrd="0" destOrd="0" presId="urn:microsoft.com/office/officeart/2018/2/layout/IconVerticalSolidList"/>
    <dgm:cxn modelId="{56A6EF7B-D8B7-41F7-BF85-7BEDBB3E6FD5}" type="presOf" srcId="{0E730F84-AC60-42F4-AF73-B98B3A0F6387}" destId="{64D90E39-819E-4BEF-85F2-FB71AEB03E43}" srcOrd="0" destOrd="0" presId="urn:microsoft.com/office/officeart/2018/2/layout/IconVerticalSolidList"/>
    <dgm:cxn modelId="{9EE31983-3782-4C72-88E7-BE0EB3FAC642}" srcId="{9C54D7C2-32A5-4F1D-A1F1-83DAB358194B}" destId="{0E730F84-AC60-42F4-AF73-B98B3A0F6387}" srcOrd="4" destOrd="0" parTransId="{CBF4CBAB-D2C7-48D6-9ABE-70EF53680ACF}" sibTransId="{CD1A8B74-C1E9-403B-8FE7-73EAAE179412}"/>
    <dgm:cxn modelId="{53BE599D-3BE8-45B5-853B-7DADC0726653}" srcId="{9C54D7C2-32A5-4F1D-A1F1-83DAB358194B}" destId="{BA2D17FA-D0A8-41B1-9E8C-5418EC58BCCE}" srcOrd="2" destOrd="0" parTransId="{CABE8EFF-2AE0-4135-987C-E6B5DBFA76BA}" sibTransId="{271C2E91-C5DF-4C8D-A13B-FE8376F2E5B5}"/>
    <dgm:cxn modelId="{CF4ED5B4-F05D-4553-8532-D15A59161BED}" type="presOf" srcId="{EACD7810-8BF4-4721-A5CE-D7E5D96A3913}" destId="{7A6C779E-9CE7-4E48-9DF7-4C2C02F28EC6}" srcOrd="0" destOrd="0" presId="urn:microsoft.com/office/officeart/2018/2/layout/IconVerticalSolidList"/>
    <dgm:cxn modelId="{4D7D25D1-BFEC-433F-AD3A-6F6EF8F31ABA}" type="presOf" srcId="{9C54D7C2-32A5-4F1D-A1F1-83DAB358194B}" destId="{0962B6F8-841C-4B48-9A5D-0F158FD86DBD}" srcOrd="0" destOrd="0" presId="urn:microsoft.com/office/officeart/2018/2/layout/IconVerticalSolidList"/>
    <dgm:cxn modelId="{46FF1CDA-A991-4AAB-9290-66F35DFB8276}" type="presOf" srcId="{7EEF84B0-388E-426A-ACD0-590516F4ADE9}" destId="{103CCFE8-B4E3-4842-B242-72FD7D6516DD}" srcOrd="0" destOrd="0" presId="urn:microsoft.com/office/officeart/2018/2/layout/IconVerticalSolidList"/>
    <dgm:cxn modelId="{BFBA1EF1-0DB8-4AF1-94C0-954703695236}" srcId="{9C54D7C2-32A5-4F1D-A1F1-83DAB358194B}" destId="{7EEF84B0-388E-426A-ACD0-590516F4ADE9}" srcOrd="1" destOrd="0" parTransId="{A4BC3765-00FC-4C05-8A83-1533518944FC}" sibTransId="{DF7FF2A8-3EAE-4B98-A9F6-555BAA690A5F}"/>
    <dgm:cxn modelId="{3A782F4C-5EDC-4FB6-9179-D4E52A1A69C8}" type="presParOf" srcId="{0962B6F8-841C-4B48-9A5D-0F158FD86DBD}" destId="{5D34E6A4-EAFC-4693-871C-3412AAF00535}" srcOrd="0" destOrd="0" presId="urn:microsoft.com/office/officeart/2018/2/layout/IconVerticalSolidList"/>
    <dgm:cxn modelId="{5796A870-6B41-4B8F-BEE9-98523108ED3D}" type="presParOf" srcId="{5D34E6A4-EAFC-4693-871C-3412AAF00535}" destId="{84C64507-8408-4281-BB34-B5F61756814C}" srcOrd="0" destOrd="0" presId="urn:microsoft.com/office/officeart/2018/2/layout/IconVerticalSolidList"/>
    <dgm:cxn modelId="{5B6B3DAF-5F6B-4890-9BCC-E1CD29F9F8EA}" type="presParOf" srcId="{5D34E6A4-EAFC-4693-871C-3412AAF00535}" destId="{78651487-4F4A-4ACD-B075-F1DE97C7F591}" srcOrd="1" destOrd="0" presId="urn:microsoft.com/office/officeart/2018/2/layout/IconVerticalSolidList"/>
    <dgm:cxn modelId="{88DBBB9B-9EAE-4666-AC2B-145C7B54CB89}" type="presParOf" srcId="{5D34E6A4-EAFC-4693-871C-3412AAF00535}" destId="{1F6018ED-6294-4AB6-B89D-B2C381FFC044}" srcOrd="2" destOrd="0" presId="urn:microsoft.com/office/officeart/2018/2/layout/IconVerticalSolidList"/>
    <dgm:cxn modelId="{E9F8EAD3-439B-42E0-B6FF-C65299D152A1}" type="presParOf" srcId="{5D34E6A4-EAFC-4693-871C-3412AAF00535}" destId="{685CE2C7-FEC5-4F38-B030-B742D3F320DC}" srcOrd="3" destOrd="0" presId="urn:microsoft.com/office/officeart/2018/2/layout/IconVerticalSolidList"/>
    <dgm:cxn modelId="{6A51A263-3DCE-42CC-84C3-4A8DAAEEAEA9}" type="presParOf" srcId="{0962B6F8-841C-4B48-9A5D-0F158FD86DBD}" destId="{A473E07F-0109-4A04-AE67-FC4CFB40086F}" srcOrd="1" destOrd="0" presId="urn:microsoft.com/office/officeart/2018/2/layout/IconVerticalSolidList"/>
    <dgm:cxn modelId="{01AABB94-5151-4BB4-ABEA-EDD9A3EAB635}" type="presParOf" srcId="{0962B6F8-841C-4B48-9A5D-0F158FD86DBD}" destId="{5C1BC4A3-2DB0-4E37-B73F-7120219D6C15}" srcOrd="2" destOrd="0" presId="urn:microsoft.com/office/officeart/2018/2/layout/IconVerticalSolidList"/>
    <dgm:cxn modelId="{0C108AEF-2DEA-4D71-86A1-3600660A09B0}" type="presParOf" srcId="{5C1BC4A3-2DB0-4E37-B73F-7120219D6C15}" destId="{6A6F6F4E-7721-4C6D-AFC4-330C2A43BA9F}" srcOrd="0" destOrd="0" presId="urn:microsoft.com/office/officeart/2018/2/layout/IconVerticalSolidList"/>
    <dgm:cxn modelId="{581D6F49-635D-4AA0-A291-0C251F9B5E3D}" type="presParOf" srcId="{5C1BC4A3-2DB0-4E37-B73F-7120219D6C15}" destId="{90534888-5585-450C-987D-8E783095310F}" srcOrd="1" destOrd="0" presId="urn:microsoft.com/office/officeart/2018/2/layout/IconVerticalSolidList"/>
    <dgm:cxn modelId="{DAF049EB-0487-400E-BC6D-4FEB94B7BDE0}" type="presParOf" srcId="{5C1BC4A3-2DB0-4E37-B73F-7120219D6C15}" destId="{B643E059-CF43-481A-B898-32163F65A4EB}" srcOrd="2" destOrd="0" presId="urn:microsoft.com/office/officeart/2018/2/layout/IconVerticalSolidList"/>
    <dgm:cxn modelId="{20DF2746-9BA6-4BCC-8A79-447EA247C416}" type="presParOf" srcId="{5C1BC4A3-2DB0-4E37-B73F-7120219D6C15}" destId="{103CCFE8-B4E3-4842-B242-72FD7D6516DD}" srcOrd="3" destOrd="0" presId="urn:microsoft.com/office/officeart/2018/2/layout/IconVerticalSolidList"/>
    <dgm:cxn modelId="{4567ADD4-FC50-4EFD-906A-6767879F559D}" type="presParOf" srcId="{0962B6F8-841C-4B48-9A5D-0F158FD86DBD}" destId="{EE794229-C9CA-4F1D-8389-0E6C31D38582}" srcOrd="3" destOrd="0" presId="urn:microsoft.com/office/officeart/2018/2/layout/IconVerticalSolidList"/>
    <dgm:cxn modelId="{555E30F5-061B-4858-A760-374EB8D9A5A3}" type="presParOf" srcId="{0962B6F8-841C-4B48-9A5D-0F158FD86DBD}" destId="{C6C54DF5-C954-441D-83FA-BEC69D6DA02D}" srcOrd="4" destOrd="0" presId="urn:microsoft.com/office/officeart/2018/2/layout/IconVerticalSolidList"/>
    <dgm:cxn modelId="{573D5B4E-5909-454F-957A-D92D2F599EF8}" type="presParOf" srcId="{C6C54DF5-C954-441D-83FA-BEC69D6DA02D}" destId="{AF8FF841-C784-4467-94A6-43C968D343D7}" srcOrd="0" destOrd="0" presId="urn:microsoft.com/office/officeart/2018/2/layout/IconVerticalSolidList"/>
    <dgm:cxn modelId="{C7EDC83B-A9E1-4E9E-88FE-BB0FF99E59B1}" type="presParOf" srcId="{C6C54DF5-C954-441D-83FA-BEC69D6DA02D}" destId="{0E0F65F5-5A39-41AF-A41E-5DB896E7879A}" srcOrd="1" destOrd="0" presId="urn:microsoft.com/office/officeart/2018/2/layout/IconVerticalSolidList"/>
    <dgm:cxn modelId="{9BD71165-2867-47CB-AE9A-4CD1040D805B}" type="presParOf" srcId="{C6C54DF5-C954-441D-83FA-BEC69D6DA02D}" destId="{91993144-52E6-4FFA-BC98-E8D4D895904F}" srcOrd="2" destOrd="0" presId="urn:microsoft.com/office/officeart/2018/2/layout/IconVerticalSolidList"/>
    <dgm:cxn modelId="{A2B43FDE-75D2-4E01-A0B8-37FA4C1C950A}" type="presParOf" srcId="{C6C54DF5-C954-441D-83FA-BEC69D6DA02D}" destId="{38146F9F-0EF7-4F7C-9E18-CAE00FF932DC}" srcOrd="3" destOrd="0" presId="urn:microsoft.com/office/officeart/2018/2/layout/IconVerticalSolidList"/>
    <dgm:cxn modelId="{3AF26ED8-DDFC-4D1E-90FF-A4CE7FFE9F89}" type="presParOf" srcId="{0962B6F8-841C-4B48-9A5D-0F158FD86DBD}" destId="{69608B11-79DA-4C7C-A0EF-78CFB5C6409F}" srcOrd="5" destOrd="0" presId="urn:microsoft.com/office/officeart/2018/2/layout/IconVerticalSolidList"/>
    <dgm:cxn modelId="{5E6E3730-1EF6-4BDC-BA11-EBD172465858}" type="presParOf" srcId="{0962B6F8-841C-4B48-9A5D-0F158FD86DBD}" destId="{BC120ED4-3B0B-4222-B75E-FD92CD884CC6}" srcOrd="6" destOrd="0" presId="urn:microsoft.com/office/officeart/2018/2/layout/IconVerticalSolidList"/>
    <dgm:cxn modelId="{107D86EB-74A0-4A8F-80C7-CDA038C2F47E}" type="presParOf" srcId="{BC120ED4-3B0B-4222-B75E-FD92CD884CC6}" destId="{96AB6C14-DB44-476B-8B13-93A7F3864026}" srcOrd="0" destOrd="0" presId="urn:microsoft.com/office/officeart/2018/2/layout/IconVerticalSolidList"/>
    <dgm:cxn modelId="{F12D6518-18FB-4D09-962D-857765A25AC0}" type="presParOf" srcId="{BC120ED4-3B0B-4222-B75E-FD92CD884CC6}" destId="{866F3A2B-C74F-49DA-B1CB-69C0D4E1BB66}" srcOrd="1" destOrd="0" presId="urn:microsoft.com/office/officeart/2018/2/layout/IconVerticalSolidList"/>
    <dgm:cxn modelId="{A6AFCA21-E583-48CB-946E-BB32C80AD85B}" type="presParOf" srcId="{BC120ED4-3B0B-4222-B75E-FD92CD884CC6}" destId="{FFD6BE29-B1A7-4644-9A44-A7DED5150F4B}" srcOrd="2" destOrd="0" presId="urn:microsoft.com/office/officeart/2018/2/layout/IconVerticalSolidList"/>
    <dgm:cxn modelId="{57834BD5-46A8-4437-A2C2-DDF5BA29CF71}" type="presParOf" srcId="{BC120ED4-3B0B-4222-B75E-FD92CD884CC6}" destId="{7A6C779E-9CE7-4E48-9DF7-4C2C02F28EC6}" srcOrd="3" destOrd="0" presId="urn:microsoft.com/office/officeart/2018/2/layout/IconVerticalSolidList"/>
    <dgm:cxn modelId="{455308D5-EEC3-4A06-88EC-D868EE3AA995}" type="presParOf" srcId="{0962B6F8-841C-4B48-9A5D-0F158FD86DBD}" destId="{AED9DE08-3DE5-408F-9F1C-7BDF2D1996C2}" srcOrd="7" destOrd="0" presId="urn:microsoft.com/office/officeart/2018/2/layout/IconVerticalSolidList"/>
    <dgm:cxn modelId="{D311B404-DC9C-4B4A-8171-50B7D2D02E56}" type="presParOf" srcId="{0962B6F8-841C-4B48-9A5D-0F158FD86DBD}" destId="{B4372C8F-8BDF-4A3D-AD61-5A86E0064C9E}" srcOrd="8" destOrd="0" presId="urn:microsoft.com/office/officeart/2018/2/layout/IconVerticalSolidList"/>
    <dgm:cxn modelId="{194D446B-AB8F-4888-A56C-3C1E51A33C4D}" type="presParOf" srcId="{B4372C8F-8BDF-4A3D-AD61-5A86E0064C9E}" destId="{1B3D00AE-0B05-477C-8657-EE32B87D35B2}" srcOrd="0" destOrd="0" presId="urn:microsoft.com/office/officeart/2018/2/layout/IconVerticalSolidList"/>
    <dgm:cxn modelId="{87244516-3C27-4B6B-B261-CC78C5FE7D10}" type="presParOf" srcId="{B4372C8F-8BDF-4A3D-AD61-5A86E0064C9E}" destId="{4110939B-1797-4B90-A918-A7CE8649B087}" srcOrd="1" destOrd="0" presId="urn:microsoft.com/office/officeart/2018/2/layout/IconVerticalSolidList"/>
    <dgm:cxn modelId="{F12325D6-4451-4118-8CBF-1BBE422EEB97}" type="presParOf" srcId="{B4372C8F-8BDF-4A3D-AD61-5A86E0064C9E}" destId="{82636766-4DB2-4874-97E5-1EF7FBF28FA9}" srcOrd="2" destOrd="0" presId="urn:microsoft.com/office/officeart/2018/2/layout/IconVerticalSolidList"/>
    <dgm:cxn modelId="{FAF1374F-EF8F-456E-B8EC-F9F01BD143CB}" type="presParOf" srcId="{B4372C8F-8BDF-4A3D-AD61-5A86E0064C9E}" destId="{64D90E39-819E-4BEF-85F2-FB71AEB03E4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FD19AA-93CE-4E88-A3F8-F65EB66104F9}"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3BBAE061-C111-4F6C-9946-908F6C562A30}">
      <dgm:prSet/>
      <dgm:spPr/>
      <dgm:t>
        <a:bodyPr/>
        <a:lstStyle/>
        <a:p>
          <a:r>
            <a:rPr lang="en-US"/>
            <a:t>System Test Plan</a:t>
          </a:r>
        </a:p>
      </dgm:t>
    </dgm:pt>
    <dgm:pt modelId="{BCE8A97A-03B6-426D-A14B-4FD30017EFDF}" type="parTrans" cxnId="{A5D96FB8-5FFA-42FF-B2BD-E1762549E1D2}">
      <dgm:prSet/>
      <dgm:spPr/>
      <dgm:t>
        <a:bodyPr/>
        <a:lstStyle/>
        <a:p>
          <a:endParaRPr lang="en-US"/>
        </a:p>
      </dgm:t>
    </dgm:pt>
    <dgm:pt modelId="{A316F682-FEFC-4BE1-9550-C3629EF1E254}" type="sibTrans" cxnId="{A5D96FB8-5FFA-42FF-B2BD-E1762549E1D2}">
      <dgm:prSet/>
      <dgm:spPr/>
      <dgm:t>
        <a:bodyPr/>
        <a:lstStyle/>
        <a:p>
          <a:endParaRPr lang="en-US"/>
        </a:p>
      </dgm:t>
    </dgm:pt>
    <dgm:pt modelId="{BF149677-2412-4370-B135-1A363443E3C8}">
      <dgm:prSet/>
      <dgm:spPr/>
      <dgm:t>
        <a:bodyPr/>
        <a:lstStyle/>
        <a:p>
          <a:r>
            <a:rPr lang="en-US"/>
            <a:t>Prepare</a:t>
          </a:r>
        </a:p>
      </dgm:t>
    </dgm:pt>
    <dgm:pt modelId="{4BACCC41-F289-415E-B64F-5B0635083293}" type="parTrans" cxnId="{F463D3E3-34C9-4A2E-9A37-05BDD68980B0}">
      <dgm:prSet/>
      <dgm:spPr/>
      <dgm:t>
        <a:bodyPr/>
        <a:lstStyle/>
        <a:p>
          <a:endParaRPr lang="en-US"/>
        </a:p>
      </dgm:t>
    </dgm:pt>
    <dgm:pt modelId="{BF4F4C9B-66BC-4F11-8652-1B150633C494}" type="sibTrans" cxnId="{F463D3E3-34C9-4A2E-9A37-05BDD68980B0}">
      <dgm:prSet/>
      <dgm:spPr/>
      <dgm:t>
        <a:bodyPr/>
        <a:lstStyle/>
        <a:p>
          <a:endParaRPr lang="en-US"/>
        </a:p>
      </dgm:t>
    </dgm:pt>
    <dgm:pt modelId="{83E9B423-B855-4035-93DB-10B853D8BD5B}">
      <dgm:prSet/>
      <dgm:spPr/>
      <dgm:t>
        <a:bodyPr/>
        <a:lstStyle/>
        <a:p>
          <a:r>
            <a:rPr lang="en-US"/>
            <a:t>Review</a:t>
          </a:r>
        </a:p>
      </dgm:t>
    </dgm:pt>
    <dgm:pt modelId="{02E12BFC-9FF8-485D-B00E-92C761A221E0}" type="parTrans" cxnId="{EE7E686B-00DA-45A3-B8E9-2F057D6DDB44}">
      <dgm:prSet/>
      <dgm:spPr/>
      <dgm:t>
        <a:bodyPr/>
        <a:lstStyle/>
        <a:p>
          <a:endParaRPr lang="en-US"/>
        </a:p>
      </dgm:t>
    </dgm:pt>
    <dgm:pt modelId="{D2C60B33-DB84-4BD3-AD6F-76029582C050}" type="sibTrans" cxnId="{EE7E686B-00DA-45A3-B8E9-2F057D6DDB44}">
      <dgm:prSet/>
      <dgm:spPr/>
      <dgm:t>
        <a:bodyPr/>
        <a:lstStyle/>
        <a:p>
          <a:endParaRPr lang="en-US"/>
        </a:p>
      </dgm:t>
    </dgm:pt>
    <dgm:pt modelId="{2DD13EB3-E453-4AB6-A5F8-068FC3317EE3}">
      <dgm:prSet/>
      <dgm:spPr/>
      <dgm:t>
        <a:bodyPr/>
        <a:lstStyle/>
        <a:p>
          <a:r>
            <a:rPr lang="en-US"/>
            <a:t>Rework</a:t>
          </a:r>
        </a:p>
      </dgm:t>
    </dgm:pt>
    <dgm:pt modelId="{6B6C05F8-1771-4C19-A1EC-83C27F43280D}" type="parTrans" cxnId="{CF0E3080-29D5-4C67-8C5E-A824F1DD975B}">
      <dgm:prSet/>
      <dgm:spPr/>
      <dgm:t>
        <a:bodyPr/>
        <a:lstStyle/>
        <a:p>
          <a:endParaRPr lang="en-US"/>
        </a:p>
      </dgm:t>
    </dgm:pt>
    <dgm:pt modelId="{255A4509-53FE-4B4A-A579-323A65887686}" type="sibTrans" cxnId="{CF0E3080-29D5-4C67-8C5E-A824F1DD975B}">
      <dgm:prSet/>
      <dgm:spPr/>
      <dgm:t>
        <a:bodyPr/>
        <a:lstStyle/>
        <a:p>
          <a:endParaRPr lang="en-US"/>
        </a:p>
      </dgm:t>
    </dgm:pt>
    <dgm:pt modelId="{53F1E14A-8910-4681-9C26-9FD1F49681A1}">
      <dgm:prSet/>
      <dgm:spPr/>
      <dgm:t>
        <a:bodyPr/>
        <a:lstStyle/>
        <a:p>
          <a:r>
            <a:rPr lang="en-US"/>
            <a:t>Baseline</a:t>
          </a:r>
        </a:p>
      </dgm:t>
    </dgm:pt>
    <dgm:pt modelId="{7559D619-D6D7-4AD0-B82D-8A9C873073AD}" type="parTrans" cxnId="{473739DD-555C-4DEA-8E24-37D5035AC178}">
      <dgm:prSet/>
      <dgm:spPr/>
      <dgm:t>
        <a:bodyPr/>
        <a:lstStyle/>
        <a:p>
          <a:endParaRPr lang="en-US"/>
        </a:p>
      </dgm:t>
    </dgm:pt>
    <dgm:pt modelId="{92BAD0B5-9D5A-44BB-BAE2-F4D7BFFFD570}" type="sibTrans" cxnId="{473739DD-555C-4DEA-8E24-37D5035AC178}">
      <dgm:prSet/>
      <dgm:spPr/>
      <dgm:t>
        <a:bodyPr/>
        <a:lstStyle/>
        <a:p>
          <a:endParaRPr lang="en-US"/>
        </a:p>
      </dgm:t>
    </dgm:pt>
    <dgm:pt modelId="{2427DB20-49BF-42F8-9030-176390DD0856}">
      <dgm:prSet/>
      <dgm:spPr/>
      <dgm:t>
        <a:bodyPr/>
        <a:lstStyle/>
        <a:p>
          <a:r>
            <a:rPr lang="en-US"/>
            <a:t>System Test Cases</a:t>
          </a:r>
        </a:p>
      </dgm:t>
    </dgm:pt>
    <dgm:pt modelId="{698B482A-0E11-44A9-9958-C14851020F8F}" type="parTrans" cxnId="{E6C907D7-25B4-4FC2-AA36-0E0A109D485C}">
      <dgm:prSet/>
      <dgm:spPr/>
      <dgm:t>
        <a:bodyPr/>
        <a:lstStyle/>
        <a:p>
          <a:endParaRPr lang="en-US"/>
        </a:p>
      </dgm:t>
    </dgm:pt>
    <dgm:pt modelId="{BD9FC42D-050B-49C5-AFFC-FA4375141A65}" type="sibTrans" cxnId="{E6C907D7-25B4-4FC2-AA36-0E0A109D485C}">
      <dgm:prSet/>
      <dgm:spPr/>
      <dgm:t>
        <a:bodyPr/>
        <a:lstStyle/>
        <a:p>
          <a:endParaRPr lang="en-US"/>
        </a:p>
      </dgm:t>
    </dgm:pt>
    <dgm:pt modelId="{94F0C7CB-78B6-4402-A74E-6D42D0240ED2}">
      <dgm:prSet/>
      <dgm:spPr/>
      <dgm:t>
        <a:bodyPr/>
        <a:lstStyle/>
        <a:p>
          <a:r>
            <a:rPr lang="en-US"/>
            <a:t>Prepare</a:t>
          </a:r>
        </a:p>
      </dgm:t>
    </dgm:pt>
    <dgm:pt modelId="{2EFB9614-E50E-4E65-8453-AE4D7DB8F0CF}" type="parTrans" cxnId="{77E41664-3F11-432E-B2C1-4B342BD602DE}">
      <dgm:prSet/>
      <dgm:spPr/>
      <dgm:t>
        <a:bodyPr/>
        <a:lstStyle/>
        <a:p>
          <a:endParaRPr lang="en-US"/>
        </a:p>
      </dgm:t>
    </dgm:pt>
    <dgm:pt modelId="{55F82229-B222-44B8-BBF4-DBED56E7A67B}" type="sibTrans" cxnId="{77E41664-3F11-432E-B2C1-4B342BD602DE}">
      <dgm:prSet/>
      <dgm:spPr/>
      <dgm:t>
        <a:bodyPr/>
        <a:lstStyle/>
        <a:p>
          <a:endParaRPr lang="en-US"/>
        </a:p>
      </dgm:t>
    </dgm:pt>
    <dgm:pt modelId="{04A4740F-D9A9-4A29-9E25-7AB283B5B8F5}">
      <dgm:prSet/>
      <dgm:spPr/>
      <dgm:t>
        <a:bodyPr/>
        <a:lstStyle/>
        <a:p>
          <a:r>
            <a:rPr lang="en-US"/>
            <a:t>Review</a:t>
          </a:r>
        </a:p>
      </dgm:t>
    </dgm:pt>
    <dgm:pt modelId="{185BE44A-6B30-4EA7-B468-812A8261DF53}" type="parTrans" cxnId="{CD430673-1C84-4CDE-BF80-9734A8026CA0}">
      <dgm:prSet/>
      <dgm:spPr/>
      <dgm:t>
        <a:bodyPr/>
        <a:lstStyle/>
        <a:p>
          <a:endParaRPr lang="en-US"/>
        </a:p>
      </dgm:t>
    </dgm:pt>
    <dgm:pt modelId="{CFAB8E99-727C-4071-B7E9-D0DCD98BF154}" type="sibTrans" cxnId="{CD430673-1C84-4CDE-BF80-9734A8026CA0}">
      <dgm:prSet/>
      <dgm:spPr/>
      <dgm:t>
        <a:bodyPr/>
        <a:lstStyle/>
        <a:p>
          <a:endParaRPr lang="en-US"/>
        </a:p>
      </dgm:t>
    </dgm:pt>
    <dgm:pt modelId="{73BE608A-6D72-4AC8-B843-5D8A2A0DA731}">
      <dgm:prSet/>
      <dgm:spPr/>
      <dgm:t>
        <a:bodyPr/>
        <a:lstStyle/>
        <a:p>
          <a:r>
            <a:rPr lang="en-US"/>
            <a:t>Rework</a:t>
          </a:r>
        </a:p>
      </dgm:t>
    </dgm:pt>
    <dgm:pt modelId="{FDEE71F9-21C7-44F5-B245-51C1D5688CF7}" type="parTrans" cxnId="{10986CB8-78AC-49F0-BD9A-F6AF80A62513}">
      <dgm:prSet/>
      <dgm:spPr/>
      <dgm:t>
        <a:bodyPr/>
        <a:lstStyle/>
        <a:p>
          <a:endParaRPr lang="en-US"/>
        </a:p>
      </dgm:t>
    </dgm:pt>
    <dgm:pt modelId="{9426A20F-DC59-454D-984B-BA49569A5FB3}" type="sibTrans" cxnId="{10986CB8-78AC-49F0-BD9A-F6AF80A62513}">
      <dgm:prSet/>
      <dgm:spPr/>
      <dgm:t>
        <a:bodyPr/>
        <a:lstStyle/>
        <a:p>
          <a:endParaRPr lang="en-US"/>
        </a:p>
      </dgm:t>
    </dgm:pt>
    <dgm:pt modelId="{FB069192-6BC9-4753-B2BF-94AD8B8F8E4F}">
      <dgm:prSet/>
      <dgm:spPr/>
      <dgm:t>
        <a:bodyPr/>
        <a:lstStyle/>
        <a:p>
          <a:r>
            <a:rPr lang="en-US"/>
            <a:t>Baseline</a:t>
          </a:r>
        </a:p>
      </dgm:t>
    </dgm:pt>
    <dgm:pt modelId="{8F758E2B-0527-4DFB-ABD9-F606A7300D7B}" type="parTrans" cxnId="{564BB13A-D43F-4E1A-B1BA-0C5EF27997BD}">
      <dgm:prSet/>
      <dgm:spPr/>
      <dgm:t>
        <a:bodyPr/>
        <a:lstStyle/>
        <a:p>
          <a:endParaRPr lang="en-US"/>
        </a:p>
      </dgm:t>
    </dgm:pt>
    <dgm:pt modelId="{2BAA1B49-39E8-47DE-9D4C-282ADE95C698}" type="sibTrans" cxnId="{564BB13A-D43F-4E1A-B1BA-0C5EF27997BD}">
      <dgm:prSet/>
      <dgm:spPr/>
      <dgm:t>
        <a:bodyPr/>
        <a:lstStyle/>
        <a:p>
          <a:endParaRPr lang="en-US"/>
        </a:p>
      </dgm:t>
    </dgm:pt>
    <dgm:pt modelId="{B0C9868C-2ACA-4191-8C7E-A2AC7C4AAB6C}">
      <dgm:prSet/>
      <dgm:spPr/>
      <dgm:t>
        <a:bodyPr/>
        <a:lstStyle/>
        <a:p>
          <a:r>
            <a:rPr lang="en-US"/>
            <a:t>System Test</a:t>
          </a:r>
        </a:p>
      </dgm:t>
    </dgm:pt>
    <dgm:pt modelId="{B349481E-413B-49F2-BEC3-A24B744E9B71}" type="parTrans" cxnId="{E3CFFBC3-D740-49D9-966D-B9D5684BA180}">
      <dgm:prSet/>
      <dgm:spPr/>
      <dgm:t>
        <a:bodyPr/>
        <a:lstStyle/>
        <a:p>
          <a:endParaRPr lang="en-US"/>
        </a:p>
      </dgm:t>
    </dgm:pt>
    <dgm:pt modelId="{5E9E6EE7-76DA-4D04-9A8E-B9505B298D58}" type="sibTrans" cxnId="{E3CFFBC3-D740-49D9-966D-B9D5684BA180}">
      <dgm:prSet/>
      <dgm:spPr/>
      <dgm:t>
        <a:bodyPr/>
        <a:lstStyle/>
        <a:p>
          <a:endParaRPr lang="en-US"/>
        </a:p>
      </dgm:t>
    </dgm:pt>
    <dgm:pt modelId="{4687E092-111C-430B-A3A1-96C6128570AE}">
      <dgm:prSet/>
      <dgm:spPr/>
      <dgm:t>
        <a:bodyPr/>
        <a:lstStyle/>
        <a:p>
          <a:r>
            <a:rPr lang="en-US"/>
            <a:t>Perform</a:t>
          </a:r>
        </a:p>
      </dgm:t>
    </dgm:pt>
    <dgm:pt modelId="{6D1795BD-8134-4F7B-856E-EB3317C1E0D4}" type="parTrans" cxnId="{676C8292-8772-4862-9035-46152BDE2AA4}">
      <dgm:prSet/>
      <dgm:spPr/>
      <dgm:t>
        <a:bodyPr/>
        <a:lstStyle/>
        <a:p>
          <a:endParaRPr lang="en-US"/>
        </a:p>
      </dgm:t>
    </dgm:pt>
    <dgm:pt modelId="{AD971070-D06F-409D-925C-69B26172B584}" type="sibTrans" cxnId="{676C8292-8772-4862-9035-46152BDE2AA4}">
      <dgm:prSet/>
      <dgm:spPr/>
      <dgm:t>
        <a:bodyPr/>
        <a:lstStyle/>
        <a:p>
          <a:endParaRPr lang="en-US"/>
        </a:p>
      </dgm:t>
    </dgm:pt>
    <dgm:pt modelId="{C5BEED87-ED95-4DD1-8375-0AEA64C45C00}" type="pres">
      <dgm:prSet presAssocID="{A7FD19AA-93CE-4E88-A3F8-F65EB66104F9}" presName="linear" presStyleCnt="0">
        <dgm:presLayoutVars>
          <dgm:dir/>
          <dgm:animLvl val="lvl"/>
          <dgm:resizeHandles val="exact"/>
        </dgm:presLayoutVars>
      </dgm:prSet>
      <dgm:spPr/>
    </dgm:pt>
    <dgm:pt modelId="{34AD97A5-06B1-445F-8F56-558BEADF4F46}" type="pres">
      <dgm:prSet presAssocID="{3BBAE061-C111-4F6C-9946-908F6C562A30}" presName="parentLin" presStyleCnt="0"/>
      <dgm:spPr/>
    </dgm:pt>
    <dgm:pt modelId="{7E095072-5DAA-4E66-AC0D-CC1AAED3F30D}" type="pres">
      <dgm:prSet presAssocID="{3BBAE061-C111-4F6C-9946-908F6C562A30}" presName="parentLeftMargin" presStyleLbl="node1" presStyleIdx="0" presStyleCnt="3"/>
      <dgm:spPr/>
    </dgm:pt>
    <dgm:pt modelId="{07E1EDFD-6A49-4147-9F61-00C02110738A}" type="pres">
      <dgm:prSet presAssocID="{3BBAE061-C111-4F6C-9946-908F6C562A30}" presName="parentText" presStyleLbl="node1" presStyleIdx="0" presStyleCnt="3">
        <dgm:presLayoutVars>
          <dgm:chMax val="0"/>
          <dgm:bulletEnabled val="1"/>
        </dgm:presLayoutVars>
      </dgm:prSet>
      <dgm:spPr/>
    </dgm:pt>
    <dgm:pt modelId="{F8693D3A-E9BF-4134-82A5-28FF7EFC160B}" type="pres">
      <dgm:prSet presAssocID="{3BBAE061-C111-4F6C-9946-908F6C562A30}" presName="negativeSpace" presStyleCnt="0"/>
      <dgm:spPr/>
    </dgm:pt>
    <dgm:pt modelId="{9C649C37-AF84-4F21-9961-D2F42006AED4}" type="pres">
      <dgm:prSet presAssocID="{3BBAE061-C111-4F6C-9946-908F6C562A30}" presName="childText" presStyleLbl="conFgAcc1" presStyleIdx="0" presStyleCnt="3">
        <dgm:presLayoutVars>
          <dgm:bulletEnabled val="1"/>
        </dgm:presLayoutVars>
      </dgm:prSet>
      <dgm:spPr/>
    </dgm:pt>
    <dgm:pt modelId="{339AA2AA-10E0-42CD-8874-BDE19EE582BE}" type="pres">
      <dgm:prSet presAssocID="{A316F682-FEFC-4BE1-9550-C3629EF1E254}" presName="spaceBetweenRectangles" presStyleCnt="0"/>
      <dgm:spPr/>
    </dgm:pt>
    <dgm:pt modelId="{90AB8E0A-9C9A-4BB1-9B25-8919F81C6D54}" type="pres">
      <dgm:prSet presAssocID="{2427DB20-49BF-42F8-9030-176390DD0856}" presName="parentLin" presStyleCnt="0"/>
      <dgm:spPr/>
    </dgm:pt>
    <dgm:pt modelId="{43F2FE4F-4C83-4C35-9CD9-E4E6D4A041AF}" type="pres">
      <dgm:prSet presAssocID="{2427DB20-49BF-42F8-9030-176390DD0856}" presName="parentLeftMargin" presStyleLbl="node1" presStyleIdx="0" presStyleCnt="3"/>
      <dgm:spPr/>
    </dgm:pt>
    <dgm:pt modelId="{8901AB83-0EF2-412F-BCFC-A3C7DB673082}" type="pres">
      <dgm:prSet presAssocID="{2427DB20-49BF-42F8-9030-176390DD0856}" presName="parentText" presStyleLbl="node1" presStyleIdx="1" presStyleCnt="3">
        <dgm:presLayoutVars>
          <dgm:chMax val="0"/>
          <dgm:bulletEnabled val="1"/>
        </dgm:presLayoutVars>
      </dgm:prSet>
      <dgm:spPr/>
    </dgm:pt>
    <dgm:pt modelId="{FFE2B831-1946-4EB6-8299-5019109290D4}" type="pres">
      <dgm:prSet presAssocID="{2427DB20-49BF-42F8-9030-176390DD0856}" presName="negativeSpace" presStyleCnt="0"/>
      <dgm:spPr/>
    </dgm:pt>
    <dgm:pt modelId="{00F537AF-986B-4259-AB52-5B578AFF9F26}" type="pres">
      <dgm:prSet presAssocID="{2427DB20-49BF-42F8-9030-176390DD0856}" presName="childText" presStyleLbl="conFgAcc1" presStyleIdx="1" presStyleCnt="3">
        <dgm:presLayoutVars>
          <dgm:bulletEnabled val="1"/>
        </dgm:presLayoutVars>
      </dgm:prSet>
      <dgm:spPr/>
    </dgm:pt>
    <dgm:pt modelId="{7D2D84F1-718C-4275-999E-96732ADC3E63}" type="pres">
      <dgm:prSet presAssocID="{BD9FC42D-050B-49C5-AFFC-FA4375141A65}" presName="spaceBetweenRectangles" presStyleCnt="0"/>
      <dgm:spPr/>
    </dgm:pt>
    <dgm:pt modelId="{6EBA11DC-8188-4A8E-8A93-CB434B373647}" type="pres">
      <dgm:prSet presAssocID="{B0C9868C-2ACA-4191-8C7E-A2AC7C4AAB6C}" presName="parentLin" presStyleCnt="0"/>
      <dgm:spPr/>
    </dgm:pt>
    <dgm:pt modelId="{9C7C9424-C870-40B0-A09B-16ACDBDBDAB2}" type="pres">
      <dgm:prSet presAssocID="{B0C9868C-2ACA-4191-8C7E-A2AC7C4AAB6C}" presName="parentLeftMargin" presStyleLbl="node1" presStyleIdx="1" presStyleCnt="3"/>
      <dgm:spPr/>
    </dgm:pt>
    <dgm:pt modelId="{25B0B37C-1D1E-43E0-BC6E-AF4DD3897C9A}" type="pres">
      <dgm:prSet presAssocID="{B0C9868C-2ACA-4191-8C7E-A2AC7C4AAB6C}" presName="parentText" presStyleLbl="node1" presStyleIdx="2" presStyleCnt="3">
        <dgm:presLayoutVars>
          <dgm:chMax val="0"/>
          <dgm:bulletEnabled val="1"/>
        </dgm:presLayoutVars>
      </dgm:prSet>
      <dgm:spPr/>
    </dgm:pt>
    <dgm:pt modelId="{36380FBF-A98E-403F-A73D-BB110564ABA0}" type="pres">
      <dgm:prSet presAssocID="{B0C9868C-2ACA-4191-8C7E-A2AC7C4AAB6C}" presName="negativeSpace" presStyleCnt="0"/>
      <dgm:spPr/>
    </dgm:pt>
    <dgm:pt modelId="{A12DF776-D8F4-4E39-8E07-EA3836236196}" type="pres">
      <dgm:prSet presAssocID="{B0C9868C-2ACA-4191-8C7E-A2AC7C4AAB6C}" presName="childText" presStyleLbl="conFgAcc1" presStyleIdx="2" presStyleCnt="3">
        <dgm:presLayoutVars>
          <dgm:bulletEnabled val="1"/>
        </dgm:presLayoutVars>
      </dgm:prSet>
      <dgm:spPr/>
    </dgm:pt>
  </dgm:ptLst>
  <dgm:cxnLst>
    <dgm:cxn modelId="{2BB86914-C5E9-49EF-98AF-7A56D88950AD}" type="presOf" srcId="{73BE608A-6D72-4AC8-B843-5D8A2A0DA731}" destId="{00F537AF-986B-4259-AB52-5B578AFF9F26}" srcOrd="0" destOrd="2" presId="urn:microsoft.com/office/officeart/2005/8/layout/list1"/>
    <dgm:cxn modelId="{C3753223-5F8A-4276-AB50-8A7B2C56CDAB}" type="presOf" srcId="{2427DB20-49BF-42F8-9030-176390DD0856}" destId="{43F2FE4F-4C83-4C35-9CD9-E4E6D4A041AF}" srcOrd="0" destOrd="0" presId="urn:microsoft.com/office/officeart/2005/8/layout/list1"/>
    <dgm:cxn modelId="{DBE8D829-BB30-4D23-A739-5CEF6C95C038}" type="presOf" srcId="{53F1E14A-8910-4681-9C26-9FD1F49681A1}" destId="{9C649C37-AF84-4F21-9961-D2F42006AED4}" srcOrd="0" destOrd="3" presId="urn:microsoft.com/office/officeart/2005/8/layout/list1"/>
    <dgm:cxn modelId="{564BB13A-D43F-4E1A-B1BA-0C5EF27997BD}" srcId="{2427DB20-49BF-42F8-9030-176390DD0856}" destId="{FB069192-6BC9-4753-B2BF-94AD8B8F8E4F}" srcOrd="3" destOrd="0" parTransId="{8F758E2B-0527-4DFB-ABD9-F606A7300D7B}" sibTransId="{2BAA1B49-39E8-47DE-9D4C-282ADE95C698}"/>
    <dgm:cxn modelId="{AB2A5762-DB3B-4EA2-952C-BDC0CA8D896B}" type="presOf" srcId="{2DD13EB3-E453-4AB6-A5F8-068FC3317EE3}" destId="{9C649C37-AF84-4F21-9961-D2F42006AED4}" srcOrd="0" destOrd="2" presId="urn:microsoft.com/office/officeart/2005/8/layout/list1"/>
    <dgm:cxn modelId="{96F71164-0DFE-43DA-AD69-35E422DE7DC1}" type="presOf" srcId="{04A4740F-D9A9-4A29-9E25-7AB283B5B8F5}" destId="{00F537AF-986B-4259-AB52-5B578AFF9F26}" srcOrd="0" destOrd="1" presId="urn:microsoft.com/office/officeart/2005/8/layout/list1"/>
    <dgm:cxn modelId="{77E41664-3F11-432E-B2C1-4B342BD602DE}" srcId="{2427DB20-49BF-42F8-9030-176390DD0856}" destId="{94F0C7CB-78B6-4402-A74E-6D42D0240ED2}" srcOrd="0" destOrd="0" parTransId="{2EFB9614-E50E-4E65-8453-AE4D7DB8F0CF}" sibTransId="{55F82229-B222-44B8-BBF4-DBED56E7A67B}"/>
    <dgm:cxn modelId="{EE7E686B-00DA-45A3-B8E9-2F057D6DDB44}" srcId="{3BBAE061-C111-4F6C-9946-908F6C562A30}" destId="{83E9B423-B855-4035-93DB-10B853D8BD5B}" srcOrd="1" destOrd="0" parTransId="{02E12BFC-9FF8-485D-B00E-92C761A221E0}" sibTransId="{D2C60B33-DB84-4BD3-AD6F-76029582C050}"/>
    <dgm:cxn modelId="{CD430673-1C84-4CDE-BF80-9734A8026CA0}" srcId="{2427DB20-49BF-42F8-9030-176390DD0856}" destId="{04A4740F-D9A9-4A29-9E25-7AB283B5B8F5}" srcOrd="1" destOrd="0" parTransId="{185BE44A-6B30-4EA7-B468-812A8261DF53}" sibTransId="{CFAB8E99-727C-4071-B7E9-D0DCD98BF154}"/>
    <dgm:cxn modelId="{0AFC3B55-7F71-4BE1-8CE2-9509330DD386}" type="presOf" srcId="{3BBAE061-C111-4F6C-9946-908F6C562A30}" destId="{7E095072-5DAA-4E66-AC0D-CC1AAED3F30D}" srcOrd="0" destOrd="0" presId="urn:microsoft.com/office/officeart/2005/8/layout/list1"/>
    <dgm:cxn modelId="{27B8147F-8422-4855-8400-8E7FAFD03DE2}" type="presOf" srcId="{B0C9868C-2ACA-4191-8C7E-A2AC7C4AAB6C}" destId="{25B0B37C-1D1E-43E0-BC6E-AF4DD3897C9A}" srcOrd="1" destOrd="0" presId="urn:microsoft.com/office/officeart/2005/8/layout/list1"/>
    <dgm:cxn modelId="{CF0E3080-29D5-4C67-8C5E-A824F1DD975B}" srcId="{3BBAE061-C111-4F6C-9946-908F6C562A30}" destId="{2DD13EB3-E453-4AB6-A5F8-068FC3317EE3}" srcOrd="2" destOrd="0" parTransId="{6B6C05F8-1771-4C19-A1EC-83C27F43280D}" sibTransId="{255A4509-53FE-4B4A-A579-323A65887686}"/>
    <dgm:cxn modelId="{676C8292-8772-4862-9035-46152BDE2AA4}" srcId="{B0C9868C-2ACA-4191-8C7E-A2AC7C4AAB6C}" destId="{4687E092-111C-430B-A3A1-96C6128570AE}" srcOrd="0" destOrd="0" parTransId="{6D1795BD-8134-4F7B-856E-EB3317C1E0D4}" sibTransId="{AD971070-D06F-409D-925C-69B26172B584}"/>
    <dgm:cxn modelId="{30FE6B9A-32A5-4F35-A634-13D7FDDB2777}" type="presOf" srcId="{3BBAE061-C111-4F6C-9946-908F6C562A30}" destId="{07E1EDFD-6A49-4147-9F61-00C02110738A}" srcOrd="1" destOrd="0" presId="urn:microsoft.com/office/officeart/2005/8/layout/list1"/>
    <dgm:cxn modelId="{2C63339C-2AAC-4AE8-A2FA-CC2A0AB6C04C}" type="presOf" srcId="{4687E092-111C-430B-A3A1-96C6128570AE}" destId="{A12DF776-D8F4-4E39-8E07-EA3836236196}" srcOrd="0" destOrd="0" presId="urn:microsoft.com/office/officeart/2005/8/layout/list1"/>
    <dgm:cxn modelId="{37E8A5A4-D752-4082-BD60-3C874D234AB5}" type="presOf" srcId="{94F0C7CB-78B6-4402-A74E-6D42D0240ED2}" destId="{00F537AF-986B-4259-AB52-5B578AFF9F26}" srcOrd="0" destOrd="0" presId="urn:microsoft.com/office/officeart/2005/8/layout/list1"/>
    <dgm:cxn modelId="{1E57B5A4-DB81-4EC3-B36E-63EDCE42AA42}" type="presOf" srcId="{BF149677-2412-4370-B135-1A363443E3C8}" destId="{9C649C37-AF84-4F21-9961-D2F42006AED4}" srcOrd="0" destOrd="0" presId="urn:microsoft.com/office/officeart/2005/8/layout/list1"/>
    <dgm:cxn modelId="{EC66B3B2-E712-473D-8DE5-7E9B919E2A42}" type="presOf" srcId="{A7FD19AA-93CE-4E88-A3F8-F65EB66104F9}" destId="{C5BEED87-ED95-4DD1-8375-0AEA64C45C00}" srcOrd="0" destOrd="0" presId="urn:microsoft.com/office/officeart/2005/8/layout/list1"/>
    <dgm:cxn modelId="{10986CB8-78AC-49F0-BD9A-F6AF80A62513}" srcId="{2427DB20-49BF-42F8-9030-176390DD0856}" destId="{73BE608A-6D72-4AC8-B843-5D8A2A0DA731}" srcOrd="2" destOrd="0" parTransId="{FDEE71F9-21C7-44F5-B245-51C1D5688CF7}" sibTransId="{9426A20F-DC59-454D-984B-BA49569A5FB3}"/>
    <dgm:cxn modelId="{A5D96FB8-5FFA-42FF-B2BD-E1762549E1D2}" srcId="{A7FD19AA-93CE-4E88-A3F8-F65EB66104F9}" destId="{3BBAE061-C111-4F6C-9946-908F6C562A30}" srcOrd="0" destOrd="0" parTransId="{BCE8A97A-03B6-426D-A14B-4FD30017EFDF}" sibTransId="{A316F682-FEFC-4BE1-9550-C3629EF1E254}"/>
    <dgm:cxn modelId="{188B0AB9-614B-40E3-B2F0-60E058422EC4}" type="presOf" srcId="{B0C9868C-2ACA-4191-8C7E-A2AC7C4AAB6C}" destId="{9C7C9424-C870-40B0-A09B-16ACDBDBDAB2}" srcOrd="0" destOrd="0" presId="urn:microsoft.com/office/officeart/2005/8/layout/list1"/>
    <dgm:cxn modelId="{E3CFFBC3-D740-49D9-966D-B9D5684BA180}" srcId="{A7FD19AA-93CE-4E88-A3F8-F65EB66104F9}" destId="{B0C9868C-2ACA-4191-8C7E-A2AC7C4AAB6C}" srcOrd="2" destOrd="0" parTransId="{B349481E-413B-49F2-BEC3-A24B744E9B71}" sibTransId="{5E9E6EE7-76DA-4D04-9A8E-B9505B298D58}"/>
    <dgm:cxn modelId="{5978A9C9-BED4-463D-8D8D-3F22F5AA454B}" type="presOf" srcId="{2427DB20-49BF-42F8-9030-176390DD0856}" destId="{8901AB83-0EF2-412F-BCFC-A3C7DB673082}" srcOrd="1" destOrd="0" presId="urn:microsoft.com/office/officeart/2005/8/layout/list1"/>
    <dgm:cxn modelId="{E6C907D7-25B4-4FC2-AA36-0E0A109D485C}" srcId="{A7FD19AA-93CE-4E88-A3F8-F65EB66104F9}" destId="{2427DB20-49BF-42F8-9030-176390DD0856}" srcOrd="1" destOrd="0" parTransId="{698B482A-0E11-44A9-9958-C14851020F8F}" sibTransId="{BD9FC42D-050B-49C5-AFFC-FA4375141A65}"/>
    <dgm:cxn modelId="{E6A3D4D8-3156-46C9-8E32-91A9D83C21F2}" type="presOf" srcId="{83E9B423-B855-4035-93DB-10B853D8BD5B}" destId="{9C649C37-AF84-4F21-9961-D2F42006AED4}" srcOrd="0" destOrd="1" presId="urn:microsoft.com/office/officeart/2005/8/layout/list1"/>
    <dgm:cxn modelId="{C7D4E3D9-FE6E-4129-A92F-34E8C9B9BA32}" type="presOf" srcId="{FB069192-6BC9-4753-B2BF-94AD8B8F8E4F}" destId="{00F537AF-986B-4259-AB52-5B578AFF9F26}" srcOrd="0" destOrd="3" presId="urn:microsoft.com/office/officeart/2005/8/layout/list1"/>
    <dgm:cxn modelId="{473739DD-555C-4DEA-8E24-37D5035AC178}" srcId="{3BBAE061-C111-4F6C-9946-908F6C562A30}" destId="{53F1E14A-8910-4681-9C26-9FD1F49681A1}" srcOrd="3" destOrd="0" parTransId="{7559D619-D6D7-4AD0-B82D-8A9C873073AD}" sibTransId="{92BAD0B5-9D5A-44BB-BAE2-F4D7BFFFD570}"/>
    <dgm:cxn modelId="{F463D3E3-34C9-4A2E-9A37-05BDD68980B0}" srcId="{3BBAE061-C111-4F6C-9946-908F6C562A30}" destId="{BF149677-2412-4370-B135-1A363443E3C8}" srcOrd="0" destOrd="0" parTransId="{4BACCC41-F289-415E-B64F-5B0635083293}" sibTransId="{BF4F4C9B-66BC-4F11-8652-1B150633C494}"/>
    <dgm:cxn modelId="{FC3AC95B-9B75-47FB-B5B9-62E382009953}" type="presParOf" srcId="{C5BEED87-ED95-4DD1-8375-0AEA64C45C00}" destId="{34AD97A5-06B1-445F-8F56-558BEADF4F46}" srcOrd="0" destOrd="0" presId="urn:microsoft.com/office/officeart/2005/8/layout/list1"/>
    <dgm:cxn modelId="{9B57DA23-788E-4D69-B45B-3752573D0AF7}" type="presParOf" srcId="{34AD97A5-06B1-445F-8F56-558BEADF4F46}" destId="{7E095072-5DAA-4E66-AC0D-CC1AAED3F30D}" srcOrd="0" destOrd="0" presId="urn:microsoft.com/office/officeart/2005/8/layout/list1"/>
    <dgm:cxn modelId="{45939671-179F-4DC6-B2DF-70FEAD9FD840}" type="presParOf" srcId="{34AD97A5-06B1-445F-8F56-558BEADF4F46}" destId="{07E1EDFD-6A49-4147-9F61-00C02110738A}" srcOrd="1" destOrd="0" presId="urn:microsoft.com/office/officeart/2005/8/layout/list1"/>
    <dgm:cxn modelId="{0721AD32-A492-41F9-B992-C907A8A68B2D}" type="presParOf" srcId="{C5BEED87-ED95-4DD1-8375-0AEA64C45C00}" destId="{F8693D3A-E9BF-4134-82A5-28FF7EFC160B}" srcOrd="1" destOrd="0" presId="urn:microsoft.com/office/officeart/2005/8/layout/list1"/>
    <dgm:cxn modelId="{E0C97DB1-3457-4A8B-9FAE-BC0B5406DD26}" type="presParOf" srcId="{C5BEED87-ED95-4DD1-8375-0AEA64C45C00}" destId="{9C649C37-AF84-4F21-9961-D2F42006AED4}" srcOrd="2" destOrd="0" presId="urn:microsoft.com/office/officeart/2005/8/layout/list1"/>
    <dgm:cxn modelId="{BB438414-9C2A-420D-B287-3E60817DB418}" type="presParOf" srcId="{C5BEED87-ED95-4DD1-8375-0AEA64C45C00}" destId="{339AA2AA-10E0-42CD-8874-BDE19EE582BE}" srcOrd="3" destOrd="0" presId="urn:microsoft.com/office/officeart/2005/8/layout/list1"/>
    <dgm:cxn modelId="{7B3CF623-4535-4B47-95C5-91F1220BF03D}" type="presParOf" srcId="{C5BEED87-ED95-4DD1-8375-0AEA64C45C00}" destId="{90AB8E0A-9C9A-4BB1-9B25-8919F81C6D54}" srcOrd="4" destOrd="0" presId="urn:microsoft.com/office/officeart/2005/8/layout/list1"/>
    <dgm:cxn modelId="{0F718D68-B23D-4E42-B671-5F3CF5AA0FF3}" type="presParOf" srcId="{90AB8E0A-9C9A-4BB1-9B25-8919F81C6D54}" destId="{43F2FE4F-4C83-4C35-9CD9-E4E6D4A041AF}" srcOrd="0" destOrd="0" presId="urn:microsoft.com/office/officeart/2005/8/layout/list1"/>
    <dgm:cxn modelId="{F99698D3-7A2F-4914-861F-5D368ABD0066}" type="presParOf" srcId="{90AB8E0A-9C9A-4BB1-9B25-8919F81C6D54}" destId="{8901AB83-0EF2-412F-BCFC-A3C7DB673082}" srcOrd="1" destOrd="0" presId="urn:microsoft.com/office/officeart/2005/8/layout/list1"/>
    <dgm:cxn modelId="{2866FF58-0B72-4957-89A8-7F887451CD5B}" type="presParOf" srcId="{C5BEED87-ED95-4DD1-8375-0AEA64C45C00}" destId="{FFE2B831-1946-4EB6-8299-5019109290D4}" srcOrd="5" destOrd="0" presId="urn:microsoft.com/office/officeart/2005/8/layout/list1"/>
    <dgm:cxn modelId="{2108A8C0-B62F-4592-89E7-A11E25539E37}" type="presParOf" srcId="{C5BEED87-ED95-4DD1-8375-0AEA64C45C00}" destId="{00F537AF-986B-4259-AB52-5B578AFF9F26}" srcOrd="6" destOrd="0" presId="urn:microsoft.com/office/officeart/2005/8/layout/list1"/>
    <dgm:cxn modelId="{245EF4BE-0395-4C13-89E2-61A6E244540D}" type="presParOf" srcId="{C5BEED87-ED95-4DD1-8375-0AEA64C45C00}" destId="{7D2D84F1-718C-4275-999E-96732ADC3E63}" srcOrd="7" destOrd="0" presId="urn:microsoft.com/office/officeart/2005/8/layout/list1"/>
    <dgm:cxn modelId="{B44AE203-D42F-4413-ABEC-9BBF0227208C}" type="presParOf" srcId="{C5BEED87-ED95-4DD1-8375-0AEA64C45C00}" destId="{6EBA11DC-8188-4A8E-8A93-CB434B373647}" srcOrd="8" destOrd="0" presId="urn:microsoft.com/office/officeart/2005/8/layout/list1"/>
    <dgm:cxn modelId="{0DBF1B06-1368-4A57-8077-F0BCC4BA0CBA}" type="presParOf" srcId="{6EBA11DC-8188-4A8E-8A93-CB434B373647}" destId="{9C7C9424-C870-40B0-A09B-16ACDBDBDAB2}" srcOrd="0" destOrd="0" presId="urn:microsoft.com/office/officeart/2005/8/layout/list1"/>
    <dgm:cxn modelId="{84CF135A-B1F0-438D-9D1A-86799C8B92DF}" type="presParOf" srcId="{6EBA11DC-8188-4A8E-8A93-CB434B373647}" destId="{25B0B37C-1D1E-43E0-BC6E-AF4DD3897C9A}" srcOrd="1" destOrd="0" presId="urn:microsoft.com/office/officeart/2005/8/layout/list1"/>
    <dgm:cxn modelId="{9D4C0ECF-936E-48AB-99B9-69287A50F802}" type="presParOf" srcId="{C5BEED87-ED95-4DD1-8375-0AEA64C45C00}" destId="{36380FBF-A98E-403F-A73D-BB110564ABA0}" srcOrd="9" destOrd="0" presId="urn:microsoft.com/office/officeart/2005/8/layout/list1"/>
    <dgm:cxn modelId="{0368C12A-9478-42E8-B5D1-FCF9AC5CE419}" type="presParOf" srcId="{C5BEED87-ED95-4DD1-8375-0AEA64C45C00}" destId="{A12DF776-D8F4-4E39-8E07-EA383623619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C7666F-C575-4E39-8858-CA617D16BE7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12096DE-8A7F-40FD-8E82-8429853F7ECA}">
      <dgm:prSet/>
      <dgm:spPr/>
      <dgm:t>
        <a:bodyPr/>
        <a:lstStyle/>
        <a:p>
          <a:r>
            <a:rPr lang="en-US" b="1"/>
            <a:t>When is it performed?</a:t>
          </a:r>
          <a:endParaRPr lang="en-US"/>
        </a:p>
      </dgm:t>
    </dgm:pt>
    <dgm:pt modelId="{DF8E709D-A9BC-4EC3-B4A0-538AC41FCCDB}" type="parTrans" cxnId="{D577425F-BE74-4CA3-B888-7E87CA7EF220}">
      <dgm:prSet/>
      <dgm:spPr/>
      <dgm:t>
        <a:bodyPr/>
        <a:lstStyle/>
        <a:p>
          <a:endParaRPr lang="en-US"/>
        </a:p>
      </dgm:t>
    </dgm:pt>
    <dgm:pt modelId="{74D6EFD6-0D15-494C-8624-7213BF1C2A3E}" type="sibTrans" cxnId="{D577425F-BE74-4CA3-B888-7E87CA7EF220}">
      <dgm:prSet/>
      <dgm:spPr/>
      <dgm:t>
        <a:bodyPr/>
        <a:lstStyle/>
        <a:p>
          <a:endParaRPr lang="en-US"/>
        </a:p>
      </dgm:t>
    </dgm:pt>
    <dgm:pt modelId="{C5215C15-0C4B-45DD-BE3A-C806A4396F42}">
      <dgm:prSet/>
      <dgm:spPr/>
      <dgm:t>
        <a:bodyPr/>
        <a:lstStyle/>
        <a:p>
          <a:r>
            <a:rPr lang="en-US"/>
            <a:t>System Testing is the third level of software testing performed after Integration Testing and before Acceptance Testing.</a:t>
          </a:r>
        </a:p>
      </dgm:t>
    </dgm:pt>
    <dgm:pt modelId="{B7DB3571-6F82-4BA7-8410-1692A57C5954}" type="parTrans" cxnId="{14F4A4E2-67CD-44AB-A7EE-80B403B6C3C6}">
      <dgm:prSet/>
      <dgm:spPr/>
      <dgm:t>
        <a:bodyPr/>
        <a:lstStyle/>
        <a:p>
          <a:endParaRPr lang="en-US"/>
        </a:p>
      </dgm:t>
    </dgm:pt>
    <dgm:pt modelId="{4203EFE8-1D54-46C2-8E02-3DC58CC77FE0}" type="sibTrans" cxnId="{14F4A4E2-67CD-44AB-A7EE-80B403B6C3C6}">
      <dgm:prSet/>
      <dgm:spPr/>
      <dgm:t>
        <a:bodyPr/>
        <a:lstStyle/>
        <a:p>
          <a:endParaRPr lang="en-US"/>
        </a:p>
      </dgm:t>
    </dgm:pt>
    <dgm:pt modelId="{D88F42E0-DBBF-4B30-A833-B4B70B67E193}">
      <dgm:prSet/>
      <dgm:spPr/>
      <dgm:t>
        <a:bodyPr/>
        <a:lstStyle/>
        <a:p>
          <a:r>
            <a:rPr lang="en-US" b="1"/>
            <a:t>Who performs it?</a:t>
          </a:r>
          <a:endParaRPr lang="en-US"/>
        </a:p>
      </dgm:t>
    </dgm:pt>
    <dgm:pt modelId="{A5E61BAA-376E-493D-A597-208AEF971134}" type="parTrans" cxnId="{A0E8C42E-9098-4AFA-BE9B-45BDBD07AE52}">
      <dgm:prSet/>
      <dgm:spPr/>
      <dgm:t>
        <a:bodyPr/>
        <a:lstStyle/>
        <a:p>
          <a:endParaRPr lang="en-US"/>
        </a:p>
      </dgm:t>
    </dgm:pt>
    <dgm:pt modelId="{B7004491-DEE9-456A-AF01-091609EB8565}" type="sibTrans" cxnId="{A0E8C42E-9098-4AFA-BE9B-45BDBD07AE52}">
      <dgm:prSet/>
      <dgm:spPr/>
      <dgm:t>
        <a:bodyPr/>
        <a:lstStyle/>
        <a:p>
          <a:endParaRPr lang="en-US"/>
        </a:p>
      </dgm:t>
    </dgm:pt>
    <dgm:pt modelId="{A41D0951-D8C8-40B1-82FB-17D2E04DA4A9}">
      <dgm:prSet/>
      <dgm:spPr/>
      <dgm:t>
        <a:bodyPr/>
        <a:lstStyle/>
        <a:p>
          <a:r>
            <a:rPr lang="en-US"/>
            <a:t>Normally, independent Testers perform System Testing.</a:t>
          </a:r>
        </a:p>
      </dgm:t>
    </dgm:pt>
    <dgm:pt modelId="{0C49EC22-0BDC-48E0-88CA-0DBD9E22B217}" type="parTrans" cxnId="{584C7892-9355-48CD-964E-83DE732D1823}">
      <dgm:prSet/>
      <dgm:spPr/>
      <dgm:t>
        <a:bodyPr/>
        <a:lstStyle/>
        <a:p>
          <a:endParaRPr lang="en-US"/>
        </a:p>
      </dgm:t>
    </dgm:pt>
    <dgm:pt modelId="{4CAB3029-FED3-4515-B946-179BB0241242}" type="sibTrans" cxnId="{584C7892-9355-48CD-964E-83DE732D1823}">
      <dgm:prSet/>
      <dgm:spPr/>
      <dgm:t>
        <a:bodyPr/>
        <a:lstStyle/>
        <a:p>
          <a:endParaRPr lang="en-US"/>
        </a:p>
      </dgm:t>
    </dgm:pt>
    <dgm:pt modelId="{D9DDB105-A45E-4C13-9A3C-58C64A86B9D0}" type="pres">
      <dgm:prSet presAssocID="{91C7666F-C575-4E39-8858-CA617D16BE79}" presName="linear" presStyleCnt="0">
        <dgm:presLayoutVars>
          <dgm:animLvl val="lvl"/>
          <dgm:resizeHandles val="exact"/>
        </dgm:presLayoutVars>
      </dgm:prSet>
      <dgm:spPr/>
    </dgm:pt>
    <dgm:pt modelId="{E70F0FBC-E634-4123-9D5E-C9A58A7A391A}" type="pres">
      <dgm:prSet presAssocID="{A12096DE-8A7F-40FD-8E82-8429853F7ECA}" presName="parentText" presStyleLbl="node1" presStyleIdx="0" presStyleCnt="4">
        <dgm:presLayoutVars>
          <dgm:chMax val="0"/>
          <dgm:bulletEnabled val="1"/>
        </dgm:presLayoutVars>
      </dgm:prSet>
      <dgm:spPr/>
    </dgm:pt>
    <dgm:pt modelId="{CA61D8E4-7497-4312-B7F4-CDCAE14DCBEA}" type="pres">
      <dgm:prSet presAssocID="{74D6EFD6-0D15-494C-8624-7213BF1C2A3E}" presName="spacer" presStyleCnt="0"/>
      <dgm:spPr/>
    </dgm:pt>
    <dgm:pt modelId="{8A9F4ADF-A7FE-48E6-A5BC-BF092128E2F6}" type="pres">
      <dgm:prSet presAssocID="{C5215C15-0C4B-45DD-BE3A-C806A4396F42}" presName="parentText" presStyleLbl="node1" presStyleIdx="1" presStyleCnt="4">
        <dgm:presLayoutVars>
          <dgm:chMax val="0"/>
          <dgm:bulletEnabled val="1"/>
        </dgm:presLayoutVars>
      </dgm:prSet>
      <dgm:spPr/>
    </dgm:pt>
    <dgm:pt modelId="{72442279-4B0B-4BCF-9D72-0CF07FA1F30D}" type="pres">
      <dgm:prSet presAssocID="{4203EFE8-1D54-46C2-8E02-3DC58CC77FE0}" presName="spacer" presStyleCnt="0"/>
      <dgm:spPr/>
    </dgm:pt>
    <dgm:pt modelId="{040E24C2-6E29-454F-A2BF-7C362CDD2610}" type="pres">
      <dgm:prSet presAssocID="{D88F42E0-DBBF-4B30-A833-B4B70B67E193}" presName="parentText" presStyleLbl="node1" presStyleIdx="2" presStyleCnt="4">
        <dgm:presLayoutVars>
          <dgm:chMax val="0"/>
          <dgm:bulletEnabled val="1"/>
        </dgm:presLayoutVars>
      </dgm:prSet>
      <dgm:spPr/>
    </dgm:pt>
    <dgm:pt modelId="{C614A66D-F125-41AE-876C-2F9DC95856AD}" type="pres">
      <dgm:prSet presAssocID="{B7004491-DEE9-456A-AF01-091609EB8565}" presName="spacer" presStyleCnt="0"/>
      <dgm:spPr/>
    </dgm:pt>
    <dgm:pt modelId="{118083D3-4214-483C-BE31-E6E81471DC67}" type="pres">
      <dgm:prSet presAssocID="{A41D0951-D8C8-40B1-82FB-17D2E04DA4A9}" presName="parentText" presStyleLbl="node1" presStyleIdx="3" presStyleCnt="4">
        <dgm:presLayoutVars>
          <dgm:chMax val="0"/>
          <dgm:bulletEnabled val="1"/>
        </dgm:presLayoutVars>
      </dgm:prSet>
      <dgm:spPr/>
    </dgm:pt>
  </dgm:ptLst>
  <dgm:cxnLst>
    <dgm:cxn modelId="{A0E8C42E-9098-4AFA-BE9B-45BDBD07AE52}" srcId="{91C7666F-C575-4E39-8858-CA617D16BE79}" destId="{D88F42E0-DBBF-4B30-A833-B4B70B67E193}" srcOrd="2" destOrd="0" parTransId="{A5E61BAA-376E-493D-A597-208AEF971134}" sibTransId="{B7004491-DEE9-456A-AF01-091609EB8565}"/>
    <dgm:cxn modelId="{D577425F-BE74-4CA3-B888-7E87CA7EF220}" srcId="{91C7666F-C575-4E39-8858-CA617D16BE79}" destId="{A12096DE-8A7F-40FD-8E82-8429853F7ECA}" srcOrd="0" destOrd="0" parTransId="{DF8E709D-A9BC-4EC3-B4A0-538AC41FCCDB}" sibTransId="{74D6EFD6-0D15-494C-8624-7213BF1C2A3E}"/>
    <dgm:cxn modelId="{EE45FC87-3420-43DC-9236-531D78C520E2}" type="presOf" srcId="{C5215C15-0C4B-45DD-BE3A-C806A4396F42}" destId="{8A9F4ADF-A7FE-48E6-A5BC-BF092128E2F6}" srcOrd="0" destOrd="0" presId="urn:microsoft.com/office/officeart/2005/8/layout/vList2"/>
    <dgm:cxn modelId="{584C7892-9355-48CD-964E-83DE732D1823}" srcId="{91C7666F-C575-4E39-8858-CA617D16BE79}" destId="{A41D0951-D8C8-40B1-82FB-17D2E04DA4A9}" srcOrd="3" destOrd="0" parTransId="{0C49EC22-0BDC-48E0-88CA-0DBD9E22B217}" sibTransId="{4CAB3029-FED3-4515-B946-179BB0241242}"/>
    <dgm:cxn modelId="{ED757BC3-3985-486E-B6CB-B8E44053BA2A}" type="presOf" srcId="{D88F42E0-DBBF-4B30-A833-B4B70B67E193}" destId="{040E24C2-6E29-454F-A2BF-7C362CDD2610}" srcOrd="0" destOrd="0" presId="urn:microsoft.com/office/officeart/2005/8/layout/vList2"/>
    <dgm:cxn modelId="{14F4A4E2-67CD-44AB-A7EE-80B403B6C3C6}" srcId="{91C7666F-C575-4E39-8858-CA617D16BE79}" destId="{C5215C15-0C4B-45DD-BE3A-C806A4396F42}" srcOrd="1" destOrd="0" parTransId="{B7DB3571-6F82-4BA7-8410-1692A57C5954}" sibTransId="{4203EFE8-1D54-46C2-8E02-3DC58CC77FE0}"/>
    <dgm:cxn modelId="{7FDDEDE9-2027-4599-AD8A-4B45E02B023A}" type="presOf" srcId="{91C7666F-C575-4E39-8858-CA617D16BE79}" destId="{D9DDB105-A45E-4C13-9A3C-58C64A86B9D0}" srcOrd="0" destOrd="0" presId="urn:microsoft.com/office/officeart/2005/8/layout/vList2"/>
    <dgm:cxn modelId="{C72C1FEA-1651-47EF-993C-E7E1BE40A05C}" type="presOf" srcId="{A41D0951-D8C8-40B1-82FB-17D2E04DA4A9}" destId="{118083D3-4214-483C-BE31-E6E81471DC67}" srcOrd="0" destOrd="0" presId="urn:microsoft.com/office/officeart/2005/8/layout/vList2"/>
    <dgm:cxn modelId="{7E1092F7-A997-42F5-82DB-FC60EA77FCAE}" type="presOf" srcId="{A12096DE-8A7F-40FD-8E82-8429853F7ECA}" destId="{E70F0FBC-E634-4123-9D5E-C9A58A7A391A}" srcOrd="0" destOrd="0" presId="urn:microsoft.com/office/officeart/2005/8/layout/vList2"/>
    <dgm:cxn modelId="{4556414A-3762-4DD2-8221-562CED7B0044}" type="presParOf" srcId="{D9DDB105-A45E-4C13-9A3C-58C64A86B9D0}" destId="{E70F0FBC-E634-4123-9D5E-C9A58A7A391A}" srcOrd="0" destOrd="0" presId="urn:microsoft.com/office/officeart/2005/8/layout/vList2"/>
    <dgm:cxn modelId="{DE8144FA-9413-466E-8BC6-CB8A78CFDD1F}" type="presParOf" srcId="{D9DDB105-A45E-4C13-9A3C-58C64A86B9D0}" destId="{CA61D8E4-7497-4312-B7F4-CDCAE14DCBEA}" srcOrd="1" destOrd="0" presId="urn:microsoft.com/office/officeart/2005/8/layout/vList2"/>
    <dgm:cxn modelId="{A1B78525-7A19-4EA3-A8E0-9A9D59CD8D31}" type="presParOf" srcId="{D9DDB105-A45E-4C13-9A3C-58C64A86B9D0}" destId="{8A9F4ADF-A7FE-48E6-A5BC-BF092128E2F6}" srcOrd="2" destOrd="0" presId="urn:microsoft.com/office/officeart/2005/8/layout/vList2"/>
    <dgm:cxn modelId="{5945068B-88EA-48A4-9D50-FFF35E68F692}" type="presParOf" srcId="{D9DDB105-A45E-4C13-9A3C-58C64A86B9D0}" destId="{72442279-4B0B-4BCF-9D72-0CF07FA1F30D}" srcOrd="3" destOrd="0" presId="urn:microsoft.com/office/officeart/2005/8/layout/vList2"/>
    <dgm:cxn modelId="{B2952606-9941-4512-90FF-BFD5FA27A750}" type="presParOf" srcId="{D9DDB105-A45E-4C13-9A3C-58C64A86B9D0}" destId="{040E24C2-6E29-454F-A2BF-7C362CDD2610}" srcOrd="4" destOrd="0" presId="urn:microsoft.com/office/officeart/2005/8/layout/vList2"/>
    <dgm:cxn modelId="{E8B88257-A614-440A-AC17-AC4D475D4A39}" type="presParOf" srcId="{D9DDB105-A45E-4C13-9A3C-58C64A86B9D0}" destId="{C614A66D-F125-41AE-876C-2F9DC95856AD}" srcOrd="5" destOrd="0" presId="urn:microsoft.com/office/officeart/2005/8/layout/vList2"/>
    <dgm:cxn modelId="{3959D4C4-36B5-4F20-BBE6-2715C3CD3530}" type="presParOf" srcId="{D9DDB105-A45E-4C13-9A3C-58C64A86B9D0}" destId="{118083D3-4214-483C-BE31-E6E81471DC6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5E0B23-00E4-4BF6-8103-EE6051B6430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4E42827-26C9-4C3E-8332-9AE7E262B409}">
      <dgm:prSet/>
      <dgm:spPr/>
      <dgm:t>
        <a:bodyPr/>
        <a:lstStyle/>
        <a:p>
          <a:r>
            <a:rPr lang="en-US"/>
            <a:t>Acceptance Test Plan</a:t>
          </a:r>
        </a:p>
      </dgm:t>
    </dgm:pt>
    <dgm:pt modelId="{2868DE82-EB93-42C5-B77F-D9AE3EF4BFD9}" type="parTrans" cxnId="{F77A5DDC-FFB6-4FB9-B659-5504A8FD15C0}">
      <dgm:prSet/>
      <dgm:spPr/>
      <dgm:t>
        <a:bodyPr/>
        <a:lstStyle/>
        <a:p>
          <a:endParaRPr lang="en-US"/>
        </a:p>
      </dgm:t>
    </dgm:pt>
    <dgm:pt modelId="{7688405A-C25A-4B1C-A3E6-45E4702C74A0}" type="sibTrans" cxnId="{F77A5DDC-FFB6-4FB9-B659-5504A8FD15C0}">
      <dgm:prSet/>
      <dgm:spPr/>
      <dgm:t>
        <a:bodyPr/>
        <a:lstStyle/>
        <a:p>
          <a:endParaRPr lang="en-US"/>
        </a:p>
      </dgm:t>
    </dgm:pt>
    <dgm:pt modelId="{68EDB541-93E3-4118-B7AB-D9E19F410ADC}">
      <dgm:prSet/>
      <dgm:spPr/>
      <dgm:t>
        <a:bodyPr/>
        <a:lstStyle/>
        <a:p>
          <a:r>
            <a:rPr lang="en-US"/>
            <a:t>Prepare</a:t>
          </a:r>
        </a:p>
      </dgm:t>
    </dgm:pt>
    <dgm:pt modelId="{2E52BBE0-DCF2-408E-80CF-2C7114C2C7A4}" type="parTrans" cxnId="{E91B615A-09AE-4E8D-9146-668AE082B3FB}">
      <dgm:prSet/>
      <dgm:spPr/>
      <dgm:t>
        <a:bodyPr/>
        <a:lstStyle/>
        <a:p>
          <a:endParaRPr lang="en-US"/>
        </a:p>
      </dgm:t>
    </dgm:pt>
    <dgm:pt modelId="{D5E91417-3195-4F9C-B379-22B025819033}" type="sibTrans" cxnId="{E91B615A-09AE-4E8D-9146-668AE082B3FB}">
      <dgm:prSet/>
      <dgm:spPr/>
      <dgm:t>
        <a:bodyPr/>
        <a:lstStyle/>
        <a:p>
          <a:endParaRPr lang="en-US"/>
        </a:p>
      </dgm:t>
    </dgm:pt>
    <dgm:pt modelId="{ADE2770D-3483-4550-922C-7A741FDF94AD}">
      <dgm:prSet/>
      <dgm:spPr/>
      <dgm:t>
        <a:bodyPr/>
        <a:lstStyle/>
        <a:p>
          <a:r>
            <a:rPr lang="en-US"/>
            <a:t>Review</a:t>
          </a:r>
        </a:p>
      </dgm:t>
    </dgm:pt>
    <dgm:pt modelId="{F6B9575A-5A33-4DBE-9C06-54FFAA8C7C46}" type="parTrans" cxnId="{6B4F17FC-4E73-4CCA-A678-68508A39337B}">
      <dgm:prSet/>
      <dgm:spPr/>
      <dgm:t>
        <a:bodyPr/>
        <a:lstStyle/>
        <a:p>
          <a:endParaRPr lang="en-US"/>
        </a:p>
      </dgm:t>
    </dgm:pt>
    <dgm:pt modelId="{E10D401E-3351-455A-BA6A-04508A278AEA}" type="sibTrans" cxnId="{6B4F17FC-4E73-4CCA-A678-68508A39337B}">
      <dgm:prSet/>
      <dgm:spPr/>
      <dgm:t>
        <a:bodyPr/>
        <a:lstStyle/>
        <a:p>
          <a:endParaRPr lang="en-US"/>
        </a:p>
      </dgm:t>
    </dgm:pt>
    <dgm:pt modelId="{6F13AE49-4918-4266-8E45-D4DB10E1805D}">
      <dgm:prSet/>
      <dgm:spPr/>
      <dgm:t>
        <a:bodyPr/>
        <a:lstStyle/>
        <a:p>
          <a:r>
            <a:rPr lang="en-US"/>
            <a:t>Rework</a:t>
          </a:r>
        </a:p>
      </dgm:t>
    </dgm:pt>
    <dgm:pt modelId="{48C3F345-5779-46C6-B50D-729CB29CBA9B}" type="parTrans" cxnId="{99C5B501-3401-4390-A86B-CDA97C3DCA75}">
      <dgm:prSet/>
      <dgm:spPr/>
      <dgm:t>
        <a:bodyPr/>
        <a:lstStyle/>
        <a:p>
          <a:endParaRPr lang="en-US"/>
        </a:p>
      </dgm:t>
    </dgm:pt>
    <dgm:pt modelId="{BA1DC981-8915-4A69-841E-A8CFF46563A8}" type="sibTrans" cxnId="{99C5B501-3401-4390-A86B-CDA97C3DCA75}">
      <dgm:prSet/>
      <dgm:spPr/>
      <dgm:t>
        <a:bodyPr/>
        <a:lstStyle/>
        <a:p>
          <a:endParaRPr lang="en-US"/>
        </a:p>
      </dgm:t>
    </dgm:pt>
    <dgm:pt modelId="{9BB54596-C271-4031-8A6D-2DC5F1FF08AF}">
      <dgm:prSet/>
      <dgm:spPr/>
      <dgm:t>
        <a:bodyPr/>
        <a:lstStyle/>
        <a:p>
          <a:r>
            <a:rPr lang="en-US"/>
            <a:t>Baseline</a:t>
          </a:r>
        </a:p>
      </dgm:t>
    </dgm:pt>
    <dgm:pt modelId="{DBB87A53-A913-4635-8B22-F7480C6EAC15}" type="parTrans" cxnId="{AD2EFF12-AA4D-4834-BD49-E97540CAF07C}">
      <dgm:prSet/>
      <dgm:spPr/>
      <dgm:t>
        <a:bodyPr/>
        <a:lstStyle/>
        <a:p>
          <a:endParaRPr lang="en-US"/>
        </a:p>
      </dgm:t>
    </dgm:pt>
    <dgm:pt modelId="{37E3F8E5-A863-4FDA-8085-AC994D56632D}" type="sibTrans" cxnId="{AD2EFF12-AA4D-4834-BD49-E97540CAF07C}">
      <dgm:prSet/>
      <dgm:spPr/>
      <dgm:t>
        <a:bodyPr/>
        <a:lstStyle/>
        <a:p>
          <a:endParaRPr lang="en-US"/>
        </a:p>
      </dgm:t>
    </dgm:pt>
    <dgm:pt modelId="{55BFCD3A-43E6-4BB0-8980-18576B98FB2F}">
      <dgm:prSet/>
      <dgm:spPr/>
      <dgm:t>
        <a:bodyPr/>
        <a:lstStyle/>
        <a:p>
          <a:r>
            <a:rPr lang="en-US"/>
            <a:t>Acceptance Test Cases/Checklist</a:t>
          </a:r>
        </a:p>
      </dgm:t>
    </dgm:pt>
    <dgm:pt modelId="{954A3F09-40C1-43F4-8C4C-B4573C770D53}" type="parTrans" cxnId="{49770037-95FC-4CE6-8FFB-45FA6257B474}">
      <dgm:prSet/>
      <dgm:spPr/>
      <dgm:t>
        <a:bodyPr/>
        <a:lstStyle/>
        <a:p>
          <a:endParaRPr lang="en-US"/>
        </a:p>
      </dgm:t>
    </dgm:pt>
    <dgm:pt modelId="{60A4A95C-7E40-4E92-8435-47B089D0BF7C}" type="sibTrans" cxnId="{49770037-95FC-4CE6-8FFB-45FA6257B474}">
      <dgm:prSet/>
      <dgm:spPr/>
      <dgm:t>
        <a:bodyPr/>
        <a:lstStyle/>
        <a:p>
          <a:endParaRPr lang="en-US"/>
        </a:p>
      </dgm:t>
    </dgm:pt>
    <dgm:pt modelId="{F9F071F0-67A2-4BA0-90CB-A50C65218C6C}">
      <dgm:prSet/>
      <dgm:spPr/>
      <dgm:t>
        <a:bodyPr/>
        <a:lstStyle/>
        <a:p>
          <a:r>
            <a:rPr lang="en-US"/>
            <a:t>Prepare</a:t>
          </a:r>
        </a:p>
      </dgm:t>
    </dgm:pt>
    <dgm:pt modelId="{420DF64F-4EE5-419D-97C0-D8A4AD18EB6B}" type="parTrans" cxnId="{77C6CB9C-6A14-49F6-A739-4AFE986C313B}">
      <dgm:prSet/>
      <dgm:spPr/>
      <dgm:t>
        <a:bodyPr/>
        <a:lstStyle/>
        <a:p>
          <a:endParaRPr lang="en-US"/>
        </a:p>
      </dgm:t>
    </dgm:pt>
    <dgm:pt modelId="{EAC3FA2A-6D7C-4C63-9C0C-1519D521DA4C}" type="sibTrans" cxnId="{77C6CB9C-6A14-49F6-A739-4AFE986C313B}">
      <dgm:prSet/>
      <dgm:spPr/>
      <dgm:t>
        <a:bodyPr/>
        <a:lstStyle/>
        <a:p>
          <a:endParaRPr lang="en-US"/>
        </a:p>
      </dgm:t>
    </dgm:pt>
    <dgm:pt modelId="{F48B9537-65BF-42C5-AA66-492714CC9104}">
      <dgm:prSet/>
      <dgm:spPr/>
      <dgm:t>
        <a:bodyPr/>
        <a:lstStyle/>
        <a:p>
          <a:r>
            <a:rPr lang="en-US"/>
            <a:t>Review</a:t>
          </a:r>
        </a:p>
      </dgm:t>
    </dgm:pt>
    <dgm:pt modelId="{2E9B1837-A966-4936-A5C4-9BE9CE2FF655}" type="parTrans" cxnId="{0434348A-A2BA-432D-A144-DDE9D8793136}">
      <dgm:prSet/>
      <dgm:spPr/>
      <dgm:t>
        <a:bodyPr/>
        <a:lstStyle/>
        <a:p>
          <a:endParaRPr lang="en-US"/>
        </a:p>
      </dgm:t>
    </dgm:pt>
    <dgm:pt modelId="{39DACBC9-D2FD-4E70-B138-66D1C9D3AD45}" type="sibTrans" cxnId="{0434348A-A2BA-432D-A144-DDE9D8793136}">
      <dgm:prSet/>
      <dgm:spPr/>
      <dgm:t>
        <a:bodyPr/>
        <a:lstStyle/>
        <a:p>
          <a:endParaRPr lang="en-US"/>
        </a:p>
      </dgm:t>
    </dgm:pt>
    <dgm:pt modelId="{D4EA4EC6-C6E5-4E25-88B8-A78A36591C07}">
      <dgm:prSet/>
      <dgm:spPr/>
      <dgm:t>
        <a:bodyPr/>
        <a:lstStyle/>
        <a:p>
          <a:r>
            <a:rPr lang="en-US"/>
            <a:t>Rework</a:t>
          </a:r>
        </a:p>
      </dgm:t>
    </dgm:pt>
    <dgm:pt modelId="{0A3FD3CD-D8C5-49AD-81B7-CFD6F576C5A2}" type="parTrans" cxnId="{C3B49674-B3FB-4511-B309-B31554A77164}">
      <dgm:prSet/>
      <dgm:spPr/>
      <dgm:t>
        <a:bodyPr/>
        <a:lstStyle/>
        <a:p>
          <a:endParaRPr lang="en-US"/>
        </a:p>
      </dgm:t>
    </dgm:pt>
    <dgm:pt modelId="{2B3F3240-A963-49D7-B26A-344B00102349}" type="sibTrans" cxnId="{C3B49674-B3FB-4511-B309-B31554A77164}">
      <dgm:prSet/>
      <dgm:spPr/>
      <dgm:t>
        <a:bodyPr/>
        <a:lstStyle/>
        <a:p>
          <a:endParaRPr lang="en-US"/>
        </a:p>
      </dgm:t>
    </dgm:pt>
    <dgm:pt modelId="{80C3E944-5D38-45B1-B5D3-A9AF8F99E2BC}">
      <dgm:prSet/>
      <dgm:spPr/>
      <dgm:t>
        <a:bodyPr/>
        <a:lstStyle/>
        <a:p>
          <a:r>
            <a:rPr lang="en-US"/>
            <a:t>Baseline</a:t>
          </a:r>
        </a:p>
      </dgm:t>
    </dgm:pt>
    <dgm:pt modelId="{0DD9D9E9-DE22-4E0F-9FF6-B8D0F748BD0A}" type="parTrans" cxnId="{FE02C18A-0AD3-4723-9600-C1FB22E1AB55}">
      <dgm:prSet/>
      <dgm:spPr/>
      <dgm:t>
        <a:bodyPr/>
        <a:lstStyle/>
        <a:p>
          <a:endParaRPr lang="en-US"/>
        </a:p>
      </dgm:t>
    </dgm:pt>
    <dgm:pt modelId="{B83E7206-E39E-442E-9CE1-F7BC40EDA967}" type="sibTrans" cxnId="{FE02C18A-0AD3-4723-9600-C1FB22E1AB55}">
      <dgm:prSet/>
      <dgm:spPr/>
      <dgm:t>
        <a:bodyPr/>
        <a:lstStyle/>
        <a:p>
          <a:endParaRPr lang="en-US"/>
        </a:p>
      </dgm:t>
    </dgm:pt>
    <dgm:pt modelId="{EE0512B2-394A-4869-96B9-FA843DC23994}">
      <dgm:prSet/>
      <dgm:spPr/>
      <dgm:t>
        <a:bodyPr/>
        <a:lstStyle/>
        <a:p>
          <a:r>
            <a:rPr lang="en-US"/>
            <a:t>Acceptance Test</a:t>
          </a:r>
        </a:p>
      </dgm:t>
    </dgm:pt>
    <dgm:pt modelId="{86F1E13C-485F-4F33-9EA3-2829D182CB63}" type="parTrans" cxnId="{28A148AA-AA13-45D0-B1E3-43DC6D83D8AF}">
      <dgm:prSet/>
      <dgm:spPr/>
      <dgm:t>
        <a:bodyPr/>
        <a:lstStyle/>
        <a:p>
          <a:endParaRPr lang="en-US"/>
        </a:p>
      </dgm:t>
    </dgm:pt>
    <dgm:pt modelId="{B0E655D6-5A7D-4735-856B-A615175635D9}" type="sibTrans" cxnId="{28A148AA-AA13-45D0-B1E3-43DC6D83D8AF}">
      <dgm:prSet/>
      <dgm:spPr/>
      <dgm:t>
        <a:bodyPr/>
        <a:lstStyle/>
        <a:p>
          <a:endParaRPr lang="en-US"/>
        </a:p>
      </dgm:t>
    </dgm:pt>
    <dgm:pt modelId="{45829C8D-3909-4A46-8C98-47D495964F1C}">
      <dgm:prSet/>
      <dgm:spPr/>
      <dgm:t>
        <a:bodyPr/>
        <a:lstStyle/>
        <a:p>
          <a:r>
            <a:rPr lang="en-US"/>
            <a:t>Perform</a:t>
          </a:r>
        </a:p>
      </dgm:t>
    </dgm:pt>
    <dgm:pt modelId="{37265E0E-09F3-4B8F-A492-7482A0F625CE}" type="parTrans" cxnId="{92A9EC99-3B7C-440B-BF35-1ED64C4F4D0B}">
      <dgm:prSet/>
      <dgm:spPr/>
      <dgm:t>
        <a:bodyPr/>
        <a:lstStyle/>
        <a:p>
          <a:endParaRPr lang="en-US"/>
        </a:p>
      </dgm:t>
    </dgm:pt>
    <dgm:pt modelId="{6AABD434-7860-4FBB-8930-3D94FC96C06A}" type="sibTrans" cxnId="{92A9EC99-3B7C-440B-BF35-1ED64C4F4D0B}">
      <dgm:prSet/>
      <dgm:spPr/>
      <dgm:t>
        <a:bodyPr/>
        <a:lstStyle/>
        <a:p>
          <a:endParaRPr lang="en-US"/>
        </a:p>
      </dgm:t>
    </dgm:pt>
    <dgm:pt modelId="{CA2B56C7-7A13-4DF6-A51A-56C8E04F6FD4}" type="pres">
      <dgm:prSet presAssocID="{B55E0B23-00E4-4BF6-8103-EE6051B64304}" presName="linear" presStyleCnt="0">
        <dgm:presLayoutVars>
          <dgm:animLvl val="lvl"/>
          <dgm:resizeHandles val="exact"/>
        </dgm:presLayoutVars>
      </dgm:prSet>
      <dgm:spPr/>
    </dgm:pt>
    <dgm:pt modelId="{4C66D36C-90AD-4727-8466-458AECE7484B}" type="pres">
      <dgm:prSet presAssocID="{54E42827-26C9-4C3E-8332-9AE7E262B409}" presName="parentText" presStyleLbl="node1" presStyleIdx="0" presStyleCnt="3">
        <dgm:presLayoutVars>
          <dgm:chMax val="0"/>
          <dgm:bulletEnabled val="1"/>
        </dgm:presLayoutVars>
      </dgm:prSet>
      <dgm:spPr/>
    </dgm:pt>
    <dgm:pt modelId="{9F9B645B-006A-44DA-B229-1D11601B86A0}" type="pres">
      <dgm:prSet presAssocID="{54E42827-26C9-4C3E-8332-9AE7E262B409}" presName="childText" presStyleLbl="revTx" presStyleIdx="0" presStyleCnt="3">
        <dgm:presLayoutVars>
          <dgm:bulletEnabled val="1"/>
        </dgm:presLayoutVars>
      </dgm:prSet>
      <dgm:spPr/>
    </dgm:pt>
    <dgm:pt modelId="{198F880A-B5F7-440F-9BC0-7E2B99379BC6}" type="pres">
      <dgm:prSet presAssocID="{55BFCD3A-43E6-4BB0-8980-18576B98FB2F}" presName="parentText" presStyleLbl="node1" presStyleIdx="1" presStyleCnt="3">
        <dgm:presLayoutVars>
          <dgm:chMax val="0"/>
          <dgm:bulletEnabled val="1"/>
        </dgm:presLayoutVars>
      </dgm:prSet>
      <dgm:spPr/>
    </dgm:pt>
    <dgm:pt modelId="{862DA01A-B701-4268-BA33-A2D8D4832E1D}" type="pres">
      <dgm:prSet presAssocID="{55BFCD3A-43E6-4BB0-8980-18576B98FB2F}" presName="childText" presStyleLbl="revTx" presStyleIdx="1" presStyleCnt="3">
        <dgm:presLayoutVars>
          <dgm:bulletEnabled val="1"/>
        </dgm:presLayoutVars>
      </dgm:prSet>
      <dgm:spPr/>
    </dgm:pt>
    <dgm:pt modelId="{DD011B5F-D8E9-4D3C-8A0E-5BD19D0DFA82}" type="pres">
      <dgm:prSet presAssocID="{EE0512B2-394A-4869-96B9-FA843DC23994}" presName="parentText" presStyleLbl="node1" presStyleIdx="2" presStyleCnt="3">
        <dgm:presLayoutVars>
          <dgm:chMax val="0"/>
          <dgm:bulletEnabled val="1"/>
        </dgm:presLayoutVars>
      </dgm:prSet>
      <dgm:spPr/>
    </dgm:pt>
    <dgm:pt modelId="{3575108E-5CE0-4CAC-8EA7-DFF085F7C0E6}" type="pres">
      <dgm:prSet presAssocID="{EE0512B2-394A-4869-96B9-FA843DC23994}" presName="childText" presStyleLbl="revTx" presStyleIdx="2" presStyleCnt="3">
        <dgm:presLayoutVars>
          <dgm:bulletEnabled val="1"/>
        </dgm:presLayoutVars>
      </dgm:prSet>
      <dgm:spPr/>
    </dgm:pt>
  </dgm:ptLst>
  <dgm:cxnLst>
    <dgm:cxn modelId="{99C5B501-3401-4390-A86B-CDA97C3DCA75}" srcId="{54E42827-26C9-4C3E-8332-9AE7E262B409}" destId="{6F13AE49-4918-4266-8E45-D4DB10E1805D}" srcOrd="2" destOrd="0" parTransId="{48C3F345-5779-46C6-B50D-729CB29CBA9B}" sibTransId="{BA1DC981-8915-4A69-841E-A8CFF46563A8}"/>
    <dgm:cxn modelId="{AD2EFF12-AA4D-4834-BD49-E97540CAF07C}" srcId="{54E42827-26C9-4C3E-8332-9AE7E262B409}" destId="{9BB54596-C271-4031-8A6D-2DC5F1FF08AF}" srcOrd="3" destOrd="0" parTransId="{DBB87A53-A913-4635-8B22-F7480C6EAC15}" sibTransId="{37E3F8E5-A863-4FDA-8085-AC994D56632D}"/>
    <dgm:cxn modelId="{C1545015-03D7-43AF-B24C-982CC16D9138}" type="presOf" srcId="{B55E0B23-00E4-4BF6-8103-EE6051B64304}" destId="{CA2B56C7-7A13-4DF6-A51A-56C8E04F6FD4}" srcOrd="0" destOrd="0" presId="urn:microsoft.com/office/officeart/2005/8/layout/vList2"/>
    <dgm:cxn modelId="{7C3FF62A-1094-4697-A22C-18C50F2E71A9}" type="presOf" srcId="{6F13AE49-4918-4266-8E45-D4DB10E1805D}" destId="{9F9B645B-006A-44DA-B229-1D11601B86A0}" srcOrd="0" destOrd="2" presId="urn:microsoft.com/office/officeart/2005/8/layout/vList2"/>
    <dgm:cxn modelId="{49770037-95FC-4CE6-8FFB-45FA6257B474}" srcId="{B55E0B23-00E4-4BF6-8103-EE6051B64304}" destId="{55BFCD3A-43E6-4BB0-8980-18576B98FB2F}" srcOrd="1" destOrd="0" parTransId="{954A3F09-40C1-43F4-8C4C-B4573C770D53}" sibTransId="{60A4A95C-7E40-4E92-8435-47B089D0BF7C}"/>
    <dgm:cxn modelId="{0675E26A-35CB-471D-86B9-A6FA90945751}" type="presOf" srcId="{F48B9537-65BF-42C5-AA66-492714CC9104}" destId="{862DA01A-B701-4268-BA33-A2D8D4832E1D}" srcOrd="0" destOrd="1" presId="urn:microsoft.com/office/officeart/2005/8/layout/vList2"/>
    <dgm:cxn modelId="{C3B49674-B3FB-4511-B309-B31554A77164}" srcId="{55BFCD3A-43E6-4BB0-8980-18576B98FB2F}" destId="{D4EA4EC6-C6E5-4E25-88B8-A78A36591C07}" srcOrd="2" destOrd="0" parTransId="{0A3FD3CD-D8C5-49AD-81B7-CFD6F576C5A2}" sibTransId="{2B3F3240-A963-49D7-B26A-344B00102349}"/>
    <dgm:cxn modelId="{92CBC657-E8AB-4CFB-ACA4-6970F6854B7B}" type="presOf" srcId="{55BFCD3A-43E6-4BB0-8980-18576B98FB2F}" destId="{198F880A-B5F7-440F-9BC0-7E2B99379BC6}" srcOrd="0" destOrd="0" presId="urn:microsoft.com/office/officeart/2005/8/layout/vList2"/>
    <dgm:cxn modelId="{E91B615A-09AE-4E8D-9146-668AE082B3FB}" srcId="{54E42827-26C9-4C3E-8332-9AE7E262B409}" destId="{68EDB541-93E3-4118-B7AB-D9E19F410ADC}" srcOrd="0" destOrd="0" parTransId="{2E52BBE0-DCF2-408E-80CF-2C7114C2C7A4}" sibTransId="{D5E91417-3195-4F9C-B379-22B025819033}"/>
    <dgm:cxn modelId="{D0E9BB7A-01C7-48A6-ACD2-2F5F9B197CB9}" type="presOf" srcId="{EE0512B2-394A-4869-96B9-FA843DC23994}" destId="{DD011B5F-D8E9-4D3C-8A0E-5BD19D0DFA82}" srcOrd="0" destOrd="0" presId="urn:microsoft.com/office/officeart/2005/8/layout/vList2"/>
    <dgm:cxn modelId="{0434348A-A2BA-432D-A144-DDE9D8793136}" srcId="{55BFCD3A-43E6-4BB0-8980-18576B98FB2F}" destId="{F48B9537-65BF-42C5-AA66-492714CC9104}" srcOrd="1" destOrd="0" parTransId="{2E9B1837-A966-4936-A5C4-9BE9CE2FF655}" sibTransId="{39DACBC9-D2FD-4E70-B138-66D1C9D3AD45}"/>
    <dgm:cxn modelId="{FE02C18A-0AD3-4723-9600-C1FB22E1AB55}" srcId="{55BFCD3A-43E6-4BB0-8980-18576B98FB2F}" destId="{80C3E944-5D38-45B1-B5D3-A9AF8F99E2BC}" srcOrd="3" destOrd="0" parTransId="{0DD9D9E9-DE22-4E0F-9FF6-B8D0F748BD0A}" sibTransId="{B83E7206-E39E-442E-9CE1-F7BC40EDA967}"/>
    <dgm:cxn modelId="{92A9EC99-3B7C-440B-BF35-1ED64C4F4D0B}" srcId="{EE0512B2-394A-4869-96B9-FA843DC23994}" destId="{45829C8D-3909-4A46-8C98-47D495964F1C}" srcOrd="0" destOrd="0" parTransId="{37265E0E-09F3-4B8F-A492-7482A0F625CE}" sibTransId="{6AABD434-7860-4FBB-8930-3D94FC96C06A}"/>
    <dgm:cxn modelId="{E89BBE9C-DDE8-41A3-9CB7-D9D36BB1A949}" type="presOf" srcId="{F9F071F0-67A2-4BA0-90CB-A50C65218C6C}" destId="{862DA01A-B701-4268-BA33-A2D8D4832E1D}" srcOrd="0" destOrd="0" presId="urn:microsoft.com/office/officeart/2005/8/layout/vList2"/>
    <dgm:cxn modelId="{77C6CB9C-6A14-49F6-A739-4AFE986C313B}" srcId="{55BFCD3A-43E6-4BB0-8980-18576B98FB2F}" destId="{F9F071F0-67A2-4BA0-90CB-A50C65218C6C}" srcOrd="0" destOrd="0" parTransId="{420DF64F-4EE5-419D-97C0-D8A4AD18EB6B}" sibTransId="{EAC3FA2A-6D7C-4C63-9C0C-1519D521DA4C}"/>
    <dgm:cxn modelId="{285289A0-B181-4503-8737-87CBB819DE19}" type="presOf" srcId="{54E42827-26C9-4C3E-8332-9AE7E262B409}" destId="{4C66D36C-90AD-4727-8466-458AECE7484B}" srcOrd="0" destOrd="0" presId="urn:microsoft.com/office/officeart/2005/8/layout/vList2"/>
    <dgm:cxn modelId="{623A76A4-C066-47CD-908F-2ED7C02A3AA1}" type="presOf" srcId="{45829C8D-3909-4A46-8C98-47D495964F1C}" destId="{3575108E-5CE0-4CAC-8EA7-DFF085F7C0E6}" srcOrd="0" destOrd="0" presId="urn:microsoft.com/office/officeart/2005/8/layout/vList2"/>
    <dgm:cxn modelId="{28A148AA-AA13-45D0-B1E3-43DC6D83D8AF}" srcId="{B55E0B23-00E4-4BF6-8103-EE6051B64304}" destId="{EE0512B2-394A-4869-96B9-FA843DC23994}" srcOrd="2" destOrd="0" parTransId="{86F1E13C-485F-4F33-9EA3-2829D182CB63}" sibTransId="{B0E655D6-5A7D-4735-856B-A615175635D9}"/>
    <dgm:cxn modelId="{12B71EB3-5CCA-4427-9B58-7850E30BA069}" type="presOf" srcId="{D4EA4EC6-C6E5-4E25-88B8-A78A36591C07}" destId="{862DA01A-B701-4268-BA33-A2D8D4832E1D}" srcOrd="0" destOrd="2" presId="urn:microsoft.com/office/officeart/2005/8/layout/vList2"/>
    <dgm:cxn modelId="{9C62AAB4-E524-49E3-A532-DCD62E6220BB}" type="presOf" srcId="{ADE2770D-3483-4550-922C-7A741FDF94AD}" destId="{9F9B645B-006A-44DA-B229-1D11601B86A0}" srcOrd="0" destOrd="1" presId="urn:microsoft.com/office/officeart/2005/8/layout/vList2"/>
    <dgm:cxn modelId="{2B707FBE-A7F6-443E-B8E2-5E313406C5AF}" type="presOf" srcId="{68EDB541-93E3-4118-B7AB-D9E19F410ADC}" destId="{9F9B645B-006A-44DA-B229-1D11601B86A0}" srcOrd="0" destOrd="0" presId="urn:microsoft.com/office/officeart/2005/8/layout/vList2"/>
    <dgm:cxn modelId="{D04F48CC-EF4B-4E65-B825-BD97867FE033}" type="presOf" srcId="{80C3E944-5D38-45B1-B5D3-A9AF8F99E2BC}" destId="{862DA01A-B701-4268-BA33-A2D8D4832E1D}" srcOrd="0" destOrd="3" presId="urn:microsoft.com/office/officeart/2005/8/layout/vList2"/>
    <dgm:cxn modelId="{8C9F49D8-7C86-4092-BE96-4816D1302507}" type="presOf" srcId="{9BB54596-C271-4031-8A6D-2DC5F1FF08AF}" destId="{9F9B645B-006A-44DA-B229-1D11601B86A0}" srcOrd="0" destOrd="3" presId="urn:microsoft.com/office/officeart/2005/8/layout/vList2"/>
    <dgm:cxn modelId="{F77A5DDC-FFB6-4FB9-B659-5504A8FD15C0}" srcId="{B55E0B23-00E4-4BF6-8103-EE6051B64304}" destId="{54E42827-26C9-4C3E-8332-9AE7E262B409}" srcOrd="0" destOrd="0" parTransId="{2868DE82-EB93-42C5-B77F-D9AE3EF4BFD9}" sibTransId="{7688405A-C25A-4B1C-A3E6-45E4702C74A0}"/>
    <dgm:cxn modelId="{6B4F17FC-4E73-4CCA-A678-68508A39337B}" srcId="{54E42827-26C9-4C3E-8332-9AE7E262B409}" destId="{ADE2770D-3483-4550-922C-7A741FDF94AD}" srcOrd="1" destOrd="0" parTransId="{F6B9575A-5A33-4DBE-9C06-54FFAA8C7C46}" sibTransId="{E10D401E-3351-455A-BA6A-04508A278AEA}"/>
    <dgm:cxn modelId="{BC21C776-76BA-40F6-812D-6BAC7ADFEEA2}" type="presParOf" srcId="{CA2B56C7-7A13-4DF6-A51A-56C8E04F6FD4}" destId="{4C66D36C-90AD-4727-8466-458AECE7484B}" srcOrd="0" destOrd="0" presId="urn:microsoft.com/office/officeart/2005/8/layout/vList2"/>
    <dgm:cxn modelId="{628E951E-6C1D-4F53-9D7E-48F68D89E663}" type="presParOf" srcId="{CA2B56C7-7A13-4DF6-A51A-56C8E04F6FD4}" destId="{9F9B645B-006A-44DA-B229-1D11601B86A0}" srcOrd="1" destOrd="0" presId="urn:microsoft.com/office/officeart/2005/8/layout/vList2"/>
    <dgm:cxn modelId="{C611A9F8-D1D7-4AEB-A7CF-6D95F5A19441}" type="presParOf" srcId="{CA2B56C7-7A13-4DF6-A51A-56C8E04F6FD4}" destId="{198F880A-B5F7-440F-9BC0-7E2B99379BC6}" srcOrd="2" destOrd="0" presId="urn:microsoft.com/office/officeart/2005/8/layout/vList2"/>
    <dgm:cxn modelId="{6C3DCFF7-E532-474F-B2CE-73FF61769AF5}" type="presParOf" srcId="{CA2B56C7-7A13-4DF6-A51A-56C8E04F6FD4}" destId="{862DA01A-B701-4268-BA33-A2D8D4832E1D}" srcOrd="3" destOrd="0" presId="urn:microsoft.com/office/officeart/2005/8/layout/vList2"/>
    <dgm:cxn modelId="{544A8DEB-3B05-43C0-8430-C06246E0E302}" type="presParOf" srcId="{CA2B56C7-7A13-4DF6-A51A-56C8E04F6FD4}" destId="{DD011B5F-D8E9-4D3C-8A0E-5BD19D0DFA82}" srcOrd="4" destOrd="0" presId="urn:microsoft.com/office/officeart/2005/8/layout/vList2"/>
    <dgm:cxn modelId="{2C617902-18CC-4D3E-8902-0856A15A9B8C}" type="presParOf" srcId="{CA2B56C7-7A13-4DF6-A51A-56C8E04F6FD4}" destId="{3575108E-5CE0-4CAC-8EA7-DFF085F7C0E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6733D4-2118-4FAF-92C1-2F7CBEC00D55}"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en-US"/>
        </a:p>
      </dgm:t>
    </dgm:pt>
    <dgm:pt modelId="{F0C57CBF-1E89-4223-A0DB-675D3A5F383A}">
      <dgm:prSet/>
      <dgm:spPr/>
      <dgm:t>
        <a:bodyPr/>
        <a:lstStyle/>
        <a:p>
          <a:r>
            <a:rPr lang="en-US" i="1"/>
            <a:t>Internal Acceptance Testing </a:t>
          </a:r>
          <a:r>
            <a:rPr lang="en-US"/>
            <a:t>(Also known as Alpha Testing) is performed by members of the organization that developed the software but who are not directly involved in the project (Development or Testing). Usually, it is the members of Product Management, Sales and/or Customer Support.</a:t>
          </a:r>
        </a:p>
      </dgm:t>
    </dgm:pt>
    <dgm:pt modelId="{B42353CD-D322-4C3C-A10C-40BA2C9B3441}" type="parTrans" cxnId="{1DE48C81-5737-4D18-84E9-033F175AE963}">
      <dgm:prSet/>
      <dgm:spPr/>
      <dgm:t>
        <a:bodyPr/>
        <a:lstStyle/>
        <a:p>
          <a:endParaRPr lang="en-US"/>
        </a:p>
      </dgm:t>
    </dgm:pt>
    <dgm:pt modelId="{7415C950-DFCA-4E7A-8831-AEB596F72489}" type="sibTrans" cxnId="{1DE48C81-5737-4D18-84E9-033F175AE963}">
      <dgm:prSet/>
      <dgm:spPr/>
      <dgm:t>
        <a:bodyPr/>
        <a:lstStyle/>
        <a:p>
          <a:endParaRPr lang="en-US"/>
        </a:p>
      </dgm:t>
    </dgm:pt>
    <dgm:pt modelId="{BC592635-A200-4044-9861-B5ACF20816D9}">
      <dgm:prSet/>
      <dgm:spPr/>
      <dgm:t>
        <a:bodyPr/>
        <a:lstStyle/>
        <a:p>
          <a:r>
            <a:rPr lang="en-US" i="1"/>
            <a:t>External Acceptance Testing </a:t>
          </a:r>
          <a:r>
            <a:rPr lang="en-US"/>
            <a:t>is performed by people who are not employees of the organization that developed the software.</a:t>
          </a:r>
        </a:p>
      </dgm:t>
    </dgm:pt>
    <dgm:pt modelId="{7DAF97F4-B967-43BA-B3BD-340B6B0FAE3D}" type="parTrans" cxnId="{41E2375F-BCB5-4361-A707-3F7853B9CCB6}">
      <dgm:prSet/>
      <dgm:spPr/>
      <dgm:t>
        <a:bodyPr/>
        <a:lstStyle/>
        <a:p>
          <a:endParaRPr lang="en-US"/>
        </a:p>
      </dgm:t>
    </dgm:pt>
    <dgm:pt modelId="{B51192B8-DF5A-4DB0-A831-01BFCF951C16}" type="sibTrans" cxnId="{41E2375F-BCB5-4361-A707-3F7853B9CCB6}">
      <dgm:prSet/>
      <dgm:spPr/>
      <dgm:t>
        <a:bodyPr/>
        <a:lstStyle/>
        <a:p>
          <a:endParaRPr lang="en-US"/>
        </a:p>
      </dgm:t>
    </dgm:pt>
    <dgm:pt modelId="{6F2B8D0C-1C51-4D7C-9425-A1DCC0CD92B3}">
      <dgm:prSet/>
      <dgm:spPr/>
      <dgm:t>
        <a:bodyPr/>
        <a:lstStyle/>
        <a:p>
          <a:r>
            <a:rPr lang="en-US" i="1"/>
            <a:t>Customer Acceptance Testing </a:t>
          </a:r>
          <a:r>
            <a:rPr lang="en-US"/>
            <a:t>is performed by the customers of the organization that developed the software. They are the ones who asked the organization to develop the software. [This is in the case of the software not being owned by the organization that developed it.]</a:t>
          </a:r>
        </a:p>
      </dgm:t>
    </dgm:pt>
    <dgm:pt modelId="{0167EEDD-4CE5-4FEC-9CFD-34D3FB69AE9F}" type="parTrans" cxnId="{62D16D02-EE74-45BF-AEFE-404A8A400F07}">
      <dgm:prSet/>
      <dgm:spPr/>
      <dgm:t>
        <a:bodyPr/>
        <a:lstStyle/>
        <a:p>
          <a:endParaRPr lang="en-US"/>
        </a:p>
      </dgm:t>
    </dgm:pt>
    <dgm:pt modelId="{9950F56E-C9E0-4E5E-BE87-F2E35C753831}" type="sibTrans" cxnId="{62D16D02-EE74-45BF-AEFE-404A8A400F07}">
      <dgm:prSet/>
      <dgm:spPr/>
      <dgm:t>
        <a:bodyPr/>
        <a:lstStyle/>
        <a:p>
          <a:endParaRPr lang="en-US"/>
        </a:p>
      </dgm:t>
    </dgm:pt>
    <dgm:pt modelId="{15852615-A3AC-4311-A883-DDF7DFB9A74C}">
      <dgm:prSet/>
      <dgm:spPr/>
      <dgm:t>
        <a:bodyPr/>
        <a:lstStyle/>
        <a:p>
          <a:r>
            <a:rPr lang="en-US" i="1"/>
            <a:t>User Acceptance Testing </a:t>
          </a:r>
          <a:r>
            <a:rPr lang="en-US"/>
            <a:t>(Also known as Beta Testing) is performed by the end users of the software. They can be the customers themselves or the customers’ customers.</a:t>
          </a:r>
        </a:p>
      </dgm:t>
    </dgm:pt>
    <dgm:pt modelId="{7BA3CF17-F2B5-49EE-8E4C-90A216C1E766}" type="parTrans" cxnId="{1A535E5D-B2E1-465E-84B0-E3C5225C1E00}">
      <dgm:prSet/>
      <dgm:spPr/>
      <dgm:t>
        <a:bodyPr/>
        <a:lstStyle/>
        <a:p>
          <a:endParaRPr lang="en-US"/>
        </a:p>
      </dgm:t>
    </dgm:pt>
    <dgm:pt modelId="{FFE85E84-640F-4783-974D-24854F7DA1A1}" type="sibTrans" cxnId="{1A535E5D-B2E1-465E-84B0-E3C5225C1E00}">
      <dgm:prSet/>
      <dgm:spPr/>
      <dgm:t>
        <a:bodyPr/>
        <a:lstStyle/>
        <a:p>
          <a:endParaRPr lang="en-US"/>
        </a:p>
      </dgm:t>
    </dgm:pt>
    <dgm:pt modelId="{F5888E2E-42F6-463B-BD33-794AD8F0A101}" type="pres">
      <dgm:prSet presAssocID="{B36733D4-2118-4FAF-92C1-2F7CBEC00D55}" presName="Name0" presStyleCnt="0">
        <dgm:presLayoutVars>
          <dgm:dir/>
          <dgm:animLvl val="lvl"/>
          <dgm:resizeHandles val="exact"/>
        </dgm:presLayoutVars>
      </dgm:prSet>
      <dgm:spPr/>
    </dgm:pt>
    <dgm:pt modelId="{3D0C41FD-6922-4ECA-9914-F696DFDB29CA}" type="pres">
      <dgm:prSet presAssocID="{F0C57CBF-1E89-4223-A0DB-675D3A5F383A}" presName="composite" presStyleCnt="0"/>
      <dgm:spPr/>
    </dgm:pt>
    <dgm:pt modelId="{169B9B44-2E91-4891-9909-7A0641C6B5BB}" type="pres">
      <dgm:prSet presAssocID="{F0C57CBF-1E89-4223-A0DB-675D3A5F383A}" presName="parTx" presStyleLbl="alignNode1" presStyleIdx="0" presStyleCnt="2">
        <dgm:presLayoutVars>
          <dgm:chMax val="0"/>
          <dgm:chPref val="0"/>
          <dgm:bulletEnabled val="1"/>
        </dgm:presLayoutVars>
      </dgm:prSet>
      <dgm:spPr/>
    </dgm:pt>
    <dgm:pt modelId="{B18DEF2A-064E-4955-B465-E0513635F83E}" type="pres">
      <dgm:prSet presAssocID="{F0C57CBF-1E89-4223-A0DB-675D3A5F383A}" presName="desTx" presStyleLbl="alignAccFollowNode1" presStyleIdx="0" presStyleCnt="2">
        <dgm:presLayoutVars>
          <dgm:bulletEnabled val="1"/>
        </dgm:presLayoutVars>
      </dgm:prSet>
      <dgm:spPr/>
    </dgm:pt>
    <dgm:pt modelId="{45A1EC47-7C67-49CC-A133-77C6E3374612}" type="pres">
      <dgm:prSet presAssocID="{7415C950-DFCA-4E7A-8831-AEB596F72489}" presName="space" presStyleCnt="0"/>
      <dgm:spPr/>
    </dgm:pt>
    <dgm:pt modelId="{881DD5A9-A4CB-4225-A59A-A906A1418A8A}" type="pres">
      <dgm:prSet presAssocID="{BC592635-A200-4044-9861-B5ACF20816D9}" presName="composite" presStyleCnt="0"/>
      <dgm:spPr/>
    </dgm:pt>
    <dgm:pt modelId="{1CF8DFB9-A5D3-4B18-8F45-9C92CC38BD3D}" type="pres">
      <dgm:prSet presAssocID="{BC592635-A200-4044-9861-B5ACF20816D9}" presName="parTx" presStyleLbl="alignNode1" presStyleIdx="1" presStyleCnt="2">
        <dgm:presLayoutVars>
          <dgm:chMax val="0"/>
          <dgm:chPref val="0"/>
          <dgm:bulletEnabled val="1"/>
        </dgm:presLayoutVars>
      </dgm:prSet>
      <dgm:spPr/>
    </dgm:pt>
    <dgm:pt modelId="{6E341900-9D09-43E9-8C23-B85594B59010}" type="pres">
      <dgm:prSet presAssocID="{BC592635-A200-4044-9861-B5ACF20816D9}" presName="desTx" presStyleLbl="alignAccFollowNode1" presStyleIdx="1" presStyleCnt="2">
        <dgm:presLayoutVars>
          <dgm:bulletEnabled val="1"/>
        </dgm:presLayoutVars>
      </dgm:prSet>
      <dgm:spPr/>
    </dgm:pt>
  </dgm:ptLst>
  <dgm:cxnLst>
    <dgm:cxn modelId="{62D16D02-EE74-45BF-AEFE-404A8A400F07}" srcId="{BC592635-A200-4044-9861-B5ACF20816D9}" destId="{6F2B8D0C-1C51-4D7C-9425-A1DCC0CD92B3}" srcOrd="0" destOrd="0" parTransId="{0167EEDD-4CE5-4FEC-9CFD-34D3FB69AE9F}" sibTransId="{9950F56E-C9E0-4E5E-BE87-F2E35C753831}"/>
    <dgm:cxn modelId="{1F021521-D56A-43FF-8D25-2ABF67ED9243}" type="presOf" srcId="{15852615-A3AC-4311-A883-DDF7DFB9A74C}" destId="{6E341900-9D09-43E9-8C23-B85594B59010}" srcOrd="0" destOrd="1" presId="urn:microsoft.com/office/officeart/2005/8/layout/hList1"/>
    <dgm:cxn modelId="{F4C55338-EA99-4F02-AD71-C7222473AE9B}" type="presOf" srcId="{B36733D4-2118-4FAF-92C1-2F7CBEC00D55}" destId="{F5888E2E-42F6-463B-BD33-794AD8F0A101}" srcOrd="0" destOrd="0" presId="urn:microsoft.com/office/officeart/2005/8/layout/hList1"/>
    <dgm:cxn modelId="{1A535E5D-B2E1-465E-84B0-E3C5225C1E00}" srcId="{BC592635-A200-4044-9861-B5ACF20816D9}" destId="{15852615-A3AC-4311-A883-DDF7DFB9A74C}" srcOrd="1" destOrd="0" parTransId="{7BA3CF17-F2B5-49EE-8E4C-90A216C1E766}" sibTransId="{FFE85E84-640F-4783-974D-24854F7DA1A1}"/>
    <dgm:cxn modelId="{41E2375F-BCB5-4361-A707-3F7853B9CCB6}" srcId="{B36733D4-2118-4FAF-92C1-2F7CBEC00D55}" destId="{BC592635-A200-4044-9861-B5ACF20816D9}" srcOrd="1" destOrd="0" parTransId="{7DAF97F4-B967-43BA-B3BD-340B6B0FAE3D}" sibTransId="{B51192B8-DF5A-4DB0-A831-01BFCF951C16}"/>
    <dgm:cxn modelId="{CDA7E852-EB50-44ED-BABE-3D74A382B0C2}" type="presOf" srcId="{F0C57CBF-1E89-4223-A0DB-675D3A5F383A}" destId="{169B9B44-2E91-4891-9909-7A0641C6B5BB}" srcOrd="0" destOrd="0" presId="urn:microsoft.com/office/officeart/2005/8/layout/hList1"/>
    <dgm:cxn modelId="{1DE48C81-5737-4D18-84E9-033F175AE963}" srcId="{B36733D4-2118-4FAF-92C1-2F7CBEC00D55}" destId="{F0C57CBF-1E89-4223-A0DB-675D3A5F383A}" srcOrd="0" destOrd="0" parTransId="{B42353CD-D322-4C3C-A10C-40BA2C9B3441}" sibTransId="{7415C950-DFCA-4E7A-8831-AEB596F72489}"/>
    <dgm:cxn modelId="{65F646B8-E97F-45EF-B30B-E24E03113A8B}" type="presOf" srcId="{6F2B8D0C-1C51-4D7C-9425-A1DCC0CD92B3}" destId="{6E341900-9D09-43E9-8C23-B85594B59010}" srcOrd="0" destOrd="0" presId="urn:microsoft.com/office/officeart/2005/8/layout/hList1"/>
    <dgm:cxn modelId="{EB693DEB-CE65-4C15-9DE5-7BFE46E3E9C3}" type="presOf" srcId="{BC592635-A200-4044-9861-B5ACF20816D9}" destId="{1CF8DFB9-A5D3-4B18-8F45-9C92CC38BD3D}" srcOrd="0" destOrd="0" presId="urn:microsoft.com/office/officeart/2005/8/layout/hList1"/>
    <dgm:cxn modelId="{36E66344-D98D-4728-87A8-EA30B42114BC}" type="presParOf" srcId="{F5888E2E-42F6-463B-BD33-794AD8F0A101}" destId="{3D0C41FD-6922-4ECA-9914-F696DFDB29CA}" srcOrd="0" destOrd="0" presId="urn:microsoft.com/office/officeart/2005/8/layout/hList1"/>
    <dgm:cxn modelId="{C343D916-E411-47AD-9B9C-FF906FE54AD4}" type="presParOf" srcId="{3D0C41FD-6922-4ECA-9914-F696DFDB29CA}" destId="{169B9B44-2E91-4891-9909-7A0641C6B5BB}" srcOrd="0" destOrd="0" presId="urn:microsoft.com/office/officeart/2005/8/layout/hList1"/>
    <dgm:cxn modelId="{F49E17D8-1A7B-479C-87BB-13F4D5546E0A}" type="presParOf" srcId="{3D0C41FD-6922-4ECA-9914-F696DFDB29CA}" destId="{B18DEF2A-064E-4955-B465-E0513635F83E}" srcOrd="1" destOrd="0" presId="urn:microsoft.com/office/officeart/2005/8/layout/hList1"/>
    <dgm:cxn modelId="{74906811-74F3-4E15-8E16-591CDBE2A4FD}" type="presParOf" srcId="{F5888E2E-42F6-463B-BD33-794AD8F0A101}" destId="{45A1EC47-7C67-49CC-A133-77C6E3374612}" srcOrd="1" destOrd="0" presId="urn:microsoft.com/office/officeart/2005/8/layout/hList1"/>
    <dgm:cxn modelId="{31EB873E-D6A0-4A3B-9CB2-F56C2A5FCDF0}" type="presParOf" srcId="{F5888E2E-42F6-463B-BD33-794AD8F0A101}" destId="{881DD5A9-A4CB-4225-A59A-A906A1418A8A}" srcOrd="2" destOrd="0" presId="urn:microsoft.com/office/officeart/2005/8/layout/hList1"/>
    <dgm:cxn modelId="{4721B877-1C27-4704-92C3-3539A633F4C9}" type="presParOf" srcId="{881DD5A9-A4CB-4225-A59A-A906A1418A8A}" destId="{1CF8DFB9-A5D3-4B18-8F45-9C92CC38BD3D}" srcOrd="0" destOrd="0" presId="urn:microsoft.com/office/officeart/2005/8/layout/hList1"/>
    <dgm:cxn modelId="{684BA755-30E7-4862-9A8B-65D75B5BBB0D}" type="presParOf" srcId="{881DD5A9-A4CB-4225-A59A-A906A1418A8A}" destId="{6E341900-9D09-43E9-8C23-B85594B5901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EC3427-6719-4D87-9DED-7DC78BA9CA9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9E0AB9F-DA10-48E4-BEE5-317F196CA47B}">
      <dgm:prSet/>
      <dgm:spPr/>
      <dgm:t>
        <a:bodyPr/>
        <a:lstStyle/>
        <a:p>
          <a:r>
            <a:rPr lang="en-US" b="1"/>
            <a:t>SMOKE TESTING</a:t>
          </a:r>
          <a:r>
            <a:rPr lang="en-US"/>
            <a:t>, also known as “Build Verification Testing”, is a type of software testing that comprises of a non-exhaustive set of tests that aim at ensuring that the most important functions work. The result of this testing is used to decide if a build is stable enough to proceed with further testing.</a:t>
          </a:r>
        </a:p>
      </dgm:t>
    </dgm:pt>
    <dgm:pt modelId="{A1CE59CA-21B8-481C-8C72-868BDFC5026A}" type="parTrans" cxnId="{8887B03E-3F0D-4064-8DCD-E1F705C4E2ED}">
      <dgm:prSet/>
      <dgm:spPr/>
      <dgm:t>
        <a:bodyPr/>
        <a:lstStyle/>
        <a:p>
          <a:endParaRPr lang="en-US"/>
        </a:p>
      </dgm:t>
    </dgm:pt>
    <dgm:pt modelId="{965CF75D-1647-4A5A-8D2C-685E7627DDA2}" type="sibTrans" cxnId="{8887B03E-3F0D-4064-8DCD-E1F705C4E2ED}">
      <dgm:prSet/>
      <dgm:spPr/>
      <dgm:t>
        <a:bodyPr/>
        <a:lstStyle/>
        <a:p>
          <a:endParaRPr lang="en-US"/>
        </a:p>
      </dgm:t>
    </dgm:pt>
    <dgm:pt modelId="{5247AC6D-BCB5-46F1-B835-6691E7CF82FA}">
      <dgm:prSet/>
      <dgm:spPr/>
      <dgm:t>
        <a:bodyPr/>
        <a:lstStyle/>
        <a:p>
          <a:r>
            <a:rPr lang="en-US"/>
            <a:t>The term ‘smoke testing’, it is said, came to software testing from a similar type of hardware testing, in which the device passed the test if it did not catch fire (or smoked) the first time it was turned on.</a:t>
          </a:r>
        </a:p>
      </dgm:t>
    </dgm:pt>
    <dgm:pt modelId="{F9653547-FCD4-49DA-AA7F-56BBFC86DB01}" type="parTrans" cxnId="{CD6FEF0C-31C1-4A05-AD96-941CB4599609}">
      <dgm:prSet/>
      <dgm:spPr/>
      <dgm:t>
        <a:bodyPr/>
        <a:lstStyle/>
        <a:p>
          <a:endParaRPr lang="en-US"/>
        </a:p>
      </dgm:t>
    </dgm:pt>
    <dgm:pt modelId="{260C0DF6-7922-4032-8BD6-3BC631CB451C}" type="sibTrans" cxnId="{CD6FEF0C-31C1-4A05-AD96-941CB4599609}">
      <dgm:prSet/>
      <dgm:spPr/>
      <dgm:t>
        <a:bodyPr/>
        <a:lstStyle/>
        <a:p>
          <a:endParaRPr lang="en-US"/>
        </a:p>
      </dgm:t>
    </dgm:pt>
    <dgm:pt modelId="{60572E60-F064-4A7A-B4F5-E3771BEEA044}" type="pres">
      <dgm:prSet presAssocID="{4BEC3427-6719-4D87-9DED-7DC78BA9CA91}" presName="linear" presStyleCnt="0">
        <dgm:presLayoutVars>
          <dgm:animLvl val="lvl"/>
          <dgm:resizeHandles val="exact"/>
        </dgm:presLayoutVars>
      </dgm:prSet>
      <dgm:spPr/>
    </dgm:pt>
    <dgm:pt modelId="{04F64B58-B5F2-4FF2-A980-6230F2A85330}" type="pres">
      <dgm:prSet presAssocID="{29E0AB9F-DA10-48E4-BEE5-317F196CA47B}" presName="parentText" presStyleLbl="node1" presStyleIdx="0" presStyleCnt="2">
        <dgm:presLayoutVars>
          <dgm:chMax val="0"/>
          <dgm:bulletEnabled val="1"/>
        </dgm:presLayoutVars>
      </dgm:prSet>
      <dgm:spPr/>
    </dgm:pt>
    <dgm:pt modelId="{B53B50FC-DA40-4A74-A59F-CF42C8930465}" type="pres">
      <dgm:prSet presAssocID="{965CF75D-1647-4A5A-8D2C-685E7627DDA2}" presName="spacer" presStyleCnt="0"/>
      <dgm:spPr/>
    </dgm:pt>
    <dgm:pt modelId="{43502B8C-A92E-4108-A368-B850FC5263E2}" type="pres">
      <dgm:prSet presAssocID="{5247AC6D-BCB5-46F1-B835-6691E7CF82FA}" presName="parentText" presStyleLbl="node1" presStyleIdx="1" presStyleCnt="2">
        <dgm:presLayoutVars>
          <dgm:chMax val="0"/>
          <dgm:bulletEnabled val="1"/>
        </dgm:presLayoutVars>
      </dgm:prSet>
      <dgm:spPr/>
    </dgm:pt>
  </dgm:ptLst>
  <dgm:cxnLst>
    <dgm:cxn modelId="{CD6FEF0C-31C1-4A05-AD96-941CB4599609}" srcId="{4BEC3427-6719-4D87-9DED-7DC78BA9CA91}" destId="{5247AC6D-BCB5-46F1-B835-6691E7CF82FA}" srcOrd="1" destOrd="0" parTransId="{F9653547-FCD4-49DA-AA7F-56BBFC86DB01}" sibTransId="{260C0DF6-7922-4032-8BD6-3BC631CB451C}"/>
    <dgm:cxn modelId="{8F945826-2295-42B7-803F-9659C72789C4}" type="presOf" srcId="{4BEC3427-6719-4D87-9DED-7DC78BA9CA91}" destId="{60572E60-F064-4A7A-B4F5-E3771BEEA044}" srcOrd="0" destOrd="0" presId="urn:microsoft.com/office/officeart/2005/8/layout/vList2"/>
    <dgm:cxn modelId="{8887B03E-3F0D-4064-8DCD-E1F705C4E2ED}" srcId="{4BEC3427-6719-4D87-9DED-7DC78BA9CA91}" destId="{29E0AB9F-DA10-48E4-BEE5-317F196CA47B}" srcOrd="0" destOrd="0" parTransId="{A1CE59CA-21B8-481C-8C72-868BDFC5026A}" sibTransId="{965CF75D-1647-4A5A-8D2C-685E7627DDA2}"/>
    <dgm:cxn modelId="{191A8975-F880-48A0-AAEF-A6F70E74427B}" type="presOf" srcId="{5247AC6D-BCB5-46F1-B835-6691E7CF82FA}" destId="{43502B8C-A92E-4108-A368-B850FC5263E2}" srcOrd="0" destOrd="0" presId="urn:microsoft.com/office/officeart/2005/8/layout/vList2"/>
    <dgm:cxn modelId="{B8FA0DBF-95EE-4609-97CB-3B03EC06DD83}" type="presOf" srcId="{29E0AB9F-DA10-48E4-BEE5-317F196CA47B}" destId="{04F64B58-B5F2-4FF2-A980-6230F2A85330}" srcOrd="0" destOrd="0" presId="urn:microsoft.com/office/officeart/2005/8/layout/vList2"/>
    <dgm:cxn modelId="{F37A18B1-4D49-4C27-93A7-90B03AA852FD}" type="presParOf" srcId="{60572E60-F064-4A7A-B4F5-E3771BEEA044}" destId="{04F64B58-B5F2-4FF2-A980-6230F2A85330}" srcOrd="0" destOrd="0" presId="urn:microsoft.com/office/officeart/2005/8/layout/vList2"/>
    <dgm:cxn modelId="{69E2A29C-8207-4760-9BE0-7C6D828B5398}" type="presParOf" srcId="{60572E60-F064-4A7A-B4F5-E3771BEEA044}" destId="{B53B50FC-DA40-4A74-A59F-CF42C8930465}" srcOrd="1" destOrd="0" presId="urn:microsoft.com/office/officeart/2005/8/layout/vList2"/>
    <dgm:cxn modelId="{580DFBF8-AF83-4B69-A1D4-4E692F8C0549}" type="presParOf" srcId="{60572E60-F064-4A7A-B4F5-E3771BEEA044}" destId="{43502B8C-A92E-4108-A368-B850FC5263E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FA16B7-8E77-47C8-9A65-38CA5B52038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68A8D20-BBE5-448F-A98A-42DCF6DFC165}">
      <dgm:prSet/>
      <dgm:spPr/>
      <dgm:t>
        <a:bodyPr/>
        <a:lstStyle/>
        <a:p>
          <a:r>
            <a:rPr lang="en-US" b="1"/>
            <a:t>REGRESSION TESTING</a:t>
          </a:r>
          <a:r>
            <a:rPr lang="en-US"/>
            <a:t> is a type of software testing that intends to ensure that changes (enhancements or defect fixes) to the software have not adversely affected it.</a:t>
          </a:r>
        </a:p>
      </dgm:t>
    </dgm:pt>
    <dgm:pt modelId="{92549944-AF5D-4639-8E6F-B74E7C4A44C4}" type="parTrans" cxnId="{1F2AA4ED-74FC-46C1-B3CC-692F1054464F}">
      <dgm:prSet/>
      <dgm:spPr/>
      <dgm:t>
        <a:bodyPr/>
        <a:lstStyle/>
        <a:p>
          <a:endParaRPr lang="en-US"/>
        </a:p>
      </dgm:t>
    </dgm:pt>
    <dgm:pt modelId="{995AB0C4-C38B-4434-AA54-CAFAB4A23154}" type="sibTrans" cxnId="{1F2AA4ED-74FC-46C1-B3CC-692F1054464F}">
      <dgm:prSet/>
      <dgm:spPr/>
      <dgm:t>
        <a:bodyPr/>
        <a:lstStyle/>
        <a:p>
          <a:endParaRPr lang="en-US"/>
        </a:p>
      </dgm:t>
    </dgm:pt>
    <dgm:pt modelId="{1AEDCB66-9ED5-4057-A302-8D6CCB778426}">
      <dgm:prSet/>
      <dgm:spPr/>
      <dgm:t>
        <a:bodyPr/>
        <a:lstStyle/>
        <a:p>
          <a:r>
            <a:rPr lang="en-US"/>
            <a:t>The likelihood of any code change impacting functionalities that are not directly associated with the code is always there and it is essential that regression testing is conducted to make sure that fixing one thing has not broken another thing.</a:t>
          </a:r>
        </a:p>
      </dgm:t>
    </dgm:pt>
    <dgm:pt modelId="{2DAB0F19-3433-4305-B580-5A47C9A65E95}" type="parTrans" cxnId="{1369B9E1-7537-4766-8DE1-BE741A1E9989}">
      <dgm:prSet/>
      <dgm:spPr/>
      <dgm:t>
        <a:bodyPr/>
        <a:lstStyle/>
        <a:p>
          <a:endParaRPr lang="en-US"/>
        </a:p>
      </dgm:t>
    </dgm:pt>
    <dgm:pt modelId="{AC578EDB-45EE-4603-A325-CC488641F6DA}" type="sibTrans" cxnId="{1369B9E1-7537-4766-8DE1-BE741A1E9989}">
      <dgm:prSet/>
      <dgm:spPr/>
      <dgm:t>
        <a:bodyPr/>
        <a:lstStyle/>
        <a:p>
          <a:endParaRPr lang="en-US"/>
        </a:p>
      </dgm:t>
    </dgm:pt>
    <dgm:pt modelId="{44D41B27-E895-4F33-A485-7D08D4E3B5E7}">
      <dgm:prSet/>
      <dgm:spPr/>
      <dgm:t>
        <a:bodyPr/>
        <a:lstStyle/>
        <a:p>
          <a:r>
            <a:rPr lang="en-US"/>
            <a:t>During regression testing, new test cases are not created but previously created test cases are re-executed.</a:t>
          </a:r>
        </a:p>
      </dgm:t>
    </dgm:pt>
    <dgm:pt modelId="{0D2F8678-C433-4C89-8CC8-00874EAAC212}" type="parTrans" cxnId="{2848EF7E-D4C6-4D8C-B90D-E6D0114DFB25}">
      <dgm:prSet/>
      <dgm:spPr/>
      <dgm:t>
        <a:bodyPr/>
        <a:lstStyle/>
        <a:p>
          <a:endParaRPr lang="en-US"/>
        </a:p>
      </dgm:t>
    </dgm:pt>
    <dgm:pt modelId="{6441B118-042B-4DF3-A1DE-F9D7E26659B5}" type="sibTrans" cxnId="{2848EF7E-D4C6-4D8C-B90D-E6D0114DFB25}">
      <dgm:prSet/>
      <dgm:spPr/>
      <dgm:t>
        <a:bodyPr/>
        <a:lstStyle/>
        <a:p>
          <a:endParaRPr lang="en-US"/>
        </a:p>
      </dgm:t>
    </dgm:pt>
    <dgm:pt modelId="{917E99F9-90C3-4CA8-AC4A-0D7E3C143777}">
      <dgm:prSet/>
      <dgm:spPr/>
      <dgm:t>
        <a:bodyPr/>
        <a:lstStyle/>
        <a:p>
          <a:r>
            <a:rPr lang="en-US"/>
            <a:t>Regression [noun] literally means the act of going back to a previous place or state; return or reversion.</a:t>
          </a:r>
        </a:p>
      </dgm:t>
    </dgm:pt>
    <dgm:pt modelId="{A5A5982C-BC95-45A5-8ED6-34AA7F0FAC24}" type="parTrans" cxnId="{4EC23991-B9BB-4349-9B59-DEABC39E9DF5}">
      <dgm:prSet/>
      <dgm:spPr/>
      <dgm:t>
        <a:bodyPr/>
        <a:lstStyle/>
        <a:p>
          <a:endParaRPr lang="en-US"/>
        </a:p>
      </dgm:t>
    </dgm:pt>
    <dgm:pt modelId="{E2CB343D-84D2-49FA-875E-9E214012EBDB}" type="sibTrans" cxnId="{4EC23991-B9BB-4349-9B59-DEABC39E9DF5}">
      <dgm:prSet/>
      <dgm:spPr/>
      <dgm:t>
        <a:bodyPr/>
        <a:lstStyle/>
        <a:p>
          <a:endParaRPr lang="en-US"/>
        </a:p>
      </dgm:t>
    </dgm:pt>
    <dgm:pt modelId="{E94F899B-EA5B-4C6A-B037-1100080E6AC5}" type="pres">
      <dgm:prSet presAssocID="{92FA16B7-8E77-47C8-9A65-38CA5B520389}" presName="linear" presStyleCnt="0">
        <dgm:presLayoutVars>
          <dgm:animLvl val="lvl"/>
          <dgm:resizeHandles val="exact"/>
        </dgm:presLayoutVars>
      </dgm:prSet>
      <dgm:spPr/>
    </dgm:pt>
    <dgm:pt modelId="{4B1E035C-5A21-4315-9F4A-D05D40B8604E}" type="pres">
      <dgm:prSet presAssocID="{468A8D20-BBE5-448F-A98A-42DCF6DFC165}" presName="parentText" presStyleLbl="node1" presStyleIdx="0" presStyleCnt="4">
        <dgm:presLayoutVars>
          <dgm:chMax val="0"/>
          <dgm:bulletEnabled val="1"/>
        </dgm:presLayoutVars>
      </dgm:prSet>
      <dgm:spPr/>
    </dgm:pt>
    <dgm:pt modelId="{31AE76AB-1E45-489B-9437-026EA520DD38}" type="pres">
      <dgm:prSet presAssocID="{995AB0C4-C38B-4434-AA54-CAFAB4A23154}" presName="spacer" presStyleCnt="0"/>
      <dgm:spPr/>
    </dgm:pt>
    <dgm:pt modelId="{81D58F0D-6FDB-4478-9676-1042BE08A468}" type="pres">
      <dgm:prSet presAssocID="{1AEDCB66-9ED5-4057-A302-8D6CCB778426}" presName="parentText" presStyleLbl="node1" presStyleIdx="1" presStyleCnt="4">
        <dgm:presLayoutVars>
          <dgm:chMax val="0"/>
          <dgm:bulletEnabled val="1"/>
        </dgm:presLayoutVars>
      </dgm:prSet>
      <dgm:spPr/>
    </dgm:pt>
    <dgm:pt modelId="{1A9368D8-709A-4225-8D5E-80201E7673C4}" type="pres">
      <dgm:prSet presAssocID="{AC578EDB-45EE-4603-A325-CC488641F6DA}" presName="spacer" presStyleCnt="0"/>
      <dgm:spPr/>
    </dgm:pt>
    <dgm:pt modelId="{C1BF338B-FFA1-4423-8571-819AFF8F0FC0}" type="pres">
      <dgm:prSet presAssocID="{44D41B27-E895-4F33-A485-7D08D4E3B5E7}" presName="parentText" presStyleLbl="node1" presStyleIdx="2" presStyleCnt="4">
        <dgm:presLayoutVars>
          <dgm:chMax val="0"/>
          <dgm:bulletEnabled val="1"/>
        </dgm:presLayoutVars>
      </dgm:prSet>
      <dgm:spPr/>
    </dgm:pt>
    <dgm:pt modelId="{17D347A0-1408-4455-B29E-25D2DA065B82}" type="pres">
      <dgm:prSet presAssocID="{6441B118-042B-4DF3-A1DE-F9D7E26659B5}" presName="spacer" presStyleCnt="0"/>
      <dgm:spPr/>
    </dgm:pt>
    <dgm:pt modelId="{AFEF7EA0-E02F-4FDE-8415-33774594E355}" type="pres">
      <dgm:prSet presAssocID="{917E99F9-90C3-4CA8-AC4A-0D7E3C143777}" presName="parentText" presStyleLbl="node1" presStyleIdx="3" presStyleCnt="4">
        <dgm:presLayoutVars>
          <dgm:chMax val="0"/>
          <dgm:bulletEnabled val="1"/>
        </dgm:presLayoutVars>
      </dgm:prSet>
      <dgm:spPr/>
    </dgm:pt>
  </dgm:ptLst>
  <dgm:cxnLst>
    <dgm:cxn modelId="{2999B915-EC38-4922-84C5-3D11FAD844E3}" type="presOf" srcId="{92FA16B7-8E77-47C8-9A65-38CA5B520389}" destId="{E94F899B-EA5B-4C6A-B037-1100080E6AC5}" srcOrd="0" destOrd="0" presId="urn:microsoft.com/office/officeart/2005/8/layout/vList2"/>
    <dgm:cxn modelId="{E2F9267A-6656-488A-9503-EE9A11C31A46}" type="presOf" srcId="{917E99F9-90C3-4CA8-AC4A-0D7E3C143777}" destId="{AFEF7EA0-E02F-4FDE-8415-33774594E355}" srcOrd="0" destOrd="0" presId="urn:microsoft.com/office/officeart/2005/8/layout/vList2"/>
    <dgm:cxn modelId="{2848EF7E-D4C6-4D8C-B90D-E6D0114DFB25}" srcId="{92FA16B7-8E77-47C8-9A65-38CA5B520389}" destId="{44D41B27-E895-4F33-A485-7D08D4E3B5E7}" srcOrd="2" destOrd="0" parTransId="{0D2F8678-C433-4C89-8CC8-00874EAAC212}" sibTransId="{6441B118-042B-4DF3-A1DE-F9D7E26659B5}"/>
    <dgm:cxn modelId="{4EC23991-B9BB-4349-9B59-DEABC39E9DF5}" srcId="{92FA16B7-8E77-47C8-9A65-38CA5B520389}" destId="{917E99F9-90C3-4CA8-AC4A-0D7E3C143777}" srcOrd="3" destOrd="0" parTransId="{A5A5982C-BC95-45A5-8ED6-34AA7F0FAC24}" sibTransId="{E2CB343D-84D2-49FA-875E-9E214012EBDB}"/>
    <dgm:cxn modelId="{76719B94-3C37-4C0A-A349-53230CDFEA46}" type="presOf" srcId="{44D41B27-E895-4F33-A485-7D08D4E3B5E7}" destId="{C1BF338B-FFA1-4423-8571-819AFF8F0FC0}" srcOrd="0" destOrd="0" presId="urn:microsoft.com/office/officeart/2005/8/layout/vList2"/>
    <dgm:cxn modelId="{29CD03A8-D1DE-4C32-B144-EB718402A1CD}" type="presOf" srcId="{1AEDCB66-9ED5-4057-A302-8D6CCB778426}" destId="{81D58F0D-6FDB-4478-9676-1042BE08A468}" srcOrd="0" destOrd="0" presId="urn:microsoft.com/office/officeart/2005/8/layout/vList2"/>
    <dgm:cxn modelId="{1369B9E1-7537-4766-8DE1-BE741A1E9989}" srcId="{92FA16B7-8E77-47C8-9A65-38CA5B520389}" destId="{1AEDCB66-9ED5-4057-A302-8D6CCB778426}" srcOrd="1" destOrd="0" parTransId="{2DAB0F19-3433-4305-B580-5A47C9A65E95}" sibTransId="{AC578EDB-45EE-4603-A325-CC488641F6DA}"/>
    <dgm:cxn modelId="{1F2AA4ED-74FC-46C1-B3CC-692F1054464F}" srcId="{92FA16B7-8E77-47C8-9A65-38CA5B520389}" destId="{468A8D20-BBE5-448F-A98A-42DCF6DFC165}" srcOrd="0" destOrd="0" parTransId="{92549944-AF5D-4639-8E6F-B74E7C4A44C4}" sibTransId="{995AB0C4-C38B-4434-AA54-CAFAB4A23154}"/>
    <dgm:cxn modelId="{555AF1F6-6291-4451-A34A-52BB2E8A3E0F}" type="presOf" srcId="{468A8D20-BBE5-448F-A98A-42DCF6DFC165}" destId="{4B1E035C-5A21-4315-9F4A-D05D40B8604E}" srcOrd="0" destOrd="0" presId="urn:microsoft.com/office/officeart/2005/8/layout/vList2"/>
    <dgm:cxn modelId="{194D654B-3E1E-4D07-AF9A-375D04EC7DA2}" type="presParOf" srcId="{E94F899B-EA5B-4C6A-B037-1100080E6AC5}" destId="{4B1E035C-5A21-4315-9F4A-D05D40B8604E}" srcOrd="0" destOrd="0" presId="urn:microsoft.com/office/officeart/2005/8/layout/vList2"/>
    <dgm:cxn modelId="{1DE65335-AF5A-4988-88A1-7DD4929E4FE4}" type="presParOf" srcId="{E94F899B-EA5B-4C6A-B037-1100080E6AC5}" destId="{31AE76AB-1E45-489B-9437-026EA520DD38}" srcOrd="1" destOrd="0" presId="urn:microsoft.com/office/officeart/2005/8/layout/vList2"/>
    <dgm:cxn modelId="{77835FE8-E454-49B7-A0A5-BC4C41BCE954}" type="presParOf" srcId="{E94F899B-EA5B-4C6A-B037-1100080E6AC5}" destId="{81D58F0D-6FDB-4478-9676-1042BE08A468}" srcOrd="2" destOrd="0" presId="urn:microsoft.com/office/officeart/2005/8/layout/vList2"/>
    <dgm:cxn modelId="{E287E16D-4F6A-45CD-AF27-16491E05DC92}" type="presParOf" srcId="{E94F899B-EA5B-4C6A-B037-1100080E6AC5}" destId="{1A9368D8-709A-4225-8D5E-80201E7673C4}" srcOrd="3" destOrd="0" presId="urn:microsoft.com/office/officeart/2005/8/layout/vList2"/>
    <dgm:cxn modelId="{D0D4E02A-2ADF-4C43-A3C8-CA1F7BFA8BE2}" type="presParOf" srcId="{E94F899B-EA5B-4C6A-B037-1100080E6AC5}" destId="{C1BF338B-FFA1-4423-8571-819AFF8F0FC0}" srcOrd="4" destOrd="0" presId="urn:microsoft.com/office/officeart/2005/8/layout/vList2"/>
    <dgm:cxn modelId="{3970AE62-6C62-47CF-8E2C-26BE543F27A0}" type="presParOf" srcId="{E94F899B-EA5B-4C6A-B037-1100080E6AC5}" destId="{17D347A0-1408-4455-B29E-25D2DA065B82}" srcOrd="5" destOrd="0" presId="urn:microsoft.com/office/officeart/2005/8/layout/vList2"/>
    <dgm:cxn modelId="{791BA45C-03B8-40B7-A361-7285318EC57D}" type="presParOf" srcId="{E94F899B-EA5B-4C6A-B037-1100080E6AC5}" destId="{AFEF7EA0-E02F-4FDE-8415-33774594E35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3EFCED0-476B-4FFC-926C-5DA05695A48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D65D498-11D2-4852-A8AA-A02E33EF27BB}">
      <dgm:prSet/>
      <dgm:spPr/>
      <dgm:t>
        <a:bodyPr/>
        <a:lstStyle/>
        <a:p>
          <a:pPr>
            <a:lnSpc>
              <a:spcPct val="100000"/>
            </a:lnSpc>
          </a:pPr>
          <a:r>
            <a:rPr lang="en-US"/>
            <a:t>Regression testing is a type of software testing technique where the QA team runs a set of test cases to verify that with bug fixes or with the addition of new features in the application, the previous functionalities are not hampered. Here are some of the benefits of regression testing</a:t>
          </a:r>
        </a:p>
      </dgm:t>
    </dgm:pt>
    <dgm:pt modelId="{8165611B-410A-47FA-9731-7BA63E290513}" type="parTrans" cxnId="{68C9D139-A45A-4D35-B1B4-CCF049D24631}">
      <dgm:prSet/>
      <dgm:spPr/>
      <dgm:t>
        <a:bodyPr/>
        <a:lstStyle/>
        <a:p>
          <a:endParaRPr lang="en-US"/>
        </a:p>
      </dgm:t>
    </dgm:pt>
    <dgm:pt modelId="{70B5A618-61E0-45DB-A4E5-7CE0857FA7A6}" type="sibTrans" cxnId="{68C9D139-A45A-4D35-B1B4-CCF049D24631}">
      <dgm:prSet/>
      <dgm:spPr/>
      <dgm:t>
        <a:bodyPr/>
        <a:lstStyle/>
        <a:p>
          <a:pPr>
            <a:lnSpc>
              <a:spcPct val="100000"/>
            </a:lnSpc>
          </a:pPr>
          <a:endParaRPr lang="en-US"/>
        </a:p>
      </dgm:t>
    </dgm:pt>
    <dgm:pt modelId="{1DE51B25-9E59-4130-9ADF-530D38BA49C9}">
      <dgm:prSet/>
      <dgm:spPr/>
      <dgm:t>
        <a:bodyPr/>
        <a:lstStyle/>
        <a:p>
          <a:pPr>
            <a:lnSpc>
              <a:spcPct val="100000"/>
            </a:lnSpc>
          </a:pPr>
          <a:r>
            <a:rPr lang="en-US"/>
            <a:t>It promotes the improvement of the product quality.</a:t>
          </a:r>
        </a:p>
      </dgm:t>
    </dgm:pt>
    <dgm:pt modelId="{C0EF7185-F312-4856-96EA-6732C0D7D41C}" type="parTrans" cxnId="{2E311B46-44CD-4792-B5E4-7707E2018016}">
      <dgm:prSet/>
      <dgm:spPr/>
      <dgm:t>
        <a:bodyPr/>
        <a:lstStyle/>
        <a:p>
          <a:endParaRPr lang="en-US"/>
        </a:p>
      </dgm:t>
    </dgm:pt>
    <dgm:pt modelId="{90782655-143C-4091-9515-BC6C7492F6DD}" type="sibTrans" cxnId="{2E311B46-44CD-4792-B5E4-7707E2018016}">
      <dgm:prSet/>
      <dgm:spPr/>
      <dgm:t>
        <a:bodyPr/>
        <a:lstStyle/>
        <a:p>
          <a:pPr>
            <a:lnSpc>
              <a:spcPct val="100000"/>
            </a:lnSpc>
          </a:pPr>
          <a:endParaRPr lang="en-US"/>
        </a:p>
      </dgm:t>
    </dgm:pt>
    <dgm:pt modelId="{52642DE7-8AA7-4BC9-9DA2-E0B6AEF2B132}">
      <dgm:prSet/>
      <dgm:spPr/>
      <dgm:t>
        <a:bodyPr/>
        <a:lstStyle/>
        <a:p>
          <a:pPr>
            <a:lnSpc>
              <a:spcPct val="100000"/>
            </a:lnSpc>
          </a:pPr>
          <a:r>
            <a:rPr lang="en-US"/>
            <a:t>It ensures that the issues already detected, and fix are not creatable now.</a:t>
          </a:r>
        </a:p>
      </dgm:t>
    </dgm:pt>
    <dgm:pt modelId="{264C7326-A6D4-41D6-9239-C4CE47018F26}" type="parTrans" cxnId="{974585BB-1241-4B1B-91DB-9A245EF2D6D8}">
      <dgm:prSet/>
      <dgm:spPr/>
      <dgm:t>
        <a:bodyPr/>
        <a:lstStyle/>
        <a:p>
          <a:endParaRPr lang="en-US"/>
        </a:p>
      </dgm:t>
    </dgm:pt>
    <dgm:pt modelId="{A3886529-D8AB-4D1D-A628-B207C3795BA4}" type="sibTrans" cxnId="{974585BB-1241-4B1B-91DB-9A245EF2D6D8}">
      <dgm:prSet/>
      <dgm:spPr/>
      <dgm:t>
        <a:bodyPr/>
        <a:lstStyle/>
        <a:p>
          <a:pPr>
            <a:lnSpc>
              <a:spcPct val="100000"/>
            </a:lnSpc>
          </a:pPr>
          <a:endParaRPr lang="en-US"/>
        </a:p>
      </dgm:t>
    </dgm:pt>
    <dgm:pt modelId="{942CDA10-C580-43D9-9D9B-2DC5A867B1BA}">
      <dgm:prSet/>
      <dgm:spPr/>
      <dgm:t>
        <a:bodyPr/>
        <a:lstStyle/>
        <a:p>
          <a:pPr>
            <a:lnSpc>
              <a:spcPct val="100000"/>
            </a:lnSpc>
          </a:pPr>
          <a:r>
            <a:rPr lang="en-US"/>
            <a:t>It verifies that the modifications do not impact the correct work of already tested code – detects any side effects.</a:t>
          </a:r>
        </a:p>
      </dgm:t>
    </dgm:pt>
    <dgm:pt modelId="{409DF305-DBCB-4480-98BF-95DBE2898BF9}" type="parTrans" cxnId="{65EA8CFD-B80C-4B06-A261-5511EB4D7116}">
      <dgm:prSet/>
      <dgm:spPr/>
      <dgm:t>
        <a:bodyPr/>
        <a:lstStyle/>
        <a:p>
          <a:endParaRPr lang="en-US"/>
        </a:p>
      </dgm:t>
    </dgm:pt>
    <dgm:pt modelId="{E5F81B73-359C-412E-8470-62C8E7A48BF4}" type="sibTrans" cxnId="{65EA8CFD-B80C-4B06-A261-5511EB4D7116}">
      <dgm:prSet/>
      <dgm:spPr/>
      <dgm:t>
        <a:bodyPr/>
        <a:lstStyle/>
        <a:p>
          <a:pPr>
            <a:lnSpc>
              <a:spcPct val="100000"/>
            </a:lnSpc>
          </a:pPr>
          <a:endParaRPr lang="en-US"/>
        </a:p>
      </dgm:t>
    </dgm:pt>
    <dgm:pt modelId="{7B773A60-D320-4C54-8EE9-3FB1091D0450}">
      <dgm:prSet/>
      <dgm:spPr/>
      <dgm:t>
        <a:bodyPr/>
        <a:lstStyle/>
        <a:p>
          <a:pPr>
            <a:lnSpc>
              <a:spcPct val="100000"/>
            </a:lnSpc>
          </a:pPr>
          <a:r>
            <a:rPr lang="en-US"/>
            <a:t>Regression tests can be used during integration testing. In this case, they will be more useful.</a:t>
          </a:r>
        </a:p>
      </dgm:t>
    </dgm:pt>
    <dgm:pt modelId="{F02F1797-BFAF-4E67-A26D-50594A2586FA}" type="parTrans" cxnId="{AEE1925A-FEA0-41BB-8F29-A6E7B9B38A04}">
      <dgm:prSet/>
      <dgm:spPr/>
      <dgm:t>
        <a:bodyPr/>
        <a:lstStyle/>
        <a:p>
          <a:endParaRPr lang="en-US"/>
        </a:p>
      </dgm:t>
    </dgm:pt>
    <dgm:pt modelId="{54232527-77C5-4C7D-BE30-072B6EE38CCF}" type="sibTrans" cxnId="{AEE1925A-FEA0-41BB-8F29-A6E7B9B38A04}">
      <dgm:prSet/>
      <dgm:spPr/>
      <dgm:t>
        <a:bodyPr/>
        <a:lstStyle/>
        <a:p>
          <a:endParaRPr lang="en-US"/>
        </a:p>
      </dgm:t>
    </dgm:pt>
    <dgm:pt modelId="{03056965-EB16-4BFC-9AB5-6CED5BA2D6BF}" type="pres">
      <dgm:prSet presAssocID="{F3EFCED0-476B-4FFC-926C-5DA05695A483}" presName="root" presStyleCnt="0">
        <dgm:presLayoutVars>
          <dgm:dir/>
          <dgm:resizeHandles val="exact"/>
        </dgm:presLayoutVars>
      </dgm:prSet>
      <dgm:spPr/>
    </dgm:pt>
    <dgm:pt modelId="{1E673E93-300E-4A1A-BE7C-087F0C49562D}" type="pres">
      <dgm:prSet presAssocID="{2D65D498-11D2-4852-A8AA-A02E33EF27BB}" presName="compNode" presStyleCnt="0"/>
      <dgm:spPr/>
    </dgm:pt>
    <dgm:pt modelId="{CE520BFD-7F0B-4355-8F22-A677B565A3A5}" type="pres">
      <dgm:prSet presAssocID="{2D65D498-11D2-4852-A8AA-A02E33EF27BB}" presName="bgRect" presStyleLbl="bgShp" presStyleIdx="0" presStyleCnt="5"/>
      <dgm:spPr/>
    </dgm:pt>
    <dgm:pt modelId="{0772D812-73A0-460A-B75D-9F4082FAA4D4}" type="pres">
      <dgm:prSet presAssocID="{2D65D498-11D2-4852-A8AA-A02E33EF27B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D55D2860-17C4-4CA4-9202-E55CD22626C1}" type="pres">
      <dgm:prSet presAssocID="{2D65D498-11D2-4852-A8AA-A02E33EF27BB}" presName="spaceRect" presStyleCnt="0"/>
      <dgm:spPr/>
    </dgm:pt>
    <dgm:pt modelId="{D1890DED-7940-49E7-8124-E1B12DA6F5F7}" type="pres">
      <dgm:prSet presAssocID="{2D65D498-11D2-4852-A8AA-A02E33EF27BB}" presName="parTx" presStyleLbl="revTx" presStyleIdx="0" presStyleCnt="5">
        <dgm:presLayoutVars>
          <dgm:chMax val="0"/>
          <dgm:chPref val="0"/>
        </dgm:presLayoutVars>
      </dgm:prSet>
      <dgm:spPr/>
    </dgm:pt>
    <dgm:pt modelId="{8E368366-5884-409F-A8EA-83C45D52A59A}" type="pres">
      <dgm:prSet presAssocID="{70B5A618-61E0-45DB-A4E5-7CE0857FA7A6}" presName="sibTrans" presStyleCnt="0"/>
      <dgm:spPr/>
    </dgm:pt>
    <dgm:pt modelId="{DD9D691C-2B91-4C03-BF69-82B7DF2E5531}" type="pres">
      <dgm:prSet presAssocID="{1DE51B25-9E59-4130-9ADF-530D38BA49C9}" presName="compNode" presStyleCnt="0"/>
      <dgm:spPr/>
    </dgm:pt>
    <dgm:pt modelId="{45D76A26-85A6-45BA-B4AD-869560ACBF9A}" type="pres">
      <dgm:prSet presAssocID="{1DE51B25-9E59-4130-9ADF-530D38BA49C9}" presName="bgRect" presStyleLbl="bgShp" presStyleIdx="1" presStyleCnt="5"/>
      <dgm:spPr/>
    </dgm:pt>
    <dgm:pt modelId="{8FE0DB61-7D74-4EBB-87A0-F1E1242EB539}" type="pres">
      <dgm:prSet presAssocID="{1DE51B25-9E59-4130-9ADF-530D38BA49C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DE3E24AB-D7C4-4A2D-B798-8ADD0C6E8C6E}" type="pres">
      <dgm:prSet presAssocID="{1DE51B25-9E59-4130-9ADF-530D38BA49C9}" presName="spaceRect" presStyleCnt="0"/>
      <dgm:spPr/>
    </dgm:pt>
    <dgm:pt modelId="{CB5D5D8B-5952-48D8-83EE-746EE260E2FF}" type="pres">
      <dgm:prSet presAssocID="{1DE51B25-9E59-4130-9ADF-530D38BA49C9}" presName="parTx" presStyleLbl="revTx" presStyleIdx="1" presStyleCnt="5">
        <dgm:presLayoutVars>
          <dgm:chMax val="0"/>
          <dgm:chPref val="0"/>
        </dgm:presLayoutVars>
      </dgm:prSet>
      <dgm:spPr/>
    </dgm:pt>
    <dgm:pt modelId="{44E30EA8-A494-4B80-A59C-D57D0D8356C1}" type="pres">
      <dgm:prSet presAssocID="{90782655-143C-4091-9515-BC6C7492F6DD}" presName="sibTrans" presStyleCnt="0"/>
      <dgm:spPr/>
    </dgm:pt>
    <dgm:pt modelId="{604A4BC1-F9A7-444C-BB85-F4F64A044C62}" type="pres">
      <dgm:prSet presAssocID="{52642DE7-8AA7-4BC9-9DA2-E0B6AEF2B132}" presName="compNode" presStyleCnt="0"/>
      <dgm:spPr/>
    </dgm:pt>
    <dgm:pt modelId="{B269A9C2-1F71-45C2-B612-7F8029A39BAC}" type="pres">
      <dgm:prSet presAssocID="{52642DE7-8AA7-4BC9-9DA2-E0B6AEF2B132}" presName="bgRect" presStyleLbl="bgShp" presStyleIdx="2" presStyleCnt="5"/>
      <dgm:spPr/>
    </dgm:pt>
    <dgm:pt modelId="{A157F0CC-2E84-4A63-8143-BECAEF962EE9}" type="pres">
      <dgm:prSet presAssocID="{52642DE7-8AA7-4BC9-9DA2-E0B6AEF2B13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9AD145E4-9A8E-44C2-B4D1-A33E67828A70}" type="pres">
      <dgm:prSet presAssocID="{52642DE7-8AA7-4BC9-9DA2-E0B6AEF2B132}" presName="spaceRect" presStyleCnt="0"/>
      <dgm:spPr/>
    </dgm:pt>
    <dgm:pt modelId="{3151C21B-CC36-4DA0-A5CD-D069133DB010}" type="pres">
      <dgm:prSet presAssocID="{52642DE7-8AA7-4BC9-9DA2-E0B6AEF2B132}" presName="parTx" presStyleLbl="revTx" presStyleIdx="2" presStyleCnt="5">
        <dgm:presLayoutVars>
          <dgm:chMax val="0"/>
          <dgm:chPref val="0"/>
        </dgm:presLayoutVars>
      </dgm:prSet>
      <dgm:spPr/>
    </dgm:pt>
    <dgm:pt modelId="{D3997705-9E6D-4862-9B31-D2C577730FE7}" type="pres">
      <dgm:prSet presAssocID="{A3886529-D8AB-4D1D-A628-B207C3795BA4}" presName="sibTrans" presStyleCnt="0"/>
      <dgm:spPr/>
    </dgm:pt>
    <dgm:pt modelId="{A0A27890-DCDB-4C3D-BB00-7C38187640CE}" type="pres">
      <dgm:prSet presAssocID="{942CDA10-C580-43D9-9D9B-2DC5A867B1BA}" presName="compNode" presStyleCnt="0"/>
      <dgm:spPr/>
    </dgm:pt>
    <dgm:pt modelId="{669B5283-71FB-42B5-8848-47568CCE1299}" type="pres">
      <dgm:prSet presAssocID="{942CDA10-C580-43D9-9D9B-2DC5A867B1BA}" presName="bgRect" presStyleLbl="bgShp" presStyleIdx="3" presStyleCnt="5"/>
      <dgm:spPr/>
    </dgm:pt>
    <dgm:pt modelId="{09E43DC3-9B96-4EC8-985B-B656AE8A4CED}" type="pres">
      <dgm:prSet presAssocID="{942CDA10-C580-43D9-9D9B-2DC5A867B1B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8DB28C99-7622-4FA8-8219-5FD183C83068}" type="pres">
      <dgm:prSet presAssocID="{942CDA10-C580-43D9-9D9B-2DC5A867B1BA}" presName="spaceRect" presStyleCnt="0"/>
      <dgm:spPr/>
    </dgm:pt>
    <dgm:pt modelId="{C17D182F-DF9D-4906-A2CB-CA284A5C3F53}" type="pres">
      <dgm:prSet presAssocID="{942CDA10-C580-43D9-9D9B-2DC5A867B1BA}" presName="parTx" presStyleLbl="revTx" presStyleIdx="3" presStyleCnt="5">
        <dgm:presLayoutVars>
          <dgm:chMax val="0"/>
          <dgm:chPref val="0"/>
        </dgm:presLayoutVars>
      </dgm:prSet>
      <dgm:spPr/>
    </dgm:pt>
    <dgm:pt modelId="{57E6A0FB-7E8D-46AC-88F1-52B5807D2D2A}" type="pres">
      <dgm:prSet presAssocID="{E5F81B73-359C-412E-8470-62C8E7A48BF4}" presName="sibTrans" presStyleCnt="0"/>
      <dgm:spPr/>
    </dgm:pt>
    <dgm:pt modelId="{C423E2CD-25DF-4711-9C9D-F3B74D3B10BB}" type="pres">
      <dgm:prSet presAssocID="{7B773A60-D320-4C54-8EE9-3FB1091D0450}" presName="compNode" presStyleCnt="0"/>
      <dgm:spPr/>
    </dgm:pt>
    <dgm:pt modelId="{BC1AD954-BE91-4B65-BFAF-BDB09F319EF9}" type="pres">
      <dgm:prSet presAssocID="{7B773A60-D320-4C54-8EE9-3FB1091D0450}" presName="bgRect" presStyleLbl="bgShp" presStyleIdx="4" presStyleCnt="5"/>
      <dgm:spPr/>
    </dgm:pt>
    <dgm:pt modelId="{154D95F1-0942-4C48-96D1-FBD90AD9D080}" type="pres">
      <dgm:prSet presAssocID="{7B773A60-D320-4C54-8EE9-3FB1091D045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st tubes"/>
        </a:ext>
      </dgm:extLst>
    </dgm:pt>
    <dgm:pt modelId="{BD8E9D20-069F-4227-A694-67DFC2D378EB}" type="pres">
      <dgm:prSet presAssocID="{7B773A60-D320-4C54-8EE9-3FB1091D0450}" presName="spaceRect" presStyleCnt="0"/>
      <dgm:spPr/>
    </dgm:pt>
    <dgm:pt modelId="{7389F3D9-04D9-4F94-B187-7C79982DD6FD}" type="pres">
      <dgm:prSet presAssocID="{7B773A60-D320-4C54-8EE9-3FB1091D0450}" presName="parTx" presStyleLbl="revTx" presStyleIdx="4" presStyleCnt="5">
        <dgm:presLayoutVars>
          <dgm:chMax val="0"/>
          <dgm:chPref val="0"/>
        </dgm:presLayoutVars>
      </dgm:prSet>
      <dgm:spPr/>
    </dgm:pt>
  </dgm:ptLst>
  <dgm:cxnLst>
    <dgm:cxn modelId="{69938C0F-5B9D-4EE7-94CB-D8ACC39A6BBA}" type="presOf" srcId="{942CDA10-C580-43D9-9D9B-2DC5A867B1BA}" destId="{C17D182F-DF9D-4906-A2CB-CA284A5C3F53}" srcOrd="0" destOrd="0" presId="urn:microsoft.com/office/officeart/2018/2/layout/IconVerticalSolidList"/>
    <dgm:cxn modelId="{68C9D139-A45A-4D35-B1B4-CCF049D24631}" srcId="{F3EFCED0-476B-4FFC-926C-5DA05695A483}" destId="{2D65D498-11D2-4852-A8AA-A02E33EF27BB}" srcOrd="0" destOrd="0" parTransId="{8165611B-410A-47FA-9731-7BA63E290513}" sibTransId="{70B5A618-61E0-45DB-A4E5-7CE0857FA7A6}"/>
    <dgm:cxn modelId="{A9B5083A-E9C5-48F1-97E2-01F29AC29E7C}" type="presOf" srcId="{52642DE7-8AA7-4BC9-9DA2-E0B6AEF2B132}" destId="{3151C21B-CC36-4DA0-A5CD-D069133DB010}" srcOrd="0" destOrd="0" presId="urn:microsoft.com/office/officeart/2018/2/layout/IconVerticalSolidList"/>
    <dgm:cxn modelId="{2E311B46-44CD-4792-B5E4-7707E2018016}" srcId="{F3EFCED0-476B-4FFC-926C-5DA05695A483}" destId="{1DE51B25-9E59-4130-9ADF-530D38BA49C9}" srcOrd="1" destOrd="0" parTransId="{C0EF7185-F312-4856-96EA-6732C0D7D41C}" sibTransId="{90782655-143C-4091-9515-BC6C7492F6DD}"/>
    <dgm:cxn modelId="{817C914F-518F-445D-961C-ED7027E330F5}" type="presOf" srcId="{2D65D498-11D2-4852-A8AA-A02E33EF27BB}" destId="{D1890DED-7940-49E7-8124-E1B12DA6F5F7}" srcOrd="0" destOrd="0" presId="urn:microsoft.com/office/officeart/2018/2/layout/IconVerticalSolidList"/>
    <dgm:cxn modelId="{CA055C76-DEA3-44DD-989A-8C9736C7903A}" type="presOf" srcId="{F3EFCED0-476B-4FFC-926C-5DA05695A483}" destId="{03056965-EB16-4BFC-9AB5-6CED5BA2D6BF}" srcOrd="0" destOrd="0" presId="urn:microsoft.com/office/officeart/2018/2/layout/IconVerticalSolidList"/>
    <dgm:cxn modelId="{AEE1925A-FEA0-41BB-8F29-A6E7B9B38A04}" srcId="{F3EFCED0-476B-4FFC-926C-5DA05695A483}" destId="{7B773A60-D320-4C54-8EE9-3FB1091D0450}" srcOrd="4" destOrd="0" parTransId="{F02F1797-BFAF-4E67-A26D-50594A2586FA}" sibTransId="{54232527-77C5-4C7D-BE30-072B6EE38CCF}"/>
    <dgm:cxn modelId="{21BDBE99-0AF7-46D4-8A66-0C1E238435B2}" type="presOf" srcId="{1DE51B25-9E59-4130-9ADF-530D38BA49C9}" destId="{CB5D5D8B-5952-48D8-83EE-746EE260E2FF}" srcOrd="0" destOrd="0" presId="urn:microsoft.com/office/officeart/2018/2/layout/IconVerticalSolidList"/>
    <dgm:cxn modelId="{974585BB-1241-4B1B-91DB-9A245EF2D6D8}" srcId="{F3EFCED0-476B-4FFC-926C-5DA05695A483}" destId="{52642DE7-8AA7-4BC9-9DA2-E0B6AEF2B132}" srcOrd="2" destOrd="0" parTransId="{264C7326-A6D4-41D6-9239-C4CE47018F26}" sibTransId="{A3886529-D8AB-4D1D-A628-B207C3795BA4}"/>
    <dgm:cxn modelId="{F62DA5BD-6089-4588-AD15-7033FFEB3DFE}" type="presOf" srcId="{7B773A60-D320-4C54-8EE9-3FB1091D0450}" destId="{7389F3D9-04D9-4F94-B187-7C79982DD6FD}" srcOrd="0" destOrd="0" presId="urn:microsoft.com/office/officeart/2018/2/layout/IconVerticalSolidList"/>
    <dgm:cxn modelId="{65EA8CFD-B80C-4B06-A261-5511EB4D7116}" srcId="{F3EFCED0-476B-4FFC-926C-5DA05695A483}" destId="{942CDA10-C580-43D9-9D9B-2DC5A867B1BA}" srcOrd="3" destOrd="0" parTransId="{409DF305-DBCB-4480-98BF-95DBE2898BF9}" sibTransId="{E5F81B73-359C-412E-8470-62C8E7A48BF4}"/>
    <dgm:cxn modelId="{BD26AEED-FCA6-4292-81AE-19B666E4D9BD}" type="presParOf" srcId="{03056965-EB16-4BFC-9AB5-6CED5BA2D6BF}" destId="{1E673E93-300E-4A1A-BE7C-087F0C49562D}" srcOrd="0" destOrd="0" presId="urn:microsoft.com/office/officeart/2018/2/layout/IconVerticalSolidList"/>
    <dgm:cxn modelId="{8773F8C3-4710-4A46-840F-07C9E8B4E5D3}" type="presParOf" srcId="{1E673E93-300E-4A1A-BE7C-087F0C49562D}" destId="{CE520BFD-7F0B-4355-8F22-A677B565A3A5}" srcOrd="0" destOrd="0" presId="urn:microsoft.com/office/officeart/2018/2/layout/IconVerticalSolidList"/>
    <dgm:cxn modelId="{43ADF63E-7364-41BF-B5AF-CFE9EB6AAD0F}" type="presParOf" srcId="{1E673E93-300E-4A1A-BE7C-087F0C49562D}" destId="{0772D812-73A0-460A-B75D-9F4082FAA4D4}" srcOrd="1" destOrd="0" presId="urn:microsoft.com/office/officeart/2018/2/layout/IconVerticalSolidList"/>
    <dgm:cxn modelId="{AF9889A7-216D-4891-AD6A-5A685FC1DB19}" type="presParOf" srcId="{1E673E93-300E-4A1A-BE7C-087F0C49562D}" destId="{D55D2860-17C4-4CA4-9202-E55CD22626C1}" srcOrd="2" destOrd="0" presId="urn:microsoft.com/office/officeart/2018/2/layout/IconVerticalSolidList"/>
    <dgm:cxn modelId="{9AD6E42F-1FCD-4786-AEC5-FB026B26FF78}" type="presParOf" srcId="{1E673E93-300E-4A1A-BE7C-087F0C49562D}" destId="{D1890DED-7940-49E7-8124-E1B12DA6F5F7}" srcOrd="3" destOrd="0" presId="urn:microsoft.com/office/officeart/2018/2/layout/IconVerticalSolidList"/>
    <dgm:cxn modelId="{E37BDC78-8DAB-4474-B6B8-B37DFF955AE8}" type="presParOf" srcId="{03056965-EB16-4BFC-9AB5-6CED5BA2D6BF}" destId="{8E368366-5884-409F-A8EA-83C45D52A59A}" srcOrd="1" destOrd="0" presId="urn:microsoft.com/office/officeart/2018/2/layout/IconVerticalSolidList"/>
    <dgm:cxn modelId="{31C669CE-A7C0-4EB6-91BD-D2DB96F9363A}" type="presParOf" srcId="{03056965-EB16-4BFC-9AB5-6CED5BA2D6BF}" destId="{DD9D691C-2B91-4C03-BF69-82B7DF2E5531}" srcOrd="2" destOrd="0" presId="urn:microsoft.com/office/officeart/2018/2/layout/IconVerticalSolidList"/>
    <dgm:cxn modelId="{2DA190E6-BBAC-4473-834C-DA8AEE2E1208}" type="presParOf" srcId="{DD9D691C-2B91-4C03-BF69-82B7DF2E5531}" destId="{45D76A26-85A6-45BA-B4AD-869560ACBF9A}" srcOrd="0" destOrd="0" presId="urn:microsoft.com/office/officeart/2018/2/layout/IconVerticalSolidList"/>
    <dgm:cxn modelId="{A81FCBCA-5501-4831-B888-BA6B52C1B7BC}" type="presParOf" srcId="{DD9D691C-2B91-4C03-BF69-82B7DF2E5531}" destId="{8FE0DB61-7D74-4EBB-87A0-F1E1242EB539}" srcOrd="1" destOrd="0" presId="urn:microsoft.com/office/officeart/2018/2/layout/IconVerticalSolidList"/>
    <dgm:cxn modelId="{006732BC-E5E2-4766-9C85-3B607621E41B}" type="presParOf" srcId="{DD9D691C-2B91-4C03-BF69-82B7DF2E5531}" destId="{DE3E24AB-D7C4-4A2D-B798-8ADD0C6E8C6E}" srcOrd="2" destOrd="0" presId="urn:microsoft.com/office/officeart/2018/2/layout/IconVerticalSolidList"/>
    <dgm:cxn modelId="{3FD78A7D-9C3A-4D73-8B9D-F7A188FEF860}" type="presParOf" srcId="{DD9D691C-2B91-4C03-BF69-82B7DF2E5531}" destId="{CB5D5D8B-5952-48D8-83EE-746EE260E2FF}" srcOrd="3" destOrd="0" presId="urn:microsoft.com/office/officeart/2018/2/layout/IconVerticalSolidList"/>
    <dgm:cxn modelId="{5A336F33-44D0-43BA-A63F-3BB905C78774}" type="presParOf" srcId="{03056965-EB16-4BFC-9AB5-6CED5BA2D6BF}" destId="{44E30EA8-A494-4B80-A59C-D57D0D8356C1}" srcOrd="3" destOrd="0" presId="urn:microsoft.com/office/officeart/2018/2/layout/IconVerticalSolidList"/>
    <dgm:cxn modelId="{457073A1-D86B-47C1-9192-8EAD3CF6B82D}" type="presParOf" srcId="{03056965-EB16-4BFC-9AB5-6CED5BA2D6BF}" destId="{604A4BC1-F9A7-444C-BB85-F4F64A044C62}" srcOrd="4" destOrd="0" presId="urn:microsoft.com/office/officeart/2018/2/layout/IconVerticalSolidList"/>
    <dgm:cxn modelId="{96FCE0D3-6A8D-4539-956E-C2F2C2237BFF}" type="presParOf" srcId="{604A4BC1-F9A7-444C-BB85-F4F64A044C62}" destId="{B269A9C2-1F71-45C2-B612-7F8029A39BAC}" srcOrd="0" destOrd="0" presId="urn:microsoft.com/office/officeart/2018/2/layout/IconVerticalSolidList"/>
    <dgm:cxn modelId="{FB7AD2EC-2CBE-49C9-93F4-F4AD76C40851}" type="presParOf" srcId="{604A4BC1-F9A7-444C-BB85-F4F64A044C62}" destId="{A157F0CC-2E84-4A63-8143-BECAEF962EE9}" srcOrd="1" destOrd="0" presId="urn:microsoft.com/office/officeart/2018/2/layout/IconVerticalSolidList"/>
    <dgm:cxn modelId="{2D21432C-D467-4EB4-BCDF-44C8AFC9F83A}" type="presParOf" srcId="{604A4BC1-F9A7-444C-BB85-F4F64A044C62}" destId="{9AD145E4-9A8E-44C2-B4D1-A33E67828A70}" srcOrd="2" destOrd="0" presId="urn:microsoft.com/office/officeart/2018/2/layout/IconVerticalSolidList"/>
    <dgm:cxn modelId="{DDC90612-EACE-44B1-90E2-17784A96510E}" type="presParOf" srcId="{604A4BC1-F9A7-444C-BB85-F4F64A044C62}" destId="{3151C21B-CC36-4DA0-A5CD-D069133DB010}" srcOrd="3" destOrd="0" presId="urn:microsoft.com/office/officeart/2018/2/layout/IconVerticalSolidList"/>
    <dgm:cxn modelId="{1392EC67-65D8-4502-A57E-F1C1C6BD9E9C}" type="presParOf" srcId="{03056965-EB16-4BFC-9AB5-6CED5BA2D6BF}" destId="{D3997705-9E6D-4862-9B31-D2C577730FE7}" srcOrd="5" destOrd="0" presId="urn:microsoft.com/office/officeart/2018/2/layout/IconVerticalSolidList"/>
    <dgm:cxn modelId="{EE6D7138-B66B-453A-8125-B0D522C03577}" type="presParOf" srcId="{03056965-EB16-4BFC-9AB5-6CED5BA2D6BF}" destId="{A0A27890-DCDB-4C3D-BB00-7C38187640CE}" srcOrd="6" destOrd="0" presId="urn:microsoft.com/office/officeart/2018/2/layout/IconVerticalSolidList"/>
    <dgm:cxn modelId="{E75C4A5F-04B8-407D-AC0C-FFB4823C0D9F}" type="presParOf" srcId="{A0A27890-DCDB-4C3D-BB00-7C38187640CE}" destId="{669B5283-71FB-42B5-8848-47568CCE1299}" srcOrd="0" destOrd="0" presId="urn:microsoft.com/office/officeart/2018/2/layout/IconVerticalSolidList"/>
    <dgm:cxn modelId="{A7C67303-5B2C-41E0-A6FE-C46C27EB652A}" type="presParOf" srcId="{A0A27890-DCDB-4C3D-BB00-7C38187640CE}" destId="{09E43DC3-9B96-4EC8-985B-B656AE8A4CED}" srcOrd="1" destOrd="0" presId="urn:microsoft.com/office/officeart/2018/2/layout/IconVerticalSolidList"/>
    <dgm:cxn modelId="{4BDF92DA-D3EF-4E99-B5E1-1E83F195204F}" type="presParOf" srcId="{A0A27890-DCDB-4C3D-BB00-7C38187640CE}" destId="{8DB28C99-7622-4FA8-8219-5FD183C83068}" srcOrd="2" destOrd="0" presId="urn:microsoft.com/office/officeart/2018/2/layout/IconVerticalSolidList"/>
    <dgm:cxn modelId="{7C26FB18-3074-4C4B-B538-2CA4E3BFC750}" type="presParOf" srcId="{A0A27890-DCDB-4C3D-BB00-7C38187640CE}" destId="{C17D182F-DF9D-4906-A2CB-CA284A5C3F53}" srcOrd="3" destOrd="0" presId="urn:microsoft.com/office/officeart/2018/2/layout/IconVerticalSolidList"/>
    <dgm:cxn modelId="{16E668F2-4783-4206-BDD2-D872FE8A0DDA}" type="presParOf" srcId="{03056965-EB16-4BFC-9AB5-6CED5BA2D6BF}" destId="{57E6A0FB-7E8D-46AC-88F1-52B5807D2D2A}" srcOrd="7" destOrd="0" presId="urn:microsoft.com/office/officeart/2018/2/layout/IconVerticalSolidList"/>
    <dgm:cxn modelId="{4DD016A4-753A-42D6-B1D3-E5CB66F492D5}" type="presParOf" srcId="{03056965-EB16-4BFC-9AB5-6CED5BA2D6BF}" destId="{C423E2CD-25DF-4711-9C9D-F3B74D3B10BB}" srcOrd="8" destOrd="0" presId="urn:microsoft.com/office/officeart/2018/2/layout/IconVerticalSolidList"/>
    <dgm:cxn modelId="{89FEB0F3-8C14-4FD7-9C78-5113667617A9}" type="presParOf" srcId="{C423E2CD-25DF-4711-9C9D-F3B74D3B10BB}" destId="{BC1AD954-BE91-4B65-BFAF-BDB09F319EF9}" srcOrd="0" destOrd="0" presId="urn:microsoft.com/office/officeart/2018/2/layout/IconVerticalSolidList"/>
    <dgm:cxn modelId="{A11CBCC0-FC95-408A-A671-73C3FAFA63E0}" type="presParOf" srcId="{C423E2CD-25DF-4711-9C9D-F3B74D3B10BB}" destId="{154D95F1-0942-4C48-96D1-FBD90AD9D080}" srcOrd="1" destOrd="0" presId="urn:microsoft.com/office/officeart/2018/2/layout/IconVerticalSolidList"/>
    <dgm:cxn modelId="{4810E1CB-DC53-4E76-8655-B975A6DAD17C}" type="presParOf" srcId="{C423E2CD-25DF-4711-9C9D-F3B74D3B10BB}" destId="{BD8E9D20-069F-4227-A694-67DFC2D378EB}" srcOrd="2" destOrd="0" presId="urn:microsoft.com/office/officeart/2018/2/layout/IconVerticalSolidList"/>
    <dgm:cxn modelId="{C27A6481-6ECD-4856-986E-A2FE13107550}" type="presParOf" srcId="{C423E2CD-25DF-4711-9C9D-F3B74D3B10BB}" destId="{7389F3D9-04D9-4F94-B187-7C79982DD6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31D7F17-DA95-4F20-907F-D809EFDC5F5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1B31B9D-CD85-4EDE-8195-610F4B9A03DF}">
      <dgm:prSet/>
      <dgm:spPr/>
      <dgm:t>
        <a:bodyPr/>
        <a:lstStyle/>
        <a:p>
          <a:r>
            <a:rPr lang="en-US" b="1"/>
            <a:t>Full Regression:</a:t>
          </a:r>
          <a:r>
            <a:rPr lang="en-US"/>
            <a:t> This Regression involves going through the entire application or website once again to make sure that all the functional areas are working as expected and none of the current functionalities is hampered. This can either be done manually or can be automated as well.</a:t>
          </a:r>
        </a:p>
      </dgm:t>
    </dgm:pt>
    <dgm:pt modelId="{A246DB5B-C6EE-4A2A-97B8-4ADC50C714CC}" type="parTrans" cxnId="{6896CCF2-0930-4348-A5FC-3E95D7A44373}">
      <dgm:prSet/>
      <dgm:spPr/>
      <dgm:t>
        <a:bodyPr/>
        <a:lstStyle/>
        <a:p>
          <a:endParaRPr lang="en-US"/>
        </a:p>
      </dgm:t>
    </dgm:pt>
    <dgm:pt modelId="{39012A98-9FDB-45BC-80AD-E19C74AF1C0D}" type="sibTrans" cxnId="{6896CCF2-0930-4348-A5FC-3E95D7A44373}">
      <dgm:prSet/>
      <dgm:spPr/>
      <dgm:t>
        <a:bodyPr/>
        <a:lstStyle/>
        <a:p>
          <a:endParaRPr lang="en-US"/>
        </a:p>
      </dgm:t>
    </dgm:pt>
    <dgm:pt modelId="{E41A855E-B29C-4478-8384-EC5395C31B16}">
      <dgm:prSet/>
      <dgm:spPr/>
      <dgm:t>
        <a:bodyPr/>
        <a:lstStyle/>
        <a:p>
          <a:r>
            <a:rPr lang="en-US" b="1"/>
            <a:t>Partial Regression:</a:t>
          </a:r>
          <a:r>
            <a:rPr lang="en-US"/>
            <a:t> This is done basically when a software tester wants to analyze the effects of a bug fix to other areas of that particular part of the application. This is done by running some selective test cases from the test suite, just to make sure that the recent changes have not impacted other functional and verified areas of the code.</a:t>
          </a:r>
        </a:p>
      </dgm:t>
    </dgm:pt>
    <dgm:pt modelId="{61B6E89B-D3D3-4F60-BA05-7AAC4C5725EB}" type="parTrans" cxnId="{056B653F-40E5-4BEB-81A8-A9175A3D6D30}">
      <dgm:prSet/>
      <dgm:spPr/>
      <dgm:t>
        <a:bodyPr/>
        <a:lstStyle/>
        <a:p>
          <a:endParaRPr lang="en-US"/>
        </a:p>
      </dgm:t>
    </dgm:pt>
    <dgm:pt modelId="{758FC5E7-91EC-44EC-82A2-42F224205FAC}" type="sibTrans" cxnId="{056B653F-40E5-4BEB-81A8-A9175A3D6D30}">
      <dgm:prSet/>
      <dgm:spPr/>
      <dgm:t>
        <a:bodyPr/>
        <a:lstStyle/>
        <a:p>
          <a:endParaRPr lang="en-US"/>
        </a:p>
      </dgm:t>
    </dgm:pt>
    <dgm:pt modelId="{1EEE638C-713B-4CCB-9D70-9CFE0835B73A}" type="pres">
      <dgm:prSet presAssocID="{E31D7F17-DA95-4F20-907F-D809EFDC5F59}" presName="linear" presStyleCnt="0">
        <dgm:presLayoutVars>
          <dgm:animLvl val="lvl"/>
          <dgm:resizeHandles val="exact"/>
        </dgm:presLayoutVars>
      </dgm:prSet>
      <dgm:spPr/>
    </dgm:pt>
    <dgm:pt modelId="{245924BE-E31E-4E92-987F-AA829F80938E}" type="pres">
      <dgm:prSet presAssocID="{11B31B9D-CD85-4EDE-8195-610F4B9A03DF}" presName="parentText" presStyleLbl="node1" presStyleIdx="0" presStyleCnt="2">
        <dgm:presLayoutVars>
          <dgm:chMax val="0"/>
          <dgm:bulletEnabled val="1"/>
        </dgm:presLayoutVars>
      </dgm:prSet>
      <dgm:spPr/>
    </dgm:pt>
    <dgm:pt modelId="{77A3CE44-06A1-4090-AF3B-13F67D39F0F8}" type="pres">
      <dgm:prSet presAssocID="{39012A98-9FDB-45BC-80AD-E19C74AF1C0D}" presName="spacer" presStyleCnt="0"/>
      <dgm:spPr/>
    </dgm:pt>
    <dgm:pt modelId="{C715BAAB-B861-4FC2-BB85-190A2D0C9076}" type="pres">
      <dgm:prSet presAssocID="{E41A855E-B29C-4478-8384-EC5395C31B16}" presName="parentText" presStyleLbl="node1" presStyleIdx="1" presStyleCnt="2">
        <dgm:presLayoutVars>
          <dgm:chMax val="0"/>
          <dgm:bulletEnabled val="1"/>
        </dgm:presLayoutVars>
      </dgm:prSet>
      <dgm:spPr/>
    </dgm:pt>
  </dgm:ptLst>
  <dgm:cxnLst>
    <dgm:cxn modelId="{056B653F-40E5-4BEB-81A8-A9175A3D6D30}" srcId="{E31D7F17-DA95-4F20-907F-D809EFDC5F59}" destId="{E41A855E-B29C-4478-8384-EC5395C31B16}" srcOrd="1" destOrd="0" parTransId="{61B6E89B-D3D3-4F60-BA05-7AAC4C5725EB}" sibTransId="{758FC5E7-91EC-44EC-82A2-42F224205FAC}"/>
    <dgm:cxn modelId="{58E28A40-E095-42DB-B97B-4A931C0EC7AA}" type="presOf" srcId="{E41A855E-B29C-4478-8384-EC5395C31B16}" destId="{C715BAAB-B861-4FC2-BB85-190A2D0C9076}" srcOrd="0" destOrd="0" presId="urn:microsoft.com/office/officeart/2005/8/layout/vList2"/>
    <dgm:cxn modelId="{28A58E50-71F3-4570-9AE1-EC2B91B88106}" type="presOf" srcId="{E31D7F17-DA95-4F20-907F-D809EFDC5F59}" destId="{1EEE638C-713B-4CCB-9D70-9CFE0835B73A}" srcOrd="0" destOrd="0" presId="urn:microsoft.com/office/officeart/2005/8/layout/vList2"/>
    <dgm:cxn modelId="{4DF77DED-CC73-44C9-94B1-2C07F83064C4}" type="presOf" srcId="{11B31B9D-CD85-4EDE-8195-610F4B9A03DF}" destId="{245924BE-E31E-4E92-987F-AA829F80938E}" srcOrd="0" destOrd="0" presId="urn:microsoft.com/office/officeart/2005/8/layout/vList2"/>
    <dgm:cxn modelId="{6896CCF2-0930-4348-A5FC-3E95D7A44373}" srcId="{E31D7F17-DA95-4F20-907F-D809EFDC5F59}" destId="{11B31B9D-CD85-4EDE-8195-610F4B9A03DF}" srcOrd="0" destOrd="0" parTransId="{A246DB5B-C6EE-4A2A-97B8-4ADC50C714CC}" sibTransId="{39012A98-9FDB-45BC-80AD-E19C74AF1C0D}"/>
    <dgm:cxn modelId="{FED86D4F-488E-457D-859B-E3AEF09586D1}" type="presParOf" srcId="{1EEE638C-713B-4CCB-9D70-9CFE0835B73A}" destId="{245924BE-E31E-4E92-987F-AA829F80938E}" srcOrd="0" destOrd="0" presId="urn:microsoft.com/office/officeart/2005/8/layout/vList2"/>
    <dgm:cxn modelId="{463D796D-7B65-44F7-B27B-2C2798FD3F12}" type="presParOf" srcId="{1EEE638C-713B-4CCB-9D70-9CFE0835B73A}" destId="{77A3CE44-06A1-4090-AF3B-13F67D39F0F8}" srcOrd="1" destOrd="0" presId="urn:microsoft.com/office/officeart/2005/8/layout/vList2"/>
    <dgm:cxn modelId="{6CE074E4-35D8-43ED-9521-A032DC3ABDFA}" type="presParOf" srcId="{1EEE638C-713B-4CCB-9D70-9CFE0835B73A}" destId="{C715BAAB-B861-4FC2-BB85-190A2D0C907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41F77-CDAC-42E1-BD6B-46E4C42CA570}">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CEA725-2F50-4CD8-933C-86D089252AC4}">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FUNCTIONAL TESTING</a:t>
          </a:r>
          <a:r>
            <a:rPr lang="en-US" sz="1800" kern="1200"/>
            <a:t> is a type of software testing whereby the system is tested against the functional requirements/specifications.</a:t>
          </a:r>
        </a:p>
      </dsp:txBody>
      <dsp:txXfrm>
        <a:off x="696297" y="538547"/>
        <a:ext cx="4171627" cy="2590157"/>
      </dsp:txXfrm>
    </dsp:sp>
    <dsp:sp modelId="{4DF919E3-6BA6-4714-99A4-5823409F5852}">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B7958A-4429-4DE0-BDCA-E55B857D4E93}">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Functions (or features) are tested by feeding them input and examining the output. Functional testing ensures that the requirements are properly satisfied by the application. This type of testing is not concerned with how processing occurs, but rather, with the results of processing. It simulates actual system usage but does not make any system structure assumptions.</a:t>
          </a:r>
        </a:p>
      </dsp:txBody>
      <dsp:txXfrm>
        <a:off x="5991936" y="538547"/>
        <a:ext cx="4171627" cy="25901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64507-8408-4281-BB34-B5F61756814C}">
      <dsp:nvSpPr>
        <dsp:cNvPr id="0" name=""/>
        <dsp:cNvSpPr/>
      </dsp:nvSpPr>
      <dsp:spPr>
        <a:xfrm>
          <a:off x="0" y="4418"/>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51487-4F4A-4ACD-B075-F1DE97C7F591}">
      <dsp:nvSpPr>
        <dsp:cNvPr id="0" name=""/>
        <dsp:cNvSpPr/>
      </dsp:nvSpPr>
      <dsp:spPr>
        <a:xfrm>
          <a:off x="284724" y="216197"/>
          <a:ext cx="517680" cy="5176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5CE2C7-FEC5-4F38-B030-B742D3F320DC}">
      <dsp:nvSpPr>
        <dsp:cNvPr id="0" name=""/>
        <dsp:cNvSpPr/>
      </dsp:nvSpPr>
      <dsp:spPr>
        <a:xfrm>
          <a:off x="1087129" y="4418"/>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What is Software Build?</a:t>
          </a:r>
        </a:p>
      </dsp:txBody>
      <dsp:txXfrm>
        <a:off x="1087129" y="4418"/>
        <a:ext cx="5161270" cy="941237"/>
      </dsp:txXfrm>
    </dsp:sp>
    <dsp:sp modelId="{6A6F6F4E-7721-4C6D-AFC4-330C2A43BA9F}">
      <dsp:nvSpPr>
        <dsp:cNvPr id="0" name=""/>
        <dsp:cNvSpPr/>
      </dsp:nvSpPr>
      <dsp:spPr>
        <a:xfrm>
          <a:off x="0" y="1180965"/>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534888-5585-450C-987D-8E783095310F}">
      <dsp:nvSpPr>
        <dsp:cNvPr id="0" name=""/>
        <dsp:cNvSpPr/>
      </dsp:nvSpPr>
      <dsp:spPr>
        <a:xfrm>
          <a:off x="284724" y="1392744"/>
          <a:ext cx="517680" cy="5176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3CCFE8-B4E3-4842-B242-72FD7D6516DD}">
      <dsp:nvSpPr>
        <dsp:cNvPr id="0" name=""/>
        <dsp:cNvSpPr/>
      </dsp:nvSpPr>
      <dsp:spPr>
        <a:xfrm>
          <a:off x="1087129" y="1180965"/>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What is Smoke Testing?</a:t>
          </a:r>
        </a:p>
      </dsp:txBody>
      <dsp:txXfrm>
        <a:off x="1087129" y="1180965"/>
        <a:ext cx="5161270" cy="941237"/>
      </dsp:txXfrm>
    </dsp:sp>
    <dsp:sp modelId="{AF8FF841-C784-4467-94A6-43C968D343D7}">
      <dsp:nvSpPr>
        <dsp:cNvPr id="0" name=""/>
        <dsp:cNvSpPr/>
      </dsp:nvSpPr>
      <dsp:spPr>
        <a:xfrm>
          <a:off x="0" y="2357512"/>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0F65F5-5A39-41AF-A41E-5DB896E7879A}">
      <dsp:nvSpPr>
        <dsp:cNvPr id="0" name=""/>
        <dsp:cNvSpPr/>
      </dsp:nvSpPr>
      <dsp:spPr>
        <a:xfrm>
          <a:off x="284724" y="2569291"/>
          <a:ext cx="517680" cy="5176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146F9F-0EF7-4F7C-9E18-CAE00FF932DC}">
      <dsp:nvSpPr>
        <dsp:cNvPr id="0" name=""/>
        <dsp:cNvSpPr/>
      </dsp:nvSpPr>
      <dsp:spPr>
        <a:xfrm>
          <a:off x="1087129" y="2357512"/>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What is Sanity Testing?</a:t>
          </a:r>
        </a:p>
      </dsp:txBody>
      <dsp:txXfrm>
        <a:off x="1087129" y="2357512"/>
        <a:ext cx="5161270" cy="941237"/>
      </dsp:txXfrm>
    </dsp:sp>
    <dsp:sp modelId="{96AB6C14-DB44-476B-8B13-93A7F3864026}">
      <dsp:nvSpPr>
        <dsp:cNvPr id="0" name=""/>
        <dsp:cNvSpPr/>
      </dsp:nvSpPr>
      <dsp:spPr>
        <a:xfrm>
          <a:off x="0" y="3534059"/>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6F3A2B-C74F-49DA-B1CB-69C0D4E1BB66}">
      <dsp:nvSpPr>
        <dsp:cNvPr id="0" name=""/>
        <dsp:cNvSpPr/>
      </dsp:nvSpPr>
      <dsp:spPr>
        <a:xfrm>
          <a:off x="284724" y="3745838"/>
          <a:ext cx="517680" cy="5176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6C779E-9CE7-4E48-9DF7-4C2C02F28EC6}">
      <dsp:nvSpPr>
        <dsp:cNvPr id="0" name=""/>
        <dsp:cNvSpPr/>
      </dsp:nvSpPr>
      <dsp:spPr>
        <a:xfrm>
          <a:off x="1087129" y="3534059"/>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dirty="0"/>
            <a:t>How to conduct Smoke Testing and Sanity?</a:t>
          </a:r>
        </a:p>
      </dsp:txBody>
      <dsp:txXfrm>
        <a:off x="1087129" y="3534059"/>
        <a:ext cx="5161270" cy="941237"/>
      </dsp:txXfrm>
    </dsp:sp>
    <dsp:sp modelId="{1B3D00AE-0B05-477C-8657-EE32B87D35B2}">
      <dsp:nvSpPr>
        <dsp:cNvPr id="0" name=""/>
        <dsp:cNvSpPr/>
      </dsp:nvSpPr>
      <dsp:spPr>
        <a:xfrm>
          <a:off x="0" y="4710606"/>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10939B-1797-4B90-A918-A7CE8649B087}">
      <dsp:nvSpPr>
        <dsp:cNvPr id="0" name=""/>
        <dsp:cNvSpPr/>
      </dsp:nvSpPr>
      <dsp:spPr>
        <a:xfrm>
          <a:off x="284724" y="4922384"/>
          <a:ext cx="517680" cy="5176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D90E39-819E-4BEF-85F2-FB71AEB03E43}">
      <dsp:nvSpPr>
        <dsp:cNvPr id="0" name=""/>
        <dsp:cNvSpPr/>
      </dsp:nvSpPr>
      <dsp:spPr>
        <a:xfrm>
          <a:off x="1087129" y="4710606"/>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dirty="0"/>
            <a:t>Smoke Testing vs Sanity Testing</a:t>
          </a:r>
        </a:p>
      </dsp:txBody>
      <dsp:txXfrm>
        <a:off x="1087129" y="4710606"/>
        <a:ext cx="5161270" cy="9412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49C37-AF84-4F21-9961-D2F42006AED4}">
      <dsp:nvSpPr>
        <dsp:cNvPr id="0" name=""/>
        <dsp:cNvSpPr/>
      </dsp:nvSpPr>
      <dsp:spPr>
        <a:xfrm>
          <a:off x="0" y="357988"/>
          <a:ext cx="5962720" cy="15529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2773" tIns="354076" rIns="462773"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Prepare</a:t>
          </a:r>
        </a:p>
        <a:p>
          <a:pPr marL="171450" lvl="1" indent="-171450" algn="l" defTabSz="755650">
            <a:lnSpc>
              <a:spcPct val="90000"/>
            </a:lnSpc>
            <a:spcBef>
              <a:spcPct val="0"/>
            </a:spcBef>
            <a:spcAft>
              <a:spcPct val="15000"/>
            </a:spcAft>
            <a:buChar char="•"/>
          </a:pPr>
          <a:r>
            <a:rPr lang="en-US" sz="1700" kern="1200"/>
            <a:t>Review</a:t>
          </a:r>
        </a:p>
        <a:p>
          <a:pPr marL="171450" lvl="1" indent="-171450" algn="l" defTabSz="755650">
            <a:lnSpc>
              <a:spcPct val="90000"/>
            </a:lnSpc>
            <a:spcBef>
              <a:spcPct val="0"/>
            </a:spcBef>
            <a:spcAft>
              <a:spcPct val="15000"/>
            </a:spcAft>
            <a:buChar char="•"/>
          </a:pPr>
          <a:r>
            <a:rPr lang="en-US" sz="1700" kern="1200"/>
            <a:t>Rework</a:t>
          </a:r>
        </a:p>
        <a:p>
          <a:pPr marL="171450" lvl="1" indent="-171450" algn="l" defTabSz="755650">
            <a:lnSpc>
              <a:spcPct val="90000"/>
            </a:lnSpc>
            <a:spcBef>
              <a:spcPct val="0"/>
            </a:spcBef>
            <a:spcAft>
              <a:spcPct val="15000"/>
            </a:spcAft>
            <a:buChar char="•"/>
          </a:pPr>
          <a:r>
            <a:rPr lang="en-US" sz="1700" kern="1200"/>
            <a:t>Baseline</a:t>
          </a:r>
        </a:p>
      </dsp:txBody>
      <dsp:txXfrm>
        <a:off x="0" y="357988"/>
        <a:ext cx="5962720" cy="1552950"/>
      </dsp:txXfrm>
    </dsp:sp>
    <dsp:sp modelId="{07E1EDFD-6A49-4147-9F61-00C02110738A}">
      <dsp:nvSpPr>
        <dsp:cNvPr id="0" name=""/>
        <dsp:cNvSpPr/>
      </dsp:nvSpPr>
      <dsp:spPr>
        <a:xfrm>
          <a:off x="298136" y="107068"/>
          <a:ext cx="4173904"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764" tIns="0" rIns="157764" bIns="0" numCol="1" spcCol="1270" anchor="ctr" anchorCtr="0">
          <a:noAutofit/>
        </a:bodyPr>
        <a:lstStyle/>
        <a:p>
          <a:pPr marL="0" lvl="0" indent="0" algn="l" defTabSz="755650">
            <a:lnSpc>
              <a:spcPct val="90000"/>
            </a:lnSpc>
            <a:spcBef>
              <a:spcPct val="0"/>
            </a:spcBef>
            <a:spcAft>
              <a:spcPct val="35000"/>
            </a:spcAft>
            <a:buNone/>
          </a:pPr>
          <a:r>
            <a:rPr lang="en-US" sz="1700" kern="1200"/>
            <a:t>System Test Plan</a:t>
          </a:r>
        </a:p>
      </dsp:txBody>
      <dsp:txXfrm>
        <a:off x="322634" y="131566"/>
        <a:ext cx="4124908" cy="452844"/>
      </dsp:txXfrm>
    </dsp:sp>
    <dsp:sp modelId="{00F537AF-986B-4259-AB52-5B578AFF9F26}">
      <dsp:nvSpPr>
        <dsp:cNvPr id="0" name=""/>
        <dsp:cNvSpPr/>
      </dsp:nvSpPr>
      <dsp:spPr>
        <a:xfrm>
          <a:off x="0" y="2253658"/>
          <a:ext cx="5962720" cy="155295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2773" tIns="354076" rIns="462773"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Prepare</a:t>
          </a:r>
        </a:p>
        <a:p>
          <a:pPr marL="171450" lvl="1" indent="-171450" algn="l" defTabSz="755650">
            <a:lnSpc>
              <a:spcPct val="90000"/>
            </a:lnSpc>
            <a:spcBef>
              <a:spcPct val="0"/>
            </a:spcBef>
            <a:spcAft>
              <a:spcPct val="15000"/>
            </a:spcAft>
            <a:buChar char="•"/>
          </a:pPr>
          <a:r>
            <a:rPr lang="en-US" sz="1700" kern="1200"/>
            <a:t>Review</a:t>
          </a:r>
        </a:p>
        <a:p>
          <a:pPr marL="171450" lvl="1" indent="-171450" algn="l" defTabSz="755650">
            <a:lnSpc>
              <a:spcPct val="90000"/>
            </a:lnSpc>
            <a:spcBef>
              <a:spcPct val="0"/>
            </a:spcBef>
            <a:spcAft>
              <a:spcPct val="15000"/>
            </a:spcAft>
            <a:buChar char="•"/>
          </a:pPr>
          <a:r>
            <a:rPr lang="en-US" sz="1700" kern="1200"/>
            <a:t>Rework</a:t>
          </a:r>
        </a:p>
        <a:p>
          <a:pPr marL="171450" lvl="1" indent="-171450" algn="l" defTabSz="755650">
            <a:lnSpc>
              <a:spcPct val="90000"/>
            </a:lnSpc>
            <a:spcBef>
              <a:spcPct val="0"/>
            </a:spcBef>
            <a:spcAft>
              <a:spcPct val="15000"/>
            </a:spcAft>
            <a:buChar char="•"/>
          </a:pPr>
          <a:r>
            <a:rPr lang="en-US" sz="1700" kern="1200"/>
            <a:t>Baseline</a:t>
          </a:r>
        </a:p>
      </dsp:txBody>
      <dsp:txXfrm>
        <a:off x="0" y="2253658"/>
        <a:ext cx="5962720" cy="1552950"/>
      </dsp:txXfrm>
    </dsp:sp>
    <dsp:sp modelId="{8901AB83-0EF2-412F-BCFC-A3C7DB673082}">
      <dsp:nvSpPr>
        <dsp:cNvPr id="0" name=""/>
        <dsp:cNvSpPr/>
      </dsp:nvSpPr>
      <dsp:spPr>
        <a:xfrm>
          <a:off x="298136" y="2002738"/>
          <a:ext cx="4173904" cy="5018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764" tIns="0" rIns="157764" bIns="0" numCol="1" spcCol="1270" anchor="ctr" anchorCtr="0">
          <a:noAutofit/>
        </a:bodyPr>
        <a:lstStyle/>
        <a:p>
          <a:pPr marL="0" lvl="0" indent="0" algn="l" defTabSz="755650">
            <a:lnSpc>
              <a:spcPct val="90000"/>
            </a:lnSpc>
            <a:spcBef>
              <a:spcPct val="0"/>
            </a:spcBef>
            <a:spcAft>
              <a:spcPct val="35000"/>
            </a:spcAft>
            <a:buNone/>
          </a:pPr>
          <a:r>
            <a:rPr lang="en-US" sz="1700" kern="1200"/>
            <a:t>System Test Cases</a:t>
          </a:r>
        </a:p>
      </dsp:txBody>
      <dsp:txXfrm>
        <a:off x="322634" y="2027236"/>
        <a:ext cx="4124908" cy="452844"/>
      </dsp:txXfrm>
    </dsp:sp>
    <dsp:sp modelId="{A12DF776-D8F4-4E39-8E07-EA3836236196}">
      <dsp:nvSpPr>
        <dsp:cNvPr id="0" name=""/>
        <dsp:cNvSpPr/>
      </dsp:nvSpPr>
      <dsp:spPr>
        <a:xfrm>
          <a:off x="0" y="4149328"/>
          <a:ext cx="5962720" cy="722925"/>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2773" tIns="354076" rIns="462773"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Perform</a:t>
          </a:r>
        </a:p>
      </dsp:txBody>
      <dsp:txXfrm>
        <a:off x="0" y="4149328"/>
        <a:ext cx="5962720" cy="722925"/>
      </dsp:txXfrm>
    </dsp:sp>
    <dsp:sp modelId="{25B0B37C-1D1E-43E0-BC6E-AF4DD3897C9A}">
      <dsp:nvSpPr>
        <dsp:cNvPr id="0" name=""/>
        <dsp:cNvSpPr/>
      </dsp:nvSpPr>
      <dsp:spPr>
        <a:xfrm>
          <a:off x="298136" y="3898408"/>
          <a:ext cx="4173904" cy="5018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764" tIns="0" rIns="157764" bIns="0" numCol="1" spcCol="1270" anchor="ctr" anchorCtr="0">
          <a:noAutofit/>
        </a:bodyPr>
        <a:lstStyle/>
        <a:p>
          <a:pPr marL="0" lvl="0" indent="0" algn="l" defTabSz="755650">
            <a:lnSpc>
              <a:spcPct val="90000"/>
            </a:lnSpc>
            <a:spcBef>
              <a:spcPct val="0"/>
            </a:spcBef>
            <a:spcAft>
              <a:spcPct val="35000"/>
            </a:spcAft>
            <a:buNone/>
          </a:pPr>
          <a:r>
            <a:rPr lang="en-US" sz="1700" kern="1200"/>
            <a:t>System Test</a:t>
          </a:r>
        </a:p>
      </dsp:txBody>
      <dsp:txXfrm>
        <a:off x="322634" y="3922906"/>
        <a:ext cx="4124908"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F0FBC-E634-4123-9D5E-C9A58A7A391A}">
      <dsp:nvSpPr>
        <dsp:cNvPr id="0" name=""/>
        <dsp:cNvSpPr/>
      </dsp:nvSpPr>
      <dsp:spPr>
        <a:xfrm>
          <a:off x="0" y="69397"/>
          <a:ext cx="5962720" cy="116477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When is it performed?</a:t>
          </a:r>
          <a:endParaRPr lang="en-US" sz="2100" kern="1200"/>
        </a:p>
      </dsp:txBody>
      <dsp:txXfrm>
        <a:off x="56859" y="126256"/>
        <a:ext cx="5849002" cy="1051053"/>
      </dsp:txXfrm>
    </dsp:sp>
    <dsp:sp modelId="{8A9F4ADF-A7FE-48E6-A5BC-BF092128E2F6}">
      <dsp:nvSpPr>
        <dsp:cNvPr id="0" name=""/>
        <dsp:cNvSpPr/>
      </dsp:nvSpPr>
      <dsp:spPr>
        <a:xfrm>
          <a:off x="0" y="1294649"/>
          <a:ext cx="5962720" cy="1164771"/>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System Testing is the third level of software testing performed after Integration Testing and before Acceptance Testing.</a:t>
          </a:r>
        </a:p>
      </dsp:txBody>
      <dsp:txXfrm>
        <a:off x="56859" y="1351508"/>
        <a:ext cx="5849002" cy="1051053"/>
      </dsp:txXfrm>
    </dsp:sp>
    <dsp:sp modelId="{040E24C2-6E29-454F-A2BF-7C362CDD2610}">
      <dsp:nvSpPr>
        <dsp:cNvPr id="0" name=""/>
        <dsp:cNvSpPr/>
      </dsp:nvSpPr>
      <dsp:spPr>
        <a:xfrm>
          <a:off x="0" y="2519901"/>
          <a:ext cx="5962720" cy="1164771"/>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Who performs it?</a:t>
          </a:r>
          <a:endParaRPr lang="en-US" sz="2100" kern="1200"/>
        </a:p>
      </dsp:txBody>
      <dsp:txXfrm>
        <a:off x="56859" y="2576760"/>
        <a:ext cx="5849002" cy="1051053"/>
      </dsp:txXfrm>
    </dsp:sp>
    <dsp:sp modelId="{118083D3-4214-483C-BE31-E6E81471DC67}">
      <dsp:nvSpPr>
        <dsp:cNvPr id="0" name=""/>
        <dsp:cNvSpPr/>
      </dsp:nvSpPr>
      <dsp:spPr>
        <a:xfrm>
          <a:off x="0" y="3745152"/>
          <a:ext cx="5962720" cy="1164771"/>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Normally, independent Testers perform System Testing.</a:t>
          </a:r>
        </a:p>
      </dsp:txBody>
      <dsp:txXfrm>
        <a:off x="56859" y="3802011"/>
        <a:ext cx="5849002" cy="10510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6D36C-90AD-4727-8466-458AECE7484B}">
      <dsp:nvSpPr>
        <dsp:cNvPr id="0" name=""/>
        <dsp:cNvSpPr/>
      </dsp:nvSpPr>
      <dsp:spPr>
        <a:xfrm>
          <a:off x="0" y="11848"/>
          <a:ext cx="5962720" cy="5996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Acceptance Test Plan</a:t>
          </a:r>
        </a:p>
      </dsp:txBody>
      <dsp:txXfrm>
        <a:off x="29271" y="41119"/>
        <a:ext cx="5904178" cy="541083"/>
      </dsp:txXfrm>
    </dsp:sp>
    <dsp:sp modelId="{9F9B645B-006A-44DA-B229-1D11601B86A0}">
      <dsp:nvSpPr>
        <dsp:cNvPr id="0" name=""/>
        <dsp:cNvSpPr/>
      </dsp:nvSpPr>
      <dsp:spPr>
        <a:xfrm>
          <a:off x="0" y="611473"/>
          <a:ext cx="5962720" cy="137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316"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Prepare</a:t>
          </a:r>
        </a:p>
        <a:p>
          <a:pPr marL="228600" lvl="1" indent="-228600" algn="l" defTabSz="889000">
            <a:lnSpc>
              <a:spcPct val="90000"/>
            </a:lnSpc>
            <a:spcBef>
              <a:spcPct val="0"/>
            </a:spcBef>
            <a:spcAft>
              <a:spcPct val="20000"/>
            </a:spcAft>
            <a:buChar char="•"/>
          </a:pPr>
          <a:r>
            <a:rPr lang="en-US" sz="2000" kern="1200"/>
            <a:t>Review</a:t>
          </a:r>
        </a:p>
        <a:p>
          <a:pPr marL="228600" lvl="1" indent="-228600" algn="l" defTabSz="889000">
            <a:lnSpc>
              <a:spcPct val="90000"/>
            </a:lnSpc>
            <a:spcBef>
              <a:spcPct val="0"/>
            </a:spcBef>
            <a:spcAft>
              <a:spcPct val="20000"/>
            </a:spcAft>
            <a:buChar char="•"/>
          </a:pPr>
          <a:r>
            <a:rPr lang="en-US" sz="2000" kern="1200"/>
            <a:t>Rework</a:t>
          </a:r>
        </a:p>
        <a:p>
          <a:pPr marL="228600" lvl="1" indent="-228600" algn="l" defTabSz="889000">
            <a:lnSpc>
              <a:spcPct val="90000"/>
            </a:lnSpc>
            <a:spcBef>
              <a:spcPct val="0"/>
            </a:spcBef>
            <a:spcAft>
              <a:spcPct val="20000"/>
            </a:spcAft>
            <a:buChar char="•"/>
          </a:pPr>
          <a:r>
            <a:rPr lang="en-US" sz="2000" kern="1200"/>
            <a:t>Baseline</a:t>
          </a:r>
        </a:p>
      </dsp:txBody>
      <dsp:txXfrm>
        <a:off x="0" y="611473"/>
        <a:ext cx="5962720" cy="1371375"/>
      </dsp:txXfrm>
    </dsp:sp>
    <dsp:sp modelId="{198F880A-B5F7-440F-9BC0-7E2B99379BC6}">
      <dsp:nvSpPr>
        <dsp:cNvPr id="0" name=""/>
        <dsp:cNvSpPr/>
      </dsp:nvSpPr>
      <dsp:spPr>
        <a:xfrm>
          <a:off x="0" y="1982848"/>
          <a:ext cx="5962720" cy="59962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Acceptance Test Cases/Checklist</a:t>
          </a:r>
        </a:p>
      </dsp:txBody>
      <dsp:txXfrm>
        <a:off x="29271" y="2012119"/>
        <a:ext cx="5904178" cy="541083"/>
      </dsp:txXfrm>
    </dsp:sp>
    <dsp:sp modelId="{862DA01A-B701-4268-BA33-A2D8D4832E1D}">
      <dsp:nvSpPr>
        <dsp:cNvPr id="0" name=""/>
        <dsp:cNvSpPr/>
      </dsp:nvSpPr>
      <dsp:spPr>
        <a:xfrm>
          <a:off x="0" y="2582473"/>
          <a:ext cx="5962720" cy="137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316"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Prepare</a:t>
          </a:r>
        </a:p>
        <a:p>
          <a:pPr marL="228600" lvl="1" indent="-228600" algn="l" defTabSz="889000">
            <a:lnSpc>
              <a:spcPct val="90000"/>
            </a:lnSpc>
            <a:spcBef>
              <a:spcPct val="0"/>
            </a:spcBef>
            <a:spcAft>
              <a:spcPct val="20000"/>
            </a:spcAft>
            <a:buChar char="•"/>
          </a:pPr>
          <a:r>
            <a:rPr lang="en-US" sz="2000" kern="1200"/>
            <a:t>Review</a:t>
          </a:r>
        </a:p>
        <a:p>
          <a:pPr marL="228600" lvl="1" indent="-228600" algn="l" defTabSz="889000">
            <a:lnSpc>
              <a:spcPct val="90000"/>
            </a:lnSpc>
            <a:spcBef>
              <a:spcPct val="0"/>
            </a:spcBef>
            <a:spcAft>
              <a:spcPct val="20000"/>
            </a:spcAft>
            <a:buChar char="•"/>
          </a:pPr>
          <a:r>
            <a:rPr lang="en-US" sz="2000" kern="1200"/>
            <a:t>Rework</a:t>
          </a:r>
        </a:p>
        <a:p>
          <a:pPr marL="228600" lvl="1" indent="-228600" algn="l" defTabSz="889000">
            <a:lnSpc>
              <a:spcPct val="90000"/>
            </a:lnSpc>
            <a:spcBef>
              <a:spcPct val="0"/>
            </a:spcBef>
            <a:spcAft>
              <a:spcPct val="20000"/>
            </a:spcAft>
            <a:buChar char="•"/>
          </a:pPr>
          <a:r>
            <a:rPr lang="en-US" sz="2000" kern="1200"/>
            <a:t>Baseline</a:t>
          </a:r>
        </a:p>
      </dsp:txBody>
      <dsp:txXfrm>
        <a:off x="0" y="2582473"/>
        <a:ext cx="5962720" cy="1371375"/>
      </dsp:txXfrm>
    </dsp:sp>
    <dsp:sp modelId="{DD011B5F-D8E9-4D3C-8A0E-5BD19D0DFA82}">
      <dsp:nvSpPr>
        <dsp:cNvPr id="0" name=""/>
        <dsp:cNvSpPr/>
      </dsp:nvSpPr>
      <dsp:spPr>
        <a:xfrm>
          <a:off x="0" y="3953848"/>
          <a:ext cx="5962720" cy="59962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Acceptance Test</a:t>
          </a:r>
        </a:p>
      </dsp:txBody>
      <dsp:txXfrm>
        <a:off x="29271" y="3983119"/>
        <a:ext cx="5904178" cy="541083"/>
      </dsp:txXfrm>
    </dsp:sp>
    <dsp:sp modelId="{3575108E-5CE0-4CAC-8EA7-DFF085F7C0E6}">
      <dsp:nvSpPr>
        <dsp:cNvPr id="0" name=""/>
        <dsp:cNvSpPr/>
      </dsp:nvSpPr>
      <dsp:spPr>
        <a:xfrm>
          <a:off x="0" y="4553473"/>
          <a:ext cx="596272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316"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Perform</a:t>
          </a:r>
        </a:p>
      </dsp:txBody>
      <dsp:txXfrm>
        <a:off x="0" y="4553473"/>
        <a:ext cx="5962720" cy="41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B9B44-2E91-4891-9909-7A0641C6B5BB}">
      <dsp:nvSpPr>
        <dsp:cNvPr id="0" name=""/>
        <dsp:cNvSpPr/>
      </dsp:nvSpPr>
      <dsp:spPr>
        <a:xfrm>
          <a:off x="55" y="61931"/>
          <a:ext cx="5330549" cy="15675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i="1" kern="1200"/>
            <a:t>Internal Acceptance Testing </a:t>
          </a:r>
          <a:r>
            <a:rPr lang="en-US" sz="1700" kern="1200"/>
            <a:t>(Also known as Alpha Testing) is performed by members of the organization that developed the software but who are not directly involved in the project (Development or Testing). Usually, it is the members of Product Management, Sales and/or Customer Support.</a:t>
          </a:r>
        </a:p>
      </dsp:txBody>
      <dsp:txXfrm>
        <a:off x="55" y="61931"/>
        <a:ext cx="5330549" cy="1567569"/>
      </dsp:txXfrm>
    </dsp:sp>
    <dsp:sp modelId="{B18DEF2A-064E-4955-B465-E0513635F83E}">
      <dsp:nvSpPr>
        <dsp:cNvPr id="0" name=""/>
        <dsp:cNvSpPr/>
      </dsp:nvSpPr>
      <dsp:spPr>
        <a:xfrm>
          <a:off x="55" y="1629501"/>
          <a:ext cx="5330549" cy="265990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F8DFB9-A5D3-4B18-8F45-9C92CC38BD3D}">
      <dsp:nvSpPr>
        <dsp:cNvPr id="0" name=""/>
        <dsp:cNvSpPr/>
      </dsp:nvSpPr>
      <dsp:spPr>
        <a:xfrm>
          <a:off x="6076881" y="61931"/>
          <a:ext cx="5330549" cy="1567569"/>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i="1" kern="1200"/>
            <a:t>External Acceptance Testing </a:t>
          </a:r>
          <a:r>
            <a:rPr lang="en-US" sz="1700" kern="1200"/>
            <a:t>is performed by people who are not employees of the organization that developed the software.</a:t>
          </a:r>
        </a:p>
      </dsp:txBody>
      <dsp:txXfrm>
        <a:off x="6076881" y="61931"/>
        <a:ext cx="5330549" cy="1567569"/>
      </dsp:txXfrm>
    </dsp:sp>
    <dsp:sp modelId="{6E341900-9D09-43E9-8C23-B85594B59010}">
      <dsp:nvSpPr>
        <dsp:cNvPr id="0" name=""/>
        <dsp:cNvSpPr/>
      </dsp:nvSpPr>
      <dsp:spPr>
        <a:xfrm>
          <a:off x="6076881" y="1629501"/>
          <a:ext cx="5330549" cy="2659905"/>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i="1" kern="1200"/>
            <a:t>Customer Acceptance Testing </a:t>
          </a:r>
          <a:r>
            <a:rPr lang="en-US" sz="1700" kern="1200"/>
            <a:t>is performed by the customers of the organization that developed the software. They are the ones who asked the organization to develop the software. [This is in the case of the software not being owned by the organization that developed it.]</a:t>
          </a:r>
        </a:p>
        <a:p>
          <a:pPr marL="171450" lvl="1" indent="-171450" algn="l" defTabSz="755650">
            <a:lnSpc>
              <a:spcPct val="90000"/>
            </a:lnSpc>
            <a:spcBef>
              <a:spcPct val="0"/>
            </a:spcBef>
            <a:spcAft>
              <a:spcPct val="15000"/>
            </a:spcAft>
            <a:buChar char="•"/>
          </a:pPr>
          <a:r>
            <a:rPr lang="en-US" sz="1700" i="1" kern="1200"/>
            <a:t>User Acceptance Testing </a:t>
          </a:r>
          <a:r>
            <a:rPr lang="en-US" sz="1700" kern="1200"/>
            <a:t>(Also known as Beta Testing) is performed by the end users of the software. They can be the customers themselves or the customers’ customers.</a:t>
          </a:r>
        </a:p>
      </dsp:txBody>
      <dsp:txXfrm>
        <a:off x="6076881" y="1629501"/>
        <a:ext cx="5330549" cy="26599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64B58-B5F2-4FF2-A980-6230F2A85330}">
      <dsp:nvSpPr>
        <dsp:cNvPr id="0" name=""/>
        <dsp:cNvSpPr/>
      </dsp:nvSpPr>
      <dsp:spPr>
        <a:xfrm>
          <a:off x="0" y="136988"/>
          <a:ext cx="11407487" cy="1998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SMOKE TESTING</a:t>
          </a:r>
          <a:r>
            <a:rPr lang="en-US" sz="2800" kern="1200"/>
            <a:t>, also known as “Build Verification Testing”, is a type of software testing that comprises of a non-exhaustive set of tests that aim at ensuring that the most important functions work. The result of this testing is used to decide if a build is stable enough to proceed with further testing.</a:t>
          </a:r>
        </a:p>
      </dsp:txBody>
      <dsp:txXfrm>
        <a:off x="97552" y="234540"/>
        <a:ext cx="11212383" cy="1803256"/>
      </dsp:txXfrm>
    </dsp:sp>
    <dsp:sp modelId="{43502B8C-A92E-4108-A368-B850FC5263E2}">
      <dsp:nvSpPr>
        <dsp:cNvPr id="0" name=""/>
        <dsp:cNvSpPr/>
      </dsp:nvSpPr>
      <dsp:spPr>
        <a:xfrm>
          <a:off x="0" y="2215989"/>
          <a:ext cx="11407487" cy="19983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term ‘smoke testing’, it is said, came to software testing from a similar type of hardware testing, in which the device passed the test if it did not catch fire (or smoked) the first time it was turned on.</a:t>
          </a:r>
        </a:p>
      </dsp:txBody>
      <dsp:txXfrm>
        <a:off x="97552" y="2313541"/>
        <a:ext cx="11212383" cy="18032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E035C-5A21-4315-9F4A-D05D40B8604E}">
      <dsp:nvSpPr>
        <dsp:cNvPr id="0" name=""/>
        <dsp:cNvSpPr/>
      </dsp:nvSpPr>
      <dsp:spPr>
        <a:xfrm>
          <a:off x="0" y="35229"/>
          <a:ext cx="6910578" cy="133866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REGRESSION TESTING</a:t>
          </a:r>
          <a:r>
            <a:rPr lang="en-US" sz="1900" kern="1200"/>
            <a:t> is a type of software testing that intends to ensure that changes (enhancements or defect fixes) to the software have not adversely affected it.</a:t>
          </a:r>
        </a:p>
      </dsp:txBody>
      <dsp:txXfrm>
        <a:off x="65348" y="100577"/>
        <a:ext cx="6779882" cy="1207966"/>
      </dsp:txXfrm>
    </dsp:sp>
    <dsp:sp modelId="{81D58F0D-6FDB-4478-9676-1042BE08A468}">
      <dsp:nvSpPr>
        <dsp:cNvPr id="0" name=""/>
        <dsp:cNvSpPr/>
      </dsp:nvSpPr>
      <dsp:spPr>
        <a:xfrm>
          <a:off x="0" y="1428612"/>
          <a:ext cx="6910578" cy="1338662"/>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likelihood of any code change impacting functionalities that are not directly associated with the code is always there and it is essential that regression testing is conducted to make sure that fixing one thing has not broken another thing.</a:t>
          </a:r>
        </a:p>
      </dsp:txBody>
      <dsp:txXfrm>
        <a:off x="65348" y="1493960"/>
        <a:ext cx="6779882" cy="1207966"/>
      </dsp:txXfrm>
    </dsp:sp>
    <dsp:sp modelId="{C1BF338B-FFA1-4423-8571-819AFF8F0FC0}">
      <dsp:nvSpPr>
        <dsp:cNvPr id="0" name=""/>
        <dsp:cNvSpPr/>
      </dsp:nvSpPr>
      <dsp:spPr>
        <a:xfrm>
          <a:off x="0" y="2821995"/>
          <a:ext cx="6910578" cy="1338662"/>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During regression testing, new test cases are not created but previously created test cases are re-executed.</a:t>
          </a:r>
        </a:p>
      </dsp:txBody>
      <dsp:txXfrm>
        <a:off x="65348" y="2887343"/>
        <a:ext cx="6779882" cy="1207966"/>
      </dsp:txXfrm>
    </dsp:sp>
    <dsp:sp modelId="{AFEF7EA0-E02F-4FDE-8415-33774594E355}">
      <dsp:nvSpPr>
        <dsp:cNvPr id="0" name=""/>
        <dsp:cNvSpPr/>
      </dsp:nvSpPr>
      <dsp:spPr>
        <a:xfrm>
          <a:off x="0" y="4215377"/>
          <a:ext cx="6910578" cy="133866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Regression [noun] literally means the act of going back to a previous place or state; return or reversion.</a:t>
          </a:r>
        </a:p>
      </dsp:txBody>
      <dsp:txXfrm>
        <a:off x="65348" y="4280725"/>
        <a:ext cx="6779882" cy="12079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520BFD-7F0B-4355-8F22-A677B565A3A5}">
      <dsp:nvSpPr>
        <dsp:cNvPr id="0" name=""/>
        <dsp:cNvSpPr/>
      </dsp:nvSpPr>
      <dsp:spPr>
        <a:xfrm>
          <a:off x="0" y="7069"/>
          <a:ext cx="6269038" cy="6175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72D812-73A0-460A-B75D-9F4082FAA4D4}">
      <dsp:nvSpPr>
        <dsp:cNvPr id="0" name=""/>
        <dsp:cNvSpPr/>
      </dsp:nvSpPr>
      <dsp:spPr>
        <a:xfrm>
          <a:off x="186810" y="146019"/>
          <a:ext cx="339986" cy="339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890DED-7940-49E7-8124-E1B12DA6F5F7}">
      <dsp:nvSpPr>
        <dsp:cNvPr id="0" name=""/>
        <dsp:cNvSpPr/>
      </dsp:nvSpPr>
      <dsp:spPr>
        <a:xfrm>
          <a:off x="713606" y="7069"/>
          <a:ext cx="5385072" cy="926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37" tIns="98037" rIns="98037" bIns="98037" numCol="1" spcCol="1270" anchor="ctr" anchorCtr="0">
          <a:noAutofit/>
        </a:bodyPr>
        <a:lstStyle/>
        <a:p>
          <a:pPr marL="0" lvl="0" indent="0" algn="l" defTabSz="622300">
            <a:lnSpc>
              <a:spcPct val="100000"/>
            </a:lnSpc>
            <a:spcBef>
              <a:spcPct val="0"/>
            </a:spcBef>
            <a:spcAft>
              <a:spcPct val="35000"/>
            </a:spcAft>
            <a:buNone/>
          </a:pPr>
          <a:r>
            <a:rPr lang="en-US" sz="1400" kern="1200"/>
            <a:t>Regression testing is a type of software testing technique where the QA team runs a set of test cases to verify that with bug fixes or with the addition of new features in the application, the previous functionalities are not hampered. Here are some of the benefits of regression testing</a:t>
          </a:r>
        </a:p>
      </dsp:txBody>
      <dsp:txXfrm>
        <a:off x="713606" y="7069"/>
        <a:ext cx="5385072" cy="926330"/>
      </dsp:txXfrm>
    </dsp:sp>
    <dsp:sp modelId="{45D76A26-85A6-45BA-B4AD-869560ACBF9A}">
      <dsp:nvSpPr>
        <dsp:cNvPr id="0" name=""/>
        <dsp:cNvSpPr/>
      </dsp:nvSpPr>
      <dsp:spPr>
        <a:xfrm>
          <a:off x="0" y="1164983"/>
          <a:ext cx="6269038" cy="6175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E0DB61-7D74-4EBB-87A0-F1E1242EB539}">
      <dsp:nvSpPr>
        <dsp:cNvPr id="0" name=""/>
        <dsp:cNvSpPr/>
      </dsp:nvSpPr>
      <dsp:spPr>
        <a:xfrm>
          <a:off x="186810" y="1303933"/>
          <a:ext cx="339986" cy="339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5D5D8B-5952-48D8-83EE-746EE260E2FF}">
      <dsp:nvSpPr>
        <dsp:cNvPr id="0" name=""/>
        <dsp:cNvSpPr/>
      </dsp:nvSpPr>
      <dsp:spPr>
        <a:xfrm>
          <a:off x="713606" y="1164983"/>
          <a:ext cx="5385072" cy="926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37" tIns="98037" rIns="98037" bIns="98037" numCol="1" spcCol="1270" anchor="ctr" anchorCtr="0">
          <a:noAutofit/>
        </a:bodyPr>
        <a:lstStyle/>
        <a:p>
          <a:pPr marL="0" lvl="0" indent="0" algn="l" defTabSz="622300">
            <a:lnSpc>
              <a:spcPct val="100000"/>
            </a:lnSpc>
            <a:spcBef>
              <a:spcPct val="0"/>
            </a:spcBef>
            <a:spcAft>
              <a:spcPct val="35000"/>
            </a:spcAft>
            <a:buNone/>
          </a:pPr>
          <a:r>
            <a:rPr lang="en-US" sz="1400" kern="1200"/>
            <a:t>It promotes the improvement of the product quality.</a:t>
          </a:r>
        </a:p>
      </dsp:txBody>
      <dsp:txXfrm>
        <a:off x="713606" y="1164983"/>
        <a:ext cx="5385072" cy="926330"/>
      </dsp:txXfrm>
    </dsp:sp>
    <dsp:sp modelId="{B269A9C2-1F71-45C2-B612-7F8029A39BAC}">
      <dsp:nvSpPr>
        <dsp:cNvPr id="0" name=""/>
        <dsp:cNvSpPr/>
      </dsp:nvSpPr>
      <dsp:spPr>
        <a:xfrm>
          <a:off x="0" y="2322897"/>
          <a:ext cx="6269038" cy="6175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57F0CC-2E84-4A63-8143-BECAEF962EE9}">
      <dsp:nvSpPr>
        <dsp:cNvPr id="0" name=""/>
        <dsp:cNvSpPr/>
      </dsp:nvSpPr>
      <dsp:spPr>
        <a:xfrm>
          <a:off x="186810" y="2461846"/>
          <a:ext cx="339986" cy="339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51C21B-CC36-4DA0-A5CD-D069133DB010}">
      <dsp:nvSpPr>
        <dsp:cNvPr id="0" name=""/>
        <dsp:cNvSpPr/>
      </dsp:nvSpPr>
      <dsp:spPr>
        <a:xfrm>
          <a:off x="713606" y="2322897"/>
          <a:ext cx="5385072" cy="926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37" tIns="98037" rIns="98037" bIns="98037" numCol="1" spcCol="1270" anchor="ctr" anchorCtr="0">
          <a:noAutofit/>
        </a:bodyPr>
        <a:lstStyle/>
        <a:p>
          <a:pPr marL="0" lvl="0" indent="0" algn="l" defTabSz="622300">
            <a:lnSpc>
              <a:spcPct val="100000"/>
            </a:lnSpc>
            <a:spcBef>
              <a:spcPct val="0"/>
            </a:spcBef>
            <a:spcAft>
              <a:spcPct val="35000"/>
            </a:spcAft>
            <a:buNone/>
          </a:pPr>
          <a:r>
            <a:rPr lang="en-US" sz="1400" kern="1200"/>
            <a:t>It ensures that the issues already detected, and fix are not creatable now.</a:t>
          </a:r>
        </a:p>
      </dsp:txBody>
      <dsp:txXfrm>
        <a:off x="713606" y="2322897"/>
        <a:ext cx="5385072" cy="926330"/>
      </dsp:txXfrm>
    </dsp:sp>
    <dsp:sp modelId="{669B5283-71FB-42B5-8848-47568CCE1299}">
      <dsp:nvSpPr>
        <dsp:cNvPr id="0" name=""/>
        <dsp:cNvSpPr/>
      </dsp:nvSpPr>
      <dsp:spPr>
        <a:xfrm>
          <a:off x="0" y="3480810"/>
          <a:ext cx="6269038" cy="6175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E43DC3-9B96-4EC8-985B-B656AE8A4CED}">
      <dsp:nvSpPr>
        <dsp:cNvPr id="0" name=""/>
        <dsp:cNvSpPr/>
      </dsp:nvSpPr>
      <dsp:spPr>
        <a:xfrm>
          <a:off x="186810" y="3619760"/>
          <a:ext cx="339986" cy="339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7D182F-DF9D-4906-A2CB-CA284A5C3F53}">
      <dsp:nvSpPr>
        <dsp:cNvPr id="0" name=""/>
        <dsp:cNvSpPr/>
      </dsp:nvSpPr>
      <dsp:spPr>
        <a:xfrm>
          <a:off x="713606" y="3480810"/>
          <a:ext cx="5385072" cy="926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37" tIns="98037" rIns="98037" bIns="98037" numCol="1" spcCol="1270" anchor="ctr" anchorCtr="0">
          <a:noAutofit/>
        </a:bodyPr>
        <a:lstStyle/>
        <a:p>
          <a:pPr marL="0" lvl="0" indent="0" algn="l" defTabSz="622300">
            <a:lnSpc>
              <a:spcPct val="100000"/>
            </a:lnSpc>
            <a:spcBef>
              <a:spcPct val="0"/>
            </a:spcBef>
            <a:spcAft>
              <a:spcPct val="35000"/>
            </a:spcAft>
            <a:buNone/>
          </a:pPr>
          <a:r>
            <a:rPr lang="en-US" sz="1400" kern="1200"/>
            <a:t>It verifies that the modifications do not impact the correct work of already tested code – detects any side effects.</a:t>
          </a:r>
        </a:p>
      </dsp:txBody>
      <dsp:txXfrm>
        <a:off x="713606" y="3480810"/>
        <a:ext cx="5385072" cy="926330"/>
      </dsp:txXfrm>
    </dsp:sp>
    <dsp:sp modelId="{BC1AD954-BE91-4B65-BFAF-BDB09F319EF9}">
      <dsp:nvSpPr>
        <dsp:cNvPr id="0" name=""/>
        <dsp:cNvSpPr/>
      </dsp:nvSpPr>
      <dsp:spPr>
        <a:xfrm>
          <a:off x="0" y="4638724"/>
          <a:ext cx="6269038" cy="6175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D95F1-0942-4C48-96D1-FBD90AD9D080}">
      <dsp:nvSpPr>
        <dsp:cNvPr id="0" name=""/>
        <dsp:cNvSpPr/>
      </dsp:nvSpPr>
      <dsp:spPr>
        <a:xfrm>
          <a:off x="186810" y="4777673"/>
          <a:ext cx="339986" cy="339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89F3D9-04D9-4F94-B187-7C79982DD6FD}">
      <dsp:nvSpPr>
        <dsp:cNvPr id="0" name=""/>
        <dsp:cNvSpPr/>
      </dsp:nvSpPr>
      <dsp:spPr>
        <a:xfrm>
          <a:off x="713606" y="4638724"/>
          <a:ext cx="5385072" cy="926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37" tIns="98037" rIns="98037" bIns="98037" numCol="1" spcCol="1270" anchor="ctr" anchorCtr="0">
          <a:noAutofit/>
        </a:bodyPr>
        <a:lstStyle/>
        <a:p>
          <a:pPr marL="0" lvl="0" indent="0" algn="l" defTabSz="622300">
            <a:lnSpc>
              <a:spcPct val="100000"/>
            </a:lnSpc>
            <a:spcBef>
              <a:spcPct val="0"/>
            </a:spcBef>
            <a:spcAft>
              <a:spcPct val="35000"/>
            </a:spcAft>
            <a:buNone/>
          </a:pPr>
          <a:r>
            <a:rPr lang="en-US" sz="1400" kern="1200"/>
            <a:t>Regression tests can be used during integration testing. In this case, they will be more useful.</a:t>
          </a:r>
        </a:p>
      </dsp:txBody>
      <dsp:txXfrm>
        <a:off x="713606" y="4638724"/>
        <a:ext cx="5385072" cy="9263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924BE-E31E-4E92-987F-AA829F80938E}">
      <dsp:nvSpPr>
        <dsp:cNvPr id="0" name=""/>
        <dsp:cNvSpPr/>
      </dsp:nvSpPr>
      <dsp:spPr>
        <a:xfrm>
          <a:off x="0" y="135337"/>
          <a:ext cx="6269038" cy="26190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Full Regression:</a:t>
          </a:r>
          <a:r>
            <a:rPr lang="en-US" sz="2200" kern="1200"/>
            <a:t> This Regression involves going through the entire application or website once again to make sure that all the functional areas are working as expected and none of the current functionalities is hampered. This can either be done manually or can be automated as well.</a:t>
          </a:r>
        </a:p>
      </dsp:txBody>
      <dsp:txXfrm>
        <a:off x="127851" y="263188"/>
        <a:ext cx="6013336" cy="2363343"/>
      </dsp:txXfrm>
    </dsp:sp>
    <dsp:sp modelId="{C715BAAB-B861-4FC2-BB85-190A2D0C9076}">
      <dsp:nvSpPr>
        <dsp:cNvPr id="0" name=""/>
        <dsp:cNvSpPr/>
      </dsp:nvSpPr>
      <dsp:spPr>
        <a:xfrm>
          <a:off x="0" y="2817742"/>
          <a:ext cx="6269038" cy="261904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Partial Regression:</a:t>
          </a:r>
          <a:r>
            <a:rPr lang="en-US" sz="2200" kern="1200"/>
            <a:t> This is done basically when a software tester wants to analyze the effects of a bug fix to other areas of that particular part of the application. This is done by running some selective test cases from the test suite, just to make sure that the recent changes have not impacted other functional and verified areas of the code.</a:t>
          </a:r>
        </a:p>
      </dsp:txBody>
      <dsp:txXfrm>
        <a:off x="127851" y="2945593"/>
        <a:ext cx="6013336" cy="23633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76D8F-7708-4710-A06B-A74910B8AB09}"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D0E06-A827-4432-B71B-B70A621ECBF9}" type="slidenum">
              <a:rPr lang="en-US" smtClean="0"/>
              <a:t>‹#›</a:t>
            </a:fld>
            <a:endParaRPr lang="en-US"/>
          </a:p>
        </p:txBody>
      </p:sp>
    </p:spTree>
    <p:extLst>
      <p:ext uri="{BB962C8B-B14F-4D97-AF65-F5344CB8AC3E}">
        <p14:creationId xmlns:p14="http://schemas.microsoft.com/office/powerpoint/2010/main" val="145750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DD48-6D3D-45B7-B3EB-4F80F5101C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A89A28-B68B-4D55-8CAE-9E0476FFF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03A3CA-AF73-4838-A247-58C9302FF060}"/>
              </a:ext>
            </a:extLst>
          </p:cNvPr>
          <p:cNvSpPr>
            <a:spLocks noGrp="1"/>
          </p:cNvSpPr>
          <p:nvPr>
            <p:ph type="dt" sz="half" idx="10"/>
          </p:nvPr>
        </p:nvSpPr>
        <p:spPr/>
        <p:txBody>
          <a:bodyPr/>
          <a:lstStyle/>
          <a:p>
            <a:fld id="{A780CE17-5580-40D5-8BB3-2AE418C6FE45}" type="datetime1">
              <a:rPr lang="en-US" smtClean="0"/>
              <a:t>7/14/2020</a:t>
            </a:fld>
            <a:endParaRPr lang="en-US"/>
          </a:p>
        </p:txBody>
      </p:sp>
      <p:sp>
        <p:nvSpPr>
          <p:cNvPr id="5" name="Footer Placeholder 4">
            <a:extLst>
              <a:ext uri="{FF2B5EF4-FFF2-40B4-BE49-F238E27FC236}">
                <a16:creationId xmlns:a16="http://schemas.microsoft.com/office/drawing/2014/main" id="{B72DD717-1AC9-4DEE-97FF-6EB86C188A6A}"/>
              </a:ext>
            </a:extLst>
          </p:cNvPr>
          <p:cNvSpPr>
            <a:spLocks noGrp="1"/>
          </p:cNvSpPr>
          <p:nvPr>
            <p:ph type="ftr" sz="quarter" idx="11"/>
          </p:nvPr>
        </p:nvSpPr>
        <p:spPr/>
        <p:txBody>
          <a:bodyPr/>
          <a:lstStyle/>
          <a:p>
            <a:r>
              <a:rPr lang="en-US"/>
              <a:t>Functional Testing</a:t>
            </a:r>
          </a:p>
        </p:txBody>
      </p:sp>
      <p:sp>
        <p:nvSpPr>
          <p:cNvPr id="6" name="Slide Number Placeholder 5">
            <a:extLst>
              <a:ext uri="{FF2B5EF4-FFF2-40B4-BE49-F238E27FC236}">
                <a16:creationId xmlns:a16="http://schemas.microsoft.com/office/drawing/2014/main" id="{E88D912E-F90B-486E-B817-EFFDDB0BE6B6}"/>
              </a:ext>
            </a:extLst>
          </p:cNvPr>
          <p:cNvSpPr>
            <a:spLocks noGrp="1"/>
          </p:cNvSpPr>
          <p:nvPr>
            <p:ph type="sldNum" sz="quarter" idx="12"/>
          </p:nvPr>
        </p:nvSpPr>
        <p:spPr/>
        <p:txBody>
          <a:bodyPr/>
          <a:lstStyle/>
          <a:p>
            <a:fld id="{118F58B4-B677-45BF-9841-9AC14D70A767}" type="slidenum">
              <a:rPr lang="en-US" smtClean="0"/>
              <a:t>‹#›</a:t>
            </a:fld>
            <a:endParaRPr lang="en-US"/>
          </a:p>
        </p:txBody>
      </p:sp>
    </p:spTree>
    <p:extLst>
      <p:ext uri="{BB962C8B-B14F-4D97-AF65-F5344CB8AC3E}">
        <p14:creationId xmlns:p14="http://schemas.microsoft.com/office/powerpoint/2010/main" val="1038114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5029-2A67-4197-AC69-E24BED1D3E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9F332B-2864-4F11-830B-9BA068D41D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04D4B-FFC0-4043-94C6-F9EB278261D1}"/>
              </a:ext>
            </a:extLst>
          </p:cNvPr>
          <p:cNvSpPr>
            <a:spLocks noGrp="1"/>
          </p:cNvSpPr>
          <p:nvPr>
            <p:ph type="dt" sz="half" idx="10"/>
          </p:nvPr>
        </p:nvSpPr>
        <p:spPr/>
        <p:txBody>
          <a:bodyPr/>
          <a:lstStyle/>
          <a:p>
            <a:fld id="{F98625C3-787C-4C7B-8DD6-4C41262F7E50}" type="datetime1">
              <a:rPr lang="en-US" smtClean="0"/>
              <a:t>7/14/2020</a:t>
            </a:fld>
            <a:endParaRPr lang="en-US"/>
          </a:p>
        </p:txBody>
      </p:sp>
      <p:sp>
        <p:nvSpPr>
          <p:cNvPr id="5" name="Footer Placeholder 4">
            <a:extLst>
              <a:ext uri="{FF2B5EF4-FFF2-40B4-BE49-F238E27FC236}">
                <a16:creationId xmlns:a16="http://schemas.microsoft.com/office/drawing/2014/main" id="{B01242BE-93FE-47C8-A603-E0957F9FAF44}"/>
              </a:ext>
            </a:extLst>
          </p:cNvPr>
          <p:cNvSpPr>
            <a:spLocks noGrp="1"/>
          </p:cNvSpPr>
          <p:nvPr>
            <p:ph type="ftr" sz="quarter" idx="11"/>
          </p:nvPr>
        </p:nvSpPr>
        <p:spPr/>
        <p:txBody>
          <a:bodyPr/>
          <a:lstStyle/>
          <a:p>
            <a:r>
              <a:rPr lang="en-US"/>
              <a:t>Functional Testing</a:t>
            </a:r>
          </a:p>
        </p:txBody>
      </p:sp>
      <p:sp>
        <p:nvSpPr>
          <p:cNvPr id="6" name="Slide Number Placeholder 5">
            <a:extLst>
              <a:ext uri="{FF2B5EF4-FFF2-40B4-BE49-F238E27FC236}">
                <a16:creationId xmlns:a16="http://schemas.microsoft.com/office/drawing/2014/main" id="{CF2EAFD9-A158-4FA9-95D0-17F595DD7E2F}"/>
              </a:ext>
            </a:extLst>
          </p:cNvPr>
          <p:cNvSpPr>
            <a:spLocks noGrp="1"/>
          </p:cNvSpPr>
          <p:nvPr>
            <p:ph type="sldNum" sz="quarter" idx="12"/>
          </p:nvPr>
        </p:nvSpPr>
        <p:spPr/>
        <p:txBody>
          <a:bodyPr/>
          <a:lstStyle/>
          <a:p>
            <a:fld id="{118F58B4-B677-45BF-9841-9AC14D70A767}" type="slidenum">
              <a:rPr lang="en-US" smtClean="0"/>
              <a:t>‹#›</a:t>
            </a:fld>
            <a:endParaRPr lang="en-US"/>
          </a:p>
        </p:txBody>
      </p:sp>
    </p:spTree>
    <p:extLst>
      <p:ext uri="{BB962C8B-B14F-4D97-AF65-F5344CB8AC3E}">
        <p14:creationId xmlns:p14="http://schemas.microsoft.com/office/powerpoint/2010/main" val="2754202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6B958-9E57-42CE-9B60-31FC5390D0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C0CE4-39AB-4A4C-825A-380733AB5E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63889-61CF-4353-A1CC-E6786CC3E119}"/>
              </a:ext>
            </a:extLst>
          </p:cNvPr>
          <p:cNvSpPr>
            <a:spLocks noGrp="1"/>
          </p:cNvSpPr>
          <p:nvPr>
            <p:ph type="dt" sz="half" idx="10"/>
          </p:nvPr>
        </p:nvSpPr>
        <p:spPr/>
        <p:txBody>
          <a:bodyPr/>
          <a:lstStyle/>
          <a:p>
            <a:fld id="{6F39BC33-0EF7-42C5-8F3B-77B828C98698}" type="datetime1">
              <a:rPr lang="en-US" smtClean="0"/>
              <a:t>7/14/2020</a:t>
            </a:fld>
            <a:endParaRPr lang="en-US"/>
          </a:p>
        </p:txBody>
      </p:sp>
      <p:sp>
        <p:nvSpPr>
          <p:cNvPr id="5" name="Footer Placeholder 4">
            <a:extLst>
              <a:ext uri="{FF2B5EF4-FFF2-40B4-BE49-F238E27FC236}">
                <a16:creationId xmlns:a16="http://schemas.microsoft.com/office/drawing/2014/main" id="{E0F7B880-FE54-4433-95E7-0F9EA7B29613}"/>
              </a:ext>
            </a:extLst>
          </p:cNvPr>
          <p:cNvSpPr>
            <a:spLocks noGrp="1"/>
          </p:cNvSpPr>
          <p:nvPr>
            <p:ph type="ftr" sz="quarter" idx="11"/>
          </p:nvPr>
        </p:nvSpPr>
        <p:spPr/>
        <p:txBody>
          <a:bodyPr/>
          <a:lstStyle/>
          <a:p>
            <a:r>
              <a:rPr lang="en-US"/>
              <a:t>Functional Testing</a:t>
            </a:r>
          </a:p>
        </p:txBody>
      </p:sp>
      <p:sp>
        <p:nvSpPr>
          <p:cNvPr id="6" name="Slide Number Placeholder 5">
            <a:extLst>
              <a:ext uri="{FF2B5EF4-FFF2-40B4-BE49-F238E27FC236}">
                <a16:creationId xmlns:a16="http://schemas.microsoft.com/office/drawing/2014/main" id="{4DD53820-3532-494D-9FFC-66CB18C15067}"/>
              </a:ext>
            </a:extLst>
          </p:cNvPr>
          <p:cNvSpPr>
            <a:spLocks noGrp="1"/>
          </p:cNvSpPr>
          <p:nvPr>
            <p:ph type="sldNum" sz="quarter" idx="12"/>
          </p:nvPr>
        </p:nvSpPr>
        <p:spPr/>
        <p:txBody>
          <a:bodyPr/>
          <a:lstStyle/>
          <a:p>
            <a:fld id="{118F58B4-B677-45BF-9841-9AC14D70A767}" type="slidenum">
              <a:rPr lang="en-US" smtClean="0"/>
              <a:t>‹#›</a:t>
            </a:fld>
            <a:endParaRPr lang="en-US"/>
          </a:p>
        </p:txBody>
      </p:sp>
    </p:spTree>
    <p:extLst>
      <p:ext uri="{BB962C8B-B14F-4D97-AF65-F5344CB8AC3E}">
        <p14:creationId xmlns:p14="http://schemas.microsoft.com/office/powerpoint/2010/main" val="176660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E6AF0-9870-44B2-B38D-C458F7CA6C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F63ABD-81DB-429C-9866-7B98B7C60B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470A37-1758-411B-A6ED-987F5F7BA0F4}"/>
              </a:ext>
            </a:extLst>
          </p:cNvPr>
          <p:cNvSpPr>
            <a:spLocks noGrp="1"/>
          </p:cNvSpPr>
          <p:nvPr>
            <p:ph type="dt" sz="half" idx="10"/>
          </p:nvPr>
        </p:nvSpPr>
        <p:spPr/>
        <p:txBody>
          <a:bodyPr/>
          <a:lstStyle/>
          <a:p>
            <a:fld id="{ACECD38F-C4AB-4B9C-B4E2-F961C2FD6A76}" type="datetime1">
              <a:rPr lang="en-US" smtClean="0"/>
              <a:t>7/14/2020</a:t>
            </a:fld>
            <a:endParaRPr lang="en-US"/>
          </a:p>
        </p:txBody>
      </p:sp>
      <p:sp>
        <p:nvSpPr>
          <p:cNvPr id="5" name="Footer Placeholder 4">
            <a:extLst>
              <a:ext uri="{FF2B5EF4-FFF2-40B4-BE49-F238E27FC236}">
                <a16:creationId xmlns:a16="http://schemas.microsoft.com/office/drawing/2014/main" id="{B52782F0-3181-46EA-A686-48EDD9420C60}"/>
              </a:ext>
            </a:extLst>
          </p:cNvPr>
          <p:cNvSpPr>
            <a:spLocks noGrp="1"/>
          </p:cNvSpPr>
          <p:nvPr>
            <p:ph type="ftr" sz="quarter" idx="11"/>
          </p:nvPr>
        </p:nvSpPr>
        <p:spPr/>
        <p:txBody>
          <a:bodyPr/>
          <a:lstStyle/>
          <a:p>
            <a:r>
              <a:rPr lang="en-US"/>
              <a:t>Smoke,Sanity and Reliability Testing</a:t>
            </a:r>
          </a:p>
        </p:txBody>
      </p:sp>
      <p:sp>
        <p:nvSpPr>
          <p:cNvPr id="6" name="Slide Number Placeholder 5">
            <a:extLst>
              <a:ext uri="{FF2B5EF4-FFF2-40B4-BE49-F238E27FC236}">
                <a16:creationId xmlns:a16="http://schemas.microsoft.com/office/drawing/2014/main" id="{DD013D4B-DDAB-45D6-8F5D-607D79610D5A}"/>
              </a:ext>
            </a:extLst>
          </p:cNvPr>
          <p:cNvSpPr>
            <a:spLocks noGrp="1"/>
          </p:cNvSpPr>
          <p:nvPr>
            <p:ph type="sldNum" sz="quarter" idx="12"/>
          </p:nvPr>
        </p:nvSpPr>
        <p:spPr/>
        <p:txBody>
          <a:bodyPr/>
          <a:lstStyle/>
          <a:p>
            <a:fld id="{371801EC-5C0B-4276-8B1F-D1336B186152}" type="slidenum">
              <a:rPr lang="en-US" smtClean="0"/>
              <a:t>‹#›</a:t>
            </a:fld>
            <a:endParaRPr lang="en-US"/>
          </a:p>
        </p:txBody>
      </p:sp>
    </p:spTree>
    <p:extLst>
      <p:ext uri="{BB962C8B-B14F-4D97-AF65-F5344CB8AC3E}">
        <p14:creationId xmlns:p14="http://schemas.microsoft.com/office/powerpoint/2010/main" val="2790930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87E4E-3E9B-4A59-A6AE-B2559BCBE4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D4E4A6-EE53-4196-83A3-B55CD3E4DB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759C0-3B92-48D8-8B54-0607B6009C67}"/>
              </a:ext>
            </a:extLst>
          </p:cNvPr>
          <p:cNvSpPr>
            <a:spLocks noGrp="1"/>
          </p:cNvSpPr>
          <p:nvPr>
            <p:ph type="dt" sz="half" idx="10"/>
          </p:nvPr>
        </p:nvSpPr>
        <p:spPr/>
        <p:txBody>
          <a:bodyPr/>
          <a:lstStyle/>
          <a:p>
            <a:fld id="{28146E2B-0322-411D-80A1-EB270FDA6F7D}" type="datetime1">
              <a:rPr lang="en-US" smtClean="0"/>
              <a:t>7/14/2020</a:t>
            </a:fld>
            <a:endParaRPr lang="en-US"/>
          </a:p>
        </p:txBody>
      </p:sp>
      <p:sp>
        <p:nvSpPr>
          <p:cNvPr id="5" name="Footer Placeholder 4">
            <a:extLst>
              <a:ext uri="{FF2B5EF4-FFF2-40B4-BE49-F238E27FC236}">
                <a16:creationId xmlns:a16="http://schemas.microsoft.com/office/drawing/2014/main" id="{46B5D6A5-D0D3-4C96-B63D-17F3DA064E1E}"/>
              </a:ext>
            </a:extLst>
          </p:cNvPr>
          <p:cNvSpPr>
            <a:spLocks noGrp="1"/>
          </p:cNvSpPr>
          <p:nvPr>
            <p:ph type="ftr" sz="quarter" idx="11"/>
          </p:nvPr>
        </p:nvSpPr>
        <p:spPr/>
        <p:txBody>
          <a:bodyPr/>
          <a:lstStyle/>
          <a:p>
            <a:r>
              <a:rPr lang="en-US"/>
              <a:t>Smoke,Sanity and Reliability Testing</a:t>
            </a:r>
          </a:p>
        </p:txBody>
      </p:sp>
      <p:sp>
        <p:nvSpPr>
          <p:cNvPr id="6" name="Slide Number Placeholder 5">
            <a:extLst>
              <a:ext uri="{FF2B5EF4-FFF2-40B4-BE49-F238E27FC236}">
                <a16:creationId xmlns:a16="http://schemas.microsoft.com/office/drawing/2014/main" id="{2E3D7870-8F49-4F79-B0FF-4FD778A55262}"/>
              </a:ext>
            </a:extLst>
          </p:cNvPr>
          <p:cNvSpPr>
            <a:spLocks noGrp="1"/>
          </p:cNvSpPr>
          <p:nvPr>
            <p:ph type="sldNum" sz="quarter" idx="12"/>
          </p:nvPr>
        </p:nvSpPr>
        <p:spPr/>
        <p:txBody>
          <a:bodyPr/>
          <a:lstStyle/>
          <a:p>
            <a:fld id="{371801EC-5C0B-4276-8B1F-D1336B186152}" type="slidenum">
              <a:rPr lang="en-US" smtClean="0"/>
              <a:t>‹#›</a:t>
            </a:fld>
            <a:endParaRPr lang="en-US"/>
          </a:p>
        </p:txBody>
      </p:sp>
    </p:spTree>
    <p:extLst>
      <p:ext uri="{BB962C8B-B14F-4D97-AF65-F5344CB8AC3E}">
        <p14:creationId xmlns:p14="http://schemas.microsoft.com/office/powerpoint/2010/main" val="4056043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5B13B-BEA6-4F3A-A2DC-2AD4FDBA32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68AD00-4D4A-45EC-BA51-CD83052F8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85571D-0E64-4891-A8CE-D518F97FD035}"/>
              </a:ext>
            </a:extLst>
          </p:cNvPr>
          <p:cNvSpPr>
            <a:spLocks noGrp="1"/>
          </p:cNvSpPr>
          <p:nvPr>
            <p:ph type="dt" sz="half" idx="10"/>
          </p:nvPr>
        </p:nvSpPr>
        <p:spPr/>
        <p:txBody>
          <a:bodyPr/>
          <a:lstStyle/>
          <a:p>
            <a:fld id="{52819DD5-CAED-45E7-880A-FE94A00CF875}" type="datetime1">
              <a:rPr lang="en-US" smtClean="0"/>
              <a:t>7/14/2020</a:t>
            </a:fld>
            <a:endParaRPr lang="en-US"/>
          </a:p>
        </p:txBody>
      </p:sp>
      <p:sp>
        <p:nvSpPr>
          <p:cNvPr id="5" name="Footer Placeholder 4">
            <a:extLst>
              <a:ext uri="{FF2B5EF4-FFF2-40B4-BE49-F238E27FC236}">
                <a16:creationId xmlns:a16="http://schemas.microsoft.com/office/drawing/2014/main" id="{5C6CEF06-359E-440D-9F98-B02490EF9ACC}"/>
              </a:ext>
            </a:extLst>
          </p:cNvPr>
          <p:cNvSpPr>
            <a:spLocks noGrp="1"/>
          </p:cNvSpPr>
          <p:nvPr>
            <p:ph type="ftr" sz="quarter" idx="11"/>
          </p:nvPr>
        </p:nvSpPr>
        <p:spPr/>
        <p:txBody>
          <a:bodyPr/>
          <a:lstStyle/>
          <a:p>
            <a:r>
              <a:rPr lang="en-US"/>
              <a:t>Smoke,Sanity and Reliability Testing</a:t>
            </a:r>
          </a:p>
        </p:txBody>
      </p:sp>
      <p:sp>
        <p:nvSpPr>
          <p:cNvPr id="6" name="Slide Number Placeholder 5">
            <a:extLst>
              <a:ext uri="{FF2B5EF4-FFF2-40B4-BE49-F238E27FC236}">
                <a16:creationId xmlns:a16="http://schemas.microsoft.com/office/drawing/2014/main" id="{8A127631-ADC0-430B-BCEA-603B10157E0A}"/>
              </a:ext>
            </a:extLst>
          </p:cNvPr>
          <p:cNvSpPr>
            <a:spLocks noGrp="1"/>
          </p:cNvSpPr>
          <p:nvPr>
            <p:ph type="sldNum" sz="quarter" idx="12"/>
          </p:nvPr>
        </p:nvSpPr>
        <p:spPr/>
        <p:txBody>
          <a:bodyPr/>
          <a:lstStyle/>
          <a:p>
            <a:fld id="{371801EC-5C0B-4276-8B1F-D1336B186152}" type="slidenum">
              <a:rPr lang="en-US" smtClean="0"/>
              <a:t>‹#›</a:t>
            </a:fld>
            <a:endParaRPr lang="en-US"/>
          </a:p>
        </p:txBody>
      </p:sp>
    </p:spTree>
    <p:extLst>
      <p:ext uri="{BB962C8B-B14F-4D97-AF65-F5344CB8AC3E}">
        <p14:creationId xmlns:p14="http://schemas.microsoft.com/office/powerpoint/2010/main" val="2201794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9ACA-EFAB-4B69-BA06-E6EEC703FB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7C7693-5483-4906-9B53-98605C56AC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DAF747-054D-43DD-B2F9-FBF6E61B2A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4AC5F3-6BBE-428F-8A89-0343D2BCD7BB}"/>
              </a:ext>
            </a:extLst>
          </p:cNvPr>
          <p:cNvSpPr>
            <a:spLocks noGrp="1"/>
          </p:cNvSpPr>
          <p:nvPr>
            <p:ph type="dt" sz="half" idx="10"/>
          </p:nvPr>
        </p:nvSpPr>
        <p:spPr/>
        <p:txBody>
          <a:bodyPr/>
          <a:lstStyle/>
          <a:p>
            <a:fld id="{B8D1762E-039F-40E2-83B2-355D057E8A59}" type="datetime1">
              <a:rPr lang="en-US" smtClean="0"/>
              <a:t>7/14/2020</a:t>
            </a:fld>
            <a:endParaRPr lang="en-US"/>
          </a:p>
        </p:txBody>
      </p:sp>
      <p:sp>
        <p:nvSpPr>
          <p:cNvPr id="6" name="Footer Placeholder 5">
            <a:extLst>
              <a:ext uri="{FF2B5EF4-FFF2-40B4-BE49-F238E27FC236}">
                <a16:creationId xmlns:a16="http://schemas.microsoft.com/office/drawing/2014/main" id="{033CBCA1-A1ED-4110-8B46-1BEE7814AC22}"/>
              </a:ext>
            </a:extLst>
          </p:cNvPr>
          <p:cNvSpPr>
            <a:spLocks noGrp="1"/>
          </p:cNvSpPr>
          <p:nvPr>
            <p:ph type="ftr" sz="quarter" idx="11"/>
          </p:nvPr>
        </p:nvSpPr>
        <p:spPr/>
        <p:txBody>
          <a:bodyPr/>
          <a:lstStyle/>
          <a:p>
            <a:r>
              <a:rPr lang="en-US"/>
              <a:t>Smoke,Sanity and Reliability Testing</a:t>
            </a:r>
          </a:p>
        </p:txBody>
      </p:sp>
      <p:sp>
        <p:nvSpPr>
          <p:cNvPr id="7" name="Slide Number Placeholder 6">
            <a:extLst>
              <a:ext uri="{FF2B5EF4-FFF2-40B4-BE49-F238E27FC236}">
                <a16:creationId xmlns:a16="http://schemas.microsoft.com/office/drawing/2014/main" id="{8659ACFB-1FE3-4A91-8933-5FF7C8A65D7A}"/>
              </a:ext>
            </a:extLst>
          </p:cNvPr>
          <p:cNvSpPr>
            <a:spLocks noGrp="1"/>
          </p:cNvSpPr>
          <p:nvPr>
            <p:ph type="sldNum" sz="quarter" idx="12"/>
          </p:nvPr>
        </p:nvSpPr>
        <p:spPr/>
        <p:txBody>
          <a:bodyPr/>
          <a:lstStyle/>
          <a:p>
            <a:fld id="{371801EC-5C0B-4276-8B1F-D1336B186152}" type="slidenum">
              <a:rPr lang="en-US" smtClean="0"/>
              <a:t>‹#›</a:t>
            </a:fld>
            <a:endParaRPr lang="en-US"/>
          </a:p>
        </p:txBody>
      </p:sp>
    </p:spTree>
    <p:extLst>
      <p:ext uri="{BB962C8B-B14F-4D97-AF65-F5344CB8AC3E}">
        <p14:creationId xmlns:p14="http://schemas.microsoft.com/office/powerpoint/2010/main" val="2684964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23ADA-AF6E-46EE-AEB7-236BE541C8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1AD9D5-0BF8-4507-A1EE-2FC47C65BE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65B879-F89E-4408-8E06-08714F8E18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C667C2-455F-4637-ADD7-74ED878449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8DF51-7485-41A0-A40D-FB27530474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833DDF-AD43-4862-997E-81789A51749E}"/>
              </a:ext>
            </a:extLst>
          </p:cNvPr>
          <p:cNvSpPr>
            <a:spLocks noGrp="1"/>
          </p:cNvSpPr>
          <p:nvPr>
            <p:ph type="dt" sz="half" idx="10"/>
          </p:nvPr>
        </p:nvSpPr>
        <p:spPr/>
        <p:txBody>
          <a:bodyPr/>
          <a:lstStyle/>
          <a:p>
            <a:fld id="{FBA70792-23FE-483E-8F5A-5E3C1318BD28}" type="datetime1">
              <a:rPr lang="en-US" smtClean="0"/>
              <a:t>7/14/2020</a:t>
            </a:fld>
            <a:endParaRPr lang="en-US"/>
          </a:p>
        </p:txBody>
      </p:sp>
      <p:sp>
        <p:nvSpPr>
          <p:cNvPr id="8" name="Footer Placeholder 7">
            <a:extLst>
              <a:ext uri="{FF2B5EF4-FFF2-40B4-BE49-F238E27FC236}">
                <a16:creationId xmlns:a16="http://schemas.microsoft.com/office/drawing/2014/main" id="{E75619F5-2FE8-4A20-A18C-9A5B0C0CD029}"/>
              </a:ext>
            </a:extLst>
          </p:cNvPr>
          <p:cNvSpPr>
            <a:spLocks noGrp="1"/>
          </p:cNvSpPr>
          <p:nvPr>
            <p:ph type="ftr" sz="quarter" idx="11"/>
          </p:nvPr>
        </p:nvSpPr>
        <p:spPr/>
        <p:txBody>
          <a:bodyPr/>
          <a:lstStyle/>
          <a:p>
            <a:r>
              <a:rPr lang="en-US"/>
              <a:t>Smoke,Sanity and Reliability Testing</a:t>
            </a:r>
          </a:p>
        </p:txBody>
      </p:sp>
      <p:sp>
        <p:nvSpPr>
          <p:cNvPr id="9" name="Slide Number Placeholder 8">
            <a:extLst>
              <a:ext uri="{FF2B5EF4-FFF2-40B4-BE49-F238E27FC236}">
                <a16:creationId xmlns:a16="http://schemas.microsoft.com/office/drawing/2014/main" id="{9E205BF7-9E78-4685-95CD-694AEEBC12D6}"/>
              </a:ext>
            </a:extLst>
          </p:cNvPr>
          <p:cNvSpPr>
            <a:spLocks noGrp="1"/>
          </p:cNvSpPr>
          <p:nvPr>
            <p:ph type="sldNum" sz="quarter" idx="12"/>
          </p:nvPr>
        </p:nvSpPr>
        <p:spPr/>
        <p:txBody>
          <a:bodyPr/>
          <a:lstStyle/>
          <a:p>
            <a:fld id="{371801EC-5C0B-4276-8B1F-D1336B186152}" type="slidenum">
              <a:rPr lang="en-US" smtClean="0"/>
              <a:t>‹#›</a:t>
            </a:fld>
            <a:endParaRPr lang="en-US"/>
          </a:p>
        </p:txBody>
      </p:sp>
    </p:spTree>
    <p:extLst>
      <p:ext uri="{BB962C8B-B14F-4D97-AF65-F5344CB8AC3E}">
        <p14:creationId xmlns:p14="http://schemas.microsoft.com/office/powerpoint/2010/main" val="781192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E40E-CFCE-40BA-9795-9EBE83D793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1E6FF7-AE78-4A21-8DAD-7A5426BB5549}"/>
              </a:ext>
            </a:extLst>
          </p:cNvPr>
          <p:cNvSpPr>
            <a:spLocks noGrp="1"/>
          </p:cNvSpPr>
          <p:nvPr>
            <p:ph type="dt" sz="half" idx="10"/>
          </p:nvPr>
        </p:nvSpPr>
        <p:spPr/>
        <p:txBody>
          <a:bodyPr/>
          <a:lstStyle/>
          <a:p>
            <a:fld id="{8F090A50-6D8E-41EA-AC24-36DA262E520F}" type="datetime1">
              <a:rPr lang="en-US" smtClean="0"/>
              <a:t>7/14/2020</a:t>
            </a:fld>
            <a:endParaRPr lang="en-US"/>
          </a:p>
        </p:txBody>
      </p:sp>
      <p:sp>
        <p:nvSpPr>
          <p:cNvPr id="4" name="Footer Placeholder 3">
            <a:extLst>
              <a:ext uri="{FF2B5EF4-FFF2-40B4-BE49-F238E27FC236}">
                <a16:creationId xmlns:a16="http://schemas.microsoft.com/office/drawing/2014/main" id="{8EC1DCB6-9C98-42E4-986D-8ECFDC4C2317}"/>
              </a:ext>
            </a:extLst>
          </p:cNvPr>
          <p:cNvSpPr>
            <a:spLocks noGrp="1"/>
          </p:cNvSpPr>
          <p:nvPr>
            <p:ph type="ftr" sz="quarter" idx="11"/>
          </p:nvPr>
        </p:nvSpPr>
        <p:spPr/>
        <p:txBody>
          <a:bodyPr/>
          <a:lstStyle/>
          <a:p>
            <a:r>
              <a:rPr lang="en-US"/>
              <a:t>Smoke,Sanity and Reliability Testing</a:t>
            </a:r>
          </a:p>
        </p:txBody>
      </p:sp>
      <p:sp>
        <p:nvSpPr>
          <p:cNvPr id="5" name="Slide Number Placeholder 4">
            <a:extLst>
              <a:ext uri="{FF2B5EF4-FFF2-40B4-BE49-F238E27FC236}">
                <a16:creationId xmlns:a16="http://schemas.microsoft.com/office/drawing/2014/main" id="{321FE80E-42B0-4262-BE10-FD4877FA4489}"/>
              </a:ext>
            </a:extLst>
          </p:cNvPr>
          <p:cNvSpPr>
            <a:spLocks noGrp="1"/>
          </p:cNvSpPr>
          <p:nvPr>
            <p:ph type="sldNum" sz="quarter" idx="12"/>
          </p:nvPr>
        </p:nvSpPr>
        <p:spPr/>
        <p:txBody>
          <a:bodyPr/>
          <a:lstStyle/>
          <a:p>
            <a:fld id="{371801EC-5C0B-4276-8B1F-D1336B186152}" type="slidenum">
              <a:rPr lang="en-US" smtClean="0"/>
              <a:t>‹#›</a:t>
            </a:fld>
            <a:endParaRPr lang="en-US"/>
          </a:p>
        </p:txBody>
      </p:sp>
    </p:spTree>
    <p:extLst>
      <p:ext uri="{BB962C8B-B14F-4D97-AF65-F5344CB8AC3E}">
        <p14:creationId xmlns:p14="http://schemas.microsoft.com/office/powerpoint/2010/main" val="1925888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1BE0C-6D98-4EE9-A0A1-31368761F88E}"/>
              </a:ext>
            </a:extLst>
          </p:cNvPr>
          <p:cNvSpPr>
            <a:spLocks noGrp="1"/>
          </p:cNvSpPr>
          <p:nvPr>
            <p:ph type="dt" sz="half" idx="10"/>
          </p:nvPr>
        </p:nvSpPr>
        <p:spPr/>
        <p:txBody>
          <a:bodyPr/>
          <a:lstStyle/>
          <a:p>
            <a:fld id="{BFC50B75-E7AD-42DF-9EB6-DF5F92B3BFFE}" type="datetime1">
              <a:rPr lang="en-US" smtClean="0"/>
              <a:t>7/14/2020</a:t>
            </a:fld>
            <a:endParaRPr lang="en-US"/>
          </a:p>
        </p:txBody>
      </p:sp>
      <p:sp>
        <p:nvSpPr>
          <p:cNvPr id="3" name="Footer Placeholder 2">
            <a:extLst>
              <a:ext uri="{FF2B5EF4-FFF2-40B4-BE49-F238E27FC236}">
                <a16:creationId xmlns:a16="http://schemas.microsoft.com/office/drawing/2014/main" id="{F3A55CBD-5A04-434B-86B8-285CC636AABC}"/>
              </a:ext>
            </a:extLst>
          </p:cNvPr>
          <p:cNvSpPr>
            <a:spLocks noGrp="1"/>
          </p:cNvSpPr>
          <p:nvPr>
            <p:ph type="ftr" sz="quarter" idx="11"/>
          </p:nvPr>
        </p:nvSpPr>
        <p:spPr/>
        <p:txBody>
          <a:bodyPr/>
          <a:lstStyle/>
          <a:p>
            <a:r>
              <a:rPr lang="en-US"/>
              <a:t>Smoke,Sanity and Reliability Testing</a:t>
            </a:r>
          </a:p>
        </p:txBody>
      </p:sp>
      <p:sp>
        <p:nvSpPr>
          <p:cNvPr id="4" name="Slide Number Placeholder 3">
            <a:extLst>
              <a:ext uri="{FF2B5EF4-FFF2-40B4-BE49-F238E27FC236}">
                <a16:creationId xmlns:a16="http://schemas.microsoft.com/office/drawing/2014/main" id="{C0A34182-D7C8-44C3-9EB9-E2FF25B9A82C}"/>
              </a:ext>
            </a:extLst>
          </p:cNvPr>
          <p:cNvSpPr>
            <a:spLocks noGrp="1"/>
          </p:cNvSpPr>
          <p:nvPr>
            <p:ph type="sldNum" sz="quarter" idx="12"/>
          </p:nvPr>
        </p:nvSpPr>
        <p:spPr/>
        <p:txBody>
          <a:bodyPr/>
          <a:lstStyle/>
          <a:p>
            <a:fld id="{371801EC-5C0B-4276-8B1F-D1336B186152}" type="slidenum">
              <a:rPr lang="en-US" smtClean="0"/>
              <a:t>‹#›</a:t>
            </a:fld>
            <a:endParaRPr lang="en-US"/>
          </a:p>
        </p:txBody>
      </p:sp>
    </p:spTree>
    <p:extLst>
      <p:ext uri="{BB962C8B-B14F-4D97-AF65-F5344CB8AC3E}">
        <p14:creationId xmlns:p14="http://schemas.microsoft.com/office/powerpoint/2010/main" val="35213063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1E12B-0B32-4F7F-86B7-C1823FB4A8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46E62D-688B-4B9D-A5CB-5BB18053C8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831AD5-26F6-41E5-ADF7-16CDC8326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B0B59B-642E-4BC5-892B-81F1EE3940E3}"/>
              </a:ext>
            </a:extLst>
          </p:cNvPr>
          <p:cNvSpPr>
            <a:spLocks noGrp="1"/>
          </p:cNvSpPr>
          <p:nvPr>
            <p:ph type="dt" sz="half" idx="10"/>
          </p:nvPr>
        </p:nvSpPr>
        <p:spPr/>
        <p:txBody>
          <a:bodyPr/>
          <a:lstStyle/>
          <a:p>
            <a:fld id="{E16085FA-6781-4C0F-BB5C-B537B8BEB901}" type="datetime1">
              <a:rPr lang="en-US" smtClean="0"/>
              <a:t>7/14/2020</a:t>
            </a:fld>
            <a:endParaRPr lang="en-US"/>
          </a:p>
        </p:txBody>
      </p:sp>
      <p:sp>
        <p:nvSpPr>
          <p:cNvPr id="6" name="Footer Placeholder 5">
            <a:extLst>
              <a:ext uri="{FF2B5EF4-FFF2-40B4-BE49-F238E27FC236}">
                <a16:creationId xmlns:a16="http://schemas.microsoft.com/office/drawing/2014/main" id="{4F4BB164-5CC3-4E8F-B66F-61D90FC47A44}"/>
              </a:ext>
            </a:extLst>
          </p:cNvPr>
          <p:cNvSpPr>
            <a:spLocks noGrp="1"/>
          </p:cNvSpPr>
          <p:nvPr>
            <p:ph type="ftr" sz="quarter" idx="11"/>
          </p:nvPr>
        </p:nvSpPr>
        <p:spPr/>
        <p:txBody>
          <a:bodyPr/>
          <a:lstStyle/>
          <a:p>
            <a:r>
              <a:rPr lang="en-US"/>
              <a:t>Smoke,Sanity and Reliability Testing</a:t>
            </a:r>
          </a:p>
        </p:txBody>
      </p:sp>
      <p:sp>
        <p:nvSpPr>
          <p:cNvPr id="7" name="Slide Number Placeholder 6">
            <a:extLst>
              <a:ext uri="{FF2B5EF4-FFF2-40B4-BE49-F238E27FC236}">
                <a16:creationId xmlns:a16="http://schemas.microsoft.com/office/drawing/2014/main" id="{1A8623EA-3FA1-40DD-B2EA-2EA1777B19A7}"/>
              </a:ext>
            </a:extLst>
          </p:cNvPr>
          <p:cNvSpPr>
            <a:spLocks noGrp="1"/>
          </p:cNvSpPr>
          <p:nvPr>
            <p:ph type="sldNum" sz="quarter" idx="12"/>
          </p:nvPr>
        </p:nvSpPr>
        <p:spPr/>
        <p:txBody>
          <a:bodyPr/>
          <a:lstStyle/>
          <a:p>
            <a:fld id="{371801EC-5C0B-4276-8B1F-D1336B186152}" type="slidenum">
              <a:rPr lang="en-US" smtClean="0"/>
              <a:t>‹#›</a:t>
            </a:fld>
            <a:endParaRPr lang="en-US"/>
          </a:p>
        </p:txBody>
      </p:sp>
    </p:spTree>
    <p:extLst>
      <p:ext uri="{BB962C8B-B14F-4D97-AF65-F5344CB8AC3E}">
        <p14:creationId xmlns:p14="http://schemas.microsoft.com/office/powerpoint/2010/main" val="356965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FDA43-7ACC-4EEC-9289-9B065DC69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A5243A-C85D-41C7-8A5F-DD754B28B5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81C409-65E9-499E-8C0B-FC245B512B7C}"/>
              </a:ext>
            </a:extLst>
          </p:cNvPr>
          <p:cNvSpPr>
            <a:spLocks noGrp="1"/>
          </p:cNvSpPr>
          <p:nvPr>
            <p:ph type="dt" sz="half" idx="10"/>
          </p:nvPr>
        </p:nvSpPr>
        <p:spPr/>
        <p:txBody>
          <a:bodyPr/>
          <a:lstStyle/>
          <a:p>
            <a:fld id="{9D44DA47-CAA6-45FC-AAF1-AF7A211D1C99}" type="datetime1">
              <a:rPr lang="en-US" smtClean="0"/>
              <a:t>7/14/2020</a:t>
            </a:fld>
            <a:endParaRPr lang="en-US"/>
          </a:p>
        </p:txBody>
      </p:sp>
      <p:sp>
        <p:nvSpPr>
          <p:cNvPr id="5" name="Footer Placeholder 4">
            <a:extLst>
              <a:ext uri="{FF2B5EF4-FFF2-40B4-BE49-F238E27FC236}">
                <a16:creationId xmlns:a16="http://schemas.microsoft.com/office/drawing/2014/main" id="{000CBFE9-B0DE-4577-8DCC-FF891CF19DB8}"/>
              </a:ext>
            </a:extLst>
          </p:cNvPr>
          <p:cNvSpPr>
            <a:spLocks noGrp="1"/>
          </p:cNvSpPr>
          <p:nvPr>
            <p:ph type="ftr" sz="quarter" idx="11"/>
          </p:nvPr>
        </p:nvSpPr>
        <p:spPr/>
        <p:txBody>
          <a:bodyPr/>
          <a:lstStyle/>
          <a:p>
            <a:r>
              <a:rPr lang="en-US"/>
              <a:t>Functional Testing</a:t>
            </a:r>
          </a:p>
        </p:txBody>
      </p:sp>
      <p:sp>
        <p:nvSpPr>
          <p:cNvPr id="6" name="Slide Number Placeholder 5">
            <a:extLst>
              <a:ext uri="{FF2B5EF4-FFF2-40B4-BE49-F238E27FC236}">
                <a16:creationId xmlns:a16="http://schemas.microsoft.com/office/drawing/2014/main" id="{B64DAFA0-4116-44C1-9CC1-6A0773612EEB}"/>
              </a:ext>
            </a:extLst>
          </p:cNvPr>
          <p:cNvSpPr>
            <a:spLocks noGrp="1"/>
          </p:cNvSpPr>
          <p:nvPr>
            <p:ph type="sldNum" sz="quarter" idx="12"/>
          </p:nvPr>
        </p:nvSpPr>
        <p:spPr/>
        <p:txBody>
          <a:bodyPr/>
          <a:lstStyle/>
          <a:p>
            <a:fld id="{118F58B4-B677-45BF-9841-9AC14D70A767}" type="slidenum">
              <a:rPr lang="en-US" smtClean="0"/>
              <a:t>‹#›</a:t>
            </a:fld>
            <a:endParaRPr lang="en-US"/>
          </a:p>
        </p:txBody>
      </p:sp>
    </p:spTree>
    <p:extLst>
      <p:ext uri="{BB962C8B-B14F-4D97-AF65-F5344CB8AC3E}">
        <p14:creationId xmlns:p14="http://schemas.microsoft.com/office/powerpoint/2010/main" val="9117325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5941-0DE1-4B3D-8706-D1B6F989C9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CA1D08-ECA9-49E6-BF3A-13CD33C835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6C56C5-235C-4B3B-A8EF-992447C4B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ED7DD6-78F4-4995-A66D-4CD7B01C339C}"/>
              </a:ext>
            </a:extLst>
          </p:cNvPr>
          <p:cNvSpPr>
            <a:spLocks noGrp="1"/>
          </p:cNvSpPr>
          <p:nvPr>
            <p:ph type="dt" sz="half" idx="10"/>
          </p:nvPr>
        </p:nvSpPr>
        <p:spPr/>
        <p:txBody>
          <a:bodyPr/>
          <a:lstStyle/>
          <a:p>
            <a:fld id="{62EA06A6-78CB-4198-90C9-1A187B18D61A}" type="datetime1">
              <a:rPr lang="en-US" smtClean="0"/>
              <a:t>7/14/2020</a:t>
            </a:fld>
            <a:endParaRPr lang="en-US"/>
          </a:p>
        </p:txBody>
      </p:sp>
      <p:sp>
        <p:nvSpPr>
          <p:cNvPr id="6" name="Footer Placeholder 5">
            <a:extLst>
              <a:ext uri="{FF2B5EF4-FFF2-40B4-BE49-F238E27FC236}">
                <a16:creationId xmlns:a16="http://schemas.microsoft.com/office/drawing/2014/main" id="{14DA70C4-C09F-4334-8ACA-D4F84DFF6616}"/>
              </a:ext>
            </a:extLst>
          </p:cNvPr>
          <p:cNvSpPr>
            <a:spLocks noGrp="1"/>
          </p:cNvSpPr>
          <p:nvPr>
            <p:ph type="ftr" sz="quarter" idx="11"/>
          </p:nvPr>
        </p:nvSpPr>
        <p:spPr/>
        <p:txBody>
          <a:bodyPr/>
          <a:lstStyle/>
          <a:p>
            <a:r>
              <a:rPr lang="en-US"/>
              <a:t>Smoke,Sanity and Reliability Testing</a:t>
            </a:r>
          </a:p>
        </p:txBody>
      </p:sp>
      <p:sp>
        <p:nvSpPr>
          <p:cNvPr id="7" name="Slide Number Placeholder 6">
            <a:extLst>
              <a:ext uri="{FF2B5EF4-FFF2-40B4-BE49-F238E27FC236}">
                <a16:creationId xmlns:a16="http://schemas.microsoft.com/office/drawing/2014/main" id="{29769219-752E-4D3F-BA64-3FB0286AE4F5}"/>
              </a:ext>
            </a:extLst>
          </p:cNvPr>
          <p:cNvSpPr>
            <a:spLocks noGrp="1"/>
          </p:cNvSpPr>
          <p:nvPr>
            <p:ph type="sldNum" sz="quarter" idx="12"/>
          </p:nvPr>
        </p:nvSpPr>
        <p:spPr/>
        <p:txBody>
          <a:bodyPr/>
          <a:lstStyle/>
          <a:p>
            <a:fld id="{371801EC-5C0B-4276-8B1F-D1336B186152}" type="slidenum">
              <a:rPr lang="en-US" smtClean="0"/>
              <a:t>‹#›</a:t>
            </a:fld>
            <a:endParaRPr lang="en-US"/>
          </a:p>
        </p:txBody>
      </p:sp>
    </p:spTree>
    <p:extLst>
      <p:ext uri="{BB962C8B-B14F-4D97-AF65-F5344CB8AC3E}">
        <p14:creationId xmlns:p14="http://schemas.microsoft.com/office/powerpoint/2010/main" val="184392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37B3-D092-4992-A424-A97B41EA58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871A10-2800-4B5C-A85E-08DFC4A084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92A0F0-4C15-439B-B13B-422C7C961B45}"/>
              </a:ext>
            </a:extLst>
          </p:cNvPr>
          <p:cNvSpPr>
            <a:spLocks noGrp="1"/>
          </p:cNvSpPr>
          <p:nvPr>
            <p:ph type="dt" sz="half" idx="10"/>
          </p:nvPr>
        </p:nvSpPr>
        <p:spPr/>
        <p:txBody>
          <a:bodyPr/>
          <a:lstStyle/>
          <a:p>
            <a:fld id="{E4F1AE87-BA3B-42CC-A3C6-A98D5C07CC7F}" type="datetime1">
              <a:rPr lang="en-US" smtClean="0"/>
              <a:t>7/14/2020</a:t>
            </a:fld>
            <a:endParaRPr lang="en-US"/>
          </a:p>
        </p:txBody>
      </p:sp>
      <p:sp>
        <p:nvSpPr>
          <p:cNvPr id="5" name="Footer Placeholder 4">
            <a:extLst>
              <a:ext uri="{FF2B5EF4-FFF2-40B4-BE49-F238E27FC236}">
                <a16:creationId xmlns:a16="http://schemas.microsoft.com/office/drawing/2014/main" id="{F6B0486C-5B84-45BC-AB6C-4BC9E0FD8084}"/>
              </a:ext>
            </a:extLst>
          </p:cNvPr>
          <p:cNvSpPr>
            <a:spLocks noGrp="1"/>
          </p:cNvSpPr>
          <p:nvPr>
            <p:ph type="ftr" sz="quarter" idx="11"/>
          </p:nvPr>
        </p:nvSpPr>
        <p:spPr/>
        <p:txBody>
          <a:bodyPr/>
          <a:lstStyle/>
          <a:p>
            <a:r>
              <a:rPr lang="en-US"/>
              <a:t>Smoke,Sanity and Reliability Testing</a:t>
            </a:r>
          </a:p>
        </p:txBody>
      </p:sp>
      <p:sp>
        <p:nvSpPr>
          <p:cNvPr id="6" name="Slide Number Placeholder 5">
            <a:extLst>
              <a:ext uri="{FF2B5EF4-FFF2-40B4-BE49-F238E27FC236}">
                <a16:creationId xmlns:a16="http://schemas.microsoft.com/office/drawing/2014/main" id="{17B3CF0C-F40E-4363-9C18-9630050C27C1}"/>
              </a:ext>
            </a:extLst>
          </p:cNvPr>
          <p:cNvSpPr>
            <a:spLocks noGrp="1"/>
          </p:cNvSpPr>
          <p:nvPr>
            <p:ph type="sldNum" sz="quarter" idx="12"/>
          </p:nvPr>
        </p:nvSpPr>
        <p:spPr/>
        <p:txBody>
          <a:bodyPr/>
          <a:lstStyle/>
          <a:p>
            <a:fld id="{371801EC-5C0B-4276-8B1F-D1336B186152}" type="slidenum">
              <a:rPr lang="en-US" smtClean="0"/>
              <a:t>‹#›</a:t>
            </a:fld>
            <a:endParaRPr lang="en-US"/>
          </a:p>
        </p:txBody>
      </p:sp>
    </p:spTree>
    <p:extLst>
      <p:ext uri="{BB962C8B-B14F-4D97-AF65-F5344CB8AC3E}">
        <p14:creationId xmlns:p14="http://schemas.microsoft.com/office/powerpoint/2010/main" val="3303327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F9F62A-140A-49FA-A702-D18BFA8379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B6EC9E-AF15-4189-A5CA-43A59DA45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26361-025C-4F2B-AE9E-7A823FF67750}"/>
              </a:ext>
            </a:extLst>
          </p:cNvPr>
          <p:cNvSpPr>
            <a:spLocks noGrp="1"/>
          </p:cNvSpPr>
          <p:nvPr>
            <p:ph type="dt" sz="half" idx="10"/>
          </p:nvPr>
        </p:nvSpPr>
        <p:spPr/>
        <p:txBody>
          <a:bodyPr/>
          <a:lstStyle/>
          <a:p>
            <a:fld id="{7C1A9FA1-B511-4EB3-9EE4-1F814AE76797}" type="datetime1">
              <a:rPr lang="en-US" smtClean="0"/>
              <a:t>7/14/2020</a:t>
            </a:fld>
            <a:endParaRPr lang="en-US"/>
          </a:p>
        </p:txBody>
      </p:sp>
      <p:sp>
        <p:nvSpPr>
          <p:cNvPr id="5" name="Footer Placeholder 4">
            <a:extLst>
              <a:ext uri="{FF2B5EF4-FFF2-40B4-BE49-F238E27FC236}">
                <a16:creationId xmlns:a16="http://schemas.microsoft.com/office/drawing/2014/main" id="{387B69D6-2245-402F-93E7-3775A6666573}"/>
              </a:ext>
            </a:extLst>
          </p:cNvPr>
          <p:cNvSpPr>
            <a:spLocks noGrp="1"/>
          </p:cNvSpPr>
          <p:nvPr>
            <p:ph type="ftr" sz="quarter" idx="11"/>
          </p:nvPr>
        </p:nvSpPr>
        <p:spPr/>
        <p:txBody>
          <a:bodyPr/>
          <a:lstStyle/>
          <a:p>
            <a:r>
              <a:rPr lang="en-US"/>
              <a:t>Smoke,Sanity and Reliability Testing</a:t>
            </a:r>
          </a:p>
        </p:txBody>
      </p:sp>
      <p:sp>
        <p:nvSpPr>
          <p:cNvPr id="6" name="Slide Number Placeholder 5">
            <a:extLst>
              <a:ext uri="{FF2B5EF4-FFF2-40B4-BE49-F238E27FC236}">
                <a16:creationId xmlns:a16="http://schemas.microsoft.com/office/drawing/2014/main" id="{D3292DB9-8E7F-4267-93E8-987C07FCE6DF}"/>
              </a:ext>
            </a:extLst>
          </p:cNvPr>
          <p:cNvSpPr>
            <a:spLocks noGrp="1"/>
          </p:cNvSpPr>
          <p:nvPr>
            <p:ph type="sldNum" sz="quarter" idx="12"/>
          </p:nvPr>
        </p:nvSpPr>
        <p:spPr/>
        <p:txBody>
          <a:bodyPr/>
          <a:lstStyle/>
          <a:p>
            <a:fld id="{371801EC-5C0B-4276-8B1F-D1336B186152}" type="slidenum">
              <a:rPr lang="en-US" smtClean="0"/>
              <a:t>‹#›</a:t>
            </a:fld>
            <a:endParaRPr lang="en-US"/>
          </a:p>
        </p:txBody>
      </p:sp>
    </p:spTree>
    <p:extLst>
      <p:ext uri="{BB962C8B-B14F-4D97-AF65-F5344CB8AC3E}">
        <p14:creationId xmlns:p14="http://schemas.microsoft.com/office/powerpoint/2010/main" val="166715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08D3-EDC4-471A-9067-C19BCEA913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0E52C2-8548-4787-B098-FFEE45BA67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D782E9-F36C-4D83-ADB4-3A5F3F44F692}"/>
              </a:ext>
            </a:extLst>
          </p:cNvPr>
          <p:cNvSpPr>
            <a:spLocks noGrp="1"/>
          </p:cNvSpPr>
          <p:nvPr>
            <p:ph type="dt" sz="half" idx="10"/>
          </p:nvPr>
        </p:nvSpPr>
        <p:spPr/>
        <p:txBody>
          <a:bodyPr/>
          <a:lstStyle/>
          <a:p>
            <a:fld id="{23401324-D1C2-4A77-8780-152D8E6ECDA8}" type="datetime1">
              <a:rPr lang="en-US" smtClean="0"/>
              <a:t>7/14/2020</a:t>
            </a:fld>
            <a:endParaRPr lang="en-US"/>
          </a:p>
        </p:txBody>
      </p:sp>
      <p:sp>
        <p:nvSpPr>
          <p:cNvPr id="5" name="Footer Placeholder 4">
            <a:extLst>
              <a:ext uri="{FF2B5EF4-FFF2-40B4-BE49-F238E27FC236}">
                <a16:creationId xmlns:a16="http://schemas.microsoft.com/office/drawing/2014/main" id="{79E291EB-A0F9-4D7F-9184-6A909E7EF699}"/>
              </a:ext>
            </a:extLst>
          </p:cNvPr>
          <p:cNvSpPr>
            <a:spLocks noGrp="1"/>
          </p:cNvSpPr>
          <p:nvPr>
            <p:ph type="ftr" sz="quarter" idx="11"/>
          </p:nvPr>
        </p:nvSpPr>
        <p:spPr/>
        <p:txBody>
          <a:bodyPr/>
          <a:lstStyle/>
          <a:p>
            <a:r>
              <a:rPr lang="en-US"/>
              <a:t>Functional Testing</a:t>
            </a:r>
          </a:p>
        </p:txBody>
      </p:sp>
      <p:sp>
        <p:nvSpPr>
          <p:cNvPr id="6" name="Slide Number Placeholder 5">
            <a:extLst>
              <a:ext uri="{FF2B5EF4-FFF2-40B4-BE49-F238E27FC236}">
                <a16:creationId xmlns:a16="http://schemas.microsoft.com/office/drawing/2014/main" id="{39FF39B8-1EA2-4C7E-A9BD-CBFE31E17818}"/>
              </a:ext>
            </a:extLst>
          </p:cNvPr>
          <p:cNvSpPr>
            <a:spLocks noGrp="1"/>
          </p:cNvSpPr>
          <p:nvPr>
            <p:ph type="sldNum" sz="quarter" idx="12"/>
          </p:nvPr>
        </p:nvSpPr>
        <p:spPr/>
        <p:txBody>
          <a:bodyPr/>
          <a:lstStyle/>
          <a:p>
            <a:fld id="{118F58B4-B677-45BF-9841-9AC14D70A767}" type="slidenum">
              <a:rPr lang="en-US" smtClean="0"/>
              <a:t>‹#›</a:t>
            </a:fld>
            <a:endParaRPr lang="en-US"/>
          </a:p>
        </p:txBody>
      </p:sp>
    </p:spTree>
    <p:extLst>
      <p:ext uri="{BB962C8B-B14F-4D97-AF65-F5344CB8AC3E}">
        <p14:creationId xmlns:p14="http://schemas.microsoft.com/office/powerpoint/2010/main" val="212365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7DE1F-A4B2-4398-89CA-CBB03DE2AB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4B6EF7-71FB-4378-8AA7-C789A56EB2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EC07A1-8E4C-4FBE-8B91-D543336D20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6FBC84-6D0F-456A-950F-734BC3503A55}"/>
              </a:ext>
            </a:extLst>
          </p:cNvPr>
          <p:cNvSpPr>
            <a:spLocks noGrp="1"/>
          </p:cNvSpPr>
          <p:nvPr>
            <p:ph type="dt" sz="half" idx="10"/>
          </p:nvPr>
        </p:nvSpPr>
        <p:spPr/>
        <p:txBody>
          <a:bodyPr/>
          <a:lstStyle/>
          <a:p>
            <a:fld id="{FC66BA8C-78D7-4BDE-8D21-4C3C969202A3}" type="datetime1">
              <a:rPr lang="en-US" smtClean="0"/>
              <a:t>7/14/2020</a:t>
            </a:fld>
            <a:endParaRPr lang="en-US"/>
          </a:p>
        </p:txBody>
      </p:sp>
      <p:sp>
        <p:nvSpPr>
          <p:cNvPr id="6" name="Footer Placeholder 5">
            <a:extLst>
              <a:ext uri="{FF2B5EF4-FFF2-40B4-BE49-F238E27FC236}">
                <a16:creationId xmlns:a16="http://schemas.microsoft.com/office/drawing/2014/main" id="{B3440A9B-A6EE-4D23-B9DE-AAC04B5ACB57}"/>
              </a:ext>
            </a:extLst>
          </p:cNvPr>
          <p:cNvSpPr>
            <a:spLocks noGrp="1"/>
          </p:cNvSpPr>
          <p:nvPr>
            <p:ph type="ftr" sz="quarter" idx="11"/>
          </p:nvPr>
        </p:nvSpPr>
        <p:spPr/>
        <p:txBody>
          <a:bodyPr/>
          <a:lstStyle/>
          <a:p>
            <a:r>
              <a:rPr lang="en-US"/>
              <a:t>Functional Testing</a:t>
            </a:r>
          </a:p>
        </p:txBody>
      </p:sp>
      <p:sp>
        <p:nvSpPr>
          <p:cNvPr id="7" name="Slide Number Placeholder 6">
            <a:extLst>
              <a:ext uri="{FF2B5EF4-FFF2-40B4-BE49-F238E27FC236}">
                <a16:creationId xmlns:a16="http://schemas.microsoft.com/office/drawing/2014/main" id="{9FCC8E17-BC33-41F6-92A2-1C084CADEC99}"/>
              </a:ext>
            </a:extLst>
          </p:cNvPr>
          <p:cNvSpPr>
            <a:spLocks noGrp="1"/>
          </p:cNvSpPr>
          <p:nvPr>
            <p:ph type="sldNum" sz="quarter" idx="12"/>
          </p:nvPr>
        </p:nvSpPr>
        <p:spPr/>
        <p:txBody>
          <a:bodyPr/>
          <a:lstStyle/>
          <a:p>
            <a:fld id="{118F58B4-B677-45BF-9841-9AC14D70A767}" type="slidenum">
              <a:rPr lang="en-US" smtClean="0"/>
              <a:t>‹#›</a:t>
            </a:fld>
            <a:endParaRPr lang="en-US"/>
          </a:p>
        </p:txBody>
      </p:sp>
    </p:spTree>
    <p:extLst>
      <p:ext uri="{BB962C8B-B14F-4D97-AF65-F5344CB8AC3E}">
        <p14:creationId xmlns:p14="http://schemas.microsoft.com/office/powerpoint/2010/main" val="2603597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7FC7-A1EB-4269-95FF-7ACA64960C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5FAE27-2758-42AA-A4AE-1A3538F166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A4B554-9BC9-40DA-AC9E-6037C06DBB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EAB985-7BF6-4F75-B50C-3CD1F472F3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1E89C0-C1AA-4C2D-A0D6-90372507F6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E51412-4570-4B63-A02A-28FD5D44FACD}"/>
              </a:ext>
            </a:extLst>
          </p:cNvPr>
          <p:cNvSpPr>
            <a:spLocks noGrp="1"/>
          </p:cNvSpPr>
          <p:nvPr>
            <p:ph type="dt" sz="half" idx="10"/>
          </p:nvPr>
        </p:nvSpPr>
        <p:spPr/>
        <p:txBody>
          <a:bodyPr/>
          <a:lstStyle/>
          <a:p>
            <a:fld id="{D6FA3F2B-6FB9-4100-9491-81C5B2761953}" type="datetime1">
              <a:rPr lang="en-US" smtClean="0"/>
              <a:t>7/14/2020</a:t>
            </a:fld>
            <a:endParaRPr lang="en-US"/>
          </a:p>
        </p:txBody>
      </p:sp>
      <p:sp>
        <p:nvSpPr>
          <p:cNvPr id="8" name="Footer Placeholder 7">
            <a:extLst>
              <a:ext uri="{FF2B5EF4-FFF2-40B4-BE49-F238E27FC236}">
                <a16:creationId xmlns:a16="http://schemas.microsoft.com/office/drawing/2014/main" id="{72CC3F25-7DF8-49CE-89B7-E572BFEF3C99}"/>
              </a:ext>
            </a:extLst>
          </p:cNvPr>
          <p:cNvSpPr>
            <a:spLocks noGrp="1"/>
          </p:cNvSpPr>
          <p:nvPr>
            <p:ph type="ftr" sz="quarter" idx="11"/>
          </p:nvPr>
        </p:nvSpPr>
        <p:spPr/>
        <p:txBody>
          <a:bodyPr/>
          <a:lstStyle/>
          <a:p>
            <a:r>
              <a:rPr lang="en-US"/>
              <a:t>Functional Testing</a:t>
            </a:r>
          </a:p>
        </p:txBody>
      </p:sp>
      <p:sp>
        <p:nvSpPr>
          <p:cNvPr id="9" name="Slide Number Placeholder 8">
            <a:extLst>
              <a:ext uri="{FF2B5EF4-FFF2-40B4-BE49-F238E27FC236}">
                <a16:creationId xmlns:a16="http://schemas.microsoft.com/office/drawing/2014/main" id="{67399884-B7A6-4519-94C3-68F91511990F}"/>
              </a:ext>
            </a:extLst>
          </p:cNvPr>
          <p:cNvSpPr>
            <a:spLocks noGrp="1"/>
          </p:cNvSpPr>
          <p:nvPr>
            <p:ph type="sldNum" sz="quarter" idx="12"/>
          </p:nvPr>
        </p:nvSpPr>
        <p:spPr/>
        <p:txBody>
          <a:bodyPr/>
          <a:lstStyle/>
          <a:p>
            <a:fld id="{118F58B4-B677-45BF-9841-9AC14D70A767}" type="slidenum">
              <a:rPr lang="en-US" smtClean="0"/>
              <a:t>‹#›</a:t>
            </a:fld>
            <a:endParaRPr lang="en-US"/>
          </a:p>
        </p:txBody>
      </p:sp>
    </p:spTree>
    <p:extLst>
      <p:ext uri="{BB962C8B-B14F-4D97-AF65-F5344CB8AC3E}">
        <p14:creationId xmlns:p14="http://schemas.microsoft.com/office/powerpoint/2010/main" val="1519876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A5CE-F0E9-466D-BEAA-6C6C0C564F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C6E8C3-4D15-4C06-BAA6-F681EF48FF09}"/>
              </a:ext>
            </a:extLst>
          </p:cNvPr>
          <p:cNvSpPr>
            <a:spLocks noGrp="1"/>
          </p:cNvSpPr>
          <p:nvPr>
            <p:ph type="dt" sz="half" idx="10"/>
          </p:nvPr>
        </p:nvSpPr>
        <p:spPr/>
        <p:txBody>
          <a:bodyPr/>
          <a:lstStyle/>
          <a:p>
            <a:fld id="{48F636EA-7F81-41F0-82B0-B03FF9EC7F06}" type="datetime1">
              <a:rPr lang="en-US" smtClean="0"/>
              <a:t>7/14/2020</a:t>
            </a:fld>
            <a:endParaRPr lang="en-US"/>
          </a:p>
        </p:txBody>
      </p:sp>
      <p:sp>
        <p:nvSpPr>
          <p:cNvPr id="4" name="Footer Placeholder 3">
            <a:extLst>
              <a:ext uri="{FF2B5EF4-FFF2-40B4-BE49-F238E27FC236}">
                <a16:creationId xmlns:a16="http://schemas.microsoft.com/office/drawing/2014/main" id="{BC85B872-49AF-437B-9863-69D3DA45176E}"/>
              </a:ext>
            </a:extLst>
          </p:cNvPr>
          <p:cNvSpPr>
            <a:spLocks noGrp="1"/>
          </p:cNvSpPr>
          <p:nvPr>
            <p:ph type="ftr" sz="quarter" idx="11"/>
          </p:nvPr>
        </p:nvSpPr>
        <p:spPr/>
        <p:txBody>
          <a:bodyPr/>
          <a:lstStyle/>
          <a:p>
            <a:r>
              <a:rPr lang="en-US"/>
              <a:t>Functional Testing</a:t>
            </a:r>
          </a:p>
        </p:txBody>
      </p:sp>
      <p:sp>
        <p:nvSpPr>
          <p:cNvPr id="5" name="Slide Number Placeholder 4">
            <a:extLst>
              <a:ext uri="{FF2B5EF4-FFF2-40B4-BE49-F238E27FC236}">
                <a16:creationId xmlns:a16="http://schemas.microsoft.com/office/drawing/2014/main" id="{59D59176-3FA8-4A7F-9CD7-5C28CF4CB122}"/>
              </a:ext>
            </a:extLst>
          </p:cNvPr>
          <p:cNvSpPr>
            <a:spLocks noGrp="1"/>
          </p:cNvSpPr>
          <p:nvPr>
            <p:ph type="sldNum" sz="quarter" idx="12"/>
          </p:nvPr>
        </p:nvSpPr>
        <p:spPr/>
        <p:txBody>
          <a:bodyPr/>
          <a:lstStyle/>
          <a:p>
            <a:fld id="{118F58B4-B677-45BF-9841-9AC14D70A767}" type="slidenum">
              <a:rPr lang="en-US" smtClean="0"/>
              <a:t>‹#›</a:t>
            </a:fld>
            <a:endParaRPr lang="en-US"/>
          </a:p>
        </p:txBody>
      </p:sp>
    </p:spTree>
    <p:extLst>
      <p:ext uri="{BB962C8B-B14F-4D97-AF65-F5344CB8AC3E}">
        <p14:creationId xmlns:p14="http://schemas.microsoft.com/office/powerpoint/2010/main" val="3581080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DF2C1-3B14-4BA5-B0CA-9402DF77250C}"/>
              </a:ext>
            </a:extLst>
          </p:cNvPr>
          <p:cNvSpPr>
            <a:spLocks noGrp="1"/>
          </p:cNvSpPr>
          <p:nvPr>
            <p:ph type="dt" sz="half" idx="10"/>
          </p:nvPr>
        </p:nvSpPr>
        <p:spPr/>
        <p:txBody>
          <a:bodyPr/>
          <a:lstStyle/>
          <a:p>
            <a:fld id="{DEFC50CA-63AF-4AF8-A28D-0E309E608F95}" type="datetime1">
              <a:rPr lang="en-US" smtClean="0"/>
              <a:t>7/14/2020</a:t>
            </a:fld>
            <a:endParaRPr lang="en-US"/>
          </a:p>
        </p:txBody>
      </p:sp>
      <p:sp>
        <p:nvSpPr>
          <p:cNvPr id="3" name="Footer Placeholder 2">
            <a:extLst>
              <a:ext uri="{FF2B5EF4-FFF2-40B4-BE49-F238E27FC236}">
                <a16:creationId xmlns:a16="http://schemas.microsoft.com/office/drawing/2014/main" id="{2E02CB52-C429-4983-AE0D-A1E7225A5345}"/>
              </a:ext>
            </a:extLst>
          </p:cNvPr>
          <p:cNvSpPr>
            <a:spLocks noGrp="1"/>
          </p:cNvSpPr>
          <p:nvPr>
            <p:ph type="ftr" sz="quarter" idx="11"/>
          </p:nvPr>
        </p:nvSpPr>
        <p:spPr/>
        <p:txBody>
          <a:bodyPr/>
          <a:lstStyle/>
          <a:p>
            <a:r>
              <a:rPr lang="en-US"/>
              <a:t>Functional Testing</a:t>
            </a:r>
          </a:p>
        </p:txBody>
      </p:sp>
      <p:sp>
        <p:nvSpPr>
          <p:cNvPr id="4" name="Slide Number Placeholder 3">
            <a:extLst>
              <a:ext uri="{FF2B5EF4-FFF2-40B4-BE49-F238E27FC236}">
                <a16:creationId xmlns:a16="http://schemas.microsoft.com/office/drawing/2014/main" id="{C770ED4C-E653-4FE2-87D7-DD6C78F650FC}"/>
              </a:ext>
            </a:extLst>
          </p:cNvPr>
          <p:cNvSpPr>
            <a:spLocks noGrp="1"/>
          </p:cNvSpPr>
          <p:nvPr>
            <p:ph type="sldNum" sz="quarter" idx="12"/>
          </p:nvPr>
        </p:nvSpPr>
        <p:spPr/>
        <p:txBody>
          <a:bodyPr/>
          <a:lstStyle/>
          <a:p>
            <a:fld id="{118F58B4-B677-45BF-9841-9AC14D70A767}" type="slidenum">
              <a:rPr lang="en-US" smtClean="0"/>
              <a:t>‹#›</a:t>
            </a:fld>
            <a:endParaRPr lang="en-US"/>
          </a:p>
        </p:txBody>
      </p:sp>
    </p:spTree>
    <p:extLst>
      <p:ext uri="{BB962C8B-B14F-4D97-AF65-F5344CB8AC3E}">
        <p14:creationId xmlns:p14="http://schemas.microsoft.com/office/powerpoint/2010/main" val="2428357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5062-B312-4661-A682-AEE8E3C2B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86AC61-923A-455F-B80D-644438C94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CBD492-9747-4E25-B7C6-2693B134A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E77B7C-BA3F-4DA1-AC1F-50D48A934BBB}"/>
              </a:ext>
            </a:extLst>
          </p:cNvPr>
          <p:cNvSpPr>
            <a:spLocks noGrp="1"/>
          </p:cNvSpPr>
          <p:nvPr>
            <p:ph type="dt" sz="half" idx="10"/>
          </p:nvPr>
        </p:nvSpPr>
        <p:spPr/>
        <p:txBody>
          <a:bodyPr/>
          <a:lstStyle/>
          <a:p>
            <a:fld id="{69F59201-BA66-4329-B3F1-E498E7F0C133}" type="datetime1">
              <a:rPr lang="en-US" smtClean="0"/>
              <a:t>7/14/2020</a:t>
            </a:fld>
            <a:endParaRPr lang="en-US"/>
          </a:p>
        </p:txBody>
      </p:sp>
      <p:sp>
        <p:nvSpPr>
          <p:cNvPr id="6" name="Footer Placeholder 5">
            <a:extLst>
              <a:ext uri="{FF2B5EF4-FFF2-40B4-BE49-F238E27FC236}">
                <a16:creationId xmlns:a16="http://schemas.microsoft.com/office/drawing/2014/main" id="{89670D1E-3D55-4828-8FDA-5A507D35DBA4}"/>
              </a:ext>
            </a:extLst>
          </p:cNvPr>
          <p:cNvSpPr>
            <a:spLocks noGrp="1"/>
          </p:cNvSpPr>
          <p:nvPr>
            <p:ph type="ftr" sz="quarter" idx="11"/>
          </p:nvPr>
        </p:nvSpPr>
        <p:spPr/>
        <p:txBody>
          <a:bodyPr/>
          <a:lstStyle/>
          <a:p>
            <a:r>
              <a:rPr lang="en-US"/>
              <a:t>Functional Testing</a:t>
            </a:r>
          </a:p>
        </p:txBody>
      </p:sp>
      <p:sp>
        <p:nvSpPr>
          <p:cNvPr id="7" name="Slide Number Placeholder 6">
            <a:extLst>
              <a:ext uri="{FF2B5EF4-FFF2-40B4-BE49-F238E27FC236}">
                <a16:creationId xmlns:a16="http://schemas.microsoft.com/office/drawing/2014/main" id="{32E1DA39-9EA5-4C9D-B77B-2E646A5029F7}"/>
              </a:ext>
            </a:extLst>
          </p:cNvPr>
          <p:cNvSpPr>
            <a:spLocks noGrp="1"/>
          </p:cNvSpPr>
          <p:nvPr>
            <p:ph type="sldNum" sz="quarter" idx="12"/>
          </p:nvPr>
        </p:nvSpPr>
        <p:spPr/>
        <p:txBody>
          <a:bodyPr/>
          <a:lstStyle/>
          <a:p>
            <a:fld id="{118F58B4-B677-45BF-9841-9AC14D70A767}" type="slidenum">
              <a:rPr lang="en-US" smtClean="0"/>
              <a:t>‹#›</a:t>
            </a:fld>
            <a:endParaRPr lang="en-US"/>
          </a:p>
        </p:txBody>
      </p:sp>
    </p:spTree>
    <p:extLst>
      <p:ext uri="{BB962C8B-B14F-4D97-AF65-F5344CB8AC3E}">
        <p14:creationId xmlns:p14="http://schemas.microsoft.com/office/powerpoint/2010/main" val="560832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9162-56BB-419E-9841-499863338A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C2C309-DBC7-41D5-96CF-3572AD1DB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C81FFF-5543-4876-8309-E39941BCA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F358DE-0D3E-465C-A99D-05A36B87354E}"/>
              </a:ext>
            </a:extLst>
          </p:cNvPr>
          <p:cNvSpPr>
            <a:spLocks noGrp="1"/>
          </p:cNvSpPr>
          <p:nvPr>
            <p:ph type="dt" sz="half" idx="10"/>
          </p:nvPr>
        </p:nvSpPr>
        <p:spPr/>
        <p:txBody>
          <a:bodyPr/>
          <a:lstStyle/>
          <a:p>
            <a:fld id="{22F3374A-75AE-415C-A49C-DE8840C10EA6}" type="datetime1">
              <a:rPr lang="en-US" smtClean="0"/>
              <a:t>7/14/2020</a:t>
            </a:fld>
            <a:endParaRPr lang="en-US"/>
          </a:p>
        </p:txBody>
      </p:sp>
      <p:sp>
        <p:nvSpPr>
          <p:cNvPr id="6" name="Footer Placeholder 5">
            <a:extLst>
              <a:ext uri="{FF2B5EF4-FFF2-40B4-BE49-F238E27FC236}">
                <a16:creationId xmlns:a16="http://schemas.microsoft.com/office/drawing/2014/main" id="{F1C3C96B-B540-46BE-92B1-CC23C88E8473}"/>
              </a:ext>
            </a:extLst>
          </p:cNvPr>
          <p:cNvSpPr>
            <a:spLocks noGrp="1"/>
          </p:cNvSpPr>
          <p:nvPr>
            <p:ph type="ftr" sz="quarter" idx="11"/>
          </p:nvPr>
        </p:nvSpPr>
        <p:spPr/>
        <p:txBody>
          <a:bodyPr/>
          <a:lstStyle/>
          <a:p>
            <a:r>
              <a:rPr lang="en-US"/>
              <a:t>Functional Testing</a:t>
            </a:r>
          </a:p>
        </p:txBody>
      </p:sp>
      <p:sp>
        <p:nvSpPr>
          <p:cNvPr id="7" name="Slide Number Placeholder 6">
            <a:extLst>
              <a:ext uri="{FF2B5EF4-FFF2-40B4-BE49-F238E27FC236}">
                <a16:creationId xmlns:a16="http://schemas.microsoft.com/office/drawing/2014/main" id="{FDC74941-3CF6-4A93-A070-5E89A96D3259}"/>
              </a:ext>
            </a:extLst>
          </p:cNvPr>
          <p:cNvSpPr>
            <a:spLocks noGrp="1"/>
          </p:cNvSpPr>
          <p:nvPr>
            <p:ph type="sldNum" sz="quarter" idx="12"/>
          </p:nvPr>
        </p:nvSpPr>
        <p:spPr/>
        <p:txBody>
          <a:bodyPr/>
          <a:lstStyle/>
          <a:p>
            <a:fld id="{118F58B4-B677-45BF-9841-9AC14D70A767}" type="slidenum">
              <a:rPr lang="en-US" smtClean="0"/>
              <a:t>‹#›</a:t>
            </a:fld>
            <a:endParaRPr lang="en-US"/>
          </a:p>
        </p:txBody>
      </p:sp>
    </p:spTree>
    <p:extLst>
      <p:ext uri="{BB962C8B-B14F-4D97-AF65-F5344CB8AC3E}">
        <p14:creationId xmlns:p14="http://schemas.microsoft.com/office/powerpoint/2010/main" val="336924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9F6BC3-9D23-4176-A945-ECB25671A9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3128C1-730D-4BEE-B98F-BF86729D87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7B696-143F-49A9-9137-000B3970C1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4D5F97-3549-4E4B-905F-901182C3896E}" type="datetime1">
              <a:rPr lang="en-US" smtClean="0"/>
              <a:t>7/14/2020</a:t>
            </a:fld>
            <a:endParaRPr lang="en-US"/>
          </a:p>
        </p:txBody>
      </p:sp>
      <p:sp>
        <p:nvSpPr>
          <p:cNvPr id="5" name="Footer Placeholder 4">
            <a:extLst>
              <a:ext uri="{FF2B5EF4-FFF2-40B4-BE49-F238E27FC236}">
                <a16:creationId xmlns:a16="http://schemas.microsoft.com/office/drawing/2014/main" id="{A6D9913F-EF38-4331-9B25-993A56CB1D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Functional Testing</a:t>
            </a:r>
          </a:p>
        </p:txBody>
      </p:sp>
      <p:sp>
        <p:nvSpPr>
          <p:cNvPr id="6" name="Slide Number Placeholder 5">
            <a:extLst>
              <a:ext uri="{FF2B5EF4-FFF2-40B4-BE49-F238E27FC236}">
                <a16:creationId xmlns:a16="http://schemas.microsoft.com/office/drawing/2014/main" id="{1C861D22-0846-408E-B3BC-2FEE271E07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F58B4-B677-45BF-9841-9AC14D70A767}" type="slidenum">
              <a:rPr lang="en-US" smtClean="0"/>
              <a:t>‹#›</a:t>
            </a:fld>
            <a:endParaRPr lang="en-US"/>
          </a:p>
        </p:txBody>
      </p:sp>
    </p:spTree>
    <p:extLst>
      <p:ext uri="{BB962C8B-B14F-4D97-AF65-F5344CB8AC3E}">
        <p14:creationId xmlns:p14="http://schemas.microsoft.com/office/powerpoint/2010/main" val="751482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159972-7AF2-4E72-8387-859A16B650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0266AE-ADEA-4E30-8A95-CD50638B5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B9801-503E-4106-91AA-45A74E4709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C5982-A660-41AC-9F18-AE947CBCE94E}" type="datetime1">
              <a:rPr lang="en-US" smtClean="0"/>
              <a:t>7/14/2020</a:t>
            </a:fld>
            <a:endParaRPr lang="en-US"/>
          </a:p>
        </p:txBody>
      </p:sp>
      <p:sp>
        <p:nvSpPr>
          <p:cNvPr id="5" name="Footer Placeholder 4">
            <a:extLst>
              <a:ext uri="{FF2B5EF4-FFF2-40B4-BE49-F238E27FC236}">
                <a16:creationId xmlns:a16="http://schemas.microsoft.com/office/drawing/2014/main" id="{3489C8B3-1A20-4C17-B476-ED842AFBF7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Smoke,Sanity and Reliability Testing</a:t>
            </a:r>
          </a:p>
        </p:txBody>
      </p:sp>
      <p:sp>
        <p:nvSpPr>
          <p:cNvPr id="6" name="Slide Number Placeholder 5">
            <a:extLst>
              <a:ext uri="{FF2B5EF4-FFF2-40B4-BE49-F238E27FC236}">
                <a16:creationId xmlns:a16="http://schemas.microsoft.com/office/drawing/2014/main" id="{37438E22-3138-4C8E-AF84-5906353CBE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801EC-5C0B-4276-8B1F-D1336B186152}" type="slidenum">
              <a:rPr lang="en-US" smtClean="0"/>
              <a:t>‹#›</a:t>
            </a:fld>
            <a:endParaRPr lang="en-US"/>
          </a:p>
        </p:txBody>
      </p:sp>
    </p:spTree>
    <p:extLst>
      <p:ext uri="{BB962C8B-B14F-4D97-AF65-F5344CB8AC3E}">
        <p14:creationId xmlns:p14="http://schemas.microsoft.com/office/powerpoint/2010/main" val="1307485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2.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01D42-DB8A-44BD-844D-B04EB7504F56}"/>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a:solidFill>
                  <a:srgbClr val="FFFFFF"/>
                </a:solidFill>
                <a:latin typeface="+mj-lt"/>
                <a:ea typeface="+mj-ea"/>
                <a:cs typeface="+mj-cs"/>
              </a:rPr>
              <a:t>Levels of Testing</a:t>
            </a: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4595AA3C-E5A0-4D1C-9C60-EE240EB3A819}"/>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indent="-228600" algn="l">
              <a:buFont typeface="Arial" panose="020B0604020202020204" pitchFamily="34" charset="0"/>
              <a:buChar char="•"/>
            </a:pPr>
            <a:endParaRPr lang="en-US" dirty="0"/>
          </a:p>
          <a:p>
            <a:pPr marL="1143000" indent="-228600" algn="l">
              <a:buFont typeface="Arial" panose="020B0604020202020204" pitchFamily="34" charset="0"/>
              <a:buChar char="•"/>
            </a:pPr>
            <a:r>
              <a:rPr lang="en-US" dirty="0"/>
              <a:t>Functional Testing </a:t>
            </a:r>
          </a:p>
          <a:p>
            <a:pPr marL="1143000" indent="-228600" algn="l">
              <a:buFont typeface="Arial" panose="020B0604020202020204" pitchFamily="34" charset="0"/>
              <a:buChar char="•"/>
            </a:pPr>
            <a:r>
              <a:rPr lang="en-US" dirty="0"/>
              <a:t>Integration Testing </a:t>
            </a:r>
          </a:p>
          <a:p>
            <a:pPr marL="1143000" indent="-228600" algn="l">
              <a:buFont typeface="Arial" panose="020B0604020202020204" pitchFamily="34" charset="0"/>
              <a:buChar char="•"/>
            </a:pPr>
            <a:r>
              <a:rPr lang="en-US" dirty="0"/>
              <a:t>Smoke Testing </a:t>
            </a:r>
          </a:p>
          <a:p>
            <a:pPr marL="1143000" indent="-228600" algn="l">
              <a:buFont typeface="Arial" panose="020B0604020202020204" pitchFamily="34" charset="0"/>
              <a:buChar char="•"/>
            </a:pPr>
            <a:r>
              <a:rPr lang="en-US" dirty="0"/>
              <a:t>Sanity Testing </a:t>
            </a:r>
          </a:p>
          <a:p>
            <a:pPr marL="1143000" indent="-228600" algn="l">
              <a:buFont typeface="Arial" panose="020B0604020202020204" pitchFamily="34" charset="0"/>
              <a:buChar char="•"/>
            </a:pPr>
            <a:r>
              <a:rPr lang="en-US" dirty="0"/>
              <a:t>System Testing </a:t>
            </a:r>
          </a:p>
          <a:p>
            <a:pPr marL="1143000" indent="-228600" algn="l">
              <a:buFont typeface="Arial" panose="020B0604020202020204" pitchFamily="34" charset="0"/>
              <a:buChar char="•"/>
            </a:pPr>
            <a:r>
              <a:rPr lang="en-US" dirty="0"/>
              <a:t>Regression Testing </a:t>
            </a:r>
          </a:p>
          <a:p>
            <a:pPr marL="1143000" indent="-228600" algn="l">
              <a:buFont typeface="Arial" panose="020B0604020202020204" pitchFamily="34" charset="0"/>
              <a:buChar char="•"/>
            </a:pPr>
            <a:r>
              <a:rPr lang="en-US" dirty="0"/>
              <a:t>Acceptance Testing </a:t>
            </a:r>
          </a:p>
          <a:p>
            <a:pPr indent="-228600" algn="l">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9949CF6E-1643-40B6-AC9A-1B6D0EDAF448}"/>
              </a:ext>
            </a:extLst>
          </p:cNvPr>
          <p:cNvSpPr>
            <a:spLocks noGrp="1"/>
          </p:cNvSpPr>
          <p:nvPr>
            <p:ph type="dt" sz="half" idx="10"/>
          </p:nvPr>
        </p:nvSpPr>
        <p:spPr/>
        <p:txBody>
          <a:bodyPr/>
          <a:lstStyle/>
          <a:p>
            <a:fld id="{8FE91840-E2B9-49F3-865E-CACABA3DC8D7}" type="datetime1">
              <a:rPr lang="en-US" smtClean="0"/>
              <a:t>7/14/2020</a:t>
            </a:fld>
            <a:endParaRPr lang="en-US"/>
          </a:p>
        </p:txBody>
      </p:sp>
      <p:sp>
        <p:nvSpPr>
          <p:cNvPr id="5" name="Footer Placeholder 4">
            <a:extLst>
              <a:ext uri="{FF2B5EF4-FFF2-40B4-BE49-F238E27FC236}">
                <a16:creationId xmlns:a16="http://schemas.microsoft.com/office/drawing/2014/main" id="{7EDB79A5-6DBA-4003-94C1-44F000DDBA3F}"/>
              </a:ext>
            </a:extLst>
          </p:cNvPr>
          <p:cNvSpPr>
            <a:spLocks noGrp="1"/>
          </p:cNvSpPr>
          <p:nvPr>
            <p:ph type="ftr" sz="quarter" idx="11"/>
          </p:nvPr>
        </p:nvSpPr>
        <p:spPr/>
        <p:txBody>
          <a:bodyPr/>
          <a:lstStyle/>
          <a:p>
            <a:r>
              <a:rPr lang="en-US"/>
              <a:t>Functional Testing</a:t>
            </a:r>
          </a:p>
        </p:txBody>
      </p:sp>
      <p:sp>
        <p:nvSpPr>
          <p:cNvPr id="6" name="Slide Number Placeholder 5">
            <a:extLst>
              <a:ext uri="{FF2B5EF4-FFF2-40B4-BE49-F238E27FC236}">
                <a16:creationId xmlns:a16="http://schemas.microsoft.com/office/drawing/2014/main" id="{CEE966A6-AC8E-469C-A58D-0996BC127903}"/>
              </a:ext>
            </a:extLst>
          </p:cNvPr>
          <p:cNvSpPr>
            <a:spLocks noGrp="1"/>
          </p:cNvSpPr>
          <p:nvPr>
            <p:ph type="sldNum" sz="quarter" idx="12"/>
          </p:nvPr>
        </p:nvSpPr>
        <p:spPr/>
        <p:txBody>
          <a:bodyPr/>
          <a:lstStyle/>
          <a:p>
            <a:fld id="{118F58B4-B677-45BF-9841-9AC14D70A767}" type="slidenum">
              <a:rPr lang="en-US" smtClean="0"/>
              <a:t>1</a:t>
            </a:fld>
            <a:endParaRPr lang="en-US"/>
          </a:p>
        </p:txBody>
      </p:sp>
    </p:spTree>
    <p:extLst>
      <p:ext uri="{BB962C8B-B14F-4D97-AF65-F5344CB8AC3E}">
        <p14:creationId xmlns:p14="http://schemas.microsoft.com/office/powerpoint/2010/main" val="1865249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B21C-AD4C-4A08-9130-B86327503A84}"/>
              </a:ext>
            </a:extLst>
          </p:cNvPr>
          <p:cNvSpPr>
            <a:spLocks noGrp="1"/>
          </p:cNvSpPr>
          <p:nvPr>
            <p:ph type="title"/>
          </p:nvPr>
        </p:nvSpPr>
        <p:spPr>
          <a:xfrm>
            <a:off x="391378" y="320675"/>
            <a:ext cx="11407487" cy="1325563"/>
          </a:xfrm>
        </p:spPr>
        <p:txBody>
          <a:bodyPr>
            <a:normAutofit/>
          </a:bodyPr>
          <a:lstStyle/>
          <a:p>
            <a:r>
              <a:rPr lang="en-US" sz="4200" b="1"/>
              <a:t>Smoke Testing</a:t>
            </a:r>
            <a:br>
              <a:rPr lang="en-US" sz="4200" b="1"/>
            </a:br>
            <a:endParaRPr lang="en-US" sz="4200"/>
          </a:p>
        </p:txBody>
      </p:sp>
      <p:graphicFrame>
        <p:nvGraphicFramePr>
          <p:cNvPr id="5" name="Content Placeholder 2">
            <a:extLst>
              <a:ext uri="{FF2B5EF4-FFF2-40B4-BE49-F238E27FC236}">
                <a16:creationId xmlns:a16="http://schemas.microsoft.com/office/drawing/2014/main" id="{3FB011DB-1E3E-46FA-9CF9-DD2149DDF7D7}"/>
              </a:ext>
            </a:extLst>
          </p:cNvPr>
          <p:cNvGraphicFramePr>
            <a:graphicFrameLocks noGrp="1"/>
          </p:cNvGraphicFramePr>
          <p:nvPr>
            <p:ph idx="1"/>
            <p:extLst>
              <p:ext uri="{D42A27DB-BD31-4B8C-83A1-F6EECF244321}">
                <p14:modId xmlns:p14="http://schemas.microsoft.com/office/powerpoint/2010/main" val="873361619"/>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A0216021-EE38-4F56-97C3-7E430D1891CB}"/>
              </a:ext>
            </a:extLst>
          </p:cNvPr>
          <p:cNvSpPr>
            <a:spLocks noGrp="1"/>
          </p:cNvSpPr>
          <p:nvPr>
            <p:ph type="dt" sz="half" idx="10"/>
          </p:nvPr>
        </p:nvSpPr>
        <p:spPr/>
        <p:txBody>
          <a:bodyPr/>
          <a:lstStyle/>
          <a:p>
            <a:fld id="{F6AC798C-F398-4383-A715-37EF2093F37E}" type="datetime1">
              <a:rPr lang="en-US" smtClean="0"/>
              <a:t>7/14/2020</a:t>
            </a:fld>
            <a:endParaRPr lang="en-US"/>
          </a:p>
        </p:txBody>
      </p:sp>
      <p:sp>
        <p:nvSpPr>
          <p:cNvPr id="4" name="Footer Placeholder 3">
            <a:extLst>
              <a:ext uri="{FF2B5EF4-FFF2-40B4-BE49-F238E27FC236}">
                <a16:creationId xmlns:a16="http://schemas.microsoft.com/office/drawing/2014/main" id="{F0D53D42-899D-470D-BFB0-8887204BF0DA}"/>
              </a:ext>
            </a:extLst>
          </p:cNvPr>
          <p:cNvSpPr>
            <a:spLocks noGrp="1"/>
          </p:cNvSpPr>
          <p:nvPr>
            <p:ph type="ftr" sz="quarter" idx="11"/>
          </p:nvPr>
        </p:nvSpPr>
        <p:spPr/>
        <p:txBody>
          <a:bodyPr/>
          <a:lstStyle/>
          <a:p>
            <a:r>
              <a:rPr lang="en-US"/>
              <a:t>Functional Testing</a:t>
            </a:r>
          </a:p>
        </p:txBody>
      </p:sp>
      <p:sp>
        <p:nvSpPr>
          <p:cNvPr id="6" name="Slide Number Placeholder 5">
            <a:extLst>
              <a:ext uri="{FF2B5EF4-FFF2-40B4-BE49-F238E27FC236}">
                <a16:creationId xmlns:a16="http://schemas.microsoft.com/office/drawing/2014/main" id="{2C0425B5-7589-48B8-B1D1-F8B2F00A7046}"/>
              </a:ext>
            </a:extLst>
          </p:cNvPr>
          <p:cNvSpPr>
            <a:spLocks noGrp="1"/>
          </p:cNvSpPr>
          <p:nvPr>
            <p:ph type="sldNum" sz="quarter" idx="12"/>
          </p:nvPr>
        </p:nvSpPr>
        <p:spPr/>
        <p:txBody>
          <a:bodyPr/>
          <a:lstStyle/>
          <a:p>
            <a:fld id="{118F58B4-B677-45BF-9841-9AC14D70A767}" type="slidenum">
              <a:rPr lang="en-US" smtClean="0"/>
              <a:t>10</a:t>
            </a:fld>
            <a:endParaRPr lang="en-US"/>
          </a:p>
        </p:txBody>
      </p:sp>
    </p:spTree>
    <p:extLst>
      <p:ext uri="{BB962C8B-B14F-4D97-AF65-F5344CB8AC3E}">
        <p14:creationId xmlns:p14="http://schemas.microsoft.com/office/powerpoint/2010/main" val="1266536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10CA3-E400-4B6E-9A62-325C9DA13671}"/>
              </a:ext>
            </a:extLst>
          </p:cNvPr>
          <p:cNvSpPr>
            <a:spLocks noGrp="1"/>
          </p:cNvSpPr>
          <p:nvPr>
            <p:ph type="title"/>
          </p:nvPr>
        </p:nvSpPr>
        <p:spPr>
          <a:xfrm>
            <a:off x="808638" y="386930"/>
            <a:ext cx="9236700" cy="1188950"/>
          </a:xfrm>
        </p:spPr>
        <p:txBody>
          <a:bodyPr anchor="b">
            <a:normAutofit/>
          </a:bodyPr>
          <a:lstStyle/>
          <a:p>
            <a:r>
              <a:rPr lang="en-US" sz="5400" b="1"/>
              <a:t>Advantages of smoke testing</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4E0BEA-6DE6-4E41-887C-AB7544DBEC14}"/>
              </a:ext>
            </a:extLst>
          </p:cNvPr>
          <p:cNvSpPr>
            <a:spLocks noGrp="1"/>
          </p:cNvSpPr>
          <p:nvPr>
            <p:ph idx="1"/>
          </p:nvPr>
        </p:nvSpPr>
        <p:spPr>
          <a:xfrm>
            <a:off x="793660" y="2599509"/>
            <a:ext cx="10143668" cy="3435531"/>
          </a:xfrm>
        </p:spPr>
        <p:txBody>
          <a:bodyPr anchor="ctr">
            <a:normAutofit/>
          </a:bodyPr>
          <a:lstStyle/>
          <a:p>
            <a:r>
              <a:rPr lang="en-US" sz="2400"/>
              <a:t>It exposes integration issues.</a:t>
            </a:r>
          </a:p>
          <a:p>
            <a:r>
              <a:rPr lang="en-US" sz="2400"/>
              <a:t>It uncovers problems early.</a:t>
            </a:r>
          </a:p>
          <a:p>
            <a:r>
              <a:rPr lang="en-US" sz="2400"/>
              <a:t>It provides some level of confidence that changes to the software have not adversely affected major areas (the areas covered by smoke testing, of course)</a:t>
            </a:r>
          </a:p>
          <a:p>
            <a:r>
              <a:rPr lang="en-US" sz="2400"/>
              <a:t>Smoke testing is normally used in Integration Testing, System Testing and Acceptance Testing levels.</a:t>
            </a:r>
          </a:p>
          <a:p>
            <a:endParaRPr lang="en-US" sz="2400"/>
          </a:p>
        </p:txBody>
      </p:sp>
      <p:sp>
        <p:nvSpPr>
          <p:cNvPr id="4" name="Date Placeholder 3">
            <a:extLst>
              <a:ext uri="{FF2B5EF4-FFF2-40B4-BE49-F238E27FC236}">
                <a16:creationId xmlns:a16="http://schemas.microsoft.com/office/drawing/2014/main" id="{5A12D315-EF84-4261-AFBB-DCAD196861DA}"/>
              </a:ext>
            </a:extLst>
          </p:cNvPr>
          <p:cNvSpPr>
            <a:spLocks noGrp="1"/>
          </p:cNvSpPr>
          <p:nvPr>
            <p:ph type="dt" sz="half" idx="10"/>
          </p:nvPr>
        </p:nvSpPr>
        <p:spPr/>
        <p:txBody>
          <a:bodyPr/>
          <a:lstStyle/>
          <a:p>
            <a:fld id="{8ABB39A7-C6E5-4378-824D-E09082C138D1}" type="datetime1">
              <a:rPr lang="en-US" smtClean="0"/>
              <a:t>7/14/2020</a:t>
            </a:fld>
            <a:endParaRPr lang="en-US"/>
          </a:p>
        </p:txBody>
      </p:sp>
      <p:sp>
        <p:nvSpPr>
          <p:cNvPr id="5" name="Footer Placeholder 4">
            <a:extLst>
              <a:ext uri="{FF2B5EF4-FFF2-40B4-BE49-F238E27FC236}">
                <a16:creationId xmlns:a16="http://schemas.microsoft.com/office/drawing/2014/main" id="{BF01A135-3B61-4381-B032-967466D9C4E0}"/>
              </a:ext>
            </a:extLst>
          </p:cNvPr>
          <p:cNvSpPr>
            <a:spLocks noGrp="1"/>
          </p:cNvSpPr>
          <p:nvPr>
            <p:ph type="ftr" sz="quarter" idx="11"/>
          </p:nvPr>
        </p:nvSpPr>
        <p:spPr/>
        <p:txBody>
          <a:bodyPr/>
          <a:lstStyle/>
          <a:p>
            <a:r>
              <a:rPr lang="en-US"/>
              <a:t>Functional Testing</a:t>
            </a:r>
          </a:p>
        </p:txBody>
      </p:sp>
      <p:sp>
        <p:nvSpPr>
          <p:cNvPr id="6" name="Slide Number Placeholder 5">
            <a:extLst>
              <a:ext uri="{FF2B5EF4-FFF2-40B4-BE49-F238E27FC236}">
                <a16:creationId xmlns:a16="http://schemas.microsoft.com/office/drawing/2014/main" id="{A188AB00-FCC8-4363-96B3-9CC405FF5B34}"/>
              </a:ext>
            </a:extLst>
          </p:cNvPr>
          <p:cNvSpPr>
            <a:spLocks noGrp="1"/>
          </p:cNvSpPr>
          <p:nvPr>
            <p:ph type="sldNum" sz="quarter" idx="12"/>
          </p:nvPr>
        </p:nvSpPr>
        <p:spPr/>
        <p:txBody>
          <a:bodyPr/>
          <a:lstStyle/>
          <a:p>
            <a:fld id="{118F58B4-B677-45BF-9841-9AC14D70A767}" type="slidenum">
              <a:rPr lang="en-US" smtClean="0"/>
              <a:t>11</a:t>
            </a:fld>
            <a:endParaRPr lang="en-US"/>
          </a:p>
        </p:txBody>
      </p:sp>
    </p:spTree>
    <p:extLst>
      <p:ext uri="{BB962C8B-B14F-4D97-AF65-F5344CB8AC3E}">
        <p14:creationId xmlns:p14="http://schemas.microsoft.com/office/powerpoint/2010/main" val="1035812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7DF18-26DD-420A-B6DB-FAB816C08FC7}"/>
              </a:ext>
            </a:extLst>
          </p:cNvPr>
          <p:cNvSpPr>
            <a:spLocks noGrp="1"/>
          </p:cNvSpPr>
          <p:nvPr>
            <p:ph type="title"/>
          </p:nvPr>
        </p:nvSpPr>
        <p:spPr>
          <a:xfrm>
            <a:off x="519545" y="621792"/>
            <a:ext cx="5181503" cy="5504688"/>
          </a:xfrm>
        </p:spPr>
        <p:txBody>
          <a:bodyPr>
            <a:normAutofit/>
          </a:bodyPr>
          <a:lstStyle/>
          <a:p>
            <a:r>
              <a:rPr lang="en-US" sz="3600" b="1" dirty="0"/>
              <a:t>Regression Testing</a:t>
            </a:r>
            <a:br>
              <a:rPr lang="en-US" sz="4800" b="1" dirty="0"/>
            </a:br>
            <a:endParaRPr lang="en-US" sz="4800" dirty="0"/>
          </a:p>
        </p:txBody>
      </p:sp>
      <p:graphicFrame>
        <p:nvGraphicFramePr>
          <p:cNvPr id="5" name="Content Placeholder 2">
            <a:extLst>
              <a:ext uri="{FF2B5EF4-FFF2-40B4-BE49-F238E27FC236}">
                <a16:creationId xmlns:a16="http://schemas.microsoft.com/office/drawing/2014/main" id="{62DDFDED-B9EB-43D9-A1E0-275747130EAB}"/>
              </a:ext>
            </a:extLst>
          </p:cNvPr>
          <p:cNvGraphicFramePr>
            <a:graphicFrameLocks noGrp="1"/>
          </p:cNvGraphicFramePr>
          <p:nvPr>
            <p:ph idx="1"/>
            <p:extLst>
              <p:ext uri="{D42A27DB-BD31-4B8C-83A1-F6EECF244321}">
                <p14:modId xmlns:p14="http://schemas.microsoft.com/office/powerpoint/2010/main" val="792062054"/>
              </p:ext>
            </p:extLst>
          </p:nvPr>
        </p:nvGraphicFramePr>
        <p:xfrm>
          <a:off x="4446270" y="537210"/>
          <a:ext cx="6910578" cy="5589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297BD09C-6BAB-4257-BEF9-6BC25242790F}"/>
              </a:ext>
            </a:extLst>
          </p:cNvPr>
          <p:cNvSpPr>
            <a:spLocks noGrp="1"/>
          </p:cNvSpPr>
          <p:nvPr>
            <p:ph type="dt" sz="half" idx="10"/>
          </p:nvPr>
        </p:nvSpPr>
        <p:spPr/>
        <p:txBody>
          <a:bodyPr/>
          <a:lstStyle/>
          <a:p>
            <a:fld id="{1C06503F-F986-4AF5-B96E-0FFA99629C76}" type="datetime1">
              <a:rPr lang="en-US" smtClean="0"/>
              <a:t>7/14/2020</a:t>
            </a:fld>
            <a:endParaRPr lang="en-US"/>
          </a:p>
        </p:txBody>
      </p:sp>
      <p:sp>
        <p:nvSpPr>
          <p:cNvPr id="4" name="Footer Placeholder 3">
            <a:extLst>
              <a:ext uri="{FF2B5EF4-FFF2-40B4-BE49-F238E27FC236}">
                <a16:creationId xmlns:a16="http://schemas.microsoft.com/office/drawing/2014/main" id="{2A8B708D-E710-4773-B92C-7EB850269DDC}"/>
              </a:ext>
            </a:extLst>
          </p:cNvPr>
          <p:cNvSpPr>
            <a:spLocks noGrp="1"/>
          </p:cNvSpPr>
          <p:nvPr>
            <p:ph type="ftr" sz="quarter" idx="11"/>
          </p:nvPr>
        </p:nvSpPr>
        <p:spPr/>
        <p:txBody>
          <a:bodyPr/>
          <a:lstStyle/>
          <a:p>
            <a:r>
              <a:rPr lang="en-US"/>
              <a:t>Functional Testing</a:t>
            </a:r>
          </a:p>
        </p:txBody>
      </p:sp>
      <p:sp>
        <p:nvSpPr>
          <p:cNvPr id="6" name="Slide Number Placeholder 5">
            <a:extLst>
              <a:ext uri="{FF2B5EF4-FFF2-40B4-BE49-F238E27FC236}">
                <a16:creationId xmlns:a16="http://schemas.microsoft.com/office/drawing/2014/main" id="{262ED119-0FBA-4584-BB16-C621D9EEDB4D}"/>
              </a:ext>
            </a:extLst>
          </p:cNvPr>
          <p:cNvSpPr>
            <a:spLocks noGrp="1"/>
          </p:cNvSpPr>
          <p:nvPr>
            <p:ph type="sldNum" sz="quarter" idx="12"/>
          </p:nvPr>
        </p:nvSpPr>
        <p:spPr/>
        <p:txBody>
          <a:bodyPr/>
          <a:lstStyle/>
          <a:p>
            <a:fld id="{118F58B4-B677-45BF-9841-9AC14D70A767}" type="slidenum">
              <a:rPr lang="en-US" smtClean="0"/>
              <a:t>12</a:t>
            </a:fld>
            <a:endParaRPr lang="en-US"/>
          </a:p>
        </p:txBody>
      </p:sp>
    </p:spTree>
    <p:extLst>
      <p:ext uri="{BB962C8B-B14F-4D97-AF65-F5344CB8AC3E}">
        <p14:creationId xmlns:p14="http://schemas.microsoft.com/office/powerpoint/2010/main" val="322831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907DE2-70A0-4952-A3C8-FCD39E2F4ADE}"/>
              </a:ext>
            </a:extLst>
          </p:cNvPr>
          <p:cNvSpPr>
            <a:spLocks noGrp="1"/>
          </p:cNvSpPr>
          <p:nvPr>
            <p:ph type="title"/>
          </p:nvPr>
        </p:nvSpPr>
        <p:spPr>
          <a:xfrm>
            <a:off x="943277" y="712269"/>
            <a:ext cx="3370998" cy="5502264"/>
          </a:xfrm>
        </p:spPr>
        <p:txBody>
          <a:bodyPr>
            <a:normAutofit/>
          </a:bodyPr>
          <a:lstStyle/>
          <a:p>
            <a:r>
              <a:rPr lang="en-US">
                <a:solidFill>
                  <a:srgbClr val="FFFFFF"/>
                </a:solidFill>
              </a:rPr>
              <a:t>Regression testing advantages</a:t>
            </a:r>
          </a:p>
        </p:txBody>
      </p:sp>
      <p:cxnSp>
        <p:nvCxnSpPr>
          <p:cNvPr id="26" name="Straight Connector 25">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DE8DFDC8-69A4-4866-9C44-04599C7B2A25}"/>
              </a:ext>
            </a:extLst>
          </p:cNvPr>
          <p:cNvGraphicFramePr>
            <a:graphicFrameLocks noGrp="1"/>
          </p:cNvGraphicFramePr>
          <p:nvPr>
            <p:ph idx="1"/>
            <p:extLst>
              <p:ext uri="{D42A27DB-BD31-4B8C-83A1-F6EECF244321}">
                <p14:modId xmlns:p14="http://schemas.microsoft.com/office/powerpoint/2010/main" val="1377418193"/>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1B4E3819-3FF8-428B-A696-41B5F8627187}"/>
              </a:ext>
            </a:extLst>
          </p:cNvPr>
          <p:cNvSpPr>
            <a:spLocks noGrp="1"/>
          </p:cNvSpPr>
          <p:nvPr>
            <p:ph type="dt" sz="half" idx="10"/>
          </p:nvPr>
        </p:nvSpPr>
        <p:spPr/>
        <p:txBody>
          <a:bodyPr/>
          <a:lstStyle/>
          <a:p>
            <a:fld id="{83F31C2A-454D-43BF-A483-FB0B98E6261C}" type="datetime1">
              <a:rPr lang="en-US" smtClean="0"/>
              <a:t>7/14/2020</a:t>
            </a:fld>
            <a:endParaRPr lang="en-US"/>
          </a:p>
        </p:txBody>
      </p:sp>
      <p:sp>
        <p:nvSpPr>
          <p:cNvPr id="4" name="Footer Placeholder 3">
            <a:extLst>
              <a:ext uri="{FF2B5EF4-FFF2-40B4-BE49-F238E27FC236}">
                <a16:creationId xmlns:a16="http://schemas.microsoft.com/office/drawing/2014/main" id="{BCC21D4F-9531-4DA8-B021-6441E98BD673}"/>
              </a:ext>
            </a:extLst>
          </p:cNvPr>
          <p:cNvSpPr>
            <a:spLocks noGrp="1"/>
          </p:cNvSpPr>
          <p:nvPr>
            <p:ph type="ftr" sz="quarter" idx="11"/>
          </p:nvPr>
        </p:nvSpPr>
        <p:spPr/>
        <p:txBody>
          <a:bodyPr/>
          <a:lstStyle/>
          <a:p>
            <a:r>
              <a:rPr lang="en-US"/>
              <a:t>Functional Testing</a:t>
            </a:r>
          </a:p>
        </p:txBody>
      </p:sp>
      <p:sp>
        <p:nvSpPr>
          <p:cNvPr id="5" name="Slide Number Placeholder 4">
            <a:extLst>
              <a:ext uri="{FF2B5EF4-FFF2-40B4-BE49-F238E27FC236}">
                <a16:creationId xmlns:a16="http://schemas.microsoft.com/office/drawing/2014/main" id="{E2050C78-5A54-4693-AF6F-53FD0AD53240}"/>
              </a:ext>
            </a:extLst>
          </p:cNvPr>
          <p:cNvSpPr>
            <a:spLocks noGrp="1"/>
          </p:cNvSpPr>
          <p:nvPr>
            <p:ph type="sldNum" sz="quarter" idx="12"/>
          </p:nvPr>
        </p:nvSpPr>
        <p:spPr/>
        <p:txBody>
          <a:bodyPr/>
          <a:lstStyle/>
          <a:p>
            <a:fld id="{118F58B4-B677-45BF-9841-9AC14D70A767}" type="slidenum">
              <a:rPr lang="en-US" smtClean="0"/>
              <a:t>13</a:t>
            </a:fld>
            <a:endParaRPr lang="en-US"/>
          </a:p>
        </p:txBody>
      </p:sp>
    </p:spTree>
    <p:extLst>
      <p:ext uri="{BB962C8B-B14F-4D97-AF65-F5344CB8AC3E}">
        <p14:creationId xmlns:p14="http://schemas.microsoft.com/office/powerpoint/2010/main" val="1298689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B3C8FF-91C6-409A-9B89-B1855AF73959}"/>
              </a:ext>
            </a:extLst>
          </p:cNvPr>
          <p:cNvSpPr>
            <a:spLocks noGrp="1"/>
          </p:cNvSpPr>
          <p:nvPr>
            <p:ph type="title"/>
          </p:nvPr>
        </p:nvSpPr>
        <p:spPr>
          <a:xfrm>
            <a:off x="943277" y="712269"/>
            <a:ext cx="3370998" cy="5502264"/>
          </a:xfrm>
        </p:spPr>
        <p:txBody>
          <a:bodyPr>
            <a:normAutofit/>
          </a:bodyPr>
          <a:lstStyle/>
          <a:p>
            <a:r>
              <a:rPr lang="en-US">
                <a:solidFill>
                  <a:srgbClr val="FFFFFF"/>
                </a:solidFill>
              </a:rPr>
              <a:t>Types of regression testing</a:t>
            </a:r>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6A75606-A2B2-4C26-9501-14D597411141}"/>
              </a:ext>
            </a:extLst>
          </p:cNvPr>
          <p:cNvGraphicFramePr>
            <a:graphicFrameLocks noGrp="1"/>
          </p:cNvGraphicFramePr>
          <p:nvPr>
            <p:ph idx="1"/>
            <p:extLst>
              <p:ext uri="{D42A27DB-BD31-4B8C-83A1-F6EECF244321}">
                <p14:modId xmlns:p14="http://schemas.microsoft.com/office/powerpoint/2010/main" val="1239943401"/>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4AABE9CB-2A60-4DA6-B461-7AB22E07F608}"/>
              </a:ext>
            </a:extLst>
          </p:cNvPr>
          <p:cNvSpPr>
            <a:spLocks noGrp="1"/>
          </p:cNvSpPr>
          <p:nvPr>
            <p:ph type="dt" sz="half" idx="10"/>
          </p:nvPr>
        </p:nvSpPr>
        <p:spPr/>
        <p:txBody>
          <a:bodyPr/>
          <a:lstStyle/>
          <a:p>
            <a:fld id="{528DB7A0-A7E2-4465-AE2B-DC535C89E9C9}" type="datetime1">
              <a:rPr lang="en-US" smtClean="0"/>
              <a:t>7/14/2020</a:t>
            </a:fld>
            <a:endParaRPr lang="en-US"/>
          </a:p>
        </p:txBody>
      </p:sp>
      <p:sp>
        <p:nvSpPr>
          <p:cNvPr id="4" name="Footer Placeholder 3">
            <a:extLst>
              <a:ext uri="{FF2B5EF4-FFF2-40B4-BE49-F238E27FC236}">
                <a16:creationId xmlns:a16="http://schemas.microsoft.com/office/drawing/2014/main" id="{10720169-7C09-4C9C-8926-17265FD563D4}"/>
              </a:ext>
            </a:extLst>
          </p:cNvPr>
          <p:cNvSpPr>
            <a:spLocks noGrp="1"/>
          </p:cNvSpPr>
          <p:nvPr>
            <p:ph type="ftr" sz="quarter" idx="11"/>
          </p:nvPr>
        </p:nvSpPr>
        <p:spPr/>
        <p:txBody>
          <a:bodyPr/>
          <a:lstStyle/>
          <a:p>
            <a:r>
              <a:rPr lang="en-US"/>
              <a:t>Functional Testing</a:t>
            </a:r>
          </a:p>
        </p:txBody>
      </p:sp>
      <p:sp>
        <p:nvSpPr>
          <p:cNvPr id="6" name="Slide Number Placeholder 5">
            <a:extLst>
              <a:ext uri="{FF2B5EF4-FFF2-40B4-BE49-F238E27FC236}">
                <a16:creationId xmlns:a16="http://schemas.microsoft.com/office/drawing/2014/main" id="{A4E244E1-919A-4E20-A700-EA186B50CECC}"/>
              </a:ext>
            </a:extLst>
          </p:cNvPr>
          <p:cNvSpPr>
            <a:spLocks noGrp="1"/>
          </p:cNvSpPr>
          <p:nvPr>
            <p:ph type="sldNum" sz="quarter" idx="12"/>
          </p:nvPr>
        </p:nvSpPr>
        <p:spPr/>
        <p:txBody>
          <a:bodyPr/>
          <a:lstStyle/>
          <a:p>
            <a:fld id="{118F58B4-B677-45BF-9841-9AC14D70A767}" type="slidenum">
              <a:rPr lang="en-US" smtClean="0"/>
              <a:t>14</a:t>
            </a:fld>
            <a:endParaRPr lang="en-US"/>
          </a:p>
        </p:txBody>
      </p:sp>
    </p:spTree>
    <p:extLst>
      <p:ext uri="{BB962C8B-B14F-4D97-AF65-F5344CB8AC3E}">
        <p14:creationId xmlns:p14="http://schemas.microsoft.com/office/powerpoint/2010/main" val="360018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7A4428-8E0C-43F0-A1A1-2C8CBA153792}"/>
              </a:ext>
            </a:extLst>
          </p:cNvPr>
          <p:cNvSpPr>
            <a:spLocks noGrp="1"/>
          </p:cNvSpPr>
          <p:nvPr>
            <p:ph type="title"/>
          </p:nvPr>
        </p:nvSpPr>
        <p:spPr>
          <a:xfrm>
            <a:off x="762000" y="559678"/>
            <a:ext cx="3567915" cy="4952492"/>
          </a:xfrm>
        </p:spPr>
        <p:txBody>
          <a:bodyPr>
            <a:normAutofit/>
          </a:bodyPr>
          <a:lstStyle/>
          <a:p>
            <a:r>
              <a:rPr lang="en-US">
                <a:solidFill>
                  <a:schemeClr val="bg1"/>
                </a:solidFill>
              </a:rPr>
              <a:t>Difference between smoke and sanity testing</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3D85DC9-D3A4-485A-8C93-9FE8567B020E}"/>
              </a:ext>
            </a:extLst>
          </p:cNvPr>
          <p:cNvGraphicFramePr>
            <a:graphicFrameLocks noGrp="1"/>
          </p:cNvGraphicFramePr>
          <p:nvPr>
            <p:ph idx="1"/>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56D5BF58-1BAE-4F5F-AAE5-54EB6F76FB5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D2EAC34-AAAB-41D8-9DEC-0D29B18F35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7/14/2020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4C59FE3-DBF1-4B39-866F-CECB1BBEF06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Smoke,Sanity and Reliability Testing</a:t>
            </a:r>
          </a:p>
        </p:txBody>
      </p:sp>
      <p:sp>
        <p:nvSpPr>
          <p:cNvPr id="6" name="Slide Number Placeholder 5">
            <a:extLst>
              <a:ext uri="{FF2B5EF4-FFF2-40B4-BE49-F238E27FC236}">
                <a16:creationId xmlns:a16="http://schemas.microsoft.com/office/drawing/2014/main" id="{B4B594B8-1452-49C3-B5A4-DEA3E3C1A26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1801EC-5C0B-4276-8B1F-D1336B18615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8402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A01006-ED85-4E0F-A083-30778C5E8770}"/>
              </a:ext>
            </a:extLst>
          </p:cNvPr>
          <p:cNvSpPr>
            <a:spLocks noGrp="1"/>
          </p:cNvSpPr>
          <p:nvPr>
            <p:ph type="title"/>
          </p:nvPr>
        </p:nvSpPr>
        <p:spPr>
          <a:xfrm>
            <a:off x="1179576" y="822960"/>
            <a:ext cx="9829800" cy="1325880"/>
          </a:xfrm>
        </p:spPr>
        <p:txBody>
          <a:bodyPr>
            <a:normAutofit/>
          </a:bodyPr>
          <a:lstStyle/>
          <a:p>
            <a:pPr algn="ctr"/>
            <a:r>
              <a:rPr lang="en-US" sz="4000">
                <a:solidFill>
                  <a:srgbClr val="FFFFFF"/>
                </a:solidFill>
              </a:rPr>
              <a:t>What is Software Build?</a:t>
            </a:r>
          </a:p>
        </p:txBody>
      </p:sp>
      <p:sp>
        <p:nvSpPr>
          <p:cNvPr id="3" name="Content Placeholder 2">
            <a:extLst>
              <a:ext uri="{FF2B5EF4-FFF2-40B4-BE49-F238E27FC236}">
                <a16:creationId xmlns:a16="http://schemas.microsoft.com/office/drawing/2014/main" id="{B5E78CC0-6349-4947-ACCF-E2FF3D8944D1}"/>
              </a:ext>
            </a:extLst>
          </p:cNvPr>
          <p:cNvSpPr>
            <a:spLocks noGrp="1"/>
          </p:cNvSpPr>
          <p:nvPr>
            <p:ph idx="1"/>
          </p:nvPr>
        </p:nvSpPr>
        <p:spPr>
          <a:xfrm>
            <a:off x="804672" y="2827419"/>
            <a:ext cx="5126896" cy="3227626"/>
          </a:xfrm>
        </p:spPr>
        <p:txBody>
          <a:bodyPr anchor="ctr">
            <a:normAutofit/>
          </a:bodyPr>
          <a:lstStyle/>
          <a:p>
            <a:r>
              <a:rPr lang="en-US" sz="1600">
                <a:solidFill>
                  <a:srgbClr val="000000"/>
                </a:solidFill>
              </a:rPr>
              <a:t>When you are developing a simple software program that consists of a few lines of source code, it is easy to compile and execute. But this is not the real situation in Companies. </a:t>
            </a:r>
          </a:p>
          <a:p>
            <a:r>
              <a:rPr lang="en-US" sz="1600">
                <a:solidFill>
                  <a:srgbClr val="000000"/>
                </a:solidFill>
              </a:rPr>
              <a:t>A typical Software program or application usually consists of 100 or even 1000s of source code files. Creating an executable program from huge source code files is a quite complicated and time-consuming process too. </a:t>
            </a:r>
          </a:p>
          <a:p>
            <a:r>
              <a:rPr lang="en-US" sz="1600">
                <a:solidFill>
                  <a:srgbClr val="000000"/>
                </a:solidFill>
              </a:rPr>
              <a:t>You need a build here to generate the executable program and this complete process is named as the “</a:t>
            </a:r>
            <a:r>
              <a:rPr lang="en-US" sz="1600" b="1" i="1">
                <a:solidFill>
                  <a:srgbClr val="000000"/>
                </a:solidFill>
              </a:rPr>
              <a:t>Software Build</a:t>
            </a:r>
            <a:r>
              <a:rPr lang="en-US" sz="1600">
                <a:solidFill>
                  <a:srgbClr val="000000"/>
                </a:solidFill>
              </a:rPr>
              <a:t>” in Software Engineering.</a:t>
            </a:r>
          </a:p>
        </p:txBody>
      </p:sp>
      <p:pic>
        <p:nvPicPr>
          <p:cNvPr id="4" name="Picture 3">
            <a:extLst>
              <a:ext uri="{FF2B5EF4-FFF2-40B4-BE49-F238E27FC236}">
                <a16:creationId xmlns:a16="http://schemas.microsoft.com/office/drawing/2014/main" id="{D8F4EFE5-50DB-43F1-86C6-78B71AF05459}"/>
              </a:ext>
            </a:extLst>
          </p:cNvPr>
          <p:cNvPicPr>
            <a:picLocks noChangeAspect="1"/>
          </p:cNvPicPr>
          <p:nvPr/>
        </p:nvPicPr>
        <p:blipFill>
          <a:blip r:embed="rId3"/>
          <a:stretch>
            <a:fillRect/>
          </a:stretch>
        </p:blipFill>
        <p:spPr>
          <a:xfrm>
            <a:off x="6429378" y="3560727"/>
            <a:ext cx="4954693" cy="1771302"/>
          </a:xfrm>
          <a:prstGeom prst="rect">
            <a:avLst/>
          </a:prstGeom>
        </p:spPr>
      </p:pic>
      <p:sp>
        <p:nvSpPr>
          <p:cNvPr id="5" name="Date Placeholder 4">
            <a:extLst>
              <a:ext uri="{FF2B5EF4-FFF2-40B4-BE49-F238E27FC236}">
                <a16:creationId xmlns:a16="http://schemas.microsoft.com/office/drawing/2014/main" id="{98AF6F45-5132-4370-95C3-F7ECFE5D450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191F258-4E1F-4463-8885-9EE8CA9F59B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7/14/2020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BD10BC1-04C9-4515-A13D-484417AC480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Smoke,Sanity and Reliability Testing</a:t>
            </a:r>
          </a:p>
        </p:txBody>
      </p:sp>
      <p:sp>
        <p:nvSpPr>
          <p:cNvPr id="7" name="Slide Number Placeholder 6">
            <a:extLst>
              <a:ext uri="{FF2B5EF4-FFF2-40B4-BE49-F238E27FC236}">
                <a16:creationId xmlns:a16="http://schemas.microsoft.com/office/drawing/2014/main" id="{0F51151E-1635-4F28-B234-303DB412A2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1801EC-5C0B-4276-8B1F-D1336B18615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9107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DCC6276F-9194-41AA-A7D1-51A17E9672A8}"/>
              </a:ext>
            </a:extLst>
          </p:cNvPr>
          <p:cNvSpPr>
            <a:spLocks noGrp="1"/>
          </p:cNvSpPr>
          <p:nvPr>
            <p:ph type="title"/>
          </p:nvPr>
        </p:nvSpPr>
        <p:spPr>
          <a:xfrm>
            <a:off x="804672" y="457200"/>
            <a:ext cx="10579398" cy="1299411"/>
          </a:xfrm>
        </p:spPr>
        <p:txBody>
          <a:bodyPr>
            <a:normAutofit/>
          </a:bodyPr>
          <a:lstStyle/>
          <a:p>
            <a:r>
              <a:rPr lang="en-US">
                <a:solidFill>
                  <a:srgbClr val="FFFFFF"/>
                </a:solidFill>
              </a:rPr>
              <a:t>What is Smoke Testing?</a:t>
            </a:r>
          </a:p>
        </p:txBody>
      </p:sp>
      <p:sp>
        <p:nvSpPr>
          <p:cNvPr id="13" name="Rectangle 12">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screenshot of a cell phone&#10;&#10;Description automatically generated">
            <a:extLst>
              <a:ext uri="{FF2B5EF4-FFF2-40B4-BE49-F238E27FC236}">
                <a16:creationId xmlns:a16="http://schemas.microsoft.com/office/drawing/2014/main" id="{2E0234BF-3E76-4903-9C80-5EC09C0D14FE}"/>
              </a:ext>
            </a:extLst>
          </p:cNvPr>
          <p:cNvPicPr>
            <a:picLocks noChangeAspect="1"/>
          </p:cNvPicPr>
          <p:nvPr/>
        </p:nvPicPr>
        <p:blipFill>
          <a:blip r:embed="rId3"/>
          <a:stretch>
            <a:fillRect/>
          </a:stretch>
        </p:blipFill>
        <p:spPr>
          <a:xfrm>
            <a:off x="804671" y="3610274"/>
            <a:ext cx="4954693" cy="1672208"/>
          </a:xfrm>
          <a:prstGeom prst="rect">
            <a:avLst/>
          </a:prstGeom>
        </p:spPr>
      </p:pic>
      <p:sp>
        <p:nvSpPr>
          <p:cNvPr id="3" name="Content Placeholder 2">
            <a:extLst>
              <a:ext uri="{FF2B5EF4-FFF2-40B4-BE49-F238E27FC236}">
                <a16:creationId xmlns:a16="http://schemas.microsoft.com/office/drawing/2014/main" id="{75EF27E3-6177-4A6C-9E5D-C1B6665D96B2}"/>
              </a:ext>
            </a:extLst>
          </p:cNvPr>
          <p:cNvSpPr>
            <a:spLocks noGrp="1"/>
          </p:cNvSpPr>
          <p:nvPr>
            <p:ph idx="1"/>
          </p:nvPr>
        </p:nvSpPr>
        <p:spPr>
          <a:xfrm>
            <a:off x="6354870" y="2330246"/>
            <a:ext cx="5522497" cy="4286864"/>
          </a:xfrm>
        </p:spPr>
        <p:txBody>
          <a:bodyPr anchor="ctr">
            <a:normAutofit fontScale="92500" lnSpcReduction="20000"/>
          </a:bodyPr>
          <a:lstStyle/>
          <a:p>
            <a:r>
              <a:rPr lang="en-US" sz="1700" dirty="0">
                <a:solidFill>
                  <a:srgbClr val="000000"/>
                </a:solidFill>
              </a:rPr>
              <a:t>Smoke Testing is a special type of testing performed on Software build to check the critical functionalities of the program. It is done at the early stage before regression testing or any other detailed testing is performed on the software build. The purpose of smoke testing is to reject badly performing applications so that the QA team does not have to waste time in the installation or testing of a software application.</a:t>
            </a:r>
          </a:p>
          <a:p>
            <a:r>
              <a:rPr lang="en-US" sz="1700" dirty="0">
                <a:solidFill>
                  <a:srgbClr val="000000"/>
                </a:solidFill>
              </a:rPr>
              <a:t>In smoke testing, the test cases are chosen to define the most critical functions of the application or component of the system. The objective is clear here to verify the most critical functionalities of the system either they are working fine or not.</a:t>
            </a:r>
          </a:p>
          <a:p>
            <a:r>
              <a:rPr lang="en-US" sz="1700" b="1" i="1" dirty="0">
                <a:solidFill>
                  <a:srgbClr val="000000"/>
                </a:solidFill>
              </a:rPr>
              <a:t>For example, a typical smoke test involves:</a:t>
            </a:r>
            <a:endParaRPr lang="en-US" sz="1700" dirty="0">
              <a:solidFill>
                <a:srgbClr val="000000"/>
              </a:solidFill>
            </a:endParaRPr>
          </a:p>
          <a:p>
            <a:r>
              <a:rPr lang="en-US" sz="1700" dirty="0">
                <a:solidFill>
                  <a:srgbClr val="000000"/>
                </a:solidFill>
              </a:rPr>
              <a:t>Verification of the application either it is launched successfully or not,</a:t>
            </a:r>
          </a:p>
          <a:p>
            <a:r>
              <a:rPr lang="en-US" sz="1700" dirty="0">
                <a:solidFill>
                  <a:srgbClr val="000000"/>
                </a:solidFill>
              </a:rPr>
              <a:t>Verify either GUI of the application is responsive or not,</a:t>
            </a:r>
          </a:p>
          <a:p>
            <a:r>
              <a:rPr lang="en-US" sz="1700" dirty="0">
                <a:solidFill>
                  <a:srgbClr val="000000"/>
                </a:solidFill>
              </a:rPr>
              <a:t>Verify either financial transactions are completed well and more</a:t>
            </a:r>
          </a:p>
          <a:p>
            <a:endParaRPr lang="en-US" sz="1200" dirty="0">
              <a:solidFill>
                <a:srgbClr val="000000"/>
              </a:solidFill>
            </a:endParaRPr>
          </a:p>
        </p:txBody>
      </p:sp>
      <p:sp>
        <p:nvSpPr>
          <p:cNvPr id="5" name="Date Placeholder 4">
            <a:extLst>
              <a:ext uri="{FF2B5EF4-FFF2-40B4-BE49-F238E27FC236}">
                <a16:creationId xmlns:a16="http://schemas.microsoft.com/office/drawing/2014/main" id="{A361C73E-996B-4CD1-BA70-FA8B8402758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3B5F02C-10BF-45DD-BDA0-5A3266944074}"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7/14/2020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6C66F6D4-C853-48D7-9F36-4238B27A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Smoke,Sanity and Reliability Testing</a:t>
            </a:r>
          </a:p>
        </p:txBody>
      </p:sp>
      <p:sp>
        <p:nvSpPr>
          <p:cNvPr id="7" name="Slide Number Placeholder 6">
            <a:extLst>
              <a:ext uri="{FF2B5EF4-FFF2-40B4-BE49-F238E27FC236}">
                <a16:creationId xmlns:a16="http://schemas.microsoft.com/office/drawing/2014/main" id="{FB4BCF2D-B9DB-4007-BDBF-F62191841BD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1801EC-5C0B-4276-8B1F-D1336B18615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9951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FE26892-4505-4A95-8819-D217E1BA6C3D}"/>
              </a:ext>
            </a:extLst>
          </p:cNvPr>
          <p:cNvSpPr>
            <a:spLocks noGrp="1"/>
          </p:cNvSpPr>
          <p:nvPr>
            <p:ph type="title"/>
          </p:nvPr>
        </p:nvSpPr>
        <p:spPr>
          <a:xfrm>
            <a:off x="1179576" y="822960"/>
            <a:ext cx="9829800" cy="1325880"/>
          </a:xfrm>
        </p:spPr>
        <p:txBody>
          <a:bodyPr>
            <a:normAutofit/>
          </a:bodyPr>
          <a:lstStyle/>
          <a:p>
            <a:pPr algn="ctr"/>
            <a:r>
              <a:rPr lang="en-US" sz="4000">
                <a:solidFill>
                  <a:srgbClr val="FFFFFF"/>
                </a:solidFill>
              </a:rPr>
              <a:t> What is Sanity Testing?</a:t>
            </a:r>
          </a:p>
        </p:txBody>
      </p:sp>
      <p:pic>
        <p:nvPicPr>
          <p:cNvPr id="7" name="Picture 6" descr="A screenshot of a cell phone&#10;&#10;Description automatically generated">
            <a:extLst>
              <a:ext uri="{FF2B5EF4-FFF2-40B4-BE49-F238E27FC236}">
                <a16:creationId xmlns:a16="http://schemas.microsoft.com/office/drawing/2014/main" id="{9DC984D4-D04E-4F4C-A1A6-0B7D4F6EDE50}"/>
              </a:ext>
            </a:extLst>
          </p:cNvPr>
          <p:cNvPicPr>
            <a:picLocks noChangeAspect="1"/>
          </p:cNvPicPr>
          <p:nvPr/>
        </p:nvPicPr>
        <p:blipFill>
          <a:blip r:embed="rId3"/>
          <a:stretch>
            <a:fillRect/>
          </a:stretch>
        </p:blipFill>
        <p:spPr>
          <a:xfrm>
            <a:off x="804671" y="3616467"/>
            <a:ext cx="4954693" cy="1659822"/>
          </a:xfrm>
          <a:prstGeom prst="rect">
            <a:avLst/>
          </a:prstGeom>
        </p:spPr>
      </p:pic>
      <p:sp>
        <p:nvSpPr>
          <p:cNvPr id="6" name="Content Placeholder 5">
            <a:extLst>
              <a:ext uri="{FF2B5EF4-FFF2-40B4-BE49-F238E27FC236}">
                <a16:creationId xmlns:a16="http://schemas.microsoft.com/office/drawing/2014/main" id="{849DDD19-59D0-4325-8095-9AD639386ABE}"/>
              </a:ext>
            </a:extLst>
          </p:cNvPr>
          <p:cNvSpPr>
            <a:spLocks noGrp="1"/>
          </p:cNvSpPr>
          <p:nvPr>
            <p:ph idx="1"/>
          </p:nvPr>
        </p:nvSpPr>
        <p:spPr>
          <a:xfrm>
            <a:off x="6354871" y="2827419"/>
            <a:ext cx="5029200" cy="3227626"/>
          </a:xfrm>
        </p:spPr>
        <p:txBody>
          <a:bodyPr anchor="ctr">
            <a:normAutofit/>
          </a:bodyPr>
          <a:lstStyle/>
          <a:p>
            <a:r>
              <a:rPr lang="en-US" sz="1300">
                <a:solidFill>
                  <a:srgbClr val="000000"/>
                </a:solidFill>
              </a:rPr>
              <a:t>Sanity Testing is a special type of software testing performed after receiving a software build with little changes in code or functionality to ascertain that certain bugs have been fixed in advance to resolve workflow issues. The goal of sanity testing is to determine that the proposed functionalities are working roughly as expected. If sanity testing fails then the build is rejected directly to save time and costs that are involved in more rigorous testing.</a:t>
            </a:r>
          </a:p>
          <a:p>
            <a:r>
              <a:rPr lang="en-US" sz="1300">
                <a:solidFill>
                  <a:srgbClr val="000000"/>
                </a:solidFill>
              </a:rPr>
              <a:t>Sanity testing is performed during the release phase to check the main functionalities of an application without going into depth. It is named as the subset of regression testing. There are certain cases when regression testing is not done to the build due to time constraints and sanity testing is considered more suitable to check the main functionalities.</a:t>
            </a:r>
          </a:p>
        </p:txBody>
      </p:sp>
      <p:sp>
        <p:nvSpPr>
          <p:cNvPr id="3" name="Date Placeholder 2">
            <a:extLst>
              <a:ext uri="{FF2B5EF4-FFF2-40B4-BE49-F238E27FC236}">
                <a16:creationId xmlns:a16="http://schemas.microsoft.com/office/drawing/2014/main" id="{EB70E361-862D-4022-8B78-47FD858C713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D5A2D0-7595-4753-9380-70BE028777D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7/14/2020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EE898C97-9438-452B-950F-396F52B9AF1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Smoke,Sanity and Reliability Testing</a:t>
            </a:r>
          </a:p>
        </p:txBody>
      </p:sp>
      <p:sp>
        <p:nvSpPr>
          <p:cNvPr id="5" name="Slide Number Placeholder 4">
            <a:extLst>
              <a:ext uri="{FF2B5EF4-FFF2-40B4-BE49-F238E27FC236}">
                <a16:creationId xmlns:a16="http://schemas.microsoft.com/office/drawing/2014/main" id="{84891EB5-9CF5-4B41-9E4E-F1354FEDB1F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1801EC-5C0B-4276-8B1F-D1336B18615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0200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6B595EB4-62F3-42D3-A80B-5FB8CB3C7F86}"/>
              </a:ext>
            </a:extLst>
          </p:cNvPr>
          <p:cNvSpPr>
            <a:spLocks noGrp="1"/>
          </p:cNvSpPr>
          <p:nvPr>
            <p:ph type="title"/>
          </p:nvPr>
        </p:nvSpPr>
        <p:spPr>
          <a:xfrm>
            <a:off x="801340" y="802955"/>
            <a:ext cx="4977976" cy="1454051"/>
          </a:xfrm>
        </p:spPr>
        <p:txBody>
          <a:bodyPr>
            <a:normAutofit/>
          </a:bodyPr>
          <a:lstStyle/>
          <a:p>
            <a:r>
              <a:rPr lang="en-US" sz="3700">
                <a:solidFill>
                  <a:srgbClr val="000000"/>
                </a:solidFill>
              </a:rPr>
              <a:t>How to conduct Smoke and Sanity Testing?</a:t>
            </a:r>
          </a:p>
        </p:txBody>
      </p:sp>
      <p:sp>
        <p:nvSpPr>
          <p:cNvPr id="3" name="Content Placeholder 2">
            <a:extLst>
              <a:ext uri="{FF2B5EF4-FFF2-40B4-BE49-F238E27FC236}">
                <a16:creationId xmlns:a16="http://schemas.microsoft.com/office/drawing/2014/main" id="{6BF018D7-4158-4518-BB1E-E3BFCC379FE1}"/>
              </a:ext>
            </a:extLst>
          </p:cNvPr>
          <p:cNvSpPr>
            <a:spLocks noGrp="1"/>
          </p:cNvSpPr>
          <p:nvPr>
            <p:ph idx="1"/>
          </p:nvPr>
        </p:nvSpPr>
        <p:spPr>
          <a:xfrm>
            <a:off x="797809" y="2421682"/>
            <a:ext cx="4977578" cy="3639289"/>
          </a:xfrm>
        </p:spPr>
        <p:txBody>
          <a:bodyPr anchor="ctr">
            <a:normAutofit/>
          </a:bodyPr>
          <a:lstStyle/>
          <a:p>
            <a:r>
              <a:rPr lang="en-US" sz="1700">
                <a:solidFill>
                  <a:srgbClr val="000000"/>
                </a:solidFill>
              </a:rPr>
              <a:t>To conduct the smoke testing, you have to write any test cases. You just have to pick the necessary test cases that are already written or defined by programmers. For Smoke Testing, our main objective is to focus on the application workflow. So, we can pick test cases from the test suite that cover major functionalities of the software program.</a:t>
            </a:r>
          </a:p>
          <a:p>
            <a:r>
              <a:rPr lang="en-US" sz="1700">
                <a:solidFill>
                  <a:srgbClr val="000000"/>
                </a:solidFill>
              </a:rPr>
              <a:t>To conduct sanity testing, you don’t have to write any separate test cases similar to smoke testing. You just have to pick the necessary test cases that are already written by programmers. Testers just have to make sure that the planned functionality is working as needed.</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oking">
            <a:extLst>
              <a:ext uri="{FF2B5EF4-FFF2-40B4-BE49-F238E27FC236}">
                <a16:creationId xmlns:a16="http://schemas.microsoft.com/office/drawing/2014/main" id="{375F4E68-7DC7-4B5E-A3E3-53C65A4590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
        <p:nvSpPr>
          <p:cNvPr id="4" name="Date Placeholder 3">
            <a:extLst>
              <a:ext uri="{FF2B5EF4-FFF2-40B4-BE49-F238E27FC236}">
                <a16:creationId xmlns:a16="http://schemas.microsoft.com/office/drawing/2014/main" id="{0DCC888E-18AB-4D2B-923E-F1728C99D42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8323FA5-7BF4-4D6A-B7D9-2688EA80108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7/14/2020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22613D7F-4D06-4222-9C35-F28FAE0CB5F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Smoke,Sanity and Reliability Testing</a:t>
            </a:r>
          </a:p>
        </p:txBody>
      </p:sp>
      <p:sp>
        <p:nvSpPr>
          <p:cNvPr id="6" name="Slide Number Placeholder 5">
            <a:extLst>
              <a:ext uri="{FF2B5EF4-FFF2-40B4-BE49-F238E27FC236}">
                <a16:creationId xmlns:a16="http://schemas.microsoft.com/office/drawing/2014/main" id="{F627F1EA-5BB4-4616-A654-51D7C72EB1D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1801EC-5C0B-4276-8B1F-D1336B18615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7534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147E25-9151-447F-B11C-A7E55C8AB16C}"/>
              </a:ext>
            </a:extLst>
          </p:cNvPr>
          <p:cNvSpPr>
            <a:spLocks noGrp="1"/>
          </p:cNvSpPr>
          <p:nvPr>
            <p:ph type="title"/>
          </p:nvPr>
        </p:nvSpPr>
        <p:spPr>
          <a:xfrm>
            <a:off x="1043631" y="809898"/>
            <a:ext cx="10173010" cy="1554480"/>
          </a:xfrm>
        </p:spPr>
        <p:txBody>
          <a:bodyPr anchor="ctr">
            <a:normAutofit/>
          </a:bodyPr>
          <a:lstStyle/>
          <a:p>
            <a:r>
              <a:rPr lang="en-US" sz="4800"/>
              <a:t>Functional Testing</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1EF49DB-AE8A-453B-B03F-F308F10B9F9F}"/>
              </a:ext>
            </a:extLst>
          </p:cNvPr>
          <p:cNvGraphicFramePr>
            <a:graphicFrameLocks noGrp="1"/>
          </p:cNvGraphicFramePr>
          <p:nvPr>
            <p:ph idx="1"/>
            <p:extLst>
              <p:ext uri="{D42A27DB-BD31-4B8C-83A1-F6EECF244321}">
                <p14:modId xmlns:p14="http://schemas.microsoft.com/office/powerpoint/2010/main" val="243793344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3EFBF7C7-C606-4888-83E8-9FD759538AF0}"/>
              </a:ext>
            </a:extLst>
          </p:cNvPr>
          <p:cNvSpPr>
            <a:spLocks noGrp="1"/>
          </p:cNvSpPr>
          <p:nvPr>
            <p:ph type="dt" sz="half" idx="10"/>
          </p:nvPr>
        </p:nvSpPr>
        <p:spPr/>
        <p:txBody>
          <a:bodyPr/>
          <a:lstStyle/>
          <a:p>
            <a:fld id="{0407EF9E-742F-4761-A2F4-0C67EA2A0352}" type="datetime1">
              <a:rPr lang="en-US" smtClean="0"/>
              <a:t>7/14/2020</a:t>
            </a:fld>
            <a:endParaRPr lang="en-US"/>
          </a:p>
        </p:txBody>
      </p:sp>
      <p:sp>
        <p:nvSpPr>
          <p:cNvPr id="4" name="Footer Placeholder 3">
            <a:extLst>
              <a:ext uri="{FF2B5EF4-FFF2-40B4-BE49-F238E27FC236}">
                <a16:creationId xmlns:a16="http://schemas.microsoft.com/office/drawing/2014/main" id="{193AC60A-67D0-440D-A4B2-4A0082241564}"/>
              </a:ext>
            </a:extLst>
          </p:cNvPr>
          <p:cNvSpPr>
            <a:spLocks noGrp="1"/>
          </p:cNvSpPr>
          <p:nvPr>
            <p:ph type="ftr" sz="quarter" idx="11"/>
          </p:nvPr>
        </p:nvSpPr>
        <p:spPr/>
        <p:txBody>
          <a:bodyPr/>
          <a:lstStyle/>
          <a:p>
            <a:r>
              <a:rPr lang="en-US"/>
              <a:t>Functional Testing</a:t>
            </a:r>
          </a:p>
        </p:txBody>
      </p:sp>
      <p:sp>
        <p:nvSpPr>
          <p:cNvPr id="6" name="Slide Number Placeholder 5">
            <a:extLst>
              <a:ext uri="{FF2B5EF4-FFF2-40B4-BE49-F238E27FC236}">
                <a16:creationId xmlns:a16="http://schemas.microsoft.com/office/drawing/2014/main" id="{2EE91F0D-E12B-49BC-A692-495671E61F27}"/>
              </a:ext>
            </a:extLst>
          </p:cNvPr>
          <p:cNvSpPr>
            <a:spLocks noGrp="1"/>
          </p:cNvSpPr>
          <p:nvPr>
            <p:ph type="sldNum" sz="quarter" idx="12"/>
          </p:nvPr>
        </p:nvSpPr>
        <p:spPr/>
        <p:txBody>
          <a:bodyPr/>
          <a:lstStyle/>
          <a:p>
            <a:fld id="{118F58B4-B677-45BF-9841-9AC14D70A767}" type="slidenum">
              <a:rPr lang="en-US" smtClean="0"/>
              <a:t>2</a:t>
            </a:fld>
            <a:endParaRPr lang="en-US"/>
          </a:p>
        </p:txBody>
      </p:sp>
    </p:spTree>
    <p:extLst>
      <p:ext uri="{BB962C8B-B14F-4D97-AF65-F5344CB8AC3E}">
        <p14:creationId xmlns:p14="http://schemas.microsoft.com/office/powerpoint/2010/main" val="1827031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CCAFB3E-E6E2-4587-A5FC-061F9AED9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9126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id="{5975841F-9161-4650-BCE5-20FFE7E296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9933" t="3964" b="3964"/>
          <a:stretch/>
        </p:blipFill>
        <p:spPr>
          <a:xfrm>
            <a:off x="575867" y="1"/>
            <a:ext cx="6629806"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4801EC20-389D-4A1C-A648-FA87DE6FF8C9}"/>
              </a:ext>
            </a:extLst>
          </p:cNvPr>
          <p:cNvSpPr>
            <a:spLocks noGrp="1"/>
          </p:cNvSpPr>
          <p:nvPr>
            <p:ph type="title"/>
          </p:nvPr>
        </p:nvSpPr>
        <p:spPr>
          <a:xfrm>
            <a:off x="726057" y="3121701"/>
            <a:ext cx="3658053" cy="1786515"/>
          </a:xfrm>
        </p:spPr>
        <p:txBody>
          <a:bodyPr vert="horz" lIns="91440" tIns="45720" rIns="91440" bIns="45720" rtlCol="0" anchor="t">
            <a:normAutofit/>
          </a:bodyPr>
          <a:lstStyle/>
          <a:p>
            <a:r>
              <a:rPr lang="en-US" kern="1200">
                <a:solidFill>
                  <a:srgbClr val="FFFFFF"/>
                </a:solidFill>
                <a:latin typeface="+mj-lt"/>
                <a:ea typeface="+mj-ea"/>
                <a:cs typeface="+mj-cs"/>
              </a:rPr>
              <a:t>Smoke vs Sanity</a:t>
            </a:r>
          </a:p>
        </p:txBody>
      </p:sp>
      <p:sp>
        <p:nvSpPr>
          <p:cNvPr id="23" name="Rectangle 22">
            <a:extLst>
              <a:ext uri="{FF2B5EF4-FFF2-40B4-BE49-F238E27FC236}">
                <a16:creationId xmlns:a16="http://schemas.microsoft.com/office/drawing/2014/main" id="{640086A0-762B-44EE-AA70-A7268A72A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262" y="0"/>
            <a:ext cx="590073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3">
            <a:extLst>
              <a:ext uri="{FF2B5EF4-FFF2-40B4-BE49-F238E27FC236}">
                <a16:creationId xmlns:a16="http://schemas.microsoft.com/office/drawing/2014/main" id="{FB876969-7AC9-4C6B-8156-AEDBCCAF165E}"/>
              </a:ext>
            </a:extLst>
          </p:cNvPr>
          <p:cNvGraphicFramePr>
            <a:graphicFrameLocks/>
          </p:cNvGraphicFramePr>
          <p:nvPr/>
        </p:nvGraphicFramePr>
        <p:xfrm>
          <a:off x="5507805" y="948690"/>
          <a:ext cx="5900738" cy="5417817"/>
        </p:xfrm>
        <a:graphic>
          <a:graphicData uri="http://schemas.openxmlformats.org/drawingml/2006/table">
            <a:tbl>
              <a:tblPr firstRow="1" bandRow="1"/>
              <a:tblGrid>
                <a:gridCol w="2888217">
                  <a:extLst>
                    <a:ext uri="{9D8B030D-6E8A-4147-A177-3AD203B41FA5}">
                      <a16:colId xmlns:a16="http://schemas.microsoft.com/office/drawing/2014/main" val="481109532"/>
                    </a:ext>
                  </a:extLst>
                </a:gridCol>
                <a:gridCol w="3012521">
                  <a:extLst>
                    <a:ext uri="{9D8B030D-6E8A-4147-A177-3AD203B41FA5}">
                      <a16:colId xmlns:a16="http://schemas.microsoft.com/office/drawing/2014/main" val="2875784625"/>
                    </a:ext>
                  </a:extLst>
                </a:gridCol>
              </a:tblGrid>
              <a:tr h="385909">
                <a:tc>
                  <a:txBody>
                    <a:bodyPr/>
                    <a:lstStyle/>
                    <a:p>
                      <a:pPr algn="l" fontAlgn="ctr">
                        <a:spcBef>
                          <a:spcPts val="0"/>
                        </a:spcBef>
                        <a:spcAft>
                          <a:spcPts val="0"/>
                        </a:spcAft>
                      </a:pPr>
                      <a:r>
                        <a:rPr lang="en-US" sz="1000" b="1" i="0" u="none" strike="noStrike">
                          <a:solidFill>
                            <a:srgbClr val="000000"/>
                          </a:solidFill>
                          <a:effectLst/>
                          <a:latin typeface="Arial" panose="020B0604020202020204" pitchFamily="34" charset="0"/>
                        </a:rPr>
                        <a:t>Smoke Testing</a:t>
                      </a:r>
                      <a:endParaRPr lang="en-US" sz="1000" b="0" i="0" u="none" strike="noStrike">
                        <a:effectLst/>
                        <a:latin typeface="Arial" panose="020B0604020202020204" pitchFamily="34" charset="0"/>
                      </a:endParaRPr>
                    </a:p>
                  </a:txBody>
                  <a:tcPr marL="55754" marR="55754" marT="19912" marB="199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ctr">
                        <a:spcBef>
                          <a:spcPts val="0"/>
                        </a:spcBef>
                        <a:spcAft>
                          <a:spcPts val="0"/>
                        </a:spcAft>
                      </a:pPr>
                      <a:r>
                        <a:rPr lang="en-US" sz="1000" b="1" i="0" u="none" strike="noStrike">
                          <a:solidFill>
                            <a:srgbClr val="000000"/>
                          </a:solidFill>
                          <a:effectLst/>
                          <a:latin typeface="Arial" panose="020B0604020202020204" pitchFamily="34" charset="0"/>
                        </a:rPr>
                        <a:t>Sanity Testing</a:t>
                      </a:r>
                      <a:endParaRPr lang="en-US" sz="1000" b="0" i="0" u="none" strike="noStrike">
                        <a:effectLst/>
                        <a:latin typeface="Arial" panose="020B0604020202020204" pitchFamily="34" charset="0"/>
                      </a:endParaRPr>
                    </a:p>
                  </a:txBody>
                  <a:tcPr marL="55754" marR="55754" marT="19912" marB="199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02746652"/>
                  </a:ext>
                </a:extLst>
              </a:tr>
              <a:tr h="903809">
                <a:tc>
                  <a:txBody>
                    <a:bodyPr/>
                    <a:lstStyle/>
                    <a:p>
                      <a:pPr algn="l" fontAlgn="ctr">
                        <a:spcBef>
                          <a:spcPts val="0"/>
                        </a:spcBef>
                        <a:spcAft>
                          <a:spcPts val="0"/>
                        </a:spcAft>
                      </a:pPr>
                      <a:r>
                        <a:rPr lang="en-US" sz="1000" b="0" i="0" u="none" strike="noStrike">
                          <a:solidFill>
                            <a:srgbClr val="000000"/>
                          </a:solidFill>
                          <a:effectLst/>
                          <a:latin typeface="Arial" panose="020B0604020202020204" pitchFamily="34" charset="0"/>
                        </a:rPr>
                        <a:t>Smoke testing ascertains that core functionalities of the program are working fine absolutely.</a:t>
                      </a:r>
                      <a:endParaRPr lang="en-US" sz="1000" b="0" i="0" u="none" strike="noStrike">
                        <a:effectLst/>
                        <a:latin typeface="Arial" panose="020B0604020202020204" pitchFamily="34" charset="0"/>
                      </a:endParaRPr>
                    </a:p>
                  </a:txBody>
                  <a:tcPr marL="55754" marR="55754" marT="19912" marB="199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fontAlgn="ctr">
                        <a:spcBef>
                          <a:spcPts val="0"/>
                        </a:spcBef>
                        <a:spcAft>
                          <a:spcPts val="0"/>
                        </a:spcAft>
                      </a:pPr>
                      <a:r>
                        <a:rPr lang="en-US" sz="1000" b="0" i="0" u="none" strike="noStrike">
                          <a:solidFill>
                            <a:srgbClr val="000000"/>
                          </a:solidFill>
                          <a:effectLst/>
                          <a:latin typeface="Arial" panose="020B0604020202020204" pitchFamily="34" charset="0"/>
                        </a:rPr>
                        <a:t>Sanity Testing is done to check either new functionalities or bugs have been fixed properly without going deeper.</a:t>
                      </a:r>
                      <a:endParaRPr lang="en-US" sz="1000" b="0" i="0" u="none" strike="noStrike">
                        <a:effectLst/>
                        <a:latin typeface="Arial" panose="020B0604020202020204" pitchFamily="34" charset="0"/>
                      </a:endParaRPr>
                    </a:p>
                  </a:txBody>
                  <a:tcPr marL="55754" marR="55754" marT="19912" marB="199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737031439"/>
                  </a:ext>
                </a:extLst>
              </a:tr>
              <a:tr h="903809">
                <a:tc>
                  <a:txBody>
                    <a:bodyPr/>
                    <a:lstStyle/>
                    <a:p>
                      <a:pPr algn="l" fontAlgn="ctr">
                        <a:spcBef>
                          <a:spcPts val="0"/>
                        </a:spcBef>
                        <a:spcAft>
                          <a:spcPts val="0"/>
                        </a:spcAft>
                      </a:pPr>
                      <a:r>
                        <a:rPr lang="en-US" sz="1000" b="0" i="0" u="none" strike="noStrike">
                          <a:solidFill>
                            <a:srgbClr val="000000"/>
                          </a:solidFill>
                          <a:effectLst/>
                          <a:latin typeface="Arial" panose="020B0604020202020204" pitchFamily="34" charset="0"/>
                        </a:rPr>
                        <a:t>The objective of smoke testing is to verify the stability of the system to process regression testing in the future.</a:t>
                      </a:r>
                      <a:endParaRPr lang="en-US" sz="1000" b="0" i="0" u="none" strike="noStrike">
                        <a:effectLst/>
                        <a:latin typeface="Arial" panose="020B0604020202020204" pitchFamily="34" charset="0"/>
                      </a:endParaRPr>
                    </a:p>
                  </a:txBody>
                  <a:tcPr marL="55754" marR="55754" marT="19912" marB="199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ctr">
                        <a:spcBef>
                          <a:spcPts val="0"/>
                        </a:spcBef>
                        <a:spcAft>
                          <a:spcPts val="0"/>
                        </a:spcAft>
                      </a:pPr>
                      <a:r>
                        <a:rPr lang="en-US" sz="1000" b="0" i="0" u="none" strike="noStrike">
                          <a:solidFill>
                            <a:srgbClr val="000000"/>
                          </a:solidFill>
                          <a:effectLst/>
                          <a:latin typeface="Arial" panose="020B0604020202020204" pitchFamily="34" charset="0"/>
                        </a:rPr>
                        <a:t>The objective of sanity testing is to verify the rationality of the system to proceed with more regression testing in the future.</a:t>
                      </a:r>
                      <a:endParaRPr lang="en-US" sz="1000" b="0" i="0" u="none" strike="noStrike">
                        <a:effectLst/>
                        <a:latin typeface="Arial" panose="020B0604020202020204" pitchFamily="34" charset="0"/>
                      </a:endParaRPr>
                    </a:p>
                  </a:txBody>
                  <a:tcPr marL="55754" marR="55754" marT="19912" marB="199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62404105"/>
                  </a:ext>
                </a:extLst>
              </a:tr>
              <a:tr h="644858">
                <a:tc>
                  <a:txBody>
                    <a:bodyPr/>
                    <a:lstStyle/>
                    <a:p>
                      <a:pPr algn="l" fontAlgn="ctr">
                        <a:spcBef>
                          <a:spcPts val="0"/>
                        </a:spcBef>
                        <a:spcAft>
                          <a:spcPts val="0"/>
                        </a:spcAft>
                      </a:pPr>
                      <a:r>
                        <a:rPr lang="en-US" sz="1000" b="0" i="0" u="none" strike="noStrike">
                          <a:solidFill>
                            <a:srgbClr val="000000"/>
                          </a:solidFill>
                          <a:effectLst/>
                          <a:latin typeface="Arial" panose="020B0604020202020204" pitchFamily="34" charset="0"/>
                        </a:rPr>
                        <a:t>Smoke testing is performed either by developers or testers.</a:t>
                      </a:r>
                      <a:endParaRPr lang="en-US" sz="1000" b="0" i="0" u="none" strike="noStrike">
                        <a:effectLst/>
                        <a:latin typeface="Arial" panose="020B0604020202020204" pitchFamily="34" charset="0"/>
                      </a:endParaRPr>
                    </a:p>
                  </a:txBody>
                  <a:tcPr marL="55754" marR="55754" marT="19912" marB="199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fontAlgn="ctr">
                        <a:spcBef>
                          <a:spcPts val="0"/>
                        </a:spcBef>
                        <a:spcAft>
                          <a:spcPts val="0"/>
                        </a:spcAft>
                      </a:pPr>
                      <a:r>
                        <a:rPr lang="en-US" sz="1000" b="0" i="0" u="none" strike="noStrike">
                          <a:solidFill>
                            <a:srgbClr val="000000"/>
                          </a:solidFill>
                          <a:effectLst/>
                          <a:latin typeface="Arial" panose="020B0604020202020204" pitchFamily="34" charset="0"/>
                        </a:rPr>
                        <a:t>Sanity testing is performed by testers only.</a:t>
                      </a:r>
                      <a:endParaRPr lang="en-US" sz="1000" b="0" i="0" u="none" strike="noStrike">
                        <a:effectLst/>
                        <a:latin typeface="Arial" panose="020B0604020202020204" pitchFamily="34" charset="0"/>
                      </a:endParaRPr>
                    </a:p>
                  </a:txBody>
                  <a:tcPr marL="55754" marR="55754" marT="19912" marB="199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566366742"/>
                  </a:ext>
                </a:extLst>
              </a:tr>
              <a:tr h="644858">
                <a:tc>
                  <a:txBody>
                    <a:bodyPr/>
                    <a:lstStyle/>
                    <a:p>
                      <a:pPr algn="l" fontAlgn="ctr">
                        <a:spcBef>
                          <a:spcPts val="0"/>
                        </a:spcBef>
                        <a:spcAft>
                          <a:spcPts val="0"/>
                        </a:spcAft>
                      </a:pPr>
                      <a:r>
                        <a:rPr lang="en-US" sz="1000" b="0" i="0" u="none" strike="noStrike">
                          <a:solidFill>
                            <a:srgbClr val="000000"/>
                          </a:solidFill>
                          <a:effectLst/>
                          <a:latin typeface="Arial" panose="020B0604020202020204" pitchFamily="34" charset="0"/>
                        </a:rPr>
                        <a:t>Smoke Testing is usually documented and scripted.</a:t>
                      </a:r>
                      <a:endParaRPr lang="en-US" sz="1000" b="0" i="0" u="none" strike="noStrike">
                        <a:effectLst/>
                        <a:latin typeface="Arial" panose="020B0604020202020204" pitchFamily="34" charset="0"/>
                      </a:endParaRPr>
                    </a:p>
                  </a:txBody>
                  <a:tcPr marL="55754" marR="55754" marT="19912" marB="199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ctr">
                        <a:spcBef>
                          <a:spcPts val="0"/>
                        </a:spcBef>
                        <a:spcAft>
                          <a:spcPts val="0"/>
                        </a:spcAft>
                      </a:pPr>
                      <a:r>
                        <a:rPr lang="en-US" sz="1000" b="0" i="0" u="none" strike="noStrike">
                          <a:solidFill>
                            <a:srgbClr val="000000"/>
                          </a:solidFill>
                          <a:effectLst/>
                          <a:latin typeface="Arial" panose="020B0604020202020204" pitchFamily="34" charset="0"/>
                        </a:rPr>
                        <a:t>Sanity testing is not documented or scripted.</a:t>
                      </a:r>
                      <a:endParaRPr lang="en-US" sz="1000" b="0" i="0" u="none" strike="noStrike">
                        <a:effectLst/>
                        <a:latin typeface="Arial" panose="020B0604020202020204" pitchFamily="34" charset="0"/>
                      </a:endParaRPr>
                    </a:p>
                  </a:txBody>
                  <a:tcPr marL="55754" marR="55754" marT="19912" marB="199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82823618"/>
                  </a:ext>
                </a:extLst>
              </a:tr>
              <a:tr h="644858">
                <a:tc>
                  <a:txBody>
                    <a:bodyPr/>
                    <a:lstStyle/>
                    <a:p>
                      <a:pPr algn="l" fontAlgn="ctr">
                        <a:spcBef>
                          <a:spcPts val="0"/>
                        </a:spcBef>
                        <a:spcAft>
                          <a:spcPts val="0"/>
                        </a:spcAft>
                      </a:pPr>
                      <a:r>
                        <a:rPr lang="en-US" sz="1000" b="0" i="0" u="none" strike="noStrike" dirty="0">
                          <a:solidFill>
                            <a:srgbClr val="000000"/>
                          </a:solidFill>
                          <a:effectLst/>
                          <a:latin typeface="Arial" panose="020B0604020202020204" pitchFamily="34" charset="0"/>
                        </a:rPr>
                        <a:t>Smoke testing is a subset of acceptance testing.</a:t>
                      </a:r>
                      <a:endParaRPr lang="en-US" sz="1000" b="0" i="0" u="none" strike="noStrike" dirty="0">
                        <a:effectLst/>
                        <a:latin typeface="Arial" panose="020B0604020202020204" pitchFamily="34" charset="0"/>
                      </a:endParaRPr>
                    </a:p>
                  </a:txBody>
                  <a:tcPr marL="55754" marR="55754" marT="19912" marB="199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fontAlgn="ctr">
                        <a:spcBef>
                          <a:spcPts val="0"/>
                        </a:spcBef>
                        <a:spcAft>
                          <a:spcPts val="0"/>
                        </a:spcAft>
                      </a:pPr>
                      <a:r>
                        <a:rPr lang="en-US" sz="1000" b="0" i="0" u="none" strike="noStrike" dirty="0">
                          <a:solidFill>
                            <a:srgbClr val="000000"/>
                          </a:solidFill>
                          <a:effectLst/>
                          <a:latin typeface="Arial" panose="020B0604020202020204" pitchFamily="34" charset="0"/>
                        </a:rPr>
                        <a:t>Sanity testing is a subset of regression testing.</a:t>
                      </a:r>
                      <a:endParaRPr lang="en-US" sz="1000" b="0" i="0" u="none" strike="noStrike" dirty="0">
                        <a:effectLst/>
                        <a:latin typeface="Arial" panose="020B0604020202020204" pitchFamily="34" charset="0"/>
                      </a:endParaRPr>
                    </a:p>
                  </a:txBody>
                  <a:tcPr marL="55754" marR="55754" marT="19912" marB="199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93356266"/>
                  </a:ext>
                </a:extLst>
              </a:tr>
              <a:tr h="644858">
                <a:tc>
                  <a:txBody>
                    <a:bodyPr/>
                    <a:lstStyle/>
                    <a:p>
                      <a:pPr algn="l" fontAlgn="ctr">
                        <a:spcBef>
                          <a:spcPts val="0"/>
                        </a:spcBef>
                        <a:spcAft>
                          <a:spcPts val="0"/>
                        </a:spcAft>
                      </a:pPr>
                      <a:r>
                        <a:rPr lang="en-US" sz="1000" b="0" i="0" u="none" strike="noStrike">
                          <a:solidFill>
                            <a:srgbClr val="000000"/>
                          </a:solidFill>
                          <a:effectLst/>
                          <a:latin typeface="Arial" panose="020B0604020202020204" pitchFamily="34" charset="0"/>
                        </a:rPr>
                        <a:t>Smoke testing focuses on the entire system from end to end.</a:t>
                      </a:r>
                      <a:endParaRPr lang="en-US" sz="1000" b="0" i="0" u="none" strike="noStrike">
                        <a:effectLst/>
                        <a:latin typeface="Arial" panose="020B0604020202020204" pitchFamily="34" charset="0"/>
                      </a:endParaRPr>
                    </a:p>
                  </a:txBody>
                  <a:tcPr marL="55754" marR="55754" marT="19912" marB="199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ctr">
                        <a:spcBef>
                          <a:spcPts val="0"/>
                        </a:spcBef>
                        <a:spcAft>
                          <a:spcPts val="0"/>
                        </a:spcAft>
                      </a:pPr>
                      <a:r>
                        <a:rPr lang="en-US" sz="1000" b="0" i="0" u="none" strike="noStrike" dirty="0">
                          <a:solidFill>
                            <a:srgbClr val="000000"/>
                          </a:solidFill>
                          <a:effectLst/>
                          <a:latin typeface="Arial" panose="020B0604020202020204" pitchFamily="34" charset="0"/>
                        </a:rPr>
                        <a:t>Sanity testing focused on selected components of a system.</a:t>
                      </a:r>
                      <a:endParaRPr lang="en-US" sz="1000" b="0" i="0" u="none" strike="noStrike" dirty="0">
                        <a:effectLst/>
                        <a:latin typeface="Arial" panose="020B0604020202020204" pitchFamily="34" charset="0"/>
                      </a:endParaRPr>
                    </a:p>
                  </a:txBody>
                  <a:tcPr marL="55754" marR="55754" marT="19912" marB="199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044668"/>
                  </a:ext>
                </a:extLst>
              </a:tr>
              <a:tr h="644858">
                <a:tc>
                  <a:txBody>
                    <a:bodyPr/>
                    <a:lstStyle/>
                    <a:p>
                      <a:pPr algn="l" fontAlgn="ctr">
                        <a:spcBef>
                          <a:spcPts val="0"/>
                        </a:spcBef>
                        <a:spcAft>
                          <a:spcPts val="0"/>
                        </a:spcAft>
                      </a:pPr>
                      <a:r>
                        <a:rPr lang="en-US" sz="1000" b="0" i="0" u="none" strike="noStrike">
                          <a:solidFill>
                            <a:srgbClr val="000000"/>
                          </a:solidFill>
                          <a:effectLst/>
                          <a:latin typeface="Arial" panose="020B0604020202020204" pitchFamily="34" charset="0"/>
                        </a:rPr>
                        <a:t>Smoke Testing is like a General health check-up.</a:t>
                      </a:r>
                      <a:endParaRPr lang="en-US" sz="1000" b="0" i="0" u="none" strike="noStrike">
                        <a:effectLst/>
                        <a:latin typeface="Arial" panose="020B0604020202020204" pitchFamily="34" charset="0"/>
                      </a:endParaRPr>
                    </a:p>
                  </a:txBody>
                  <a:tcPr marL="55754" marR="55754" marT="19912" marB="199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fontAlgn="ctr">
                        <a:spcBef>
                          <a:spcPts val="0"/>
                        </a:spcBef>
                        <a:spcAft>
                          <a:spcPts val="0"/>
                        </a:spcAft>
                      </a:pPr>
                      <a:r>
                        <a:rPr lang="en-US" sz="1000" b="0" i="0" u="none" strike="noStrike" dirty="0">
                          <a:solidFill>
                            <a:srgbClr val="000000"/>
                          </a:solidFill>
                          <a:effectLst/>
                          <a:latin typeface="Arial" panose="020B0604020202020204" pitchFamily="34" charset="0"/>
                        </a:rPr>
                        <a:t>Sanity testing is like a special health check-up.</a:t>
                      </a:r>
                      <a:endParaRPr lang="en-US" sz="1000" b="0" i="0" u="none" strike="noStrike" dirty="0">
                        <a:effectLst/>
                        <a:latin typeface="Arial" panose="020B0604020202020204" pitchFamily="34" charset="0"/>
                      </a:endParaRPr>
                    </a:p>
                  </a:txBody>
                  <a:tcPr marL="55754" marR="55754" marT="19912" marB="19912"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323922643"/>
                  </a:ext>
                </a:extLst>
              </a:tr>
            </a:tbl>
          </a:graphicData>
        </a:graphic>
      </p:graphicFrame>
      <p:sp>
        <p:nvSpPr>
          <p:cNvPr id="3" name="Date Placeholder 2">
            <a:extLst>
              <a:ext uri="{FF2B5EF4-FFF2-40B4-BE49-F238E27FC236}">
                <a16:creationId xmlns:a16="http://schemas.microsoft.com/office/drawing/2014/main" id="{1B74EF27-25BD-43D0-8536-ACE7A0C239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5CBC89-0EB8-4E81-B523-4AFB19384AA3}"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7/14/2020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A3CE568-B8B8-48DD-BCC3-C247AE3EE08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Smoke,Sanity and Reliability Testing</a:t>
            </a:r>
          </a:p>
        </p:txBody>
      </p:sp>
      <p:sp>
        <p:nvSpPr>
          <p:cNvPr id="5" name="Slide Number Placeholder 4">
            <a:extLst>
              <a:ext uri="{FF2B5EF4-FFF2-40B4-BE49-F238E27FC236}">
                <a16:creationId xmlns:a16="http://schemas.microsoft.com/office/drawing/2014/main" id="{204DBF26-F4FA-4AAF-8204-A301E44CF6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1801EC-5C0B-4276-8B1F-D1336B18615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063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8D52D73-53F6-438E-852F-850162C59EEC}"/>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What is Reliability Testing?</a:t>
            </a:r>
            <a:endParaRPr lang="en-US" sz="4000">
              <a:solidFill>
                <a:srgbClr val="FFFFFF"/>
              </a:solidFill>
            </a:endParaRPr>
          </a:p>
        </p:txBody>
      </p:sp>
      <p:sp>
        <p:nvSpPr>
          <p:cNvPr id="11" name="Content Placeholder 2">
            <a:extLst>
              <a:ext uri="{FF2B5EF4-FFF2-40B4-BE49-F238E27FC236}">
                <a16:creationId xmlns:a16="http://schemas.microsoft.com/office/drawing/2014/main" id="{A89EF81D-D9DF-449C-AC9A-1D20E1195E09}"/>
              </a:ext>
            </a:extLst>
          </p:cNvPr>
          <p:cNvSpPr>
            <a:spLocks noGrp="1"/>
          </p:cNvSpPr>
          <p:nvPr>
            <p:ph idx="1"/>
          </p:nvPr>
        </p:nvSpPr>
        <p:spPr>
          <a:xfrm>
            <a:off x="1179226" y="3092970"/>
            <a:ext cx="9833548" cy="2693976"/>
          </a:xfrm>
        </p:spPr>
        <p:txBody>
          <a:bodyPr>
            <a:normAutofit/>
          </a:bodyPr>
          <a:lstStyle/>
          <a:p>
            <a:r>
              <a:rPr lang="en-US" sz="1700">
                <a:solidFill>
                  <a:srgbClr val="000000"/>
                </a:solidFill>
              </a:rPr>
              <a:t>Reliability is defined as the probability of failure-free software operation for a specified period of time in a particular environment.</a:t>
            </a:r>
          </a:p>
          <a:p>
            <a:r>
              <a:rPr lang="en-US" sz="1700">
                <a:solidFill>
                  <a:srgbClr val="000000"/>
                </a:solidFill>
              </a:rPr>
              <a:t>Reliability testing is performed to ensure that the software is reliable, it satisfies the purpose for which it is made, for a specified amount of time in a given environment and is capable of rendering a fault-free operation</a:t>
            </a:r>
          </a:p>
          <a:p>
            <a:r>
              <a:rPr lang="en-US" sz="1700">
                <a:solidFill>
                  <a:srgbClr val="000000"/>
                </a:solidFill>
              </a:rPr>
              <a:t>Example:</a:t>
            </a:r>
          </a:p>
          <a:p>
            <a:r>
              <a:rPr lang="en-US" sz="1700">
                <a:solidFill>
                  <a:srgbClr val="000000"/>
                </a:solidFill>
              </a:rPr>
              <a:t>Consider the following situation in which we are testing a functionality, Say at 9:30 am and testing the same functionality at 1 pm again. Later, we compare both the results. We are getting a high correlation in the results. Then we can say that the test is ‘Reliable'.</a:t>
            </a:r>
          </a:p>
        </p:txBody>
      </p:sp>
      <p:sp>
        <p:nvSpPr>
          <p:cNvPr id="3" name="Date Placeholder 2">
            <a:extLst>
              <a:ext uri="{FF2B5EF4-FFF2-40B4-BE49-F238E27FC236}">
                <a16:creationId xmlns:a16="http://schemas.microsoft.com/office/drawing/2014/main" id="{CAC27B57-61DA-46B6-9207-21B9DB536AD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50895F-AA65-4891-BE48-928336FECF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7/14/2020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46E2D38-6F2E-4719-A002-DFBD03C4F19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Smoke,Sanity and Reliability Testing</a:t>
            </a:r>
          </a:p>
        </p:txBody>
      </p:sp>
      <p:sp>
        <p:nvSpPr>
          <p:cNvPr id="5" name="Slide Number Placeholder 4">
            <a:extLst>
              <a:ext uri="{FF2B5EF4-FFF2-40B4-BE49-F238E27FC236}">
                <a16:creationId xmlns:a16="http://schemas.microsoft.com/office/drawing/2014/main" id="{A0BA4392-E167-4D05-B7F2-80F1CA1E3C7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1801EC-5C0B-4276-8B1F-D1336B18615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243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4C74C1C-EF2E-40CF-A712-656E694E67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1F03B-23E1-4B78-8778-F899522A1C4C}"/>
              </a:ext>
            </a:extLst>
          </p:cNvPr>
          <p:cNvSpPr>
            <a:spLocks noGrp="1"/>
          </p:cNvSpPr>
          <p:nvPr>
            <p:ph type="title"/>
          </p:nvPr>
        </p:nvSpPr>
        <p:spPr>
          <a:xfrm>
            <a:off x="5764783" y="349664"/>
            <a:ext cx="5845571" cy="1638377"/>
          </a:xfrm>
        </p:spPr>
        <p:txBody>
          <a:bodyPr anchor="b">
            <a:normAutofit/>
          </a:bodyPr>
          <a:lstStyle/>
          <a:p>
            <a:r>
              <a:rPr lang="en-US" sz="4100"/>
              <a:t>Functional testing involves the following steps:</a:t>
            </a:r>
          </a:p>
        </p:txBody>
      </p:sp>
      <p:sp>
        <p:nvSpPr>
          <p:cNvPr id="14" name="Rectangle 13">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Gears">
            <a:extLst>
              <a:ext uri="{FF2B5EF4-FFF2-40B4-BE49-F238E27FC236}">
                <a16:creationId xmlns:a16="http://schemas.microsoft.com/office/drawing/2014/main" id="{8C9CD651-F055-4801-B802-861854638F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110" y="1186882"/>
            <a:ext cx="4235516" cy="4235516"/>
          </a:xfrm>
          <a:prstGeom prst="rect">
            <a:avLst/>
          </a:prstGeom>
        </p:spPr>
      </p:pic>
      <p:sp>
        <p:nvSpPr>
          <p:cNvPr id="3" name="Content Placeholder 2">
            <a:extLst>
              <a:ext uri="{FF2B5EF4-FFF2-40B4-BE49-F238E27FC236}">
                <a16:creationId xmlns:a16="http://schemas.microsoft.com/office/drawing/2014/main" id="{D9EDE85D-F755-47CB-9640-FD55BAAF9705}"/>
              </a:ext>
            </a:extLst>
          </p:cNvPr>
          <p:cNvSpPr>
            <a:spLocks noGrp="1"/>
          </p:cNvSpPr>
          <p:nvPr>
            <p:ph idx="1"/>
          </p:nvPr>
        </p:nvSpPr>
        <p:spPr>
          <a:xfrm>
            <a:off x="5766262" y="2620641"/>
            <a:ext cx="5837750" cy="3023702"/>
          </a:xfrm>
        </p:spPr>
        <p:txBody>
          <a:bodyPr anchor="ctr">
            <a:normAutofit/>
          </a:bodyPr>
          <a:lstStyle/>
          <a:p>
            <a:r>
              <a:rPr lang="en-US" sz="2000" dirty="0"/>
              <a:t>Identify functions that the software is expected to perform.</a:t>
            </a:r>
          </a:p>
          <a:p>
            <a:r>
              <a:rPr lang="en-US" sz="2000" dirty="0"/>
              <a:t>Create input data based on the function’s specifications.</a:t>
            </a:r>
          </a:p>
          <a:p>
            <a:r>
              <a:rPr lang="en-US" sz="2000" dirty="0"/>
              <a:t>Determine the output based on the function’s specifications.</a:t>
            </a:r>
          </a:p>
          <a:p>
            <a:r>
              <a:rPr lang="en-US" sz="2000" dirty="0"/>
              <a:t>Execute the test case.</a:t>
            </a:r>
          </a:p>
          <a:p>
            <a:r>
              <a:rPr lang="en-US" sz="2000" dirty="0"/>
              <a:t>Compare the actual and expected outputs.</a:t>
            </a:r>
          </a:p>
          <a:p>
            <a:endParaRPr lang="en-US" sz="2000" dirty="0"/>
          </a:p>
        </p:txBody>
      </p:sp>
      <p:sp>
        <p:nvSpPr>
          <p:cNvPr id="4" name="Date Placeholder 3">
            <a:extLst>
              <a:ext uri="{FF2B5EF4-FFF2-40B4-BE49-F238E27FC236}">
                <a16:creationId xmlns:a16="http://schemas.microsoft.com/office/drawing/2014/main" id="{892E2FDE-51DF-40F5-9082-0E95B8A409AA}"/>
              </a:ext>
            </a:extLst>
          </p:cNvPr>
          <p:cNvSpPr>
            <a:spLocks noGrp="1"/>
          </p:cNvSpPr>
          <p:nvPr>
            <p:ph type="dt" sz="half" idx="10"/>
          </p:nvPr>
        </p:nvSpPr>
        <p:spPr/>
        <p:txBody>
          <a:bodyPr/>
          <a:lstStyle/>
          <a:p>
            <a:fld id="{3C40294C-5F0F-4657-B747-9B18FE57B046}" type="datetime1">
              <a:rPr lang="en-US" smtClean="0"/>
              <a:t>7/14/2020</a:t>
            </a:fld>
            <a:endParaRPr lang="en-US"/>
          </a:p>
        </p:txBody>
      </p:sp>
      <p:sp>
        <p:nvSpPr>
          <p:cNvPr id="5" name="Footer Placeholder 4">
            <a:extLst>
              <a:ext uri="{FF2B5EF4-FFF2-40B4-BE49-F238E27FC236}">
                <a16:creationId xmlns:a16="http://schemas.microsoft.com/office/drawing/2014/main" id="{EDDD2D2D-B476-4668-8D4B-9B03D7271392}"/>
              </a:ext>
            </a:extLst>
          </p:cNvPr>
          <p:cNvSpPr>
            <a:spLocks noGrp="1"/>
          </p:cNvSpPr>
          <p:nvPr>
            <p:ph type="ftr" sz="quarter" idx="11"/>
          </p:nvPr>
        </p:nvSpPr>
        <p:spPr/>
        <p:txBody>
          <a:bodyPr/>
          <a:lstStyle/>
          <a:p>
            <a:r>
              <a:rPr lang="en-US"/>
              <a:t>Functional Testing</a:t>
            </a:r>
          </a:p>
        </p:txBody>
      </p:sp>
      <p:sp>
        <p:nvSpPr>
          <p:cNvPr id="6" name="Slide Number Placeholder 5">
            <a:extLst>
              <a:ext uri="{FF2B5EF4-FFF2-40B4-BE49-F238E27FC236}">
                <a16:creationId xmlns:a16="http://schemas.microsoft.com/office/drawing/2014/main" id="{7403EF24-0492-4E5E-8DF7-8B3B1D560A60}"/>
              </a:ext>
            </a:extLst>
          </p:cNvPr>
          <p:cNvSpPr>
            <a:spLocks noGrp="1"/>
          </p:cNvSpPr>
          <p:nvPr>
            <p:ph type="sldNum" sz="quarter" idx="12"/>
          </p:nvPr>
        </p:nvSpPr>
        <p:spPr/>
        <p:txBody>
          <a:bodyPr/>
          <a:lstStyle/>
          <a:p>
            <a:fld id="{118F58B4-B677-45BF-9841-9AC14D70A767}" type="slidenum">
              <a:rPr lang="en-US" smtClean="0"/>
              <a:t>3</a:t>
            </a:fld>
            <a:endParaRPr lang="en-US"/>
          </a:p>
        </p:txBody>
      </p:sp>
    </p:spTree>
    <p:extLst>
      <p:ext uri="{BB962C8B-B14F-4D97-AF65-F5344CB8AC3E}">
        <p14:creationId xmlns:p14="http://schemas.microsoft.com/office/powerpoint/2010/main" val="2091665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9D750-BA2F-457D-AD81-2778A341C080}"/>
              </a:ext>
            </a:extLst>
          </p:cNvPr>
          <p:cNvSpPr>
            <a:spLocks noGrp="1"/>
          </p:cNvSpPr>
          <p:nvPr>
            <p:ph type="title"/>
          </p:nvPr>
        </p:nvSpPr>
        <p:spPr>
          <a:xfrm>
            <a:off x="645065" y="1463040"/>
            <a:ext cx="3796306" cy="2690949"/>
          </a:xfrm>
        </p:spPr>
        <p:txBody>
          <a:bodyPr anchor="t">
            <a:normAutofit/>
          </a:bodyPr>
          <a:lstStyle/>
          <a:p>
            <a:r>
              <a:rPr lang="en-US" dirty="0"/>
              <a:t>Levels of functional testing performed</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FE33C9-B9F0-4267-B617-E3045BF2EEE4}"/>
              </a:ext>
            </a:extLst>
          </p:cNvPr>
          <p:cNvSpPr>
            <a:spLocks noGrp="1"/>
          </p:cNvSpPr>
          <p:nvPr>
            <p:ph idx="1"/>
          </p:nvPr>
        </p:nvSpPr>
        <p:spPr>
          <a:xfrm>
            <a:off x="5656218" y="1463039"/>
            <a:ext cx="5542387" cy="4300447"/>
          </a:xfrm>
        </p:spPr>
        <p:txBody>
          <a:bodyPr anchor="t">
            <a:normAutofit/>
          </a:bodyPr>
          <a:lstStyle/>
          <a:p>
            <a:r>
              <a:rPr lang="en-US" sz="2000"/>
              <a:t>Functional testing is normally performed during the levels of System Testing and Acceptance Testing.</a:t>
            </a:r>
          </a:p>
          <a:p>
            <a:r>
              <a:rPr lang="en-US" sz="2000" b="1"/>
              <a:t>SYSTEM TESTING </a:t>
            </a:r>
            <a:r>
              <a:rPr lang="en-US" sz="2000"/>
              <a:t>is a level of software testing where a complete and integrated software is tested. The purpose of this test is to evaluate the system’s compliance with the specified requirements.</a:t>
            </a:r>
          </a:p>
          <a:p>
            <a:r>
              <a:rPr lang="en-US" sz="2000" b="1"/>
              <a:t>ACCEPTANCE TESTING </a:t>
            </a:r>
            <a:r>
              <a:rPr lang="en-US" sz="2000"/>
              <a:t>is a level of software testing where a system is tested for acceptability. The purpose of this test is to evaluate the system’s compliance with the business requirements and assess whether it is acceptable for delivery.</a:t>
            </a:r>
          </a:p>
          <a:p>
            <a:endParaRPr lang="en-US" sz="2000"/>
          </a:p>
          <a:p>
            <a:endParaRPr lang="en-US" sz="2000"/>
          </a:p>
        </p:txBody>
      </p:sp>
      <p:sp>
        <p:nvSpPr>
          <p:cNvPr id="4" name="Date Placeholder 3">
            <a:extLst>
              <a:ext uri="{FF2B5EF4-FFF2-40B4-BE49-F238E27FC236}">
                <a16:creationId xmlns:a16="http://schemas.microsoft.com/office/drawing/2014/main" id="{9551CAA6-AC4C-47C2-B10A-706B174460FE}"/>
              </a:ext>
            </a:extLst>
          </p:cNvPr>
          <p:cNvSpPr>
            <a:spLocks noGrp="1"/>
          </p:cNvSpPr>
          <p:nvPr>
            <p:ph type="dt" sz="half" idx="10"/>
          </p:nvPr>
        </p:nvSpPr>
        <p:spPr/>
        <p:txBody>
          <a:bodyPr/>
          <a:lstStyle/>
          <a:p>
            <a:fld id="{39CFD42E-35E8-43B6-86EF-2A2BA664A919}" type="datetime1">
              <a:rPr lang="en-US" smtClean="0"/>
              <a:t>7/14/2020</a:t>
            </a:fld>
            <a:endParaRPr lang="en-US"/>
          </a:p>
        </p:txBody>
      </p:sp>
      <p:sp>
        <p:nvSpPr>
          <p:cNvPr id="5" name="Footer Placeholder 4">
            <a:extLst>
              <a:ext uri="{FF2B5EF4-FFF2-40B4-BE49-F238E27FC236}">
                <a16:creationId xmlns:a16="http://schemas.microsoft.com/office/drawing/2014/main" id="{F233652D-1309-4921-82DD-D437E09278C9}"/>
              </a:ext>
            </a:extLst>
          </p:cNvPr>
          <p:cNvSpPr>
            <a:spLocks noGrp="1"/>
          </p:cNvSpPr>
          <p:nvPr>
            <p:ph type="ftr" sz="quarter" idx="11"/>
          </p:nvPr>
        </p:nvSpPr>
        <p:spPr/>
        <p:txBody>
          <a:bodyPr/>
          <a:lstStyle/>
          <a:p>
            <a:r>
              <a:rPr lang="en-US"/>
              <a:t>Functional Testing</a:t>
            </a:r>
          </a:p>
        </p:txBody>
      </p:sp>
      <p:sp>
        <p:nvSpPr>
          <p:cNvPr id="6" name="Slide Number Placeholder 5">
            <a:extLst>
              <a:ext uri="{FF2B5EF4-FFF2-40B4-BE49-F238E27FC236}">
                <a16:creationId xmlns:a16="http://schemas.microsoft.com/office/drawing/2014/main" id="{9E8C5616-97C8-4276-9F9C-C2C63095F51A}"/>
              </a:ext>
            </a:extLst>
          </p:cNvPr>
          <p:cNvSpPr>
            <a:spLocks noGrp="1"/>
          </p:cNvSpPr>
          <p:nvPr>
            <p:ph type="sldNum" sz="quarter" idx="12"/>
          </p:nvPr>
        </p:nvSpPr>
        <p:spPr/>
        <p:txBody>
          <a:bodyPr/>
          <a:lstStyle/>
          <a:p>
            <a:fld id="{118F58B4-B677-45BF-9841-9AC14D70A767}" type="slidenum">
              <a:rPr lang="en-US" smtClean="0"/>
              <a:t>4</a:t>
            </a:fld>
            <a:endParaRPr lang="en-US"/>
          </a:p>
        </p:txBody>
      </p:sp>
    </p:spTree>
    <p:extLst>
      <p:ext uri="{BB962C8B-B14F-4D97-AF65-F5344CB8AC3E}">
        <p14:creationId xmlns:p14="http://schemas.microsoft.com/office/powerpoint/2010/main" val="104663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D77B92-CB36-4B20-A59A-59625E0F0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923D8-8CEA-408D-8E76-955A1B713002}"/>
              </a:ext>
            </a:extLst>
          </p:cNvPr>
          <p:cNvSpPr>
            <a:spLocks noGrp="1"/>
          </p:cNvSpPr>
          <p:nvPr>
            <p:ph type="title"/>
          </p:nvPr>
        </p:nvSpPr>
        <p:spPr>
          <a:xfrm>
            <a:off x="645065" y="1463040"/>
            <a:ext cx="3796306" cy="2690949"/>
          </a:xfrm>
        </p:spPr>
        <p:txBody>
          <a:bodyPr anchor="t">
            <a:normAutofit/>
          </a:bodyPr>
          <a:lstStyle/>
          <a:p>
            <a:r>
              <a:rPr lang="en-US" sz="4800"/>
              <a:t>Tasks performed in system testing</a:t>
            </a:r>
          </a:p>
        </p:txBody>
      </p:sp>
      <p:grpSp>
        <p:nvGrpSpPr>
          <p:cNvPr id="11" name="Group 1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1BAC564-8C10-487C-BAFB-68D67AF8EF2C}"/>
              </a:ext>
            </a:extLst>
          </p:cNvPr>
          <p:cNvGraphicFramePr>
            <a:graphicFrameLocks noGrp="1"/>
          </p:cNvGraphicFramePr>
          <p:nvPr>
            <p:ph idx="1"/>
            <p:extLst>
              <p:ext uri="{D42A27DB-BD31-4B8C-83A1-F6EECF244321}">
                <p14:modId xmlns:p14="http://schemas.microsoft.com/office/powerpoint/2010/main" val="3809381411"/>
              </p:ext>
            </p:extLst>
          </p:nvPr>
        </p:nvGraphicFramePr>
        <p:xfrm>
          <a:off x="5407705" y="1014154"/>
          <a:ext cx="5962720" cy="4979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60006A6E-058F-45F1-A294-38B3E8247249}"/>
              </a:ext>
            </a:extLst>
          </p:cNvPr>
          <p:cNvSpPr>
            <a:spLocks noGrp="1"/>
          </p:cNvSpPr>
          <p:nvPr>
            <p:ph type="dt" sz="half" idx="10"/>
          </p:nvPr>
        </p:nvSpPr>
        <p:spPr/>
        <p:txBody>
          <a:bodyPr/>
          <a:lstStyle/>
          <a:p>
            <a:fld id="{D669F3C4-6DA1-4492-9A80-0819D6AF55ED}" type="datetime1">
              <a:rPr lang="en-US" smtClean="0"/>
              <a:t>7/14/2020</a:t>
            </a:fld>
            <a:endParaRPr lang="en-US"/>
          </a:p>
        </p:txBody>
      </p:sp>
      <p:sp>
        <p:nvSpPr>
          <p:cNvPr id="4" name="Footer Placeholder 3">
            <a:extLst>
              <a:ext uri="{FF2B5EF4-FFF2-40B4-BE49-F238E27FC236}">
                <a16:creationId xmlns:a16="http://schemas.microsoft.com/office/drawing/2014/main" id="{8C995C82-8A18-4B75-8587-F857371495F5}"/>
              </a:ext>
            </a:extLst>
          </p:cNvPr>
          <p:cNvSpPr>
            <a:spLocks noGrp="1"/>
          </p:cNvSpPr>
          <p:nvPr>
            <p:ph type="ftr" sz="quarter" idx="11"/>
          </p:nvPr>
        </p:nvSpPr>
        <p:spPr/>
        <p:txBody>
          <a:bodyPr/>
          <a:lstStyle/>
          <a:p>
            <a:r>
              <a:rPr lang="en-US"/>
              <a:t>Functional Testing</a:t>
            </a:r>
          </a:p>
        </p:txBody>
      </p:sp>
      <p:sp>
        <p:nvSpPr>
          <p:cNvPr id="6" name="Slide Number Placeholder 5">
            <a:extLst>
              <a:ext uri="{FF2B5EF4-FFF2-40B4-BE49-F238E27FC236}">
                <a16:creationId xmlns:a16="http://schemas.microsoft.com/office/drawing/2014/main" id="{6F0C05E9-CB91-4524-B4EB-191B001D44EF}"/>
              </a:ext>
            </a:extLst>
          </p:cNvPr>
          <p:cNvSpPr>
            <a:spLocks noGrp="1"/>
          </p:cNvSpPr>
          <p:nvPr>
            <p:ph type="sldNum" sz="quarter" idx="12"/>
          </p:nvPr>
        </p:nvSpPr>
        <p:spPr/>
        <p:txBody>
          <a:bodyPr/>
          <a:lstStyle/>
          <a:p>
            <a:fld id="{118F58B4-B677-45BF-9841-9AC14D70A767}" type="slidenum">
              <a:rPr lang="en-US" smtClean="0"/>
              <a:t>5</a:t>
            </a:fld>
            <a:endParaRPr lang="en-US"/>
          </a:p>
        </p:txBody>
      </p:sp>
    </p:spTree>
    <p:extLst>
      <p:ext uri="{BB962C8B-B14F-4D97-AF65-F5344CB8AC3E}">
        <p14:creationId xmlns:p14="http://schemas.microsoft.com/office/powerpoint/2010/main" val="3477119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7DD77B92-CB36-4B20-A59A-59625E0F0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27191-4B99-48DF-8363-B11F76AC488B}"/>
              </a:ext>
            </a:extLst>
          </p:cNvPr>
          <p:cNvSpPr>
            <a:spLocks noGrp="1"/>
          </p:cNvSpPr>
          <p:nvPr>
            <p:ph type="title"/>
          </p:nvPr>
        </p:nvSpPr>
        <p:spPr>
          <a:xfrm>
            <a:off x="645065" y="1463040"/>
            <a:ext cx="3796306" cy="2690949"/>
          </a:xfrm>
        </p:spPr>
        <p:txBody>
          <a:bodyPr anchor="t">
            <a:normAutofit/>
          </a:bodyPr>
          <a:lstStyle/>
          <a:p>
            <a:r>
              <a:rPr lang="en-US" dirty="0"/>
              <a:t>Perform system testing</a:t>
            </a:r>
          </a:p>
        </p:txBody>
      </p:sp>
      <p:grpSp>
        <p:nvGrpSpPr>
          <p:cNvPr id="20" name="Group 1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1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2"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2">
            <a:extLst>
              <a:ext uri="{FF2B5EF4-FFF2-40B4-BE49-F238E27FC236}">
                <a16:creationId xmlns:a16="http://schemas.microsoft.com/office/drawing/2014/main" id="{17C55384-D74F-4A05-A384-E8A88E56C8C4}"/>
              </a:ext>
            </a:extLst>
          </p:cNvPr>
          <p:cNvGraphicFramePr>
            <a:graphicFrameLocks noGrp="1"/>
          </p:cNvGraphicFramePr>
          <p:nvPr>
            <p:ph idx="1"/>
            <p:extLst>
              <p:ext uri="{D42A27DB-BD31-4B8C-83A1-F6EECF244321}">
                <p14:modId xmlns:p14="http://schemas.microsoft.com/office/powerpoint/2010/main" val="2897768417"/>
              </p:ext>
            </p:extLst>
          </p:nvPr>
        </p:nvGraphicFramePr>
        <p:xfrm>
          <a:off x="5407705" y="1014154"/>
          <a:ext cx="5962720" cy="4979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14365923-5358-4D21-AD82-EA01544EBAAC}"/>
              </a:ext>
            </a:extLst>
          </p:cNvPr>
          <p:cNvSpPr>
            <a:spLocks noGrp="1"/>
          </p:cNvSpPr>
          <p:nvPr>
            <p:ph type="dt" sz="half" idx="10"/>
          </p:nvPr>
        </p:nvSpPr>
        <p:spPr/>
        <p:txBody>
          <a:bodyPr/>
          <a:lstStyle/>
          <a:p>
            <a:fld id="{4FEE1B76-BF68-4237-908E-DDCA891DA15D}" type="datetime1">
              <a:rPr lang="en-US" smtClean="0"/>
              <a:t>7/14/2020</a:t>
            </a:fld>
            <a:endParaRPr lang="en-US"/>
          </a:p>
        </p:txBody>
      </p:sp>
      <p:sp>
        <p:nvSpPr>
          <p:cNvPr id="4" name="Footer Placeholder 3">
            <a:extLst>
              <a:ext uri="{FF2B5EF4-FFF2-40B4-BE49-F238E27FC236}">
                <a16:creationId xmlns:a16="http://schemas.microsoft.com/office/drawing/2014/main" id="{EA807B41-9043-4F20-97E8-187C0098C185}"/>
              </a:ext>
            </a:extLst>
          </p:cNvPr>
          <p:cNvSpPr>
            <a:spLocks noGrp="1"/>
          </p:cNvSpPr>
          <p:nvPr>
            <p:ph type="ftr" sz="quarter" idx="11"/>
          </p:nvPr>
        </p:nvSpPr>
        <p:spPr/>
        <p:txBody>
          <a:bodyPr/>
          <a:lstStyle/>
          <a:p>
            <a:r>
              <a:rPr lang="en-US"/>
              <a:t>Functional Testing</a:t>
            </a:r>
          </a:p>
        </p:txBody>
      </p:sp>
      <p:sp>
        <p:nvSpPr>
          <p:cNvPr id="5" name="Slide Number Placeholder 4">
            <a:extLst>
              <a:ext uri="{FF2B5EF4-FFF2-40B4-BE49-F238E27FC236}">
                <a16:creationId xmlns:a16="http://schemas.microsoft.com/office/drawing/2014/main" id="{9D88733C-99F3-4298-86CE-48CB6EF56076}"/>
              </a:ext>
            </a:extLst>
          </p:cNvPr>
          <p:cNvSpPr>
            <a:spLocks noGrp="1"/>
          </p:cNvSpPr>
          <p:nvPr>
            <p:ph type="sldNum" sz="quarter" idx="12"/>
          </p:nvPr>
        </p:nvSpPr>
        <p:spPr/>
        <p:txBody>
          <a:bodyPr/>
          <a:lstStyle/>
          <a:p>
            <a:fld id="{118F58B4-B677-45BF-9841-9AC14D70A767}" type="slidenum">
              <a:rPr lang="en-US" smtClean="0"/>
              <a:t>6</a:t>
            </a:fld>
            <a:endParaRPr lang="en-US"/>
          </a:p>
        </p:txBody>
      </p:sp>
    </p:spTree>
    <p:extLst>
      <p:ext uri="{BB962C8B-B14F-4D97-AF65-F5344CB8AC3E}">
        <p14:creationId xmlns:p14="http://schemas.microsoft.com/office/powerpoint/2010/main" val="57665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D77B92-CB36-4B20-A59A-59625E0F0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8621C5-E8C0-44AA-A8FB-3B8064CEF80D}"/>
              </a:ext>
            </a:extLst>
          </p:cNvPr>
          <p:cNvSpPr>
            <a:spLocks noGrp="1"/>
          </p:cNvSpPr>
          <p:nvPr>
            <p:ph type="title"/>
          </p:nvPr>
        </p:nvSpPr>
        <p:spPr>
          <a:xfrm>
            <a:off x="645065" y="1463040"/>
            <a:ext cx="3796306" cy="2690949"/>
          </a:xfrm>
        </p:spPr>
        <p:txBody>
          <a:bodyPr anchor="t">
            <a:normAutofit/>
          </a:bodyPr>
          <a:lstStyle/>
          <a:p>
            <a:r>
              <a:rPr lang="en-US" dirty="0"/>
              <a:t>Tasks performed in Acceptance testing</a:t>
            </a:r>
          </a:p>
        </p:txBody>
      </p:sp>
      <p:grpSp>
        <p:nvGrpSpPr>
          <p:cNvPr id="11" name="Group 1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9929031-B82E-4E38-B51F-2AB3ADCEC0C5}"/>
              </a:ext>
            </a:extLst>
          </p:cNvPr>
          <p:cNvGraphicFramePr>
            <a:graphicFrameLocks noGrp="1"/>
          </p:cNvGraphicFramePr>
          <p:nvPr>
            <p:ph idx="1"/>
            <p:extLst>
              <p:ext uri="{D42A27DB-BD31-4B8C-83A1-F6EECF244321}">
                <p14:modId xmlns:p14="http://schemas.microsoft.com/office/powerpoint/2010/main" val="2749525254"/>
              </p:ext>
            </p:extLst>
          </p:nvPr>
        </p:nvGraphicFramePr>
        <p:xfrm>
          <a:off x="5407705" y="1014154"/>
          <a:ext cx="5962720" cy="4979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26E387C9-2AA4-4BDC-A2DB-F15430EB0A00}"/>
              </a:ext>
            </a:extLst>
          </p:cNvPr>
          <p:cNvSpPr>
            <a:spLocks noGrp="1"/>
          </p:cNvSpPr>
          <p:nvPr>
            <p:ph type="dt" sz="half" idx="10"/>
          </p:nvPr>
        </p:nvSpPr>
        <p:spPr/>
        <p:txBody>
          <a:bodyPr/>
          <a:lstStyle/>
          <a:p>
            <a:fld id="{AFD5A8E4-31D4-4D84-AFA7-27DF189E125A}" type="datetime1">
              <a:rPr lang="en-US" smtClean="0"/>
              <a:t>7/14/2020</a:t>
            </a:fld>
            <a:endParaRPr lang="en-US"/>
          </a:p>
        </p:txBody>
      </p:sp>
      <p:sp>
        <p:nvSpPr>
          <p:cNvPr id="4" name="Footer Placeholder 3">
            <a:extLst>
              <a:ext uri="{FF2B5EF4-FFF2-40B4-BE49-F238E27FC236}">
                <a16:creationId xmlns:a16="http://schemas.microsoft.com/office/drawing/2014/main" id="{76D293D5-638A-4C0D-B228-7637B286896D}"/>
              </a:ext>
            </a:extLst>
          </p:cNvPr>
          <p:cNvSpPr>
            <a:spLocks noGrp="1"/>
          </p:cNvSpPr>
          <p:nvPr>
            <p:ph type="ftr" sz="quarter" idx="11"/>
          </p:nvPr>
        </p:nvSpPr>
        <p:spPr/>
        <p:txBody>
          <a:bodyPr/>
          <a:lstStyle/>
          <a:p>
            <a:r>
              <a:rPr lang="en-US"/>
              <a:t>Functional Testing</a:t>
            </a:r>
          </a:p>
        </p:txBody>
      </p:sp>
      <p:sp>
        <p:nvSpPr>
          <p:cNvPr id="6" name="Slide Number Placeholder 5">
            <a:extLst>
              <a:ext uri="{FF2B5EF4-FFF2-40B4-BE49-F238E27FC236}">
                <a16:creationId xmlns:a16="http://schemas.microsoft.com/office/drawing/2014/main" id="{49BA1A6B-E7A8-4A73-BE0B-69FE5D3BD4BA}"/>
              </a:ext>
            </a:extLst>
          </p:cNvPr>
          <p:cNvSpPr>
            <a:spLocks noGrp="1"/>
          </p:cNvSpPr>
          <p:nvPr>
            <p:ph type="sldNum" sz="quarter" idx="12"/>
          </p:nvPr>
        </p:nvSpPr>
        <p:spPr/>
        <p:txBody>
          <a:bodyPr/>
          <a:lstStyle/>
          <a:p>
            <a:fld id="{118F58B4-B677-45BF-9841-9AC14D70A767}" type="slidenum">
              <a:rPr lang="en-US" smtClean="0"/>
              <a:t>7</a:t>
            </a:fld>
            <a:endParaRPr lang="en-US"/>
          </a:p>
        </p:txBody>
      </p:sp>
    </p:spTree>
    <p:extLst>
      <p:ext uri="{BB962C8B-B14F-4D97-AF65-F5344CB8AC3E}">
        <p14:creationId xmlns:p14="http://schemas.microsoft.com/office/powerpoint/2010/main" val="395741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71F186-4950-4AAC-B8D8-CBB5A8C9AAB4}"/>
              </a:ext>
            </a:extLst>
          </p:cNvPr>
          <p:cNvSpPr>
            <a:spLocks noGrp="1"/>
          </p:cNvSpPr>
          <p:nvPr>
            <p:ph type="title"/>
          </p:nvPr>
        </p:nvSpPr>
        <p:spPr>
          <a:xfrm>
            <a:off x="645064" y="525982"/>
            <a:ext cx="4282983" cy="1200361"/>
          </a:xfrm>
        </p:spPr>
        <p:txBody>
          <a:bodyPr anchor="b">
            <a:normAutofit/>
          </a:bodyPr>
          <a:lstStyle/>
          <a:p>
            <a:r>
              <a:rPr lang="en-US" sz="2500"/>
              <a:t>When to perform and who to perform acceptance testing</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060DE3-CB99-429C-A763-88199000DEAC}"/>
              </a:ext>
            </a:extLst>
          </p:cNvPr>
          <p:cNvSpPr>
            <a:spLocks noGrp="1"/>
          </p:cNvSpPr>
          <p:nvPr>
            <p:ph idx="1"/>
          </p:nvPr>
        </p:nvSpPr>
        <p:spPr>
          <a:xfrm>
            <a:off x="645066" y="2031101"/>
            <a:ext cx="4282984" cy="3511943"/>
          </a:xfrm>
        </p:spPr>
        <p:txBody>
          <a:bodyPr anchor="ctr">
            <a:normAutofit/>
          </a:bodyPr>
          <a:lstStyle/>
          <a:p>
            <a:r>
              <a:rPr lang="en-US" sz="1800" b="1"/>
              <a:t>When is it performed?</a:t>
            </a:r>
            <a:endParaRPr lang="en-US" sz="1800"/>
          </a:p>
          <a:p>
            <a:r>
              <a:rPr lang="en-US" sz="1800"/>
              <a:t>Acceptance Testing is the fourth and last level of software testing performed after System Testing and before making the system available for actual use.</a:t>
            </a:r>
          </a:p>
          <a:p>
            <a:endParaRPr lang="en-US" sz="180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st tubes">
            <a:extLst>
              <a:ext uri="{FF2B5EF4-FFF2-40B4-BE49-F238E27FC236}">
                <a16:creationId xmlns:a16="http://schemas.microsoft.com/office/drawing/2014/main" id="{6A3DC797-C90A-497D-8FAF-07C07670E5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9676" y="650494"/>
            <a:ext cx="5324142" cy="5324142"/>
          </a:xfrm>
          <a:prstGeom prst="rect">
            <a:avLst/>
          </a:prstGeom>
        </p:spPr>
      </p:pic>
      <p:sp>
        <p:nvSpPr>
          <p:cNvPr id="4" name="Date Placeholder 3">
            <a:extLst>
              <a:ext uri="{FF2B5EF4-FFF2-40B4-BE49-F238E27FC236}">
                <a16:creationId xmlns:a16="http://schemas.microsoft.com/office/drawing/2014/main" id="{1E4B0D72-A970-4A36-B02F-6AFED855B565}"/>
              </a:ext>
            </a:extLst>
          </p:cNvPr>
          <p:cNvSpPr>
            <a:spLocks noGrp="1"/>
          </p:cNvSpPr>
          <p:nvPr>
            <p:ph type="dt" sz="half" idx="10"/>
          </p:nvPr>
        </p:nvSpPr>
        <p:spPr/>
        <p:txBody>
          <a:bodyPr/>
          <a:lstStyle/>
          <a:p>
            <a:fld id="{0CDC0942-B1A2-48F5-A9A5-593AF5BA6510}" type="datetime1">
              <a:rPr lang="en-US" smtClean="0"/>
              <a:t>7/14/2020</a:t>
            </a:fld>
            <a:endParaRPr lang="en-US"/>
          </a:p>
        </p:txBody>
      </p:sp>
      <p:sp>
        <p:nvSpPr>
          <p:cNvPr id="5" name="Footer Placeholder 4">
            <a:extLst>
              <a:ext uri="{FF2B5EF4-FFF2-40B4-BE49-F238E27FC236}">
                <a16:creationId xmlns:a16="http://schemas.microsoft.com/office/drawing/2014/main" id="{FA9BB1F0-55C9-4BCD-9F9F-FABEFA754A5C}"/>
              </a:ext>
            </a:extLst>
          </p:cNvPr>
          <p:cNvSpPr>
            <a:spLocks noGrp="1"/>
          </p:cNvSpPr>
          <p:nvPr>
            <p:ph type="ftr" sz="quarter" idx="11"/>
          </p:nvPr>
        </p:nvSpPr>
        <p:spPr/>
        <p:txBody>
          <a:bodyPr/>
          <a:lstStyle/>
          <a:p>
            <a:r>
              <a:rPr lang="en-US"/>
              <a:t>Functional Testing</a:t>
            </a:r>
          </a:p>
        </p:txBody>
      </p:sp>
      <p:sp>
        <p:nvSpPr>
          <p:cNvPr id="6" name="Slide Number Placeholder 5">
            <a:extLst>
              <a:ext uri="{FF2B5EF4-FFF2-40B4-BE49-F238E27FC236}">
                <a16:creationId xmlns:a16="http://schemas.microsoft.com/office/drawing/2014/main" id="{D07F5B8C-D586-4D2A-BF13-F6B5F160078A}"/>
              </a:ext>
            </a:extLst>
          </p:cNvPr>
          <p:cNvSpPr>
            <a:spLocks noGrp="1"/>
          </p:cNvSpPr>
          <p:nvPr>
            <p:ph type="sldNum" sz="quarter" idx="12"/>
          </p:nvPr>
        </p:nvSpPr>
        <p:spPr/>
        <p:txBody>
          <a:bodyPr/>
          <a:lstStyle/>
          <a:p>
            <a:fld id="{118F58B4-B677-45BF-9841-9AC14D70A767}" type="slidenum">
              <a:rPr lang="en-US" smtClean="0"/>
              <a:t>8</a:t>
            </a:fld>
            <a:endParaRPr lang="en-US"/>
          </a:p>
        </p:txBody>
      </p:sp>
    </p:spTree>
    <p:extLst>
      <p:ext uri="{BB962C8B-B14F-4D97-AF65-F5344CB8AC3E}">
        <p14:creationId xmlns:p14="http://schemas.microsoft.com/office/powerpoint/2010/main" val="1710040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B3F5-1250-4B67-AD8A-239394A72BC9}"/>
              </a:ext>
            </a:extLst>
          </p:cNvPr>
          <p:cNvSpPr>
            <a:spLocks noGrp="1"/>
          </p:cNvSpPr>
          <p:nvPr>
            <p:ph type="title"/>
          </p:nvPr>
        </p:nvSpPr>
        <p:spPr>
          <a:xfrm>
            <a:off x="391378" y="320675"/>
            <a:ext cx="11407487" cy="1325563"/>
          </a:xfrm>
        </p:spPr>
        <p:txBody>
          <a:bodyPr>
            <a:normAutofit/>
          </a:bodyPr>
          <a:lstStyle/>
          <a:p>
            <a:r>
              <a:rPr lang="en-US" sz="4200" b="1"/>
              <a:t>Who performs it?</a:t>
            </a:r>
            <a:br>
              <a:rPr lang="en-US" sz="4200"/>
            </a:br>
            <a:endParaRPr lang="en-US" sz="4200"/>
          </a:p>
        </p:txBody>
      </p:sp>
      <p:graphicFrame>
        <p:nvGraphicFramePr>
          <p:cNvPr id="5" name="Content Placeholder 2">
            <a:extLst>
              <a:ext uri="{FF2B5EF4-FFF2-40B4-BE49-F238E27FC236}">
                <a16:creationId xmlns:a16="http://schemas.microsoft.com/office/drawing/2014/main" id="{67F58483-1B31-4007-949C-F250D2A5199F}"/>
              </a:ext>
            </a:extLst>
          </p:cNvPr>
          <p:cNvGraphicFramePr>
            <a:graphicFrameLocks noGrp="1"/>
          </p:cNvGraphicFramePr>
          <p:nvPr>
            <p:ph idx="1"/>
            <p:extLst>
              <p:ext uri="{D42A27DB-BD31-4B8C-83A1-F6EECF244321}">
                <p14:modId xmlns:p14="http://schemas.microsoft.com/office/powerpoint/2010/main" val="3892763857"/>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A43F44DA-BA74-4F1D-B397-F8D6D6B84895}"/>
              </a:ext>
            </a:extLst>
          </p:cNvPr>
          <p:cNvSpPr>
            <a:spLocks noGrp="1"/>
          </p:cNvSpPr>
          <p:nvPr>
            <p:ph type="dt" sz="half" idx="10"/>
          </p:nvPr>
        </p:nvSpPr>
        <p:spPr/>
        <p:txBody>
          <a:bodyPr/>
          <a:lstStyle/>
          <a:p>
            <a:fld id="{A91D6049-203D-4311-9B3C-34A9AAF48E77}" type="datetime1">
              <a:rPr lang="en-US" smtClean="0"/>
              <a:t>7/14/2020</a:t>
            </a:fld>
            <a:endParaRPr lang="en-US"/>
          </a:p>
        </p:txBody>
      </p:sp>
      <p:sp>
        <p:nvSpPr>
          <p:cNvPr id="4" name="Footer Placeholder 3">
            <a:extLst>
              <a:ext uri="{FF2B5EF4-FFF2-40B4-BE49-F238E27FC236}">
                <a16:creationId xmlns:a16="http://schemas.microsoft.com/office/drawing/2014/main" id="{68CEB21B-3053-4F30-9E8F-5336D8E4399D}"/>
              </a:ext>
            </a:extLst>
          </p:cNvPr>
          <p:cNvSpPr>
            <a:spLocks noGrp="1"/>
          </p:cNvSpPr>
          <p:nvPr>
            <p:ph type="ftr" sz="quarter" idx="11"/>
          </p:nvPr>
        </p:nvSpPr>
        <p:spPr/>
        <p:txBody>
          <a:bodyPr/>
          <a:lstStyle/>
          <a:p>
            <a:r>
              <a:rPr lang="en-US"/>
              <a:t>Functional Testing</a:t>
            </a:r>
          </a:p>
        </p:txBody>
      </p:sp>
      <p:sp>
        <p:nvSpPr>
          <p:cNvPr id="6" name="Slide Number Placeholder 5">
            <a:extLst>
              <a:ext uri="{FF2B5EF4-FFF2-40B4-BE49-F238E27FC236}">
                <a16:creationId xmlns:a16="http://schemas.microsoft.com/office/drawing/2014/main" id="{2ADA86A4-A366-4BF9-A2A1-7063D57FDB6E}"/>
              </a:ext>
            </a:extLst>
          </p:cNvPr>
          <p:cNvSpPr>
            <a:spLocks noGrp="1"/>
          </p:cNvSpPr>
          <p:nvPr>
            <p:ph type="sldNum" sz="quarter" idx="12"/>
          </p:nvPr>
        </p:nvSpPr>
        <p:spPr/>
        <p:txBody>
          <a:bodyPr/>
          <a:lstStyle/>
          <a:p>
            <a:fld id="{118F58B4-B677-45BF-9841-9AC14D70A767}" type="slidenum">
              <a:rPr lang="en-US" smtClean="0"/>
              <a:t>9</a:t>
            </a:fld>
            <a:endParaRPr lang="en-US"/>
          </a:p>
        </p:txBody>
      </p:sp>
    </p:spTree>
    <p:extLst>
      <p:ext uri="{BB962C8B-B14F-4D97-AF65-F5344CB8AC3E}">
        <p14:creationId xmlns:p14="http://schemas.microsoft.com/office/powerpoint/2010/main" val="3785795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2022</Words>
  <Application>Microsoft Office PowerPoint</Application>
  <PresentationFormat>Widescreen</PresentationFormat>
  <Paragraphs>191</Paragraphs>
  <Slides>21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Calibri</vt:lpstr>
      <vt:lpstr>Calibri Light</vt:lpstr>
      <vt:lpstr>Office Theme</vt:lpstr>
      <vt:lpstr>1_Office Theme</vt:lpstr>
      <vt:lpstr>Levels of Testing</vt:lpstr>
      <vt:lpstr>Functional Testing</vt:lpstr>
      <vt:lpstr>Functional testing involves the following steps:</vt:lpstr>
      <vt:lpstr>Levels of functional testing performed</vt:lpstr>
      <vt:lpstr>Tasks performed in system testing</vt:lpstr>
      <vt:lpstr>Perform system testing</vt:lpstr>
      <vt:lpstr>Tasks performed in Acceptance testing</vt:lpstr>
      <vt:lpstr>When to perform and who to perform acceptance testing</vt:lpstr>
      <vt:lpstr>Who performs it? </vt:lpstr>
      <vt:lpstr>Smoke Testing </vt:lpstr>
      <vt:lpstr>Advantages of smoke testing</vt:lpstr>
      <vt:lpstr>Regression Testing </vt:lpstr>
      <vt:lpstr>Regression testing advantages</vt:lpstr>
      <vt:lpstr>Types of regression testing</vt:lpstr>
      <vt:lpstr>Difference between smoke and sanity testing</vt:lpstr>
      <vt:lpstr>What is Software Build?</vt:lpstr>
      <vt:lpstr>What is Smoke Testing?</vt:lpstr>
      <vt:lpstr> What is Sanity Testing?</vt:lpstr>
      <vt:lpstr>How to conduct Smoke and Sanity Testing?</vt:lpstr>
      <vt:lpstr>Smoke vs Sanity</vt:lpstr>
      <vt:lpstr>What is Reliability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Levels of Testing</dc:title>
  <dc:creator>Venkateswara Rao Neppalli</dc:creator>
  <cp:lastModifiedBy>Venkateswara Rao Neppalli</cp:lastModifiedBy>
  <cp:revision>4</cp:revision>
  <dcterms:created xsi:type="dcterms:W3CDTF">2020-06-06T09:59:17Z</dcterms:created>
  <dcterms:modified xsi:type="dcterms:W3CDTF">2020-07-14T13:48:12Z</dcterms:modified>
</cp:coreProperties>
</file>