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7DFE99-C810-4817-AF7F-6A9CF511EDE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47D648-CF2F-4E4E-A659-6108D5B207C4}">
      <dgm:prSet/>
      <dgm:spPr/>
      <dgm:t>
        <a:bodyPr/>
        <a:lstStyle/>
        <a:p>
          <a:r>
            <a:rPr lang="en-US"/>
            <a:t>Test Strategy document (Test Approach document) is a static document that specifies how QA process is carried out in the company. It means that it is not updated too often.</a:t>
          </a:r>
        </a:p>
      </dgm:t>
    </dgm:pt>
    <dgm:pt modelId="{D2F9449B-EAAF-40A9-AC11-B92FCB2FD8D1}" type="parTrans" cxnId="{D4EC2DE1-7C92-4222-AC72-C1451DCA966C}">
      <dgm:prSet/>
      <dgm:spPr/>
      <dgm:t>
        <a:bodyPr/>
        <a:lstStyle/>
        <a:p>
          <a:endParaRPr lang="en-US"/>
        </a:p>
      </dgm:t>
    </dgm:pt>
    <dgm:pt modelId="{E1C18B05-58A1-4B7E-8068-D1B0008C9AC2}" type="sibTrans" cxnId="{D4EC2DE1-7C92-4222-AC72-C1451DCA966C}">
      <dgm:prSet/>
      <dgm:spPr/>
      <dgm:t>
        <a:bodyPr/>
        <a:lstStyle/>
        <a:p>
          <a:endParaRPr lang="en-US"/>
        </a:p>
      </dgm:t>
    </dgm:pt>
    <dgm:pt modelId="{FF3650E9-A490-412B-9D1A-0692B41ACBAE}">
      <dgm:prSet/>
      <dgm:spPr/>
      <dgm:t>
        <a:bodyPr/>
        <a:lstStyle/>
        <a:p>
          <a:r>
            <a:rPr lang="en-US"/>
            <a:t>It defines the main goals that need to be achieved and measures used to implement them. Clearly written testing strategy determines the scale of the project and helps the team consider all the activities related to the testing process.</a:t>
          </a:r>
        </a:p>
      </dgm:t>
    </dgm:pt>
    <dgm:pt modelId="{9F8E1F79-E6C3-4D17-B6FE-FCB318BB963F}" type="parTrans" cxnId="{8497B827-50F7-4552-930F-755545DF98E8}">
      <dgm:prSet/>
      <dgm:spPr/>
      <dgm:t>
        <a:bodyPr/>
        <a:lstStyle/>
        <a:p>
          <a:endParaRPr lang="en-US"/>
        </a:p>
      </dgm:t>
    </dgm:pt>
    <dgm:pt modelId="{30A868D6-7204-42EA-8072-BE4D261ECF72}" type="sibTrans" cxnId="{8497B827-50F7-4552-930F-755545DF98E8}">
      <dgm:prSet/>
      <dgm:spPr/>
      <dgm:t>
        <a:bodyPr/>
        <a:lstStyle/>
        <a:p>
          <a:endParaRPr lang="en-US"/>
        </a:p>
      </dgm:t>
    </dgm:pt>
    <dgm:pt modelId="{22DC2FBA-B55A-4433-92C2-08954CA75EBE}" type="pres">
      <dgm:prSet presAssocID="{2D7DFE99-C810-4817-AF7F-6A9CF511EDE0}" presName="root" presStyleCnt="0">
        <dgm:presLayoutVars>
          <dgm:dir/>
          <dgm:resizeHandles val="exact"/>
        </dgm:presLayoutVars>
      </dgm:prSet>
      <dgm:spPr/>
    </dgm:pt>
    <dgm:pt modelId="{4673FCA6-C70A-4457-86C2-330D24C6EBD8}" type="pres">
      <dgm:prSet presAssocID="{F447D648-CF2F-4E4E-A659-6108D5B207C4}" presName="compNode" presStyleCnt="0"/>
      <dgm:spPr/>
    </dgm:pt>
    <dgm:pt modelId="{85202E15-403C-408E-823F-60B19F7CDB34}" type="pres">
      <dgm:prSet presAssocID="{F447D648-CF2F-4E4E-A659-6108D5B207C4}" presName="bgRect" presStyleLbl="bgShp" presStyleIdx="0" presStyleCnt="2"/>
      <dgm:spPr/>
    </dgm:pt>
    <dgm:pt modelId="{9D73A140-AC9A-4F35-86BE-A8707A1CCADB}" type="pres">
      <dgm:prSet presAssocID="{F447D648-CF2F-4E4E-A659-6108D5B207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8050D551-8B6B-48F5-980E-6BFAD0F10625}" type="pres">
      <dgm:prSet presAssocID="{F447D648-CF2F-4E4E-A659-6108D5B207C4}" presName="spaceRect" presStyleCnt="0"/>
      <dgm:spPr/>
    </dgm:pt>
    <dgm:pt modelId="{3E60F849-70C0-4C6A-AE75-96BA6C2D2B86}" type="pres">
      <dgm:prSet presAssocID="{F447D648-CF2F-4E4E-A659-6108D5B207C4}" presName="parTx" presStyleLbl="revTx" presStyleIdx="0" presStyleCnt="2">
        <dgm:presLayoutVars>
          <dgm:chMax val="0"/>
          <dgm:chPref val="0"/>
        </dgm:presLayoutVars>
      </dgm:prSet>
      <dgm:spPr/>
    </dgm:pt>
    <dgm:pt modelId="{18DD5A7A-C17C-4BBD-8401-E18BE71B4FA3}" type="pres">
      <dgm:prSet presAssocID="{E1C18B05-58A1-4B7E-8068-D1B0008C9AC2}" presName="sibTrans" presStyleCnt="0"/>
      <dgm:spPr/>
    </dgm:pt>
    <dgm:pt modelId="{E827674C-E20A-4F6C-B98C-7E8DBB1942EE}" type="pres">
      <dgm:prSet presAssocID="{FF3650E9-A490-412B-9D1A-0692B41ACBAE}" presName="compNode" presStyleCnt="0"/>
      <dgm:spPr/>
    </dgm:pt>
    <dgm:pt modelId="{DFC50F43-0E52-4DFE-A7B4-C63DC497F863}" type="pres">
      <dgm:prSet presAssocID="{FF3650E9-A490-412B-9D1A-0692B41ACBAE}" presName="bgRect" presStyleLbl="bgShp" presStyleIdx="1" presStyleCnt="2"/>
      <dgm:spPr/>
    </dgm:pt>
    <dgm:pt modelId="{F7DDEE6A-A811-46B2-B419-E0812414895F}" type="pres">
      <dgm:prSet presAssocID="{FF3650E9-A490-412B-9D1A-0692B41ACB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3E964AC9-F3F4-4313-BEDE-F6237A35A818}" type="pres">
      <dgm:prSet presAssocID="{FF3650E9-A490-412B-9D1A-0692B41ACBAE}" presName="spaceRect" presStyleCnt="0"/>
      <dgm:spPr/>
    </dgm:pt>
    <dgm:pt modelId="{D030B46E-FAE1-41E6-B69F-306772E9DD1A}" type="pres">
      <dgm:prSet presAssocID="{FF3650E9-A490-412B-9D1A-0692B41ACBAE}" presName="parTx" presStyleLbl="revTx" presStyleIdx="1" presStyleCnt="2">
        <dgm:presLayoutVars>
          <dgm:chMax val="0"/>
          <dgm:chPref val="0"/>
        </dgm:presLayoutVars>
      </dgm:prSet>
      <dgm:spPr/>
    </dgm:pt>
  </dgm:ptLst>
  <dgm:cxnLst>
    <dgm:cxn modelId="{8497B827-50F7-4552-930F-755545DF98E8}" srcId="{2D7DFE99-C810-4817-AF7F-6A9CF511EDE0}" destId="{FF3650E9-A490-412B-9D1A-0692B41ACBAE}" srcOrd="1" destOrd="0" parTransId="{9F8E1F79-E6C3-4D17-B6FE-FCB318BB963F}" sibTransId="{30A868D6-7204-42EA-8072-BE4D261ECF72}"/>
    <dgm:cxn modelId="{227CF760-F5B5-4360-AB96-3D36B95655D7}" type="presOf" srcId="{FF3650E9-A490-412B-9D1A-0692B41ACBAE}" destId="{D030B46E-FAE1-41E6-B69F-306772E9DD1A}" srcOrd="0" destOrd="0" presId="urn:microsoft.com/office/officeart/2018/2/layout/IconVerticalSolidList"/>
    <dgm:cxn modelId="{1858C575-F390-4DF7-BC3D-4DC9A1F96326}" type="presOf" srcId="{2D7DFE99-C810-4817-AF7F-6A9CF511EDE0}" destId="{22DC2FBA-B55A-4433-92C2-08954CA75EBE}" srcOrd="0" destOrd="0" presId="urn:microsoft.com/office/officeart/2018/2/layout/IconVerticalSolidList"/>
    <dgm:cxn modelId="{9C940D97-CC7F-467F-929F-C5D1ED5E5CF7}" type="presOf" srcId="{F447D648-CF2F-4E4E-A659-6108D5B207C4}" destId="{3E60F849-70C0-4C6A-AE75-96BA6C2D2B86}" srcOrd="0" destOrd="0" presId="urn:microsoft.com/office/officeart/2018/2/layout/IconVerticalSolidList"/>
    <dgm:cxn modelId="{D4EC2DE1-7C92-4222-AC72-C1451DCA966C}" srcId="{2D7DFE99-C810-4817-AF7F-6A9CF511EDE0}" destId="{F447D648-CF2F-4E4E-A659-6108D5B207C4}" srcOrd="0" destOrd="0" parTransId="{D2F9449B-EAAF-40A9-AC11-B92FCB2FD8D1}" sibTransId="{E1C18B05-58A1-4B7E-8068-D1B0008C9AC2}"/>
    <dgm:cxn modelId="{B42EF245-47B6-4CFA-8D58-FE384577816A}" type="presParOf" srcId="{22DC2FBA-B55A-4433-92C2-08954CA75EBE}" destId="{4673FCA6-C70A-4457-86C2-330D24C6EBD8}" srcOrd="0" destOrd="0" presId="urn:microsoft.com/office/officeart/2018/2/layout/IconVerticalSolidList"/>
    <dgm:cxn modelId="{95037C4A-5595-493D-B568-4C7BECE2FED1}" type="presParOf" srcId="{4673FCA6-C70A-4457-86C2-330D24C6EBD8}" destId="{85202E15-403C-408E-823F-60B19F7CDB34}" srcOrd="0" destOrd="0" presId="urn:microsoft.com/office/officeart/2018/2/layout/IconVerticalSolidList"/>
    <dgm:cxn modelId="{472CF102-61B0-48AE-8270-78F3902710EE}" type="presParOf" srcId="{4673FCA6-C70A-4457-86C2-330D24C6EBD8}" destId="{9D73A140-AC9A-4F35-86BE-A8707A1CCADB}" srcOrd="1" destOrd="0" presId="urn:microsoft.com/office/officeart/2018/2/layout/IconVerticalSolidList"/>
    <dgm:cxn modelId="{F299744A-5FB3-4F06-B628-6E09F1A24C07}" type="presParOf" srcId="{4673FCA6-C70A-4457-86C2-330D24C6EBD8}" destId="{8050D551-8B6B-48F5-980E-6BFAD0F10625}" srcOrd="2" destOrd="0" presId="urn:microsoft.com/office/officeart/2018/2/layout/IconVerticalSolidList"/>
    <dgm:cxn modelId="{0783AA75-EA2D-4175-82A5-7EEC831A20E1}" type="presParOf" srcId="{4673FCA6-C70A-4457-86C2-330D24C6EBD8}" destId="{3E60F849-70C0-4C6A-AE75-96BA6C2D2B86}" srcOrd="3" destOrd="0" presId="urn:microsoft.com/office/officeart/2018/2/layout/IconVerticalSolidList"/>
    <dgm:cxn modelId="{F4A4073A-F1FA-4EDD-A0C8-8B0388D6E218}" type="presParOf" srcId="{22DC2FBA-B55A-4433-92C2-08954CA75EBE}" destId="{18DD5A7A-C17C-4BBD-8401-E18BE71B4FA3}" srcOrd="1" destOrd="0" presId="urn:microsoft.com/office/officeart/2018/2/layout/IconVerticalSolidList"/>
    <dgm:cxn modelId="{B50031A7-4DD0-409E-B3B5-95DDB3848BAE}" type="presParOf" srcId="{22DC2FBA-B55A-4433-92C2-08954CA75EBE}" destId="{E827674C-E20A-4F6C-B98C-7E8DBB1942EE}" srcOrd="2" destOrd="0" presId="urn:microsoft.com/office/officeart/2018/2/layout/IconVerticalSolidList"/>
    <dgm:cxn modelId="{00ED0D9F-3A87-4A39-921A-DA37AFE7874C}" type="presParOf" srcId="{E827674C-E20A-4F6C-B98C-7E8DBB1942EE}" destId="{DFC50F43-0E52-4DFE-A7B4-C63DC497F863}" srcOrd="0" destOrd="0" presId="urn:microsoft.com/office/officeart/2018/2/layout/IconVerticalSolidList"/>
    <dgm:cxn modelId="{F02A6293-3BAE-4F77-90CC-42A70B8AE2BA}" type="presParOf" srcId="{E827674C-E20A-4F6C-B98C-7E8DBB1942EE}" destId="{F7DDEE6A-A811-46B2-B419-E0812414895F}" srcOrd="1" destOrd="0" presId="urn:microsoft.com/office/officeart/2018/2/layout/IconVerticalSolidList"/>
    <dgm:cxn modelId="{670CED70-CBDB-44F6-8EF3-F49C55DB3D97}" type="presParOf" srcId="{E827674C-E20A-4F6C-B98C-7E8DBB1942EE}" destId="{3E964AC9-F3F4-4313-BEDE-F6237A35A818}" srcOrd="2" destOrd="0" presId="urn:microsoft.com/office/officeart/2018/2/layout/IconVerticalSolidList"/>
    <dgm:cxn modelId="{56A71368-37E6-47E8-846F-C382FC7F894F}" type="presParOf" srcId="{E827674C-E20A-4F6C-B98C-7E8DBB1942EE}" destId="{D030B46E-FAE1-41E6-B69F-306772E9DD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DF0067-1F43-41EF-8043-A80A59C68AF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9932F00-5370-417B-9DF0-BB0F4ADB98E0}">
      <dgm:prSet/>
      <dgm:spPr/>
      <dgm:t>
        <a:bodyPr/>
        <a:lstStyle/>
        <a:p>
          <a:r>
            <a:rPr lang="en-US"/>
            <a:t>Scope and objectives</a:t>
          </a:r>
        </a:p>
      </dgm:t>
    </dgm:pt>
    <dgm:pt modelId="{C409C9B7-5E1F-4600-84B9-F0972FCB1ACA}" type="parTrans" cxnId="{3F9DCBBA-0607-4E32-BF79-076BAF6CB349}">
      <dgm:prSet/>
      <dgm:spPr/>
      <dgm:t>
        <a:bodyPr/>
        <a:lstStyle/>
        <a:p>
          <a:endParaRPr lang="en-US"/>
        </a:p>
      </dgm:t>
    </dgm:pt>
    <dgm:pt modelId="{22D353DE-02AA-46E2-8A17-098DA9C844F9}" type="sibTrans" cxnId="{3F9DCBBA-0607-4E32-BF79-076BAF6CB349}">
      <dgm:prSet/>
      <dgm:spPr/>
      <dgm:t>
        <a:bodyPr/>
        <a:lstStyle/>
        <a:p>
          <a:endParaRPr lang="en-US"/>
        </a:p>
      </dgm:t>
    </dgm:pt>
    <dgm:pt modelId="{2B8E5E60-C7E1-43A0-9E7A-5D8BE91EFE16}">
      <dgm:prSet/>
      <dgm:spPr/>
      <dgm:t>
        <a:bodyPr/>
        <a:lstStyle/>
        <a:p>
          <a:r>
            <a:rPr lang="en-US"/>
            <a:t>Business industry standards to follow</a:t>
          </a:r>
        </a:p>
      </dgm:t>
    </dgm:pt>
    <dgm:pt modelId="{320205A9-A2E6-4352-BFCB-818D6C440576}" type="parTrans" cxnId="{08A2E4CA-6F93-47A0-A032-73EAF3C39BDD}">
      <dgm:prSet/>
      <dgm:spPr/>
      <dgm:t>
        <a:bodyPr/>
        <a:lstStyle/>
        <a:p>
          <a:endParaRPr lang="en-US"/>
        </a:p>
      </dgm:t>
    </dgm:pt>
    <dgm:pt modelId="{A3BC10C5-EB28-4193-B34A-189F310FADDB}" type="sibTrans" cxnId="{08A2E4CA-6F93-47A0-A032-73EAF3C39BDD}">
      <dgm:prSet/>
      <dgm:spPr/>
      <dgm:t>
        <a:bodyPr/>
        <a:lstStyle/>
        <a:p>
          <a:endParaRPr lang="en-US"/>
        </a:p>
      </dgm:t>
    </dgm:pt>
    <dgm:pt modelId="{156E2BE8-6D66-4C71-845D-50D11AEC74D9}">
      <dgm:prSet/>
      <dgm:spPr/>
      <dgm:t>
        <a:bodyPr/>
        <a:lstStyle/>
        <a:p>
          <a:r>
            <a:rPr lang="en-US"/>
            <a:t>Key business issues to pay attention to</a:t>
          </a:r>
        </a:p>
      </dgm:t>
    </dgm:pt>
    <dgm:pt modelId="{18894350-9236-4594-8FBD-0341F22435DF}" type="parTrans" cxnId="{213C2C8F-165E-4E67-BAF7-8C3AE2FF2B9C}">
      <dgm:prSet/>
      <dgm:spPr/>
      <dgm:t>
        <a:bodyPr/>
        <a:lstStyle/>
        <a:p>
          <a:endParaRPr lang="en-US"/>
        </a:p>
      </dgm:t>
    </dgm:pt>
    <dgm:pt modelId="{62670D43-61E7-4799-A555-9148925DD40A}" type="sibTrans" cxnId="{213C2C8F-165E-4E67-BAF7-8C3AE2FF2B9C}">
      <dgm:prSet/>
      <dgm:spPr/>
      <dgm:t>
        <a:bodyPr/>
        <a:lstStyle/>
        <a:p>
          <a:endParaRPr lang="en-US"/>
        </a:p>
      </dgm:t>
    </dgm:pt>
    <dgm:pt modelId="{4CA0FBF8-45D2-4258-B47A-0863AA9BB45C}">
      <dgm:prSet/>
      <dgm:spPr/>
      <dgm:t>
        <a:bodyPr/>
        <a:lstStyle/>
        <a:p>
          <a:r>
            <a:rPr lang="en-US"/>
            <a:t>Roles and responsibilities</a:t>
          </a:r>
        </a:p>
      </dgm:t>
    </dgm:pt>
    <dgm:pt modelId="{CEF34E0B-45C8-4617-A9DC-EAA8F2081BD5}" type="parTrans" cxnId="{4E322D94-50B6-4F82-9DD9-84585C99CBEC}">
      <dgm:prSet/>
      <dgm:spPr/>
      <dgm:t>
        <a:bodyPr/>
        <a:lstStyle/>
        <a:p>
          <a:endParaRPr lang="en-US"/>
        </a:p>
      </dgm:t>
    </dgm:pt>
    <dgm:pt modelId="{FAA917BB-7207-42DF-8433-146560665872}" type="sibTrans" cxnId="{4E322D94-50B6-4F82-9DD9-84585C99CBEC}">
      <dgm:prSet/>
      <dgm:spPr/>
      <dgm:t>
        <a:bodyPr/>
        <a:lstStyle/>
        <a:p>
          <a:endParaRPr lang="en-US"/>
        </a:p>
      </dgm:t>
    </dgm:pt>
    <dgm:pt modelId="{A04D420C-B45E-42F5-B58F-7C3430A6D00D}">
      <dgm:prSet/>
      <dgm:spPr/>
      <dgm:t>
        <a:bodyPr/>
        <a:lstStyle/>
        <a:p>
          <a:r>
            <a:rPr lang="en-US"/>
            <a:t>Status reporting</a:t>
          </a:r>
        </a:p>
      </dgm:t>
    </dgm:pt>
    <dgm:pt modelId="{ADAB1ED4-32C5-4A06-8EA7-D3002C06B1EC}" type="parTrans" cxnId="{0563FEDF-6613-40CD-84E3-7EE5A9658162}">
      <dgm:prSet/>
      <dgm:spPr/>
      <dgm:t>
        <a:bodyPr/>
        <a:lstStyle/>
        <a:p>
          <a:endParaRPr lang="en-US"/>
        </a:p>
      </dgm:t>
    </dgm:pt>
    <dgm:pt modelId="{A1C5271C-590A-411C-9E10-799105016637}" type="sibTrans" cxnId="{0563FEDF-6613-40CD-84E3-7EE5A9658162}">
      <dgm:prSet/>
      <dgm:spPr/>
      <dgm:t>
        <a:bodyPr/>
        <a:lstStyle/>
        <a:p>
          <a:endParaRPr lang="en-US"/>
        </a:p>
      </dgm:t>
    </dgm:pt>
    <dgm:pt modelId="{689E3E1E-50E5-424A-ADEC-F9B347B2A2AE}">
      <dgm:prSet/>
      <dgm:spPr/>
      <dgm:t>
        <a:bodyPr/>
        <a:lstStyle/>
        <a:p>
          <a:r>
            <a:rPr lang="en-US"/>
            <a:t>Testing tools</a:t>
          </a:r>
        </a:p>
      </dgm:t>
    </dgm:pt>
    <dgm:pt modelId="{5CD625F3-3802-442F-9064-7A92407F6539}" type="parTrans" cxnId="{2E8AAF6F-2907-4EA6-9950-065385C1520E}">
      <dgm:prSet/>
      <dgm:spPr/>
      <dgm:t>
        <a:bodyPr/>
        <a:lstStyle/>
        <a:p>
          <a:endParaRPr lang="en-US"/>
        </a:p>
      </dgm:t>
    </dgm:pt>
    <dgm:pt modelId="{EAF8C090-F1CC-4145-A368-06487914126D}" type="sibTrans" cxnId="{2E8AAF6F-2907-4EA6-9950-065385C1520E}">
      <dgm:prSet/>
      <dgm:spPr/>
      <dgm:t>
        <a:bodyPr/>
        <a:lstStyle/>
        <a:p>
          <a:endParaRPr lang="en-US"/>
        </a:p>
      </dgm:t>
    </dgm:pt>
    <dgm:pt modelId="{797E1678-B2C5-4B45-A2F2-FC8C4F8424B2}">
      <dgm:prSet/>
      <dgm:spPr/>
      <dgm:t>
        <a:bodyPr/>
        <a:lstStyle/>
        <a:p>
          <a:r>
            <a:rPr lang="en-US"/>
            <a:t>Possible risks and ways to leverage them</a:t>
          </a:r>
        </a:p>
      </dgm:t>
    </dgm:pt>
    <dgm:pt modelId="{8B79B380-308A-4E65-B2A8-0E1F0B2A83D3}" type="parTrans" cxnId="{8DCD52FF-927A-47FD-882A-03874E8A803A}">
      <dgm:prSet/>
      <dgm:spPr/>
      <dgm:t>
        <a:bodyPr/>
        <a:lstStyle/>
        <a:p>
          <a:endParaRPr lang="en-US"/>
        </a:p>
      </dgm:t>
    </dgm:pt>
    <dgm:pt modelId="{6706516A-9145-47A3-8764-0DDB3FCE0074}" type="sibTrans" cxnId="{8DCD52FF-927A-47FD-882A-03874E8A803A}">
      <dgm:prSet/>
      <dgm:spPr/>
      <dgm:t>
        <a:bodyPr/>
        <a:lstStyle/>
        <a:p>
          <a:endParaRPr lang="en-US"/>
        </a:p>
      </dgm:t>
    </dgm:pt>
    <dgm:pt modelId="{871A2350-FDA0-4101-A10A-8069265343DE}">
      <dgm:prSet/>
      <dgm:spPr/>
      <dgm:t>
        <a:bodyPr/>
        <a:lstStyle/>
        <a:p>
          <a:r>
            <a:rPr lang="en-US"/>
            <a:t>Configuration or changes management</a:t>
          </a:r>
        </a:p>
      </dgm:t>
    </dgm:pt>
    <dgm:pt modelId="{6670A429-1CB8-4FB6-819B-E84105CC711E}" type="parTrans" cxnId="{29948439-ED71-43AD-9E33-CC91CB9C5BD3}">
      <dgm:prSet/>
      <dgm:spPr/>
      <dgm:t>
        <a:bodyPr/>
        <a:lstStyle/>
        <a:p>
          <a:endParaRPr lang="en-US"/>
        </a:p>
      </dgm:t>
    </dgm:pt>
    <dgm:pt modelId="{D80492C6-BC6A-4D51-98DA-B5A0BAD6592F}" type="sibTrans" cxnId="{29948439-ED71-43AD-9E33-CC91CB9C5BD3}">
      <dgm:prSet/>
      <dgm:spPr/>
      <dgm:t>
        <a:bodyPr/>
        <a:lstStyle/>
        <a:p>
          <a:endParaRPr lang="en-US"/>
        </a:p>
      </dgm:t>
    </dgm:pt>
    <dgm:pt modelId="{81C3BB69-E3BB-4B00-9A0C-095FF56053F4}">
      <dgm:prSet/>
      <dgm:spPr/>
      <dgm:t>
        <a:bodyPr/>
        <a:lstStyle/>
        <a:p>
          <a:r>
            <a:rPr lang="en-US"/>
            <a:t>Issues tracking and reporting</a:t>
          </a:r>
        </a:p>
      </dgm:t>
    </dgm:pt>
    <dgm:pt modelId="{2027735E-CB39-4AE6-A64F-E1D4BC3C01C6}" type="parTrans" cxnId="{32B42499-8545-47BD-8849-BED791BC2AA3}">
      <dgm:prSet/>
      <dgm:spPr/>
      <dgm:t>
        <a:bodyPr/>
        <a:lstStyle/>
        <a:p>
          <a:endParaRPr lang="en-US"/>
        </a:p>
      </dgm:t>
    </dgm:pt>
    <dgm:pt modelId="{E6AA26AD-9A76-46B7-B111-15D50E785F16}" type="sibTrans" cxnId="{32B42499-8545-47BD-8849-BED791BC2AA3}">
      <dgm:prSet/>
      <dgm:spPr/>
      <dgm:t>
        <a:bodyPr/>
        <a:lstStyle/>
        <a:p>
          <a:endParaRPr lang="en-US"/>
        </a:p>
      </dgm:t>
    </dgm:pt>
    <dgm:pt modelId="{65B0F587-95F6-42EE-B043-A7869FCB50E6}">
      <dgm:prSet/>
      <dgm:spPr/>
      <dgm:t>
        <a:bodyPr/>
        <a:lstStyle/>
        <a:p>
          <a:r>
            <a:rPr lang="en-US"/>
            <a:t>Test deliverables</a:t>
          </a:r>
        </a:p>
      </dgm:t>
    </dgm:pt>
    <dgm:pt modelId="{65D7FC93-A923-413E-8C6A-0AFE84B5E2F1}" type="parTrans" cxnId="{7247EFE2-05B4-422E-B903-E2641709995B}">
      <dgm:prSet/>
      <dgm:spPr/>
      <dgm:t>
        <a:bodyPr/>
        <a:lstStyle/>
        <a:p>
          <a:endParaRPr lang="en-US"/>
        </a:p>
      </dgm:t>
    </dgm:pt>
    <dgm:pt modelId="{F42D4590-CEF9-4AD9-8C17-F218CD623C9E}" type="sibTrans" cxnId="{7247EFE2-05B4-422E-B903-E2641709995B}">
      <dgm:prSet/>
      <dgm:spPr/>
      <dgm:t>
        <a:bodyPr/>
        <a:lstStyle/>
        <a:p>
          <a:endParaRPr lang="en-US"/>
        </a:p>
      </dgm:t>
    </dgm:pt>
    <dgm:pt modelId="{75893079-A068-4862-AB6F-F8A4D964FF7B}">
      <dgm:prSet/>
      <dgm:spPr/>
      <dgm:t>
        <a:bodyPr/>
        <a:lstStyle/>
        <a:p>
          <a:r>
            <a:rPr lang="en-US"/>
            <a:t>Training plan</a:t>
          </a:r>
        </a:p>
      </dgm:t>
    </dgm:pt>
    <dgm:pt modelId="{F28AE680-78BE-40BC-A895-3F2EC57546C8}" type="parTrans" cxnId="{336A1900-CA19-46EF-A997-C9D098CD362A}">
      <dgm:prSet/>
      <dgm:spPr/>
      <dgm:t>
        <a:bodyPr/>
        <a:lstStyle/>
        <a:p>
          <a:endParaRPr lang="en-US"/>
        </a:p>
      </dgm:t>
    </dgm:pt>
    <dgm:pt modelId="{5B649B2C-18FE-47C4-9B5C-35ACD3090DEF}" type="sibTrans" cxnId="{336A1900-CA19-46EF-A997-C9D098CD362A}">
      <dgm:prSet/>
      <dgm:spPr/>
      <dgm:t>
        <a:bodyPr/>
        <a:lstStyle/>
        <a:p>
          <a:endParaRPr lang="en-US"/>
        </a:p>
      </dgm:t>
    </dgm:pt>
    <dgm:pt modelId="{97B0D8DD-86E1-4306-B065-07163F4C5BD0}" type="pres">
      <dgm:prSet presAssocID="{CCDF0067-1F43-41EF-8043-A80A59C68AFF}" presName="diagram" presStyleCnt="0">
        <dgm:presLayoutVars>
          <dgm:dir/>
          <dgm:resizeHandles val="exact"/>
        </dgm:presLayoutVars>
      </dgm:prSet>
      <dgm:spPr/>
    </dgm:pt>
    <dgm:pt modelId="{1F3499B4-B59F-4CEF-8703-931C4D5C1CDD}" type="pres">
      <dgm:prSet presAssocID="{A9932F00-5370-417B-9DF0-BB0F4ADB98E0}" presName="node" presStyleLbl="node1" presStyleIdx="0" presStyleCnt="11">
        <dgm:presLayoutVars>
          <dgm:bulletEnabled val="1"/>
        </dgm:presLayoutVars>
      </dgm:prSet>
      <dgm:spPr/>
    </dgm:pt>
    <dgm:pt modelId="{D0321216-4B14-44AE-8EE2-53F0C2B3736A}" type="pres">
      <dgm:prSet presAssocID="{22D353DE-02AA-46E2-8A17-098DA9C844F9}" presName="sibTrans" presStyleCnt="0"/>
      <dgm:spPr/>
    </dgm:pt>
    <dgm:pt modelId="{BDB1AA4E-3D0A-4339-9E87-3093D0882BFA}" type="pres">
      <dgm:prSet presAssocID="{2B8E5E60-C7E1-43A0-9E7A-5D8BE91EFE16}" presName="node" presStyleLbl="node1" presStyleIdx="1" presStyleCnt="11">
        <dgm:presLayoutVars>
          <dgm:bulletEnabled val="1"/>
        </dgm:presLayoutVars>
      </dgm:prSet>
      <dgm:spPr/>
    </dgm:pt>
    <dgm:pt modelId="{656FB23A-FDED-470F-A256-FA96A503FC5A}" type="pres">
      <dgm:prSet presAssocID="{A3BC10C5-EB28-4193-B34A-189F310FADDB}" presName="sibTrans" presStyleCnt="0"/>
      <dgm:spPr/>
    </dgm:pt>
    <dgm:pt modelId="{CAC05984-64C4-4CC6-B8EB-8F572E9EE6E2}" type="pres">
      <dgm:prSet presAssocID="{156E2BE8-6D66-4C71-845D-50D11AEC74D9}" presName="node" presStyleLbl="node1" presStyleIdx="2" presStyleCnt="11">
        <dgm:presLayoutVars>
          <dgm:bulletEnabled val="1"/>
        </dgm:presLayoutVars>
      </dgm:prSet>
      <dgm:spPr/>
    </dgm:pt>
    <dgm:pt modelId="{9C3F71FF-2800-41B7-ACC8-33F21E801E7D}" type="pres">
      <dgm:prSet presAssocID="{62670D43-61E7-4799-A555-9148925DD40A}" presName="sibTrans" presStyleCnt="0"/>
      <dgm:spPr/>
    </dgm:pt>
    <dgm:pt modelId="{A83BF493-90EA-43ED-B168-649C7BE4598B}" type="pres">
      <dgm:prSet presAssocID="{4CA0FBF8-45D2-4258-B47A-0863AA9BB45C}" presName="node" presStyleLbl="node1" presStyleIdx="3" presStyleCnt="11">
        <dgm:presLayoutVars>
          <dgm:bulletEnabled val="1"/>
        </dgm:presLayoutVars>
      </dgm:prSet>
      <dgm:spPr/>
    </dgm:pt>
    <dgm:pt modelId="{F25BCAC2-1977-4575-88BC-CD579B8F8796}" type="pres">
      <dgm:prSet presAssocID="{FAA917BB-7207-42DF-8433-146560665872}" presName="sibTrans" presStyleCnt="0"/>
      <dgm:spPr/>
    </dgm:pt>
    <dgm:pt modelId="{743FD33E-20CD-46CC-B386-3E4FDA28D4D9}" type="pres">
      <dgm:prSet presAssocID="{A04D420C-B45E-42F5-B58F-7C3430A6D00D}" presName="node" presStyleLbl="node1" presStyleIdx="4" presStyleCnt="11">
        <dgm:presLayoutVars>
          <dgm:bulletEnabled val="1"/>
        </dgm:presLayoutVars>
      </dgm:prSet>
      <dgm:spPr/>
    </dgm:pt>
    <dgm:pt modelId="{79230543-073F-4867-8CA6-C0EC4D84E0EF}" type="pres">
      <dgm:prSet presAssocID="{A1C5271C-590A-411C-9E10-799105016637}" presName="sibTrans" presStyleCnt="0"/>
      <dgm:spPr/>
    </dgm:pt>
    <dgm:pt modelId="{3E983E1E-06A8-41CA-ADE3-FF6E4591DDFA}" type="pres">
      <dgm:prSet presAssocID="{689E3E1E-50E5-424A-ADEC-F9B347B2A2AE}" presName="node" presStyleLbl="node1" presStyleIdx="5" presStyleCnt="11">
        <dgm:presLayoutVars>
          <dgm:bulletEnabled val="1"/>
        </dgm:presLayoutVars>
      </dgm:prSet>
      <dgm:spPr/>
    </dgm:pt>
    <dgm:pt modelId="{7A4F62F5-97E8-40D9-90B2-1040A4138FAB}" type="pres">
      <dgm:prSet presAssocID="{EAF8C090-F1CC-4145-A368-06487914126D}" presName="sibTrans" presStyleCnt="0"/>
      <dgm:spPr/>
    </dgm:pt>
    <dgm:pt modelId="{EA0F98D3-2BCB-4962-943A-13C5BF6F7C57}" type="pres">
      <dgm:prSet presAssocID="{797E1678-B2C5-4B45-A2F2-FC8C4F8424B2}" presName="node" presStyleLbl="node1" presStyleIdx="6" presStyleCnt="11">
        <dgm:presLayoutVars>
          <dgm:bulletEnabled val="1"/>
        </dgm:presLayoutVars>
      </dgm:prSet>
      <dgm:spPr/>
    </dgm:pt>
    <dgm:pt modelId="{DBCB70C2-5ECF-4321-8245-70B4382FF949}" type="pres">
      <dgm:prSet presAssocID="{6706516A-9145-47A3-8764-0DDB3FCE0074}" presName="sibTrans" presStyleCnt="0"/>
      <dgm:spPr/>
    </dgm:pt>
    <dgm:pt modelId="{4CE867ED-E2B8-41EB-8F49-9370948ACDAD}" type="pres">
      <dgm:prSet presAssocID="{871A2350-FDA0-4101-A10A-8069265343DE}" presName="node" presStyleLbl="node1" presStyleIdx="7" presStyleCnt="11">
        <dgm:presLayoutVars>
          <dgm:bulletEnabled val="1"/>
        </dgm:presLayoutVars>
      </dgm:prSet>
      <dgm:spPr/>
    </dgm:pt>
    <dgm:pt modelId="{462EDBE7-80EB-4DDB-AAA1-CB611DC9936F}" type="pres">
      <dgm:prSet presAssocID="{D80492C6-BC6A-4D51-98DA-B5A0BAD6592F}" presName="sibTrans" presStyleCnt="0"/>
      <dgm:spPr/>
    </dgm:pt>
    <dgm:pt modelId="{9AAC7165-E26E-47F3-B8EB-97C1C6287857}" type="pres">
      <dgm:prSet presAssocID="{81C3BB69-E3BB-4B00-9A0C-095FF56053F4}" presName="node" presStyleLbl="node1" presStyleIdx="8" presStyleCnt="11">
        <dgm:presLayoutVars>
          <dgm:bulletEnabled val="1"/>
        </dgm:presLayoutVars>
      </dgm:prSet>
      <dgm:spPr/>
    </dgm:pt>
    <dgm:pt modelId="{83A4595A-19B2-4E7F-9CB3-09FB45184FBA}" type="pres">
      <dgm:prSet presAssocID="{E6AA26AD-9A76-46B7-B111-15D50E785F16}" presName="sibTrans" presStyleCnt="0"/>
      <dgm:spPr/>
    </dgm:pt>
    <dgm:pt modelId="{67E7E95B-FF43-4923-A864-9206E6FCA06D}" type="pres">
      <dgm:prSet presAssocID="{65B0F587-95F6-42EE-B043-A7869FCB50E6}" presName="node" presStyleLbl="node1" presStyleIdx="9" presStyleCnt="11">
        <dgm:presLayoutVars>
          <dgm:bulletEnabled val="1"/>
        </dgm:presLayoutVars>
      </dgm:prSet>
      <dgm:spPr/>
    </dgm:pt>
    <dgm:pt modelId="{B2CD47DE-8588-4EB8-B033-34F8DAD6E1D7}" type="pres">
      <dgm:prSet presAssocID="{F42D4590-CEF9-4AD9-8C17-F218CD623C9E}" presName="sibTrans" presStyleCnt="0"/>
      <dgm:spPr/>
    </dgm:pt>
    <dgm:pt modelId="{991C446B-A21D-4F58-A931-727439AB724D}" type="pres">
      <dgm:prSet presAssocID="{75893079-A068-4862-AB6F-F8A4D964FF7B}" presName="node" presStyleLbl="node1" presStyleIdx="10" presStyleCnt="11">
        <dgm:presLayoutVars>
          <dgm:bulletEnabled val="1"/>
        </dgm:presLayoutVars>
      </dgm:prSet>
      <dgm:spPr/>
    </dgm:pt>
  </dgm:ptLst>
  <dgm:cxnLst>
    <dgm:cxn modelId="{336A1900-CA19-46EF-A997-C9D098CD362A}" srcId="{CCDF0067-1F43-41EF-8043-A80A59C68AFF}" destId="{75893079-A068-4862-AB6F-F8A4D964FF7B}" srcOrd="10" destOrd="0" parTransId="{F28AE680-78BE-40BC-A895-3F2EC57546C8}" sibTransId="{5B649B2C-18FE-47C4-9B5C-35ACD3090DEF}"/>
    <dgm:cxn modelId="{30F1F025-EB63-4DAE-BFC6-C5597007F07E}" type="presOf" srcId="{81C3BB69-E3BB-4B00-9A0C-095FF56053F4}" destId="{9AAC7165-E26E-47F3-B8EB-97C1C6287857}" srcOrd="0" destOrd="0" presId="urn:microsoft.com/office/officeart/2005/8/layout/default"/>
    <dgm:cxn modelId="{29948439-ED71-43AD-9E33-CC91CB9C5BD3}" srcId="{CCDF0067-1F43-41EF-8043-A80A59C68AFF}" destId="{871A2350-FDA0-4101-A10A-8069265343DE}" srcOrd="7" destOrd="0" parTransId="{6670A429-1CB8-4FB6-819B-E84105CC711E}" sibTransId="{D80492C6-BC6A-4D51-98DA-B5A0BAD6592F}"/>
    <dgm:cxn modelId="{E5E91E5D-76DA-4AFC-BC08-DD9EC0671F3F}" type="presOf" srcId="{75893079-A068-4862-AB6F-F8A4D964FF7B}" destId="{991C446B-A21D-4F58-A931-727439AB724D}" srcOrd="0" destOrd="0" presId="urn:microsoft.com/office/officeart/2005/8/layout/default"/>
    <dgm:cxn modelId="{9E313A67-E2E9-409C-A2F1-B55C512FEA48}" type="presOf" srcId="{65B0F587-95F6-42EE-B043-A7869FCB50E6}" destId="{67E7E95B-FF43-4923-A864-9206E6FCA06D}" srcOrd="0" destOrd="0" presId="urn:microsoft.com/office/officeart/2005/8/layout/default"/>
    <dgm:cxn modelId="{2E8AAF6F-2907-4EA6-9950-065385C1520E}" srcId="{CCDF0067-1F43-41EF-8043-A80A59C68AFF}" destId="{689E3E1E-50E5-424A-ADEC-F9B347B2A2AE}" srcOrd="5" destOrd="0" parTransId="{5CD625F3-3802-442F-9064-7A92407F6539}" sibTransId="{EAF8C090-F1CC-4145-A368-06487914126D}"/>
    <dgm:cxn modelId="{431D5382-373E-4D03-9BF7-3AFE8F61AE58}" type="presOf" srcId="{4CA0FBF8-45D2-4258-B47A-0863AA9BB45C}" destId="{A83BF493-90EA-43ED-B168-649C7BE4598B}" srcOrd="0" destOrd="0" presId="urn:microsoft.com/office/officeart/2005/8/layout/default"/>
    <dgm:cxn modelId="{213C2C8F-165E-4E67-BAF7-8C3AE2FF2B9C}" srcId="{CCDF0067-1F43-41EF-8043-A80A59C68AFF}" destId="{156E2BE8-6D66-4C71-845D-50D11AEC74D9}" srcOrd="2" destOrd="0" parTransId="{18894350-9236-4594-8FBD-0341F22435DF}" sibTransId="{62670D43-61E7-4799-A555-9148925DD40A}"/>
    <dgm:cxn modelId="{4E322D94-50B6-4F82-9DD9-84585C99CBEC}" srcId="{CCDF0067-1F43-41EF-8043-A80A59C68AFF}" destId="{4CA0FBF8-45D2-4258-B47A-0863AA9BB45C}" srcOrd="3" destOrd="0" parTransId="{CEF34E0B-45C8-4617-A9DC-EAA8F2081BD5}" sibTransId="{FAA917BB-7207-42DF-8433-146560665872}"/>
    <dgm:cxn modelId="{3797DF97-806A-47D2-9196-91580BB8B8D9}" type="presOf" srcId="{2B8E5E60-C7E1-43A0-9E7A-5D8BE91EFE16}" destId="{BDB1AA4E-3D0A-4339-9E87-3093D0882BFA}" srcOrd="0" destOrd="0" presId="urn:microsoft.com/office/officeart/2005/8/layout/default"/>
    <dgm:cxn modelId="{32B42499-8545-47BD-8849-BED791BC2AA3}" srcId="{CCDF0067-1F43-41EF-8043-A80A59C68AFF}" destId="{81C3BB69-E3BB-4B00-9A0C-095FF56053F4}" srcOrd="8" destOrd="0" parTransId="{2027735E-CB39-4AE6-A64F-E1D4BC3C01C6}" sibTransId="{E6AA26AD-9A76-46B7-B111-15D50E785F16}"/>
    <dgm:cxn modelId="{7DBBACAE-F743-4EC6-853D-E80CF9E0C5F4}" type="presOf" srcId="{689E3E1E-50E5-424A-ADEC-F9B347B2A2AE}" destId="{3E983E1E-06A8-41CA-ADE3-FF6E4591DDFA}" srcOrd="0" destOrd="0" presId="urn:microsoft.com/office/officeart/2005/8/layout/default"/>
    <dgm:cxn modelId="{A6C93DAF-4490-4799-BCEA-88BD01766A2C}" type="presOf" srcId="{156E2BE8-6D66-4C71-845D-50D11AEC74D9}" destId="{CAC05984-64C4-4CC6-B8EB-8F572E9EE6E2}" srcOrd="0" destOrd="0" presId="urn:microsoft.com/office/officeart/2005/8/layout/default"/>
    <dgm:cxn modelId="{3F9DCBBA-0607-4E32-BF79-076BAF6CB349}" srcId="{CCDF0067-1F43-41EF-8043-A80A59C68AFF}" destId="{A9932F00-5370-417B-9DF0-BB0F4ADB98E0}" srcOrd="0" destOrd="0" parTransId="{C409C9B7-5E1F-4600-84B9-F0972FCB1ACA}" sibTransId="{22D353DE-02AA-46E2-8A17-098DA9C844F9}"/>
    <dgm:cxn modelId="{F09EF8C9-7D08-4F81-B441-CDC565540239}" type="presOf" srcId="{797E1678-B2C5-4B45-A2F2-FC8C4F8424B2}" destId="{EA0F98D3-2BCB-4962-943A-13C5BF6F7C57}" srcOrd="0" destOrd="0" presId="urn:microsoft.com/office/officeart/2005/8/layout/default"/>
    <dgm:cxn modelId="{08A2E4CA-6F93-47A0-A032-73EAF3C39BDD}" srcId="{CCDF0067-1F43-41EF-8043-A80A59C68AFF}" destId="{2B8E5E60-C7E1-43A0-9E7A-5D8BE91EFE16}" srcOrd="1" destOrd="0" parTransId="{320205A9-A2E6-4352-BFCB-818D6C440576}" sibTransId="{A3BC10C5-EB28-4193-B34A-189F310FADDB}"/>
    <dgm:cxn modelId="{ED9259D3-B244-41B0-9438-8E194CB346EB}" type="presOf" srcId="{CCDF0067-1F43-41EF-8043-A80A59C68AFF}" destId="{97B0D8DD-86E1-4306-B065-07163F4C5BD0}" srcOrd="0" destOrd="0" presId="urn:microsoft.com/office/officeart/2005/8/layout/default"/>
    <dgm:cxn modelId="{0563FEDF-6613-40CD-84E3-7EE5A9658162}" srcId="{CCDF0067-1F43-41EF-8043-A80A59C68AFF}" destId="{A04D420C-B45E-42F5-B58F-7C3430A6D00D}" srcOrd="4" destOrd="0" parTransId="{ADAB1ED4-32C5-4A06-8EA7-D3002C06B1EC}" sibTransId="{A1C5271C-590A-411C-9E10-799105016637}"/>
    <dgm:cxn modelId="{675333E2-FA45-4A76-A759-688E4FFE4C7C}" type="presOf" srcId="{871A2350-FDA0-4101-A10A-8069265343DE}" destId="{4CE867ED-E2B8-41EB-8F49-9370948ACDAD}" srcOrd="0" destOrd="0" presId="urn:microsoft.com/office/officeart/2005/8/layout/default"/>
    <dgm:cxn modelId="{7247EFE2-05B4-422E-B903-E2641709995B}" srcId="{CCDF0067-1F43-41EF-8043-A80A59C68AFF}" destId="{65B0F587-95F6-42EE-B043-A7869FCB50E6}" srcOrd="9" destOrd="0" parTransId="{65D7FC93-A923-413E-8C6A-0AFE84B5E2F1}" sibTransId="{F42D4590-CEF9-4AD9-8C17-F218CD623C9E}"/>
    <dgm:cxn modelId="{45C09EE3-F4EE-49D5-AC1C-D7296C0C11C6}" type="presOf" srcId="{A04D420C-B45E-42F5-B58F-7C3430A6D00D}" destId="{743FD33E-20CD-46CC-B386-3E4FDA28D4D9}" srcOrd="0" destOrd="0" presId="urn:microsoft.com/office/officeart/2005/8/layout/default"/>
    <dgm:cxn modelId="{3F087EFE-3B32-431E-BA3C-77F0A6E3CB78}" type="presOf" srcId="{A9932F00-5370-417B-9DF0-BB0F4ADB98E0}" destId="{1F3499B4-B59F-4CEF-8703-931C4D5C1CDD}" srcOrd="0" destOrd="0" presId="urn:microsoft.com/office/officeart/2005/8/layout/default"/>
    <dgm:cxn modelId="{8DCD52FF-927A-47FD-882A-03874E8A803A}" srcId="{CCDF0067-1F43-41EF-8043-A80A59C68AFF}" destId="{797E1678-B2C5-4B45-A2F2-FC8C4F8424B2}" srcOrd="6" destOrd="0" parTransId="{8B79B380-308A-4E65-B2A8-0E1F0B2A83D3}" sibTransId="{6706516A-9145-47A3-8764-0DDB3FCE0074}"/>
    <dgm:cxn modelId="{F0841794-4B20-48F9-81C3-B45888B96D96}" type="presParOf" srcId="{97B0D8DD-86E1-4306-B065-07163F4C5BD0}" destId="{1F3499B4-B59F-4CEF-8703-931C4D5C1CDD}" srcOrd="0" destOrd="0" presId="urn:microsoft.com/office/officeart/2005/8/layout/default"/>
    <dgm:cxn modelId="{A37EB739-A0F6-4DF8-90EC-09F302E73805}" type="presParOf" srcId="{97B0D8DD-86E1-4306-B065-07163F4C5BD0}" destId="{D0321216-4B14-44AE-8EE2-53F0C2B3736A}" srcOrd="1" destOrd="0" presId="urn:microsoft.com/office/officeart/2005/8/layout/default"/>
    <dgm:cxn modelId="{1DCC4EC4-DF24-4128-BC9F-95300434E8ED}" type="presParOf" srcId="{97B0D8DD-86E1-4306-B065-07163F4C5BD0}" destId="{BDB1AA4E-3D0A-4339-9E87-3093D0882BFA}" srcOrd="2" destOrd="0" presId="urn:microsoft.com/office/officeart/2005/8/layout/default"/>
    <dgm:cxn modelId="{6742F267-1DD6-4268-961D-50C022929774}" type="presParOf" srcId="{97B0D8DD-86E1-4306-B065-07163F4C5BD0}" destId="{656FB23A-FDED-470F-A256-FA96A503FC5A}" srcOrd="3" destOrd="0" presId="urn:microsoft.com/office/officeart/2005/8/layout/default"/>
    <dgm:cxn modelId="{E235818D-C3D1-411E-9D66-F3C374FD399A}" type="presParOf" srcId="{97B0D8DD-86E1-4306-B065-07163F4C5BD0}" destId="{CAC05984-64C4-4CC6-B8EB-8F572E9EE6E2}" srcOrd="4" destOrd="0" presId="urn:microsoft.com/office/officeart/2005/8/layout/default"/>
    <dgm:cxn modelId="{D706C31E-C882-4BE4-88CE-B9607404B099}" type="presParOf" srcId="{97B0D8DD-86E1-4306-B065-07163F4C5BD0}" destId="{9C3F71FF-2800-41B7-ACC8-33F21E801E7D}" srcOrd="5" destOrd="0" presId="urn:microsoft.com/office/officeart/2005/8/layout/default"/>
    <dgm:cxn modelId="{40FAC032-E5F5-4DB1-AA3E-C9EA18DB48E1}" type="presParOf" srcId="{97B0D8DD-86E1-4306-B065-07163F4C5BD0}" destId="{A83BF493-90EA-43ED-B168-649C7BE4598B}" srcOrd="6" destOrd="0" presId="urn:microsoft.com/office/officeart/2005/8/layout/default"/>
    <dgm:cxn modelId="{F74AD6FA-D3BD-4F0C-90D0-31538EC03934}" type="presParOf" srcId="{97B0D8DD-86E1-4306-B065-07163F4C5BD0}" destId="{F25BCAC2-1977-4575-88BC-CD579B8F8796}" srcOrd="7" destOrd="0" presId="urn:microsoft.com/office/officeart/2005/8/layout/default"/>
    <dgm:cxn modelId="{93537CB6-BE6A-4EBC-86B0-92A101192EBC}" type="presParOf" srcId="{97B0D8DD-86E1-4306-B065-07163F4C5BD0}" destId="{743FD33E-20CD-46CC-B386-3E4FDA28D4D9}" srcOrd="8" destOrd="0" presId="urn:microsoft.com/office/officeart/2005/8/layout/default"/>
    <dgm:cxn modelId="{AE8C675F-C0FF-4F5B-9B3F-1CAF63544A51}" type="presParOf" srcId="{97B0D8DD-86E1-4306-B065-07163F4C5BD0}" destId="{79230543-073F-4867-8CA6-C0EC4D84E0EF}" srcOrd="9" destOrd="0" presId="urn:microsoft.com/office/officeart/2005/8/layout/default"/>
    <dgm:cxn modelId="{29666627-35A5-4EEA-8FAD-0CED65EADEE4}" type="presParOf" srcId="{97B0D8DD-86E1-4306-B065-07163F4C5BD0}" destId="{3E983E1E-06A8-41CA-ADE3-FF6E4591DDFA}" srcOrd="10" destOrd="0" presId="urn:microsoft.com/office/officeart/2005/8/layout/default"/>
    <dgm:cxn modelId="{6E5DA30B-8EBB-4465-A837-7FA48DB04001}" type="presParOf" srcId="{97B0D8DD-86E1-4306-B065-07163F4C5BD0}" destId="{7A4F62F5-97E8-40D9-90B2-1040A4138FAB}" srcOrd="11" destOrd="0" presId="urn:microsoft.com/office/officeart/2005/8/layout/default"/>
    <dgm:cxn modelId="{66B2A551-6EE5-4080-88E0-48B4FB982C6A}" type="presParOf" srcId="{97B0D8DD-86E1-4306-B065-07163F4C5BD0}" destId="{EA0F98D3-2BCB-4962-943A-13C5BF6F7C57}" srcOrd="12" destOrd="0" presId="urn:microsoft.com/office/officeart/2005/8/layout/default"/>
    <dgm:cxn modelId="{3B0F10B6-7455-4CCC-A4F8-465851D09845}" type="presParOf" srcId="{97B0D8DD-86E1-4306-B065-07163F4C5BD0}" destId="{DBCB70C2-5ECF-4321-8245-70B4382FF949}" srcOrd="13" destOrd="0" presId="urn:microsoft.com/office/officeart/2005/8/layout/default"/>
    <dgm:cxn modelId="{10A97C39-2683-4A12-92DF-AA9BBC7F39EC}" type="presParOf" srcId="{97B0D8DD-86E1-4306-B065-07163F4C5BD0}" destId="{4CE867ED-E2B8-41EB-8F49-9370948ACDAD}" srcOrd="14" destOrd="0" presId="urn:microsoft.com/office/officeart/2005/8/layout/default"/>
    <dgm:cxn modelId="{A7BD557E-B925-4071-B55D-8A400E9FFC24}" type="presParOf" srcId="{97B0D8DD-86E1-4306-B065-07163F4C5BD0}" destId="{462EDBE7-80EB-4DDB-AAA1-CB611DC9936F}" srcOrd="15" destOrd="0" presId="urn:microsoft.com/office/officeart/2005/8/layout/default"/>
    <dgm:cxn modelId="{512857A2-0D0B-4357-8656-07CC02D9FE7B}" type="presParOf" srcId="{97B0D8DD-86E1-4306-B065-07163F4C5BD0}" destId="{9AAC7165-E26E-47F3-B8EB-97C1C6287857}" srcOrd="16" destOrd="0" presId="urn:microsoft.com/office/officeart/2005/8/layout/default"/>
    <dgm:cxn modelId="{4FD5EDD8-3C62-4FFC-85B6-51A3C63E0C0B}" type="presParOf" srcId="{97B0D8DD-86E1-4306-B065-07163F4C5BD0}" destId="{83A4595A-19B2-4E7F-9CB3-09FB45184FBA}" srcOrd="17" destOrd="0" presId="urn:microsoft.com/office/officeart/2005/8/layout/default"/>
    <dgm:cxn modelId="{992E7297-9B5A-455D-BABD-6BC83FCBB632}" type="presParOf" srcId="{97B0D8DD-86E1-4306-B065-07163F4C5BD0}" destId="{67E7E95B-FF43-4923-A864-9206E6FCA06D}" srcOrd="18" destOrd="0" presId="urn:microsoft.com/office/officeart/2005/8/layout/default"/>
    <dgm:cxn modelId="{22713A51-37D1-4774-BABB-B90A16391EC1}" type="presParOf" srcId="{97B0D8DD-86E1-4306-B065-07163F4C5BD0}" destId="{B2CD47DE-8588-4EB8-B033-34F8DAD6E1D7}" srcOrd="19" destOrd="0" presId="urn:microsoft.com/office/officeart/2005/8/layout/default"/>
    <dgm:cxn modelId="{FC880626-9386-41A6-8C1D-E730ED74EE1A}" type="presParOf" srcId="{97B0D8DD-86E1-4306-B065-07163F4C5BD0}" destId="{991C446B-A21D-4F58-A931-727439AB724D}"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A47F9-4BE2-4A91-BE0B-6216616DDFC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7D2B491-0960-49EA-9DB2-9802DD4D5C90}">
      <dgm:prSet/>
      <dgm:spPr/>
      <dgm:t>
        <a:bodyPr/>
        <a:lstStyle/>
        <a:p>
          <a:pPr>
            <a:defRPr cap="all"/>
          </a:pPr>
          <a:r>
            <a:rPr lang="en-US"/>
            <a:t>This stage of Test Strategy document must cover the next aspects regarding test data:</a:t>
          </a:r>
        </a:p>
      </dgm:t>
    </dgm:pt>
    <dgm:pt modelId="{BE9BF35C-9D60-4B5F-A43C-E951264A72D7}" type="parTrans" cxnId="{FDFBF660-B265-4F85-8120-6C6AAFDAE868}">
      <dgm:prSet/>
      <dgm:spPr/>
      <dgm:t>
        <a:bodyPr/>
        <a:lstStyle/>
        <a:p>
          <a:endParaRPr lang="en-US"/>
        </a:p>
      </dgm:t>
    </dgm:pt>
    <dgm:pt modelId="{73533349-71D4-4CCA-9223-6314A6BBEBBF}" type="sibTrans" cxnId="{FDFBF660-B265-4F85-8120-6C6AAFDAE868}">
      <dgm:prSet/>
      <dgm:spPr/>
      <dgm:t>
        <a:bodyPr/>
        <a:lstStyle/>
        <a:p>
          <a:endParaRPr lang="en-US"/>
        </a:p>
      </dgm:t>
    </dgm:pt>
    <dgm:pt modelId="{C5930CDF-5BA7-42CA-94AC-1C8EECF2244F}">
      <dgm:prSet/>
      <dgm:spPr/>
      <dgm:t>
        <a:bodyPr/>
        <a:lstStyle/>
        <a:p>
          <a:pPr>
            <a:defRPr cap="all"/>
          </a:pPr>
          <a:r>
            <a:rPr lang="en-US"/>
            <a:t>requirements – the clear instruction on how to create test data;</a:t>
          </a:r>
        </a:p>
      </dgm:t>
    </dgm:pt>
    <dgm:pt modelId="{CC2605F1-3F77-40DE-93B3-71E0E608D3A6}" type="parTrans" cxnId="{60E394C4-E059-42E7-A06D-F2489B1B0629}">
      <dgm:prSet/>
      <dgm:spPr/>
      <dgm:t>
        <a:bodyPr/>
        <a:lstStyle/>
        <a:p>
          <a:endParaRPr lang="en-US"/>
        </a:p>
      </dgm:t>
    </dgm:pt>
    <dgm:pt modelId="{9371B761-5224-4342-A4AD-C908BCDE047F}" type="sibTrans" cxnId="{60E394C4-E059-42E7-A06D-F2489B1B0629}">
      <dgm:prSet/>
      <dgm:spPr/>
      <dgm:t>
        <a:bodyPr/>
        <a:lstStyle/>
        <a:p>
          <a:endParaRPr lang="en-US"/>
        </a:p>
      </dgm:t>
    </dgm:pt>
    <dgm:pt modelId="{131A143A-1C36-429B-93FD-BC9B090C9BA1}">
      <dgm:prSet/>
      <dgm:spPr/>
      <dgm:t>
        <a:bodyPr/>
        <a:lstStyle/>
        <a:p>
          <a:pPr>
            <a:defRPr cap="all"/>
          </a:pPr>
          <a:r>
            <a:rPr lang="en-US"/>
            <a:t>environments and all required setups for each of them;</a:t>
          </a:r>
        </a:p>
      </dgm:t>
    </dgm:pt>
    <dgm:pt modelId="{DA6A1406-A4AA-4DD8-B629-281816FBAC8D}" type="parTrans" cxnId="{27FE7670-D530-4DAE-8C7C-90654705D881}">
      <dgm:prSet/>
      <dgm:spPr/>
      <dgm:t>
        <a:bodyPr/>
        <a:lstStyle/>
        <a:p>
          <a:endParaRPr lang="en-US"/>
        </a:p>
      </dgm:t>
    </dgm:pt>
    <dgm:pt modelId="{B9930CE8-D270-4D01-87A6-FB13EB4CCCC2}" type="sibTrans" cxnId="{27FE7670-D530-4DAE-8C7C-90654705D881}">
      <dgm:prSet/>
      <dgm:spPr/>
      <dgm:t>
        <a:bodyPr/>
        <a:lstStyle/>
        <a:p>
          <a:endParaRPr lang="en-US"/>
        </a:p>
      </dgm:t>
    </dgm:pt>
    <dgm:pt modelId="{5C571E46-058D-407B-A84B-AB8D5BECB01C}">
      <dgm:prSet/>
      <dgm:spPr/>
      <dgm:t>
        <a:bodyPr/>
        <a:lstStyle/>
        <a:p>
          <a:pPr>
            <a:defRPr cap="all"/>
          </a:pPr>
          <a:r>
            <a:rPr lang="en-US"/>
            <a:t>backup and restore strategy to make sure you won’t lose any data due to some unexpected code issues.</a:t>
          </a:r>
        </a:p>
      </dgm:t>
    </dgm:pt>
    <dgm:pt modelId="{05B58D8F-E583-4EDD-99B6-203DDD513749}" type="parTrans" cxnId="{EC365518-6A24-45CB-A5E4-127BACEAD864}">
      <dgm:prSet/>
      <dgm:spPr/>
      <dgm:t>
        <a:bodyPr/>
        <a:lstStyle/>
        <a:p>
          <a:endParaRPr lang="en-US"/>
        </a:p>
      </dgm:t>
    </dgm:pt>
    <dgm:pt modelId="{DDB604B7-39C0-4030-963F-1BFE52698CEF}" type="sibTrans" cxnId="{EC365518-6A24-45CB-A5E4-127BACEAD864}">
      <dgm:prSet/>
      <dgm:spPr/>
      <dgm:t>
        <a:bodyPr/>
        <a:lstStyle/>
        <a:p>
          <a:endParaRPr lang="en-US"/>
        </a:p>
      </dgm:t>
    </dgm:pt>
    <dgm:pt modelId="{4FC9999E-A392-42A5-A027-40515E074842}" type="pres">
      <dgm:prSet presAssocID="{0FEA47F9-4BE2-4A91-BE0B-6216616DDFC0}" presName="root" presStyleCnt="0">
        <dgm:presLayoutVars>
          <dgm:dir/>
          <dgm:resizeHandles val="exact"/>
        </dgm:presLayoutVars>
      </dgm:prSet>
      <dgm:spPr/>
    </dgm:pt>
    <dgm:pt modelId="{120EB958-50B8-41CC-89C3-3EC2B39E4E08}" type="pres">
      <dgm:prSet presAssocID="{17D2B491-0960-49EA-9DB2-9802DD4D5C90}" presName="compNode" presStyleCnt="0"/>
      <dgm:spPr/>
    </dgm:pt>
    <dgm:pt modelId="{8AA0012C-E963-4701-8731-8557D4F1A2E6}" type="pres">
      <dgm:prSet presAssocID="{17D2B491-0960-49EA-9DB2-9802DD4D5C90}" presName="iconBgRect" presStyleLbl="bgShp" presStyleIdx="0" presStyleCnt="4"/>
      <dgm:spPr/>
    </dgm:pt>
    <dgm:pt modelId="{9C8A1C9D-DA1C-4FC5-A94F-E73FDB7E3F32}" type="pres">
      <dgm:prSet presAssocID="{17D2B491-0960-49EA-9DB2-9802DD4D5C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64A60F64-4051-41EF-9219-806042C00053}" type="pres">
      <dgm:prSet presAssocID="{17D2B491-0960-49EA-9DB2-9802DD4D5C90}" presName="spaceRect" presStyleCnt="0"/>
      <dgm:spPr/>
    </dgm:pt>
    <dgm:pt modelId="{A65B03C8-A13B-41D2-89DF-65A426BE2871}" type="pres">
      <dgm:prSet presAssocID="{17D2B491-0960-49EA-9DB2-9802DD4D5C90}" presName="textRect" presStyleLbl="revTx" presStyleIdx="0" presStyleCnt="4">
        <dgm:presLayoutVars>
          <dgm:chMax val="1"/>
          <dgm:chPref val="1"/>
        </dgm:presLayoutVars>
      </dgm:prSet>
      <dgm:spPr/>
    </dgm:pt>
    <dgm:pt modelId="{2FDEC492-85ED-4F4F-B765-02E7A49B1EAA}" type="pres">
      <dgm:prSet presAssocID="{73533349-71D4-4CCA-9223-6314A6BBEBBF}" presName="sibTrans" presStyleCnt="0"/>
      <dgm:spPr/>
    </dgm:pt>
    <dgm:pt modelId="{A5076730-BB32-44AF-9E08-E6625E5F4B51}" type="pres">
      <dgm:prSet presAssocID="{C5930CDF-5BA7-42CA-94AC-1C8EECF2244F}" presName="compNode" presStyleCnt="0"/>
      <dgm:spPr/>
    </dgm:pt>
    <dgm:pt modelId="{06A50317-0D27-4ABB-AFEE-31BFE2CB66B0}" type="pres">
      <dgm:prSet presAssocID="{C5930CDF-5BA7-42CA-94AC-1C8EECF2244F}" presName="iconBgRect" presStyleLbl="bgShp" presStyleIdx="1" presStyleCnt="4"/>
      <dgm:spPr/>
    </dgm:pt>
    <dgm:pt modelId="{CA30ED5F-1927-4EAA-B8A9-97E0D465CF4A}" type="pres">
      <dgm:prSet presAssocID="{C5930CDF-5BA7-42CA-94AC-1C8EECF224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AF7E507-9DEC-49A1-A14F-28CE9A148C74}" type="pres">
      <dgm:prSet presAssocID="{C5930CDF-5BA7-42CA-94AC-1C8EECF2244F}" presName="spaceRect" presStyleCnt="0"/>
      <dgm:spPr/>
    </dgm:pt>
    <dgm:pt modelId="{A211A49E-19EF-4117-BD46-1905A6F3077E}" type="pres">
      <dgm:prSet presAssocID="{C5930CDF-5BA7-42CA-94AC-1C8EECF2244F}" presName="textRect" presStyleLbl="revTx" presStyleIdx="1" presStyleCnt="4">
        <dgm:presLayoutVars>
          <dgm:chMax val="1"/>
          <dgm:chPref val="1"/>
        </dgm:presLayoutVars>
      </dgm:prSet>
      <dgm:spPr/>
    </dgm:pt>
    <dgm:pt modelId="{26ED1C9C-7E9E-4000-8A4A-3563BECA819B}" type="pres">
      <dgm:prSet presAssocID="{9371B761-5224-4342-A4AD-C908BCDE047F}" presName="sibTrans" presStyleCnt="0"/>
      <dgm:spPr/>
    </dgm:pt>
    <dgm:pt modelId="{38AA74C7-EEC5-4DE9-A7C2-87A918B13BFA}" type="pres">
      <dgm:prSet presAssocID="{131A143A-1C36-429B-93FD-BC9B090C9BA1}" presName="compNode" presStyleCnt="0"/>
      <dgm:spPr/>
    </dgm:pt>
    <dgm:pt modelId="{34AA1574-CE61-48BB-9391-3E3BF8C44908}" type="pres">
      <dgm:prSet presAssocID="{131A143A-1C36-429B-93FD-BC9B090C9BA1}" presName="iconBgRect" presStyleLbl="bgShp" presStyleIdx="2" presStyleCnt="4"/>
      <dgm:spPr/>
    </dgm:pt>
    <dgm:pt modelId="{23B6CCFC-AFB8-4026-970C-E27F2816FDC5}" type="pres">
      <dgm:prSet presAssocID="{131A143A-1C36-429B-93FD-BC9B090C9B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2D6AD72B-AB8B-495D-A947-D0A68113A59A}" type="pres">
      <dgm:prSet presAssocID="{131A143A-1C36-429B-93FD-BC9B090C9BA1}" presName="spaceRect" presStyleCnt="0"/>
      <dgm:spPr/>
    </dgm:pt>
    <dgm:pt modelId="{0E1B7B9A-0F57-46CA-89B4-BE113ECE4FC6}" type="pres">
      <dgm:prSet presAssocID="{131A143A-1C36-429B-93FD-BC9B090C9BA1}" presName="textRect" presStyleLbl="revTx" presStyleIdx="2" presStyleCnt="4">
        <dgm:presLayoutVars>
          <dgm:chMax val="1"/>
          <dgm:chPref val="1"/>
        </dgm:presLayoutVars>
      </dgm:prSet>
      <dgm:spPr/>
    </dgm:pt>
    <dgm:pt modelId="{0DA1B765-9A49-4663-AFDE-8737B28981EE}" type="pres">
      <dgm:prSet presAssocID="{B9930CE8-D270-4D01-87A6-FB13EB4CCCC2}" presName="sibTrans" presStyleCnt="0"/>
      <dgm:spPr/>
    </dgm:pt>
    <dgm:pt modelId="{1C38FEA3-901E-421B-A3DD-C4C1E68C0E7A}" type="pres">
      <dgm:prSet presAssocID="{5C571E46-058D-407B-A84B-AB8D5BECB01C}" presName="compNode" presStyleCnt="0"/>
      <dgm:spPr/>
    </dgm:pt>
    <dgm:pt modelId="{059552C3-0F01-4745-93B0-A698011185F7}" type="pres">
      <dgm:prSet presAssocID="{5C571E46-058D-407B-A84B-AB8D5BECB01C}" presName="iconBgRect" presStyleLbl="bgShp" presStyleIdx="3" presStyleCnt="4"/>
      <dgm:spPr/>
    </dgm:pt>
    <dgm:pt modelId="{9A209261-7F43-4846-B317-853605D76455}" type="pres">
      <dgm:prSet presAssocID="{5C571E46-058D-407B-A84B-AB8D5BECB0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482370E7-127A-44C4-A37D-51896FC534F6}" type="pres">
      <dgm:prSet presAssocID="{5C571E46-058D-407B-A84B-AB8D5BECB01C}" presName="spaceRect" presStyleCnt="0"/>
      <dgm:spPr/>
    </dgm:pt>
    <dgm:pt modelId="{C913F4CE-303C-4D25-9087-8F22C78D51FF}" type="pres">
      <dgm:prSet presAssocID="{5C571E46-058D-407B-A84B-AB8D5BECB01C}" presName="textRect" presStyleLbl="revTx" presStyleIdx="3" presStyleCnt="4">
        <dgm:presLayoutVars>
          <dgm:chMax val="1"/>
          <dgm:chPref val="1"/>
        </dgm:presLayoutVars>
      </dgm:prSet>
      <dgm:spPr/>
    </dgm:pt>
  </dgm:ptLst>
  <dgm:cxnLst>
    <dgm:cxn modelId="{F1F84A02-A66F-4FC2-98A3-177D520EF76F}" type="presOf" srcId="{C5930CDF-5BA7-42CA-94AC-1C8EECF2244F}" destId="{A211A49E-19EF-4117-BD46-1905A6F3077E}" srcOrd="0" destOrd="0" presId="urn:microsoft.com/office/officeart/2018/5/layout/IconCircleLabelList"/>
    <dgm:cxn modelId="{EC365518-6A24-45CB-A5E4-127BACEAD864}" srcId="{0FEA47F9-4BE2-4A91-BE0B-6216616DDFC0}" destId="{5C571E46-058D-407B-A84B-AB8D5BECB01C}" srcOrd="3" destOrd="0" parTransId="{05B58D8F-E583-4EDD-99B6-203DDD513749}" sibTransId="{DDB604B7-39C0-4030-963F-1BFE52698CEF}"/>
    <dgm:cxn modelId="{FDFBF660-B265-4F85-8120-6C6AAFDAE868}" srcId="{0FEA47F9-4BE2-4A91-BE0B-6216616DDFC0}" destId="{17D2B491-0960-49EA-9DB2-9802DD4D5C90}" srcOrd="0" destOrd="0" parTransId="{BE9BF35C-9D60-4B5F-A43C-E951264A72D7}" sibTransId="{73533349-71D4-4CCA-9223-6314A6BBEBBF}"/>
    <dgm:cxn modelId="{27FE7670-D530-4DAE-8C7C-90654705D881}" srcId="{0FEA47F9-4BE2-4A91-BE0B-6216616DDFC0}" destId="{131A143A-1C36-429B-93FD-BC9B090C9BA1}" srcOrd="2" destOrd="0" parTransId="{DA6A1406-A4AA-4DD8-B629-281816FBAC8D}" sibTransId="{B9930CE8-D270-4D01-87A6-FB13EB4CCCC2}"/>
    <dgm:cxn modelId="{09175E8A-BD18-4D04-982C-BAEB0D3A695D}" type="presOf" srcId="{0FEA47F9-4BE2-4A91-BE0B-6216616DDFC0}" destId="{4FC9999E-A392-42A5-A027-40515E074842}" srcOrd="0" destOrd="0" presId="urn:microsoft.com/office/officeart/2018/5/layout/IconCircleLabelList"/>
    <dgm:cxn modelId="{C696C892-9A29-4749-8EB1-25D5832499AC}" type="presOf" srcId="{17D2B491-0960-49EA-9DB2-9802DD4D5C90}" destId="{A65B03C8-A13B-41D2-89DF-65A426BE2871}" srcOrd="0" destOrd="0" presId="urn:microsoft.com/office/officeart/2018/5/layout/IconCircleLabelList"/>
    <dgm:cxn modelId="{DA0F8396-02A6-4347-91E2-C719924E7CE2}" type="presOf" srcId="{5C571E46-058D-407B-A84B-AB8D5BECB01C}" destId="{C913F4CE-303C-4D25-9087-8F22C78D51FF}" srcOrd="0" destOrd="0" presId="urn:microsoft.com/office/officeart/2018/5/layout/IconCircleLabelList"/>
    <dgm:cxn modelId="{99A8D6B1-3ABB-4D72-A922-F1D4298832E1}" type="presOf" srcId="{131A143A-1C36-429B-93FD-BC9B090C9BA1}" destId="{0E1B7B9A-0F57-46CA-89B4-BE113ECE4FC6}" srcOrd="0" destOrd="0" presId="urn:microsoft.com/office/officeart/2018/5/layout/IconCircleLabelList"/>
    <dgm:cxn modelId="{60E394C4-E059-42E7-A06D-F2489B1B0629}" srcId="{0FEA47F9-4BE2-4A91-BE0B-6216616DDFC0}" destId="{C5930CDF-5BA7-42CA-94AC-1C8EECF2244F}" srcOrd="1" destOrd="0" parTransId="{CC2605F1-3F77-40DE-93B3-71E0E608D3A6}" sibTransId="{9371B761-5224-4342-A4AD-C908BCDE047F}"/>
    <dgm:cxn modelId="{33F1B147-EBE8-4FAF-8075-E35DDEA17D69}" type="presParOf" srcId="{4FC9999E-A392-42A5-A027-40515E074842}" destId="{120EB958-50B8-41CC-89C3-3EC2B39E4E08}" srcOrd="0" destOrd="0" presId="urn:microsoft.com/office/officeart/2018/5/layout/IconCircleLabelList"/>
    <dgm:cxn modelId="{502F7580-8508-4CA4-A418-D6CB789FF471}" type="presParOf" srcId="{120EB958-50B8-41CC-89C3-3EC2B39E4E08}" destId="{8AA0012C-E963-4701-8731-8557D4F1A2E6}" srcOrd="0" destOrd="0" presId="urn:microsoft.com/office/officeart/2018/5/layout/IconCircleLabelList"/>
    <dgm:cxn modelId="{9C1F0B84-9529-4F52-98E9-152F84A631FD}" type="presParOf" srcId="{120EB958-50B8-41CC-89C3-3EC2B39E4E08}" destId="{9C8A1C9D-DA1C-4FC5-A94F-E73FDB7E3F32}" srcOrd="1" destOrd="0" presId="urn:microsoft.com/office/officeart/2018/5/layout/IconCircleLabelList"/>
    <dgm:cxn modelId="{CB9D017C-21D2-44B9-A102-0347418D15BE}" type="presParOf" srcId="{120EB958-50B8-41CC-89C3-3EC2B39E4E08}" destId="{64A60F64-4051-41EF-9219-806042C00053}" srcOrd="2" destOrd="0" presId="urn:microsoft.com/office/officeart/2018/5/layout/IconCircleLabelList"/>
    <dgm:cxn modelId="{74C99128-9426-49F0-AA96-6810E804AA0D}" type="presParOf" srcId="{120EB958-50B8-41CC-89C3-3EC2B39E4E08}" destId="{A65B03C8-A13B-41D2-89DF-65A426BE2871}" srcOrd="3" destOrd="0" presId="urn:microsoft.com/office/officeart/2018/5/layout/IconCircleLabelList"/>
    <dgm:cxn modelId="{E7D9F851-ACE8-4D29-BB4C-BFCD49F59124}" type="presParOf" srcId="{4FC9999E-A392-42A5-A027-40515E074842}" destId="{2FDEC492-85ED-4F4F-B765-02E7A49B1EAA}" srcOrd="1" destOrd="0" presId="urn:microsoft.com/office/officeart/2018/5/layout/IconCircleLabelList"/>
    <dgm:cxn modelId="{54741CF1-7269-4481-8F5F-5C23FF8B9F4A}" type="presParOf" srcId="{4FC9999E-A392-42A5-A027-40515E074842}" destId="{A5076730-BB32-44AF-9E08-E6625E5F4B51}" srcOrd="2" destOrd="0" presId="urn:microsoft.com/office/officeart/2018/5/layout/IconCircleLabelList"/>
    <dgm:cxn modelId="{7233A69D-71CB-4E9F-9213-B61896051E37}" type="presParOf" srcId="{A5076730-BB32-44AF-9E08-E6625E5F4B51}" destId="{06A50317-0D27-4ABB-AFEE-31BFE2CB66B0}" srcOrd="0" destOrd="0" presId="urn:microsoft.com/office/officeart/2018/5/layout/IconCircleLabelList"/>
    <dgm:cxn modelId="{548C0C41-28B8-4724-9432-3A153A76289C}" type="presParOf" srcId="{A5076730-BB32-44AF-9E08-E6625E5F4B51}" destId="{CA30ED5F-1927-4EAA-B8A9-97E0D465CF4A}" srcOrd="1" destOrd="0" presId="urn:microsoft.com/office/officeart/2018/5/layout/IconCircleLabelList"/>
    <dgm:cxn modelId="{12285B1B-6674-448F-972F-1005FA486726}" type="presParOf" srcId="{A5076730-BB32-44AF-9E08-E6625E5F4B51}" destId="{7AF7E507-9DEC-49A1-A14F-28CE9A148C74}" srcOrd="2" destOrd="0" presId="urn:microsoft.com/office/officeart/2018/5/layout/IconCircleLabelList"/>
    <dgm:cxn modelId="{5B81F356-CF31-4588-AC5E-60BD21CD37A6}" type="presParOf" srcId="{A5076730-BB32-44AF-9E08-E6625E5F4B51}" destId="{A211A49E-19EF-4117-BD46-1905A6F3077E}" srcOrd="3" destOrd="0" presId="urn:microsoft.com/office/officeart/2018/5/layout/IconCircleLabelList"/>
    <dgm:cxn modelId="{D6BD19C3-A92E-4B4E-88C5-3FBFBC3F8A1A}" type="presParOf" srcId="{4FC9999E-A392-42A5-A027-40515E074842}" destId="{26ED1C9C-7E9E-4000-8A4A-3563BECA819B}" srcOrd="3" destOrd="0" presId="urn:microsoft.com/office/officeart/2018/5/layout/IconCircleLabelList"/>
    <dgm:cxn modelId="{11CEE77C-026C-4B45-BBD7-E37EBD947B3F}" type="presParOf" srcId="{4FC9999E-A392-42A5-A027-40515E074842}" destId="{38AA74C7-EEC5-4DE9-A7C2-87A918B13BFA}" srcOrd="4" destOrd="0" presId="urn:microsoft.com/office/officeart/2018/5/layout/IconCircleLabelList"/>
    <dgm:cxn modelId="{3285BCED-A6D3-469A-81E6-72ABF5D1BBA4}" type="presParOf" srcId="{38AA74C7-EEC5-4DE9-A7C2-87A918B13BFA}" destId="{34AA1574-CE61-48BB-9391-3E3BF8C44908}" srcOrd="0" destOrd="0" presId="urn:microsoft.com/office/officeart/2018/5/layout/IconCircleLabelList"/>
    <dgm:cxn modelId="{8A29AFAC-94B2-45A9-AE52-3D6717667A39}" type="presParOf" srcId="{38AA74C7-EEC5-4DE9-A7C2-87A918B13BFA}" destId="{23B6CCFC-AFB8-4026-970C-E27F2816FDC5}" srcOrd="1" destOrd="0" presId="urn:microsoft.com/office/officeart/2018/5/layout/IconCircleLabelList"/>
    <dgm:cxn modelId="{F90EBA8E-BC3D-4F82-9F70-6B2D11F802A7}" type="presParOf" srcId="{38AA74C7-EEC5-4DE9-A7C2-87A918B13BFA}" destId="{2D6AD72B-AB8B-495D-A947-D0A68113A59A}" srcOrd="2" destOrd="0" presId="urn:microsoft.com/office/officeart/2018/5/layout/IconCircleLabelList"/>
    <dgm:cxn modelId="{80B4A92D-B45B-42C3-8006-215A955FFEC4}" type="presParOf" srcId="{38AA74C7-EEC5-4DE9-A7C2-87A918B13BFA}" destId="{0E1B7B9A-0F57-46CA-89B4-BE113ECE4FC6}" srcOrd="3" destOrd="0" presId="urn:microsoft.com/office/officeart/2018/5/layout/IconCircleLabelList"/>
    <dgm:cxn modelId="{CFEBAB78-C19D-472E-8925-8002AAF54464}" type="presParOf" srcId="{4FC9999E-A392-42A5-A027-40515E074842}" destId="{0DA1B765-9A49-4663-AFDE-8737B28981EE}" srcOrd="5" destOrd="0" presId="urn:microsoft.com/office/officeart/2018/5/layout/IconCircleLabelList"/>
    <dgm:cxn modelId="{0B06DDEB-33DE-4E3A-A019-34B00BE8E6ED}" type="presParOf" srcId="{4FC9999E-A392-42A5-A027-40515E074842}" destId="{1C38FEA3-901E-421B-A3DD-C4C1E68C0E7A}" srcOrd="6" destOrd="0" presId="urn:microsoft.com/office/officeart/2018/5/layout/IconCircleLabelList"/>
    <dgm:cxn modelId="{811A792A-2224-4127-ABFA-D317D1A81329}" type="presParOf" srcId="{1C38FEA3-901E-421B-A3DD-C4C1E68C0E7A}" destId="{059552C3-0F01-4745-93B0-A698011185F7}" srcOrd="0" destOrd="0" presId="urn:microsoft.com/office/officeart/2018/5/layout/IconCircleLabelList"/>
    <dgm:cxn modelId="{E7C072B3-F723-4F1E-AC9D-E4B2AE9B127F}" type="presParOf" srcId="{1C38FEA3-901E-421B-A3DD-C4C1E68C0E7A}" destId="{9A209261-7F43-4846-B317-853605D76455}" srcOrd="1" destOrd="0" presId="urn:microsoft.com/office/officeart/2018/5/layout/IconCircleLabelList"/>
    <dgm:cxn modelId="{55F0018B-1698-46A2-BEC4-77A7DAC84D4E}" type="presParOf" srcId="{1C38FEA3-901E-421B-A3DD-C4C1E68C0E7A}" destId="{482370E7-127A-44C4-A37D-51896FC534F6}" srcOrd="2" destOrd="0" presId="urn:microsoft.com/office/officeart/2018/5/layout/IconCircleLabelList"/>
    <dgm:cxn modelId="{EFA54213-3F4E-4991-9FFF-2586A89396AD}" type="presParOf" srcId="{1C38FEA3-901E-421B-A3DD-C4C1E68C0E7A}" destId="{C913F4CE-303C-4D25-9087-8F22C78D51F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41A216-513E-4817-9001-D0A38FA2A5A4}"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D662014E-7B59-411A-B887-14418D7737DD}">
      <dgm:prSet/>
      <dgm:spPr/>
      <dgm:t>
        <a:bodyPr/>
        <a:lstStyle/>
        <a:p>
          <a:r>
            <a:rPr lang="en-US"/>
            <a:t>The Test Plan document on the other hand, is derived from the Product Description, Software Requirement Specification SRS, or Use Case Documents.</a:t>
          </a:r>
        </a:p>
      </dgm:t>
    </dgm:pt>
    <dgm:pt modelId="{B9D82382-C46B-463E-ACEF-5459775D278E}" type="parTrans" cxnId="{94C082BE-5991-4F44-B131-6FB0A05E9611}">
      <dgm:prSet/>
      <dgm:spPr/>
      <dgm:t>
        <a:bodyPr/>
        <a:lstStyle/>
        <a:p>
          <a:endParaRPr lang="en-US"/>
        </a:p>
      </dgm:t>
    </dgm:pt>
    <dgm:pt modelId="{9A2623F8-C500-485B-BDF3-99D3A72D024A}" type="sibTrans" cxnId="{94C082BE-5991-4F44-B131-6FB0A05E9611}">
      <dgm:prSet/>
      <dgm:spPr/>
      <dgm:t>
        <a:bodyPr/>
        <a:lstStyle/>
        <a:p>
          <a:endParaRPr lang="en-US"/>
        </a:p>
      </dgm:t>
    </dgm:pt>
    <dgm:pt modelId="{79EFF368-EDA2-4B54-AB47-F0282B6DF831}">
      <dgm:prSet/>
      <dgm:spPr/>
      <dgm:t>
        <a:bodyPr/>
        <a:lstStyle/>
        <a:p>
          <a:r>
            <a:rPr lang="en-US"/>
            <a:t>The Test Plan document is usually prepared by the Test Lead or Test Manager and the focus of the document is to describe what to test, how to test, when to test and who will do what test.</a:t>
          </a:r>
        </a:p>
      </dgm:t>
    </dgm:pt>
    <dgm:pt modelId="{4BE46ED1-CD0D-423E-9951-EBC00E0C5ED3}" type="parTrans" cxnId="{B5320A40-78B7-4AA9-978B-38641CCA8DDE}">
      <dgm:prSet/>
      <dgm:spPr/>
      <dgm:t>
        <a:bodyPr/>
        <a:lstStyle/>
        <a:p>
          <a:endParaRPr lang="en-US"/>
        </a:p>
      </dgm:t>
    </dgm:pt>
    <dgm:pt modelId="{D29A88CA-A7C6-47CF-9DB7-AC5FD7A3856A}" type="sibTrans" cxnId="{B5320A40-78B7-4AA9-978B-38641CCA8DDE}">
      <dgm:prSet/>
      <dgm:spPr/>
      <dgm:t>
        <a:bodyPr/>
        <a:lstStyle/>
        <a:p>
          <a:endParaRPr lang="en-US"/>
        </a:p>
      </dgm:t>
    </dgm:pt>
    <dgm:pt modelId="{C736DE9D-1C0D-402F-B2A0-E1C1829D578B}" type="pres">
      <dgm:prSet presAssocID="{8541A216-513E-4817-9001-D0A38FA2A5A4}" presName="diagram" presStyleCnt="0">
        <dgm:presLayoutVars>
          <dgm:chPref val="1"/>
          <dgm:dir/>
          <dgm:animOne val="branch"/>
          <dgm:animLvl val="lvl"/>
          <dgm:resizeHandles/>
        </dgm:presLayoutVars>
      </dgm:prSet>
      <dgm:spPr/>
    </dgm:pt>
    <dgm:pt modelId="{C6836F49-265F-45AD-851A-B07CEFF69BB1}" type="pres">
      <dgm:prSet presAssocID="{D662014E-7B59-411A-B887-14418D7737DD}" presName="root" presStyleCnt="0"/>
      <dgm:spPr/>
    </dgm:pt>
    <dgm:pt modelId="{B63532F1-02EF-47AF-817E-84D4C488ACF3}" type="pres">
      <dgm:prSet presAssocID="{D662014E-7B59-411A-B887-14418D7737DD}" presName="rootComposite" presStyleCnt="0"/>
      <dgm:spPr/>
    </dgm:pt>
    <dgm:pt modelId="{7D11A6DE-F4C4-419C-A875-C28C2DF00520}" type="pres">
      <dgm:prSet presAssocID="{D662014E-7B59-411A-B887-14418D7737DD}" presName="rootText" presStyleLbl="node1" presStyleIdx="0" presStyleCnt="2"/>
      <dgm:spPr/>
    </dgm:pt>
    <dgm:pt modelId="{9E96411E-CBCD-4117-B487-F1518FF1E3C9}" type="pres">
      <dgm:prSet presAssocID="{D662014E-7B59-411A-B887-14418D7737DD}" presName="rootConnector" presStyleLbl="node1" presStyleIdx="0" presStyleCnt="2"/>
      <dgm:spPr/>
    </dgm:pt>
    <dgm:pt modelId="{02CB1E3F-6843-49AC-9D5D-2F8DB239592E}" type="pres">
      <dgm:prSet presAssocID="{D662014E-7B59-411A-B887-14418D7737DD}" presName="childShape" presStyleCnt="0"/>
      <dgm:spPr/>
    </dgm:pt>
    <dgm:pt modelId="{27CD50BD-B681-42EF-AE9D-A527A1F50B37}" type="pres">
      <dgm:prSet presAssocID="{79EFF368-EDA2-4B54-AB47-F0282B6DF831}" presName="root" presStyleCnt="0"/>
      <dgm:spPr/>
    </dgm:pt>
    <dgm:pt modelId="{6ABA6A75-93CD-4FE2-B36B-7C0382074162}" type="pres">
      <dgm:prSet presAssocID="{79EFF368-EDA2-4B54-AB47-F0282B6DF831}" presName="rootComposite" presStyleCnt="0"/>
      <dgm:spPr/>
    </dgm:pt>
    <dgm:pt modelId="{E432C18F-1C17-4440-931B-1A1600DAD678}" type="pres">
      <dgm:prSet presAssocID="{79EFF368-EDA2-4B54-AB47-F0282B6DF831}" presName="rootText" presStyleLbl="node1" presStyleIdx="1" presStyleCnt="2"/>
      <dgm:spPr/>
    </dgm:pt>
    <dgm:pt modelId="{940AEA01-C3F1-4848-9A3B-89617711C764}" type="pres">
      <dgm:prSet presAssocID="{79EFF368-EDA2-4B54-AB47-F0282B6DF831}" presName="rootConnector" presStyleLbl="node1" presStyleIdx="1" presStyleCnt="2"/>
      <dgm:spPr/>
    </dgm:pt>
    <dgm:pt modelId="{E8B226B9-F043-4A30-843F-1A7C365F92D0}" type="pres">
      <dgm:prSet presAssocID="{79EFF368-EDA2-4B54-AB47-F0282B6DF831}" presName="childShape" presStyleCnt="0"/>
      <dgm:spPr/>
    </dgm:pt>
  </dgm:ptLst>
  <dgm:cxnLst>
    <dgm:cxn modelId="{918C441A-1645-452B-AC0E-3F4A6DCD71D5}" type="presOf" srcId="{8541A216-513E-4817-9001-D0A38FA2A5A4}" destId="{C736DE9D-1C0D-402F-B2A0-E1C1829D578B}" srcOrd="0" destOrd="0" presId="urn:microsoft.com/office/officeart/2005/8/layout/hierarchy3"/>
    <dgm:cxn modelId="{B5320A40-78B7-4AA9-978B-38641CCA8DDE}" srcId="{8541A216-513E-4817-9001-D0A38FA2A5A4}" destId="{79EFF368-EDA2-4B54-AB47-F0282B6DF831}" srcOrd="1" destOrd="0" parTransId="{4BE46ED1-CD0D-423E-9951-EBC00E0C5ED3}" sibTransId="{D29A88CA-A7C6-47CF-9DB7-AC5FD7A3856A}"/>
    <dgm:cxn modelId="{38E45F4E-01A4-474E-9752-65A654D4CD6F}" type="presOf" srcId="{79EFF368-EDA2-4B54-AB47-F0282B6DF831}" destId="{940AEA01-C3F1-4848-9A3B-89617711C764}" srcOrd="1" destOrd="0" presId="urn:microsoft.com/office/officeart/2005/8/layout/hierarchy3"/>
    <dgm:cxn modelId="{861D0F55-442C-4621-B571-F678DCF1D9A5}" type="presOf" srcId="{D662014E-7B59-411A-B887-14418D7737DD}" destId="{9E96411E-CBCD-4117-B487-F1518FF1E3C9}" srcOrd="1" destOrd="0" presId="urn:microsoft.com/office/officeart/2005/8/layout/hierarchy3"/>
    <dgm:cxn modelId="{6710D955-5C41-4A37-8BAD-52D23AA4AD59}" type="presOf" srcId="{79EFF368-EDA2-4B54-AB47-F0282B6DF831}" destId="{E432C18F-1C17-4440-931B-1A1600DAD678}" srcOrd="0" destOrd="0" presId="urn:microsoft.com/office/officeart/2005/8/layout/hierarchy3"/>
    <dgm:cxn modelId="{F9E83B9D-5B73-46E3-9839-A2EBF7384180}" type="presOf" srcId="{D662014E-7B59-411A-B887-14418D7737DD}" destId="{7D11A6DE-F4C4-419C-A875-C28C2DF00520}" srcOrd="0" destOrd="0" presId="urn:microsoft.com/office/officeart/2005/8/layout/hierarchy3"/>
    <dgm:cxn modelId="{94C082BE-5991-4F44-B131-6FB0A05E9611}" srcId="{8541A216-513E-4817-9001-D0A38FA2A5A4}" destId="{D662014E-7B59-411A-B887-14418D7737DD}" srcOrd="0" destOrd="0" parTransId="{B9D82382-C46B-463E-ACEF-5459775D278E}" sibTransId="{9A2623F8-C500-485B-BDF3-99D3A72D024A}"/>
    <dgm:cxn modelId="{FABA6267-DD7F-4919-AE34-5D1C864D9B08}" type="presParOf" srcId="{C736DE9D-1C0D-402F-B2A0-E1C1829D578B}" destId="{C6836F49-265F-45AD-851A-B07CEFF69BB1}" srcOrd="0" destOrd="0" presId="urn:microsoft.com/office/officeart/2005/8/layout/hierarchy3"/>
    <dgm:cxn modelId="{3948095F-D41B-41D3-BADC-C66609810292}" type="presParOf" srcId="{C6836F49-265F-45AD-851A-B07CEFF69BB1}" destId="{B63532F1-02EF-47AF-817E-84D4C488ACF3}" srcOrd="0" destOrd="0" presId="urn:microsoft.com/office/officeart/2005/8/layout/hierarchy3"/>
    <dgm:cxn modelId="{C6C013AB-B929-46D6-8B2A-37569F38826B}" type="presParOf" srcId="{B63532F1-02EF-47AF-817E-84D4C488ACF3}" destId="{7D11A6DE-F4C4-419C-A875-C28C2DF00520}" srcOrd="0" destOrd="0" presId="urn:microsoft.com/office/officeart/2005/8/layout/hierarchy3"/>
    <dgm:cxn modelId="{2E437425-C320-4097-9A3E-1DCAE6E917F2}" type="presParOf" srcId="{B63532F1-02EF-47AF-817E-84D4C488ACF3}" destId="{9E96411E-CBCD-4117-B487-F1518FF1E3C9}" srcOrd="1" destOrd="0" presId="urn:microsoft.com/office/officeart/2005/8/layout/hierarchy3"/>
    <dgm:cxn modelId="{F2A983CF-2D53-4236-A024-4953006F96AC}" type="presParOf" srcId="{C6836F49-265F-45AD-851A-B07CEFF69BB1}" destId="{02CB1E3F-6843-49AC-9D5D-2F8DB239592E}" srcOrd="1" destOrd="0" presId="urn:microsoft.com/office/officeart/2005/8/layout/hierarchy3"/>
    <dgm:cxn modelId="{512CC7DA-589E-4E82-81B2-21A2A0CA8E54}" type="presParOf" srcId="{C736DE9D-1C0D-402F-B2A0-E1C1829D578B}" destId="{27CD50BD-B681-42EF-AE9D-A527A1F50B37}" srcOrd="1" destOrd="0" presId="urn:microsoft.com/office/officeart/2005/8/layout/hierarchy3"/>
    <dgm:cxn modelId="{F41FF657-B451-4BB5-9E93-C4F07F94317F}" type="presParOf" srcId="{27CD50BD-B681-42EF-AE9D-A527A1F50B37}" destId="{6ABA6A75-93CD-4FE2-B36B-7C0382074162}" srcOrd="0" destOrd="0" presId="urn:microsoft.com/office/officeart/2005/8/layout/hierarchy3"/>
    <dgm:cxn modelId="{D1FDD2D0-8067-4358-AF6A-A95B796FE382}" type="presParOf" srcId="{6ABA6A75-93CD-4FE2-B36B-7C0382074162}" destId="{E432C18F-1C17-4440-931B-1A1600DAD678}" srcOrd="0" destOrd="0" presId="urn:microsoft.com/office/officeart/2005/8/layout/hierarchy3"/>
    <dgm:cxn modelId="{D4335AD7-5ECA-441A-ADCC-3E7277260E45}" type="presParOf" srcId="{6ABA6A75-93CD-4FE2-B36B-7C0382074162}" destId="{940AEA01-C3F1-4848-9A3B-89617711C764}" srcOrd="1" destOrd="0" presId="urn:microsoft.com/office/officeart/2005/8/layout/hierarchy3"/>
    <dgm:cxn modelId="{93F42B23-1607-4111-BC0A-200B2209F208}" type="presParOf" srcId="{27CD50BD-B681-42EF-AE9D-A527A1F50B37}" destId="{E8B226B9-F043-4A30-843F-1A7C365F92D0}"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DE6BB7-DCB0-45D5-839F-49E9056AC4A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0D54AD51-3246-4EFB-9AE4-B111740A80E9}">
      <dgm:prSet/>
      <dgm:spPr/>
      <dgm:t>
        <a:bodyPr/>
        <a:lstStyle/>
        <a:p>
          <a:r>
            <a:rPr lang="en-US"/>
            <a:t>Test Plan id</a:t>
          </a:r>
        </a:p>
      </dgm:t>
    </dgm:pt>
    <dgm:pt modelId="{8A4CE926-B06C-4FC4-811A-7A8A0D981A88}" type="parTrans" cxnId="{0361BDBC-7B58-47AF-9BD5-04AFF1F3AE09}">
      <dgm:prSet/>
      <dgm:spPr/>
      <dgm:t>
        <a:bodyPr/>
        <a:lstStyle/>
        <a:p>
          <a:endParaRPr lang="en-US"/>
        </a:p>
      </dgm:t>
    </dgm:pt>
    <dgm:pt modelId="{EA0358F8-DBB4-45C7-A300-2F554DFDA8E7}" type="sibTrans" cxnId="{0361BDBC-7B58-47AF-9BD5-04AFF1F3AE09}">
      <dgm:prSet/>
      <dgm:spPr/>
      <dgm:t>
        <a:bodyPr/>
        <a:lstStyle/>
        <a:p>
          <a:endParaRPr lang="en-US"/>
        </a:p>
      </dgm:t>
    </dgm:pt>
    <dgm:pt modelId="{14C72A1F-49EE-4632-92BF-CDE30565EA07}">
      <dgm:prSet/>
      <dgm:spPr/>
      <dgm:t>
        <a:bodyPr/>
        <a:lstStyle/>
        <a:p>
          <a:r>
            <a:rPr lang="en-US"/>
            <a:t>Introduction</a:t>
          </a:r>
        </a:p>
      </dgm:t>
    </dgm:pt>
    <dgm:pt modelId="{07FEDE61-8EF5-4A06-BBD8-381E093F6104}" type="parTrans" cxnId="{96152444-86A2-4725-AA1D-E5AC5FFA8018}">
      <dgm:prSet/>
      <dgm:spPr/>
      <dgm:t>
        <a:bodyPr/>
        <a:lstStyle/>
        <a:p>
          <a:endParaRPr lang="en-US"/>
        </a:p>
      </dgm:t>
    </dgm:pt>
    <dgm:pt modelId="{B794F27C-6624-495C-8122-09AAB9BAB259}" type="sibTrans" cxnId="{96152444-86A2-4725-AA1D-E5AC5FFA8018}">
      <dgm:prSet/>
      <dgm:spPr/>
      <dgm:t>
        <a:bodyPr/>
        <a:lstStyle/>
        <a:p>
          <a:endParaRPr lang="en-US"/>
        </a:p>
      </dgm:t>
    </dgm:pt>
    <dgm:pt modelId="{7B97911E-5864-414A-84F2-8290D0D7AE69}">
      <dgm:prSet/>
      <dgm:spPr/>
      <dgm:t>
        <a:bodyPr/>
        <a:lstStyle/>
        <a:p>
          <a:r>
            <a:rPr lang="en-US"/>
            <a:t>Test items</a:t>
          </a:r>
        </a:p>
      </dgm:t>
    </dgm:pt>
    <dgm:pt modelId="{AEC00F1B-0DEA-4FAC-8F0E-CCB8F24DD586}" type="parTrans" cxnId="{E4FFD280-CC7A-4ECE-89E8-8A7DBA16F378}">
      <dgm:prSet/>
      <dgm:spPr/>
      <dgm:t>
        <a:bodyPr/>
        <a:lstStyle/>
        <a:p>
          <a:endParaRPr lang="en-US"/>
        </a:p>
      </dgm:t>
    </dgm:pt>
    <dgm:pt modelId="{C7C97660-9436-4001-A785-22A10E94896C}" type="sibTrans" cxnId="{E4FFD280-CC7A-4ECE-89E8-8A7DBA16F378}">
      <dgm:prSet/>
      <dgm:spPr/>
      <dgm:t>
        <a:bodyPr/>
        <a:lstStyle/>
        <a:p>
          <a:endParaRPr lang="en-US"/>
        </a:p>
      </dgm:t>
    </dgm:pt>
    <dgm:pt modelId="{5F73B596-768F-4448-9CB8-3E30BC36DA1E}">
      <dgm:prSet/>
      <dgm:spPr/>
      <dgm:t>
        <a:bodyPr/>
        <a:lstStyle/>
        <a:p>
          <a:r>
            <a:rPr lang="en-US"/>
            <a:t>Features to be tested</a:t>
          </a:r>
        </a:p>
      </dgm:t>
    </dgm:pt>
    <dgm:pt modelId="{EB2E3DC6-1B1C-4A6F-B0DA-D5BCC57FC1E5}" type="parTrans" cxnId="{6B29D297-0611-4486-B02E-2886C29D4FBC}">
      <dgm:prSet/>
      <dgm:spPr/>
      <dgm:t>
        <a:bodyPr/>
        <a:lstStyle/>
        <a:p>
          <a:endParaRPr lang="en-US"/>
        </a:p>
      </dgm:t>
    </dgm:pt>
    <dgm:pt modelId="{EDE6E3A3-1CCE-44E3-8CFC-17FF3D0665F8}" type="sibTrans" cxnId="{6B29D297-0611-4486-B02E-2886C29D4FBC}">
      <dgm:prSet/>
      <dgm:spPr/>
      <dgm:t>
        <a:bodyPr/>
        <a:lstStyle/>
        <a:p>
          <a:endParaRPr lang="en-US"/>
        </a:p>
      </dgm:t>
    </dgm:pt>
    <dgm:pt modelId="{806DC0EC-B3FD-4AFA-9F2E-A6F234A12341}">
      <dgm:prSet/>
      <dgm:spPr/>
      <dgm:t>
        <a:bodyPr/>
        <a:lstStyle/>
        <a:p>
          <a:r>
            <a:rPr lang="en-US"/>
            <a:t>Features not to be tested</a:t>
          </a:r>
        </a:p>
      </dgm:t>
    </dgm:pt>
    <dgm:pt modelId="{80888F18-B12A-491B-9AFD-20585EF5F769}" type="parTrans" cxnId="{D169EE65-9CCE-42EF-827D-B6C2CB7E5D52}">
      <dgm:prSet/>
      <dgm:spPr/>
      <dgm:t>
        <a:bodyPr/>
        <a:lstStyle/>
        <a:p>
          <a:endParaRPr lang="en-US"/>
        </a:p>
      </dgm:t>
    </dgm:pt>
    <dgm:pt modelId="{CC1E3020-A59E-4DD9-B82A-2D5D7F9718C6}" type="sibTrans" cxnId="{D169EE65-9CCE-42EF-827D-B6C2CB7E5D52}">
      <dgm:prSet/>
      <dgm:spPr/>
      <dgm:t>
        <a:bodyPr/>
        <a:lstStyle/>
        <a:p>
          <a:endParaRPr lang="en-US"/>
        </a:p>
      </dgm:t>
    </dgm:pt>
    <dgm:pt modelId="{DDCF5DEA-7AA3-48CB-B596-3FEF8FF34719}">
      <dgm:prSet/>
      <dgm:spPr/>
      <dgm:t>
        <a:bodyPr/>
        <a:lstStyle/>
        <a:p>
          <a:r>
            <a:rPr lang="en-US"/>
            <a:t>Test techniques</a:t>
          </a:r>
        </a:p>
      </dgm:t>
    </dgm:pt>
    <dgm:pt modelId="{A0A8A029-036C-4D04-93F5-6D4C338CA2C0}" type="parTrans" cxnId="{1BC6FE64-53A6-40CB-BB24-A16AD6B5CC81}">
      <dgm:prSet/>
      <dgm:spPr/>
      <dgm:t>
        <a:bodyPr/>
        <a:lstStyle/>
        <a:p>
          <a:endParaRPr lang="en-US"/>
        </a:p>
      </dgm:t>
    </dgm:pt>
    <dgm:pt modelId="{02D8E2F9-794C-4BC9-892D-43BF2A8D3333}" type="sibTrans" cxnId="{1BC6FE64-53A6-40CB-BB24-A16AD6B5CC81}">
      <dgm:prSet/>
      <dgm:spPr/>
      <dgm:t>
        <a:bodyPr/>
        <a:lstStyle/>
        <a:p>
          <a:endParaRPr lang="en-US"/>
        </a:p>
      </dgm:t>
    </dgm:pt>
    <dgm:pt modelId="{C5159734-B3FF-4EA7-9FD5-702ACE605574}">
      <dgm:prSet/>
      <dgm:spPr/>
      <dgm:t>
        <a:bodyPr/>
        <a:lstStyle/>
        <a:p>
          <a:r>
            <a:rPr lang="en-US"/>
            <a:t>Testing tasks</a:t>
          </a:r>
        </a:p>
      </dgm:t>
    </dgm:pt>
    <dgm:pt modelId="{49A9F830-33C7-4913-90B0-9D4A3B67FA20}" type="parTrans" cxnId="{99730AC4-685D-4576-BD1E-98EF70A86796}">
      <dgm:prSet/>
      <dgm:spPr/>
      <dgm:t>
        <a:bodyPr/>
        <a:lstStyle/>
        <a:p>
          <a:endParaRPr lang="en-US"/>
        </a:p>
      </dgm:t>
    </dgm:pt>
    <dgm:pt modelId="{3CC2C7CA-438F-4DF9-9996-1965DE20241C}" type="sibTrans" cxnId="{99730AC4-685D-4576-BD1E-98EF70A86796}">
      <dgm:prSet/>
      <dgm:spPr/>
      <dgm:t>
        <a:bodyPr/>
        <a:lstStyle/>
        <a:p>
          <a:endParaRPr lang="en-US"/>
        </a:p>
      </dgm:t>
    </dgm:pt>
    <dgm:pt modelId="{0A3246B7-BDA4-4788-8479-0CEEAE8DA4CA}">
      <dgm:prSet/>
      <dgm:spPr/>
      <dgm:t>
        <a:bodyPr/>
        <a:lstStyle/>
        <a:p>
          <a:r>
            <a:rPr lang="en-US"/>
            <a:t>Suspension/Resumption criteria</a:t>
          </a:r>
        </a:p>
      </dgm:t>
    </dgm:pt>
    <dgm:pt modelId="{28B12C1C-430C-4A92-B6A3-FD61183B4FD3}" type="parTrans" cxnId="{921A6200-9AFB-407A-925A-3F404434C74D}">
      <dgm:prSet/>
      <dgm:spPr/>
      <dgm:t>
        <a:bodyPr/>
        <a:lstStyle/>
        <a:p>
          <a:endParaRPr lang="en-US"/>
        </a:p>
      </dgm:t>
    </dgm:pt>
    <dgm:pt modelId="{5ED9FC36-5E8B-4D23-B8EF-E9431A7E85FF}" type="sibTrans" cxnId="{921A6200-9AFB-407A-925A-3F404434C74D}">
      <dgm:prSet/>
      <dgm:spPr/>
      <dgm:t>
        <a:bodyPr/>
        <a:lstStyle/>
        <a:p>
          <a:endParaRPr lang="en-US"/>
        </a:p>
      </dgm:t>
    </dgm:pt>
    <dgm:pt modelId="{7F2CB2B8-0CBB-424B-8EBA-8368788407E4}">
      <dgm:prSet/>
      <dgm:spPr/>
      <dgm:t>
        <a:bodyPr/>
        <a:lstStyle/>
        <a:p>
          <a:r>
            <a:rPr lang="en-US"/>
            <a:t>Test environment (Entry criteria, Exit criteria)</a:t>
          </a:r>
        </a:p>
      </dgm:t>
    </dgm:pt>
    <dgm:pt modelId="{F745288C-AF5C-4377-A2E6-B5F17C4FB17C}" type="parTrans" cxnId="{E7465495-FFB9-4BA8-8701-3F8B190DFCFA}">
      <dgm:prSet/>
      <dgm:spPr/>
      <dgm:t>
        <a:bodyPr/>
        <a:lstStyle/>
        <a:p>
          <a:endParaRPr lang="en-US"/>
        </a:p>
      </dgm:t>
    </dgm:pt>
    <dgm:pt modelId="{B703BE3C-D014-4426-85D3-5F709E812CB5}" type="sibTrans" cxnId="{E7465495-FFB9-4BA8-8701-3F8B190DFCFA}">
      <dgm:prSet/>
      <dgm:spPr/>
      <dgm:t>
        <a:bodyPr/>
        <a:lstStyle/>
        <a:p>
          <a:endParaRPr lang="en-US"/>
        </a:p>
      </dgm:t>
    </dgm:pt>
    <dgm:pt modelId="{56D11E96-CBBB-4205-BF6F-1810554E6B74}">
      <dgm:prSet/>
      <dgm:spPr/>
      <dgm:t>
        <a:bodyPr/>
        <a:lstStyle/>
        <a:p>
          <a:r>
            <a:rPr lang="en-US"/>
            <a:t>Test deliverables</a:t>
          </a:r>
        </a:p>
      </dgm:t>
    </dgm:pt>
    <dgm:pt modelId="{636B6F5F-15FF-4C16-9BC7-AF040C5581F8}" type="parTrans" cxnId="{EF1860BA-C29D-40B3-AC5F-DF11488AE050}">
      <dgm:prSet/>
      <dgm:spPr/>
      <dgm:t>
        <a:bodyPr/>
        <a:lstStyle/>
        <a:p>
          <a:endParaRPr lang="en-US"/>
        </a:p>
      </dgm:t>
    </dgm:pt>
    <dgm:pt modelId="{2EE91BDD-F3AC-42EC-BB3E-123B591FCE15}" type="sibTrans" cxnId="{EF1860BA-C29D-40B3-AC5F-DF11488AE050}">
      <dgm:prSet/>
      <dgm:spPr/>
      <dgm:t>
        <a:bodyPr/>
        <a:lstStyle/>
        <a:p>
          <a:endParaRPr lang="en-US"/>
        </a:p>
      </dgm:t>
    </dgm:pt>
    <dgm:pt modelId="{5B296324-DD7F-43CF-BFBB-851849B0F4E3}">
      <dgm:prSet/>
      <dgm:spPr/>
      <dgm:t>
        <a:bodyPr/>
        <a:lstStyle/>
        <a:p>
          <a:r>
            <a:rPr lang="en-US"/>
            <a:t>Responsibilities</a:t>
          </a:r>
        </a:p>
      </dgm:t>
    </dgm:pt>
    <dgm:pt modelId="{43B25313-A103-451B-A172-FBE48ADA9E2F}" type="parTrans" cxnId="{CBC0920D-2E1B-4430-A53C-08E306AC7702}">
      <dgm:prSet/>
      <dgm:spPr/>
      <dgm:t>
        <a:bodyPr/>
        <a:lstStyle/>
        <a:p>
          <a:endParaRPr lang="en-US"/>
        </a:p>
      </dgm:t>
    </dgm:pt>
    <dgm:pt modelId="{F9088E14-21B5-4A3E-992E-620441FAFB4B}" type="sibTrans" cxnId="{CBC0920D-2E1B-4430-A53C-08E306AC7702}">
      <dgm:prSet/>
      <dgm:spPr/>
      <dgm:t>
        <a:bodyPr/>
        <a:lstStyle/>
        <a:p>
          <a:endParaRPr lang="en-US"/>
        </a:p>
      </dgm:t>
    </dgm:pt>
    <dgm:pt modelId="{E02DE78F-E6F1-4422-964E-64CA38FDEBA7}">
      <dgm:prSet/>
      <dgm:spPr/>
      <dgm:t>
        <a:bodyPr/>
        <a:lstStyle/>
        <a:p>
          <a:r>
            <a:rPr lang="en-US"/>
            <a:t>Schedule</a:t>
          </a:r>
        </a:p>
      </dgm:t>
    </dgm:pt>
    <dgm:pt modelId="{914C81A1-0C94-4420-B5A9-F917287532BE}" type="parTrans" cxnId="{E632F9F6-C354-463E-A686-BFAA6239DCF3}">
      <dgm:prSet/>
      <dgm:spPr/>
      <dgm:t>
        <a:bodyPr/>
        <a:lstStyle/>
        <a:p>
          <a:endParaRPr lang="en-US"/>
        </a:p>
      </dgm:t>
    </dgm:pt>
    <dgm:pt modelId="{69CA0C67-5C8B-4661-822B-13B907208CBE}" type="sibTrans" cxnId="{E632F9F6-C354-463E-A686-BFAA6239DCF3}">
      <dgm:prSet/>
      <dgm:spPr/>
      <dgm:t>
        <a:bodyPr/>
        <a:lstStyle/>
        <a:p>
          <a:endParaRPr lang="en-US"/>
        </a:p>
      </dgm:t>
    </dgm:pt>
    <dgm:pt modelId="{2202EE75-ABDB-4960-A700-2C3127DFBD7F}" type="pres">
      <dgm:prSet presAssocID="{00DE6BB7-DCB0-45D5-839F-49E9056AC4A0}" presName="diagram" presStyleCnt="0">
        <dgm:presLayoutVars>
          <dgm:dir/>
          <dgm:resizeHandles val="exact"/>
        </dgm:presLayoutVars>
      </dgm:prSet>
      <dgm:spPr/>
    </dgm:pt>
    <dgm:pt modelId="{29BE8FD8-0D7A-4AE4-87FC-5E631B3CAFFA}" type="pres">
      <dgm:prSet presAssocID="{0D54AD51-3246-4EFB-9AE4-B111740A80E9}" presName="node" presStyleLbl="node1" presStyleIdx="0" presStyleCnt="12">
        <dgm:presLayoutVars>
          <dgm:bulletEnabled val="1"/>
        </dgm:presLayoutVars>
      </dgm:prSet>
      <dgm:spPr/>
    </dgm:pt>
    <dgm:pt modelId="{EAB274B1-58F5-4435-A3E1-CFD11967733D}" type="pres">
      <dgm:prSet presAssocID="{EA0358F8-DBB4-45C7-A300-2F554DFDA8E7}" presName="sibTrans" presStyleCnt="0"/>
      <dgm:spPr/>
    </dgm:pt>
    <dgm:pt modelId="{6864A5B4-8E21-481C-913C-61154B932007}" type="pres">
      <dgm:prSet presAssocID="{14C72A1F-49EE-4632-92BF-CDE30565EA07}" presName="node" presStyleLbl="node1" presStyleIdx="1" presStyleCnt="12">
        <dgm:presLayoutVars>
          <dgm:bulletEnabled val="1"/>
        </dgm:presLayoutVars>
      </dgm:prSet>
      <dgm:spPr/>
    </dgm:pt>
    <dgm:pt modelId="{890AD60E-97F6-4FEB-97A0-7493FC2E8DC8}" type="pres">
      <dgm:prSet presAssocID="{B794F27C-6624-495C-8122-09AAB9BAB259}" presName="sibTrans" presStyleCnt="0"/>
      <dgm:spPr/>
    </dgm:pt>
    <dgm:pt modelId="{B87D2C70-3482-4DF4-8640-4514B7194C11}" type="pres">
      <dgm:prSet presAssocID="{7B97911E-5864-414A-84F2-8290D0D7AE69}" presName="node" presStyleLbl="node1" presStyleIdx="2" presStyleCnt="12">
        <dgm:presLayoutVars>
          <dgm:bulletEnabled val="1"/>
        </dgm:presLayoutVars>
      </dgm:prSet>
      <dgm:spPr/>
    </dgm:pt>
    <dgm:pt modelId="{DD075157-613D-435A-92AB-5B64C1A7B7BF}" type="pres">
      <dgm:prSet presAssocID="{C7C97660-9436-4001-A785-22A10E94896C}" presName="sibTrans" presStyleCnt="0"/>
      <dgm:spPr/>
    </dgm:pt>
    <dgm:pt modelId="{9D28CDB3-6E46-40D6-B161-AD763874C121}" type="pres">
      <dgm:prSet presAssocID="{5F73B596-768F-4448-9CB8-3E30BC36DA1E}" presName="node" presStyleLbl="node1" presStyleIdx="3" presStyleCnt="12">
        <dgm:presLayoutVars>
          <dgm:bulletEnabled val="1"/>
        </dgm:presLayoutVars>
      </dgm:prSet>
      <dgm:spPr/>
    </dgm:pt>
    <dgm:pt modelId="{4D6945B2-2164-42C7-A7AC-7A02A7E26996}" type="pres">
      <dgm:prSet presAssocID="{EDE6E3A3-1CCE-44E3-8CFC-17FF3D0665F8}" presName="sibTrans" presStyleCnt="0"/>
      <dgm:spPr/>
    </dgm:pt>
    <dgm:pt modelId="{E5C8D23E-0749-4729-8B27-574B3E69F9A4}" type="pres">
      <dgm:prSet presAssocID="{806DC0EC-B3FD-4AFA-9F2E-A6F234A12341}" presName="node" presStyleLbl="node1" presStyleIdx="4" presStyleCnt="12">
        <dgm:presLayoutVars>
          <dgm:bulletEnabled val="1"/>
        </dgm:presLayoutVars>
      </dgm:prSet>
      <dgm:spPr/>
    </dgm:pt>
    <dgm:pt modelId="{3C714414-4B4C-4E8A-BE45-66494A67C987}" type="pres">
      <dgm:prSet presAssocID="{CC1E3020-A59E-4DD9-B82A-2D5D7F9718C6}" presName="sibTrans" presStyleCnt="0"/>
      <dgm:spPr/>
    </dgm:pt>
    <dgm:pt modelId="{64A86151-9B0F-44B6-BF03-FBCDBADB0312}" type="pres">
      <dgm:prSet presAssocID="{DDCF5DEA-7AA3-48CB-B596-3FEF8FF34719}" presName="node" presStyleLbl="node1" presStyleIdx="5" presStyleCnt="12">
        <dgm:presLayoutVars>
          <dgm:bulletEnabled val="1"/>
        </dgm:presLayoutVars>
      </dgm:prSet>
      <dgm:spPr/>
    </dgm:pt>
    <dgm:pt modelId="{55FB61DE-6BA6-45A1-A942-E9C6A83D12F4}" type="pres">
      <dgm:prSet presAssocID="{02D8E2F9-794C-4BC9-892D-43BF2A8D3333}" presName="sibTrans" presStyleCnt="0"/>
      <dgm:spPr/>
    </dgm:pt>
    <dgm:pt modelId="{E2E322F4-D96D-4535-85AB-AB5F53954C04}" type="pres">
      <dgm:prSet presAssocID="{C5159734-B3FF-4EA7-9FD5-702ACE605574}" presName="node" presStyleLbl="node1" presStyleIdx="6" presStyleCnt="12">
        <dgm:presLayoutVars>
          <dgm:bulletEnabled val="1"/>
        </dgm:presLayoutVars>
      </dgm:prSet>
      <dgm:spPr/>
    </dgm:pt>
    <dgm:pt modelId="{A86B9C07-F1F6-456D-AB5F-A5DCD3B0D419}" type="pres">
      <dgm:prSet presAssocID="{3CC2C7CA-438F-4DF9-9996-1965DE20241C}" presName="sibTrans" presStyleCnt="0"/>
      <dgm:spPr/>
    </dgm:pt>
    <dgm:pt modelId="{C81D5560-21C3-410D-8337-7D358DAC4D55}" type="pres">
      <dgm:prSet presAssocID="{0A3246B7-BDA4-4788-8479-0CEEAE8DA4CA}" presName="node" presStyleLbl="node1" presStyleIdx="7" presStyleCnt="12">
        <dgm:presLayoutVars>
          <dgm:bulletEnabled val="1"/>
        </dgm:presLayoutVars>
      </dgm:prSet>
      <dgm:spPr/>
    </dgm:pt>
    <dgm:pt modelId="{AE7786E9-FBCF-4A2C-97A6-A6FA203927FA}" type="pres">
      <dgm:prSet presAssocID="{5ED9FC36-5E8B-4D23-B8EF-E9431A7E85FF}" presName="sibTrans" presStyleCnt="0"/>
      <dgm:spPr/>
    </dgm:pt>
    <dgm:pt modelId="{309B7C1C-2A11-403E-B2EA-1A4DEB9F047D}" type="pres">
      <dgm:prSet presAssocID="{7F2CB2B8-0CBB-424B-8EBA-8368788407E4}" presName="node" presStyleLbl="node1" presStyleIdx="8" presStyleCnt="12">
        <dgm:presLayoutVars>
          <dgm:bulletEnabled val="1"/>
        </dgm:presLayoutVars>
      </dgm:prSet>
      <dgm:spPr/>
    </dgm:pt>
    <dgm:pt modelId="{BBA22FEF-AF67-414F-8DCB-2B319E5906C7}" type="pres">
      <dgm:prSet presAssocID="{B703BE3C-D014-4426-85D3-5F709E812CB5}" presName="sibTrans" presStyleCnt="0"/>
      <dgm:spPr/>
    </dgm:pt>
    <dgm:pt modelId="{E122EACF-A0B2-4A12-A948-A574AF5D5C48}" type="pres">
      <dgm:prSet presAssocID="{56D11E96-CBBB-4205-BF6F-1810554E6B74}" presName="node" presStyleLbl="node1" presStyleIdx="9" presStyleCnt="12">
        <dgm:presLayoutVars>
          <dgm:bulletEnabled val="1"/>
        </dgm:presLayoutVars>
      </dgm:prSet>
      <dgm:spPr/>
    </dgm:pt>
    <dgm:pt modelId="{E6D35C1C-194F-4C0E-AB4E-F25A1B87B3F1}" type="pres">
      <dgm:prSet presAssocID="{2EE91BDD-F3AC-42EC-BB3E-123B591FCE15}" presName="sibTrans" presStyleCnt="0"/>
      <dgm:spPr/>
    </dgm:pt>
    <dgm:pt modelId="{8617E526-F021-44FA-B9D0-415B2504F546}" type="pres">
      <dgm:prSet presAssocID="{5B296324-DD7F-43CF-BFBB-851849B0F4E3}" presName="node" presStyleLbl="node1" presStyleIdx="10" presStyleCnt="12">
        <dgm:presLayoutVars>
          <dgm:bulletEnabled val="1"/>
        </dgm:presLayoutVars>
      </dgm:prSet>
      <dgm:spPr/>
    </dgm:pt>
    <dgm:pt modelId="{7C1AC6E7-272C-4CFA-9897-264123CF7514}" type="pres">
      <dgm:prSet presAssocID="{F9088E14-21B5-4A3E-992E-620441FAFB4B}" presName="sibTrans" presStyleCnt="0"/>
      <dgm:spPr/>
    </dgm:pt>
    <dgm:pt modelId="{D22E339A-855F-4B94-A52E-38B8704BF32C}" type="pres">
      <dgm:prSet presAssocID="{E02DE78F-E6F1-4422-964E-64CA38FDEBA7}" presName="node" presStyleLbl="node1" presStyleIdx="11" presStyleCnt="12">
        <dgm:presLayoutVars>
          <dgm:bulletEnabled val="1"/>
        </dgm:presLayoutVars>
      </dgm:prSet>
      <dgm:spPr/>
    </dgm:pt>
  </dgm:ptLst>
  <dgm:cxnLst>
    <dgm:cxn modelId="{921A6200-9AFB-407A-925A-3F404434C74D}" srcId="{00DE6BB7-DCB0-45D5-839F-49E9056AC4A0}" destId="{0A3246B7-BDA4-4788-8479-0CEEAE8DA4CA}" srcOrd="7" destOrd="0" parTransId="{28B12C1C-430C-4A92-B6A3-FD61183B4FD3}" sibTransId="{5ED9FC36-5E8B-4D23-B8EF-E9431A7E85FF}"/>
    <dgm:cxn modelId="{CBC0920D-2E1B-4430-A53C-08E306AC7702}" srcId="{00DE6BB7-DCB0-45D5-839F-49E9056AC4A0}" destId="{5B296324-DD7F-43CF-BFBB-851849B0F4E3}" srcOrd="10" destOrd="0" parTransId="{43B25313-A103-451B-A172-FBE48ADA9E2F}" sibTransId="{F9088E14-21B5-4A3E-992E-620441FAFB4B}"/>
    <dgm:cxn modelId="{CFA8F00D-20E3-49DC-B28A-B566CD6FC3ED}" type="presOf" srcId="{7B97911E-5864-414A-84F2-8290D0D7AE69}" destId="{B87D2C70-3482-4DF4-8640-4514B7194C11}" srcOrd="0" destOrd="0" presId="urn:microsoft.com/office/officeart/2005/8/layout/default"/>
    <dgm:cxn modelId="{FEFF5F26-E261-427C-935A-218672B8088A}" type="presOf" srcId="{14C72A1F-49EE-4632-92BF-CDE30565EA07}" destId="{6864A5B4-8E21-481C-913C-61154B932007}" srcOrd="0" destOrd="0" presId="urn:microsoft.com/office/officeart/2005/8/layout/default"/>
    <dgm:cxn modelId="{878B583E-D906-4DC2-B89E-63E5D06F455B}" type="presOf" srcId="{0D54AD51-3246-4EFB-9AE4-B111740A80E9}" destId="{29BE8FD8-0D7A-4AE4-87FC-5E631B3CAFFA}" srcOrd="0" destOrd="0" presId="urn:microsoft.com/office/officeart/2005/8/layout/default"/>
    <dgm:cxn modelId="{FA4D8260-FBEB-49F7-9348-6EC6F3B783DC}" type="presOf" srcId="{7F2CB2B8-0CBB-424B-8EBA-8368788407E4}" destId="{309B7C1C-2A11-403E-B2EA-1A4DEB9F047D}" srcOrd="0" destOrd="0" presId="urn:microsoft.com/office/officeart/2005/8/layout/default"/>
    <dgm:cxn modelId="{0A25B861-AEA0-4450-98E3-81451A8C43EE}" type="presOf" srcId="{00DE6BB7-DCB0-45D5-839F-49E9056AC4A0}" destId="{2202EE75-ABDB-4960-A700-2C3127DFBD7F}" srcOrd="0" destOrd="0" presId="urn:microsoft.com/office/officeart/2005/8/layout/default"/>
    <dgm:cxn modelId="{96152444-86A2-4725-AA1D-E5AC5FFA8018}" srcId="{00DE6BB7-DCB0-45D5-839F-49E9056AC4A0}" destId="{14C72A1F-49EE-4632-92BF-CDE30565EA07}" srcOrd="1" destOrd="0" parTransId="{07FEDE61-8EF5-4A06-BBD8-381E093F6104}" sibTransId="{B794F27C-6624-495C-8122-09AAB9BAB259}"/>
    <dgm:cxn modelId="{1BC6FE64-53A6-40CB-BB24-A16AD6B5CC81}" srcId="{00DE6BB7-DCB0-45D5-839F-49E9056AC4A0}" destId="{DDCF5DEA-7AA3-48CB-B596-3FEF8FF34719}" srcOrd="5" destOrd="0" parTransId="{A0A8A029-036C-4D04-93F5-6D4C338CA2C0}" sibTransId="{02D8E2F9-794C-4BC9-892D-43BF2A8D3333}"/>
    <dgm:cxn modelId="{D169EE65-9CCE-42EF-827D-B6C2CB7E5D52}" srcId="{00DE6BB7-DCB0-45D5-839F-49E9056AC4A0}" destId="{806DC0EC-B3FD-4AFA-9F2E-A6F234A12341}" srcOrd="4" destOrd="0" parTransId="{80888F18-B12A-491B-9AFD-20585EF5F769}" sibTransId="{CC1E3020-A59E-4DD9-B82A-2D5D7F9718C6}"/>
    <dgm:cxn modelId="{BAD6876A-848F-4E86-B8B3-424B5FE40E67}" type="presOf" srcId="{5B296324-DD7F-43CF-BFBB-851849B0F4E3}" destId="{8617E526-F021-44FA-B9D0-415B2504F546}" srcOrd="0" destOrd="0" presId="urn:microsoft.com/office/officeart/2005/8/layout/default"/>
    <dgm:cxn modelId="{F33A3750-5B89-481A-9EA5-9A296A58AF83}" type="presOf" srcId="{0A3246B7-BDA4-4788-8479-0CEEAE8DA4CA}" destId="{C81D5560-21C3-410D-8337-7D358DAC4D55}" srcOrd="0" destOrd="0" presId="urn:microsoft.com/office/officeart/2005/8/layout/default"/>
    <dgm:cxn modelId="{E4FFD280-CC7A-4ECE-89E8-8A7DBA16F378}" srcId="{00DE6BB7-DCB0-45D5-839F-49E9056AC4A0}" destId="{7B97911E-5864-414A-84F2-8290D0D7AE69}" srcOrd="2" destOrd="0" parTransId="{AEC00F1B-0DEA-4FAC-8F0E-CCB8F24DD586}" sibTransId="{C7C97660-9436-4001-A785-22A10E94896C}"/>
    <dgm:cxn modelId="{F9515B94-E3B2-4CA3-9ADB-873E86388E89}" type="presOf" srcId="{806DC0EC-B3FD-4AFA-9F2E-A6F234A12341}" destId="{E5C8D23E-0749-4729-8B27-574B3E69F9A4}" srcOrd="0" destOrd="0" presId="urn:microsoft.com/office/officeart/2005/8/layout/default"/>
    <dgm:cxn modelId="{E7465495-FFB9-4BA8-8701-3F8B190DFCFA}" srcId="{00DE6BB7-DCB0-45D5-839F-49E9056AC4A0}" destId="{7F2CB2B8-0CBB-424B-8EBA-8368788407E4}" srcOrd="8" destOrd="0" parTransId="{F745288C-AF5C-4377-A2E6-B5F17C4FB17C}" sibTransId="{B703BE3C-D014-4426-85D3-5F709E812CB5}"/>
    <dgm:cxn modelId="{495B5797-421A-413C-BE7F-0F73C168B2CD}" type="presOf" srcId="{56D11E96-CBBB-4205-BF6F-1810554E6B74}" destId="{E122EACF-A0B2-4A12-A948-A574AF5D5C48}" srcOrd="0" destOrd="0" presId="urn:microsoft.com/office/officeart/2005/8/layout/default"/>
    <dgm:cxn modelId="{6B29D297-0611-4486-B02E-2886C29D4FBC}" srcId="{00DE6BB7-DCB0-45D5-839F-49E9056AC4A0}" destId="{5F73B596-768F-4448-9CB8-3E30BC36DA1E}" srcOrd="3" destOrd="0" parTransId="{EB2E3DC6-1B1C-4A6F-B0DA-D5BCC57FC1E5}" sibTransId="{EDE6E3A3-1CCE-44E3-8CFC-17FF3D0665F8}"/>
    <dgm:cxn modelId="{7D447FAE-14BC-4720-8A2C-969591BD26C7}" type="presOf" srcId="{E02DE78F-E6F1-4422-964E-64CA38FDEBA7}" destId="{D22E339A-855F-4B94-A52E-38B8704BF32C}" srcOrd="0" destOrd="0" presId="urn:microsoft.com/office/officeart/2005/8/layout/default"/>
    <dgm:cxn modelId="{EF1860BA-C29D-40B3-AC5F-DF11488AE050}" srcId="{00DE6BB7-DCB0-45D5-839F-49E9056AC4A0}" destId="{56D11E96-CBBB-4205-BF6F-1810554E6B74}" srcOrd="9" destOrd="0" parTransId="{636B6F5F-15FF-4C16-9BC7-AF040C5581F8}" sibTransId="{2EE91BDD-F3AC-42EC-BB3E-123B591FCE15}"/>
    <dgm:cxn modelId="{0361BDBC-7B58-47AF-9BD5-04AFF1F3AE09}" srcId="{00DE6BB7-DCB0-45D5-839F-49E9056AC4A0}" destId="{0D54AD51-3246-4EFB-9AE4-B111740A80E9}" srcOrd="0" destOrd="0" parTransId="{8A4CE926-B06C-4FC4-811A-7A8A0D981A88}" sibTransId="{EA0358F8-DBB4-45C7-A300-2F554DFDA8E7}"/>
    <dgm:cxn modelId="{99730AC4-685D-4576-BD1E-98EF70A86796}" srcId="{00DE6BB7-DCB0-45D5-839F-49E9056AC4A0}" destId="{C5159734-B3FF-4EA7-9FD5-702ACE605574}" srcOrd="6" destOrd="0" parTransId="{49A9F830-33C7-4913-90B0-9D4A3B67FA20}" sibTransId="{3CC2C7CA-438F-4DF9-9996-1965DE20241C}"/>
    <dgm:cxn modelId="{7760CCC7-0518-4EE5-96CE-35E5E5931AF5}" type="presOf" srcId="{C5159734-B3FF-4EA7-9FD5-702ACE605574}" destId="{E2E322F4-D96D-4535-85AB-AB5F53954C04}" srcOrd="0" destOrd="0" presId="urn:microsoft.com/office/officeart/2005/8/layout/default"/>
    <dgm:cxn modelId="{E39152C9-276A-464C-B855-8064C6D92C50}" type="presOf" srcId="{5F73B596-768F-4448-9CB8-3E30BC36DA1E}" destId="{9D28CDB3-6E46-40D6-B161-AD763874C121}" srcOrd="0" destOrd="0" presId="urn:microsoft.com/office/officeart/2005/8/layout/default"/>
    <dgm:cxn modelId="{99C7D8E2-3205-4736-9439-E502DC1A9D06}" type="presOf" srcId="{DDCF5DEA-7AA3-48CB-B596-3FEF8FF34719}" destId="{64A86151-9B0F-44B6-BF03-FBCDBADB0312}" srcOrd="0" destOrd="0" presId="urn:microsoft.com/office/officeart/2005/8/layout/default"/>
    <dgm:cxn modelId="{E632F9F6-C354-463E-A686-BFAA6239DCF3}" srcId="{00DE6BB7-DCB0-45D5-839F-49E9056AC4A0}" destId="{E02DE78F-E6F1-4422-964E-64CA38FDEBA7}" srcOrd="11" destOrd="0" parTransId="{914C81A1-0C94-4420-B5A9-F917287532BE}" sibTransId="{69CA0C67-5C8B-4661-822B-13B907208CBE}"/>
    <dgm:cxn modelId="{645047F6-A9D3-4FE0-AEC3-DC8A99DCEA45}" type="presParOf" srcId="{2202EE75-ABDB-4960-A700-2C3127DFBD7F}" destId="{29BE8FD8-0D7A-4AE4-87FC-5E631B3CAFFA}" srcOrd="0" destOrd="0" presId="urn:microsoft.com/office/officeart/2005/8/layout/default"/>
    <dgm:cxn modelId="{7DDFF718-5F33-4E4F-9483-46CBEE39F5A3}" type="presParOf" srcId="{2202EE75-ABDB-4960-A700-2C3127DFBD7F}" destId="{EAB274B1-58F5-4435-A3E1-CFD11967733D}" srcOrd="1" destOrd="0" presId="urn:microsoft.com/office/officeart/2005/8/layout/default"/>
    <dgm:cxn modelId="{02156E5A-D465-47BA-872B-21F67F184236}" type="presParOf" srcId="{2202EE75-ABDB-4960-A700-2C3127DFBD7F}" destId="{6864A5B4-8E21-481C-913C-61154B932007}" srcOrd="2" destOrd="0" presId="urn:microsoft.com/office/officeart/2005/8/layout/default"/>
    <dgm:cxn modelId="{9F38F9C4-264A-4A94-AD75-54B6B06C800B}" type="presParOf" srcId="{2202EE75-ABDB-4960-A700-2C3127DFBD7F}" destId="{890AD60E-97F6-4FEB-97A0-7493FC2E8DC8}" srcOrd="3" destOrd="0" presId="urn:microsoft.com/office/officeart/2005/8/layout/default"/>
    <dgm:cxn modelId="{45968B53-A2FB-4CCC-9312-12550F7003CB}" type="presParOf" srcId="{2202EE75-ABDB-4960-A700-2C3127DFBD7F}" destId="{B87D2C70-3482-4DF4-8640-4514B7194C11}" srcOrd="4" destOrd="0" presId="urn:microsoft.com/office/officeart/2005/8/layout/default"/>
    <dgm:cxn modelId="{2020414B-17C7-42F0-BF4B-474F204D0E4C}" type="presParOf" srcId="{2202EE75-ABDB-4960-A700-2C3127DFBD7F}" destId="{DD075157-613D-435A-92AB-5B64C1A7B7BF}" srcOrd="5" destOrd="0" presId="urn:microsoft.com/office/officeart/2005/8/layout/default"/>
    <dgm:cxn modelId="{9605BB45-6E50-402F-A11F-547E08D36078}" type="presParOf" srcId="{2202EE75-ABDB-4960-A700-2C3127DFBD7F}" destId="{9D28CDB3-6E46-40D6-B161-AD763874C121}" srcOrd="6" destOrd="0" presId="urn:microsoft.com/office/officeart/2005/8/layout/default"/>
    <dgm:cxn modelId="{A2C94F95-5D52-44CA-91BD-661D1AE8EFB5}" type="presParOf" srcId="{2202EE75-ABDB-4960-A700-2C3127DFBD7F}" destId="{4D6945B2-2164-42C7-A7AC-7A02A7E26996}" srcOrd="7" destOrd="0" presId="urn:microsoft.com/office/officeart/2005/8/layout/default"/>
    <dgm:cxn modelId="{BA9A8D59-251C-437F-A05E-B17359931F99}" type="presParOf" srcId="{2202EE75-ABDB-4960-A700-2C3127DFBD7F}" destId="{E5C8D23E-0749-4729-8B27-574B3E69F9A4}" srcOrd="8" destOrd="0" presId="urn:microsoft.com/office/officeart/2005/8/layout/default"/>
    <dgm:cxn modelId="{FA7DC62E-707B-43D2-985A-AED12C6CBD26}" type="presParOf" srcId="{2202EE75-ABDB-4960-A700-2C3127DFBD7F}" destId="{3C714414-4B4C-4E8A-BE45-66494A67C987}" srcOrd="9" destOrd="0" presId="urn:microsoft.com/office/officeart/2005/8/layout/default"/>
    <dgm:cxn modelId="{791EE543-892D-4E5A-AC4C-82362D0AABF5}" type="presParOf" srcId="{2202EE75-ABDB-4960-A700-2C3127DFBD7F}" destId="{64A86151-9B0F-44B6-BF03-FBCDBADB0312}" srcOrd="10" destOrd="0" presId="urn:microsoft.com/office/officeart/2005/8/layout/default"/>
    <dgm:cxn modelId="{109CA3C1-67E9-4DEB-9CEF-752C183B028C}" type="presParOf" srcId="{2202EE75-ABDB-4960-A700-2C3127DFBD7F}" destId="{55FB61DE-6BA6-45A1-A942-E9C6A83D12F4}" srcOrd="11" destOrd="0" presId="urn:microsoft.com/office/officeart/2005/8/layout/default"/>
    <dgm:cxn modelId="{D27DEC3D-EFCD-4208-B89C-78D24E344E24}" type="presParOf" srcId="{2202EE75-ABDB-4960-A700-2C3127DFBD7F}" destId="{E2E322F4-D96D-4535-85AB-AB5F53954C04}" srcOrd="12" destOrd="0" presId="urn:microsoft.com/office/officeart/2005/8/layout/default"/>
    <dgm:cxn modelId="{5FD3CAA9-9BE7-4B84-B07D-E006FFBFA9BB}" type="presParOf" srcId="{2202EE75-ABDB-4960-A700-2C3127DFBD7F}" destId="{A86B9C07-F1F6-456D-AB5F-A5DCD3B0D419}" srcOrd="13" destOrd="0" presId="urn:microsoft.com/office/officeart/2005/8/layout/default"/>
    <dgm:cxn modelId="{F53AECEA-39E0-4003-88BE-E661D13FE398}" type="presParOf" srcId="{2202EE75-ABDB-4960-A700-2C3127DFBD7F}" destId="{C81D5560-21C3-410D-8337-7D358DAC4D55}" srcOrd="14" destOrd="0" presId="urn:microsoft.com/office/officeart/2005/8/layout/default"/>
    <dgm:cxn modelId="{E9AE1E4D-096F-4968-ABFE-D89080CBB844}" type="presParOf" srcId="{2202EE75-ABDB-4960-A700-2C3127DFBD7F}" destId="{AE7786E9-FBCF-4A2C-97A6-A6FA203927FA}" srcOrd="15" destOrd="0" presId="urn:microsoft.com/office/officeart/2005/8/layout/default"/>
    <dgm:cxn modelId="{AC406C14-C5A9-47F7-9B1B-7DCC8F579FA6}" type="presParOf" srcId="{2202EE75-ABDB-4960-A700-2C3127DFBD7F}" destId="{309B7C1C-2A11-403E-B2EA-1A4DEB9F047D}" srcOrd="16" destOrd="0" presId="urn:microsoft.com/office/officeart/2005/8/layout/default"/>
    <dgm:cxn modelId="{4B5EE6EB-EF43-496A-9B68-53EEFFC94081}" type="presParOf" srcId="{2202EE75-ABDB-4960-A700-2C3127DFBD7F}" destId="{BBA22FEF-AF67-414F-8DCB-2B319E5906C7}" srcOrd="17" destOrd="0" presId="urn:microsoft.com/office/officeart/2005/8/layout/default"/>
    <dgm:cxn modelId="{70CC4BE7-80E0-4E80-A3FB-6D17A1691E07}" type="presParOf" srcId="{2202EE75-ABDB-4960-A700-2C3127DFBD7F}" destId="{E122EACF-A0B2-4A12-A948-A574AF5D5C48}" srcOrd="18" destOrd="0" presId="urn:microsoft.com/office/officeart/2005/8/layout/default"/>
    <dgm:cxn modelId="{634EAB30-2EED-4F92-8544-78C10EDD89F6}" type="presParOf" srcId="{2202EE75-ABDB-4960-A700-2C3127DFBD7F}" destId="{E6D35C1C-194F-4C0E-AB4E-F25A1B87B3F1}" srcOrd="19" destOrd="0" presId="urn:microsoft.com/office/officeart/2005/8/layout/default"/>
    <dgm:cxn modelId="{ABF2CC7A-8BCB-42B4-A30F-965DB8F17412}" type="presParOf" srcId="{2202EE75-ABDB-4960-A700-2C3127DFBD7F}" destId="{8617E526-F021-44FA-B9D0-415B2504F546}" srcOrd="20" destOrd="0" presId="urn:microsoft.com/office/officeart/2005/8/layout/default"/>
    <dgm:cxn modelId="{4F09BA51-34FF-4CC1-908A-7621B29485CE}" type="presParOf" srcId="{2202EE75-ABDB-4960-A700-2C3127DFBD7F}" destId="{7C1AC6E7-272C-4CFA-9897-264123CF7514}" srcOrd="21" destOrd="0" presId="urn:microsoft.com/office/officeart/2005/8/layout/default"/>
    <dgm:cxn modelId="{AD7EEAAB-66CB-4D25-A986-98F4278D915E}" type="presParOf" srcId="{2202EE75-ABDB-4960-A700-2C3127DFBD7F}" destId="{D22E339A-855F-4B94-A52E-38B8704BF32C}"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4A05D8-E26A-43F5-9961-24C557597BF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78AD6E-9B9D-4B85-BD33-B6F42B1C67B6}">
      <dgm:prSet/>
      <dgm:spPr/>
      <dgm:t>
        <a:bodyPr/>
        <a:lstStyle/>
        <a:p>
          <a:r>
            <a:rPr lang="en-US" b="1"/>
            <a:t>Introduction</a:t>
          </a:r>
          <a:r>
            <a:rPr lang="en-US"/>
            <a:t> - Provide an overview of this document in this section</a:t>
          </a:r>
        </a:p>
      </dgm:t>
    </dgm:pt>
    <dgm:pt modelId="{7B5330DC-34CF-4340-8639-4DA52C646650}" type="parTrans" cxnId="{E212AF6B-3F4A-4A15-8556-F2C494DB49B3}">
      <dgm:prSet/>
      <dgm:spPr/>
      <dgm:t>
        <a:bodyPr/>
        <a:lstStyle/>
        <a:p>
          <a:endParaRPr lang="en-US"/>
        </a:p>
      </dgm:t>
    </dgm:pt>
    <dgm:pt modelId="{76A8F363-FE17-4D35-8D22-62A94351EA8F}" type="sibTrans" cxnId="{E212AF6B-3F4A-4A15-8556-F2C494DB49B3}">
      <dgm:prSet/>
      <dgm:spPr/>
      <dgm:t>
        <a:bodyPr/>
        <a:lstStyle/>
        <a:p>
          <a:endParaRPr lang="en-US"/>
        </a:p>
      </dgm:t>
    </dgm:pt>
    <dgm:pt modelId="{040437C2-B237-45B3-AB67-EA9CD893A99E}">
      <dgm:prSet/>
      <dgm:spPr/>
      <dgm:t>
        <a:bodyPr/>
        <a:lstStyle/>
        <a:p>
          <a:r>
            <a:rPr lang="en-US" b="1"/>
            <a:t>Scope of testing</a:t>
          </a:r>
          <a:r>
            <a:rPr lang="en-US"/>
            <a:t> - The scope of testing needs to be clearly defined. The plan should define items / features that are in scope or out of scope for the testing phase.</a:t>
          </a:r>
        </a:p>
      </dgm:t>
    </dgm:pt>
    <dgm:pt modelId="{F61EF585-C778-490C-ACF9-88CFE7A1F866}" type="parTrans" cxnId="{4159A5BC-3F66-44DB-97B6-26494C094309}">
      <dgm:prSet/>
      <dgm:spPr/>
      <dgm:t>
        <a:bodyPr/>
        <a:lstStyle/>
        <a:p>
          <a:endParaRPr lang="en-US"/>
        </a:p>
      </dgm:t>
    </dgm:pt>
    <dgm:pt modelId="{5603F666-759E-40F6-8469-FDC6604A5DDF}" type="sibTrans" cxnId="{4159A5BC-3F66-44DB-97B6-26494C094309}">
      <dgm:prSet/>
      <dgm:spPr/>
      <dgm:t>
        <a:bodyPr/>
        <a:lstStyle/>
        <a:p>
          <a:endParaRPr lang="en-US"/>
        </a:p>
      </dgm:t>
    </dgm:pt>
    <dgm:pt modelId="{91EE5738-0BFB-4524-B7BE-CC69E9E33C1F}">
      <dgm:prSet/>
      <dgm:spPr/>
      <dgm:t>
        <a:bodyPr/>
        <a:lstStyle/>
        <a:p>
          <a:r>
            <a:rPr lang="en-US" b="1"/>
            <a:t>Milestones</a:t>
          </a:r>
          <a:r>
            <a:rPr lang="en-US"/>
            <a:t> - List down all the minor and major milestones along with planned start and end dates</a:t>
          </a:r>
        </a:p>
      </dgm:t>
    </dgm:pt>
    <dgm:pt modelId="{2162EC29-1AEE-4539-8DDA-917983AA6E0B}" type="parTrans" cxnId="{E29B292C-A52D-4D47-86E5-0B7CB6A1FB76}">
      <dgm:prSet/>
      <dgm:spPr/>
      <dgm:t>
        <a:bodyPr/>
        <a:lstStyle/>
        <a:p>
          <a:endParaRPr lang="en-US"/>
        </a:p>
      </dgm:t>
    </dgm:pt>
    <dgm:pt modelId="{52560A5F-5C06-4EB6-A705-61A9C05151C6}" type="sibTrans" cxnId="{E29B292C-A52D-4D47-86E5-0B7CB6A1FB76}">
      <dgm:prSet/>
      <dgm:spPr/>
      <dgm:t>
        <a:bodyPr/>
        <a:lstStyle/>
        <a:p>
          <a:endParaRPr lang="en-US"/>
        </a:p>
      </dgm:t>
    </dgm:pt>
    <dgm:pt modelId="{3DD3BD74-058F-40B9-AEDD-033115ABD05D}">
      <dgm:prSet/>
      <dgm:spPr/>
      <dgm:t>
        <a:bodyPr/>
        <a:lstStyle/>
        <a:p>
          <a:r>
            <a:rPr lang="en-US" b="1"/>
            <a:t>Deliverables</a:t>
          </a:r>
          <a:r>
            <a:rPr lang="en-US"/>
            <a:t> - List down all the deliverables from the testing phase along with their acceptance criteria</a:t>
          </a:r>
        </a:p>
      </dgm:t>
    </dgm:pt>
    <dgm:pt modelId="{F62BA326-1124-449E-A539-B7D8B24436FE}" type="parTrans" cxnId="{49EC3869-7742-40E4-9475-0A0E43008B31}">
      <dgm:prSet/>
      <dgm:spPr/>
      <dgm:t>
        <a:bodyPr/>
        <a:lstStyle/>
        <a:p>
          <a:endParaRPr lang="en-US"/>
        </a:p>
      </dgm:t>
    </dgm:pt>
    <dgm:pt modelId="{5142ECE4-97D8-4D36-8ECF-FE759A4A96C3}" type="sibTrans" cxnId="{49EC3869-7742-40E4-9475-0A0E43008B31}">
      <dgm:prSet/>
      <dgm:spPr/>
      <dgm:t>
        <a:bodyPr/>
        <a:lstStyle/>
        <a:p>
          <a:endParaRPr lang="en-US"/>
        </a:p>
      </dgm:t>
    </dgm:pt>
    <dgm:pt modelId="{BEDDAEF3-ABF9-49B6-8DB3-25AC94E4E639}">
      <dgm:prSet/>
      <dgm:spPr/>
      <dgm:t>
        <a:bodyPr/>
        <a:lstStyle/>
        <a:p>
          <a:r>
            <a:rPr lang="en-US" b="1"/>
            <a:t>Resources</a:t>
          </a:r>
          <a:r>
            <a:rPr lang="en-US"/>
            <a:t> - Mention all the physical and non-physical resources that will be used</a:t>
          </a:r>
        </a:p>
      </dgm:t>
    </dgm:pt>
    <dgm:pt modelId="{77EA2226-50E6-4AEA-B14C-A887A373B6C7}" type="parTrans" cxnId="{998AAA9A-53EE-4A02-AFE8-E8C75EE58A40}">
      <dgm:prSet/>
      <dgm:spPr/>
      <dgm:t>
        <a:bodyPr/>
        <a:lstStyle/>
        <a:p>
          <a:endParaRPr lang="en-US"/>
        </a:p>
      </dgm:t>
    </dgm:pt>
    <dgm:pt modelId="{762D879F-6F2F-4A5A-92F2-DCD43D45C243}" type="sibTrans" cxnId="{998AAA9A-53EE-4A02-AFE8-E8C75EE58A40}">
      <dgm:prSet/>
      <dgm:spPr/>
      <dgm:t>
        <a:bodyPr/>
        <a:lstStyle/>
        <a:p>
          <a:endParaRPr lang="en-US"/>
        </a:p>
      </dgm:t>
    </dgm:pt>
    <dgm:pt modelId="{B6C559EC-5B4B-454A-B502-E67920C61D72}" type="pres">
      <dgm:prSet presAssocID="{854A05D8-E26A-43F5-9961-24C557597BF4}" presName="linear" presStyleCnt="0">
        <dgm:presLayoutVars>
          <dgm:animLvl val="lvl"/>
          <dgm:resizeHandles val="exact"/>
        </dgm:presLayoutVars>
      </dgm:prSet>
      <dgm:spPr/>
    </dgm:pt>
    <dgm:pt modelId="{8BD1D31F-1EDC-4CB0-9505-62CB619576D5}" type="pres">
      <dgm:prSet presAssocID="{6F78AD6E-9B9D-4B85-BD33-B6F42B1C67B6}" presName="parentText" presStyleLbl="node1" presStyleIdx="0" presStyleCnt="5">
        <dgm:presLayoutVars>
          <dgm:chMax val="0"/>
          <dgm:bulletEnabled val="1"/>
        </dgm:presLayoutVars>
      </dgm:prSet>
      <dgm:spPr/>
    </dgm:pt>
    <dgm:pt modelId="{7AA26107-6848-4EF1-95BF-F5D546004059}" type="pres">
      <dgm:prSet presAssocID="{76A8F363-FE17-4D35-8D22-62A94351EA8F}" presName="spacer" presStyleCnt="0"/>
      <dgm:spPr/>
    </dgm:pt>
    <dgm:pt modelId="{D9EC7C7D-9B29-420F-9526-87D4556C755C}" type="pres">
      <dgm:prSet presAssocID="{040437C2-B237-45B3-AB67-EA9CD893A99E}" presName="parentText" presStyleLbl="node1" presStyleIdx="1" presStyleCnt="5">
        <dgm:presLayoutVars>
          <dgm:chMax val="0"/>
          <dgm:bulletEnabled val="1"/>
        </dgm:presLayoutVars>
      </dgm:prSet>
      <dgm:spPr/>
    </dgm:pt>
    <dgm:pt modelId="{E66FBFA3-CBDA-45F7-B5B3-9D15B133466E}" type="pres">
      <dgm:prSet presAssocID="{5603F666-759E-40F6-8469-FDC6604A5DDF}" presName="spacer" presStyleCnt="0"/>
      <dgm:spPr/>
    </dgm:pt>
    <dgm:pt modelId="{B6835F7B-E51A-45FE-B147-5D4B3C9ED064}" type="pres">
      <dgm:prSet presAssocID="{91EE5738-0BFB-4524-B7BE-CC69E9E33C1F}" presName="parentText" presStyleLbl="node1" presStyleIdx="2" presStyleCnt="5">
        <dgm:presLayoutVars>
          <dgm:chMax val="0"/>
          <dgm:bulletEnabled val="1"/>
        </dgm:presLayoutVars>
      </dgm:prSet>
      <dgm:spPr/>
    </dgm:pt>
    <dgm:pt modelId="{5775C555-2B96-4BAF-80AB-92A021943883}" type="pres">
      <dgm:prSet presAssocID="{52560A5F-5C06-4EB6-A705-61A9C05151C6}" presName="spacer" presStyleCnt="0"/>
      <dgm:spPr/>
    </dgm:pt>
    <dgm:pt modelId="{4DD5DB43-F93A-4165-9DEB-58C997ABAD68}" type="pres">
      <dgm:prSet presAssocID="{3DD3BD74-058F-40B9-AEDD-033115ABD05D}" presName="parentText" presStyleLbl="node1" presStyleIdx="3" presStyleCnt="5">
        <dgm:presLayoutVars>
          <dgm:chMax val="0"/>
          <dgm:bulletEnabled val="1"/>
        </dgm:presLayoutVars>
      </dgm:prSet>
      <dgm:spPr/>
    </dgm:pt>
    <dgm:pt modelId="{615E366E-DA64-4E0D-9128-0B7732A37F56}" type="pres">
      <dgm:prSet presAssocID="{5142ECE4-97D8-4D36-8ECF-FE759A4A96C3}" presName="spacer" presStyleCnt="0"/>
      <dgm:spPr/>
    </dgm:pt>
    <dgm:pt modelId="{04B3FA50-1001-4593-B505-61469C60B208}" type="pres">
      <dgm:prSet presAssocID="{BEDDAEF3-ABF9-49B6-8DB3-25AC94E4E639}" presName="parentText" presStyleLbl="node1" presStyleIdx="4" presStyleCnt="5">
        <dgm:presLayoutVars>
          <dgm:chMax val="0"/>
          <dgm:bulletEnabled val="1"/>
        </dgm:presLayoutVars>
      </dgm:prSet>
      <dgm:spPr/>
    </dgm:pt>
  </dgm:ptLst>
  <dgm:cxnLst>
    <dgm:cxn modelId="{43044814-7407-43EC-A159-9B10290DA986}" type="presOf" srcId="{6F78AD6E-9B9D-4B85-BD33-B6F42B1C67B6}" destId="{8BD1D31F-1EDC-4CB0-9505-62CB619576D5}" srcOrd="0" destOrd="0" presId="urn:microsoft.com/office/officeart/2005/8/layout/vList2"/>
    <dgm:cxn modelId="{AFC01C29-74DF-4264-9AF5-7AB078A69263}" type="presOf" srcId="{3DD3BD74-058F-40B9-AEDD-033115ABD05D}" destId="{4DD5DB43-F93A-4165-9DEB-58C997ABAD68}" srcOrd="0" destOrd="0" presId="urn:microsoft.com/office/officeart/2005/8/layout/vList2"/>
    <dgm:cxn modelId="{E29B292C-A52D-4D47-86E5-0B7CB6A1FB76}" srcId="{854A05D8-E26A-43F5-9961-24C557597BF4}" destId="{91EE5738-0BFB-4524-B7BE-CC69E9E33C1F}" srcOrd="2" destOrd="0" parTransId="{2162EC29-1AEE-4539-8DDA-917983AA6E0B}" sibTransId="{52560A5F-5C06-4EB6-A705-61A9C05151C6}"/>
    <dgm:cxn modelId="{C0ED6836-A399-49AB-8A81-CA6829C2EB4C}" type="presOf" srcId="{040437C2-B237-45B3-AB67-EA9CD893A99E}" destId="{D9EC7C7D-9B29-420F-9526-87D4556C755C}" srcOrd="0" destOrd="0" presId="urn:microsoft.com/office/officeart/2005/8/layout/vList2"/>
    <dgm:cxn modelId="{49EC3869-7742-40E4-9475-0A0E43008B31}" srcId="{854A05D8-E26A-43F5-9961-24C557597BF4}" destId="{3DD3BD74-058F-40B9-AEDD-033115ABD05D}" srcOrd="3" destOrd="0" parTransId="{F62BA326-1124-449E-A539-B7D8B24436FE}" sibTransId="{5142ECE4-97D8-4D36-8ECF-FE759A4A96C3}"/>
    <dgm:cxn modelId="{E212AF6B-3F4A-4A15-8556-F2C494DB49B3}" srcId="{854A05D8-E26A-43F5-9961-24C557597BF4}" destId="{6F78AD6E-9B9D-4B85-BD33-B6F42B1C67B6}" srcOrd="0" destOrd="0" parTransId="{7B5330DC-34CF-4340-8639-4DA52C646650}" sibTransId="{76A8F363-FE17-4D35-8D22-62A94351EA8F}"/>
    <dgm:cxn modelId="{998AAA9A-53EE-4A02-AFE8-E8C75EE58A40}" srcId="{854A05D8-E26A-43F5-9961-24C557597BF4}" destId="{BEDDAEF3-ABF9-49B6-8DB3-25AC94E4E639}" srcOrd="4" destOrd="0" parTransId="{77EA2226-50E6-4AEA-B14C-A887A373B6C7}" sibTransId="{762D879F-6F2F-4A5A-92F2-DCD43D45C243}"/>
    <dgm:cxn modelId="{4159A5BC-3F66-44DB-97B6-26494C094309}" srcId="{854A05D8-E26A-43F5-9961-24C557597BF4}" destId="{040437C2-B237-45B3-AB67-EA9CD893A99E}" srcOrd="1" destOrd="0" parTransId="{F61EF585-C778-490C-ACF9-88CFE7A1F866}" sibTransId="{5603F666-759E-40F6-8469-FDC6604A5DDF}"/>
    <dgm:cxn modelId="{1B469BE6-939E-47C4-B1D2-48BF4317D0E9}" type="presOf" srcId="{BEDDAEF3-ABF9-49B6-8DB3-25AC94E4E639}" destId="{04B3FA50-1001-4593-B505-61469C60B208}" srcOrd="0" destOrd="0" presId="urn:microsoft.com/office/officeart/2005/8/layout/vList2"/>
    <dgm:cxn modelId="{B142E2F6-2A18-439F-A8B9-F43635F86C9B}" type="presOf" srcId="{854A05D8-E26A-43F5-9961-24C557597BF4}" destId="{B6C559EC-5B4B-454A-B502-E67920C61D72}" srcOrd="0" destOrd="0" presId="urn:microsoft.com/office/officeart/2005/8/layout/vList2"/>
    <dgm:cxn modelId="{DA4C83FD-AA31-405F-AE21-FD36796FC797}" type="presOf" srcId="{91EE5738-0BFB-4524-B7BE-CC69E9E33C1F}" destId="{B6835F7B-E51A-45FE-B147-5D4B3C9ED064}" srcOrd="0" destOrd="0" presId="urn:microsoft.com/office/officeart/2005/8/layout/vList2"/>
    <dgm:cxn modelId="{2029CFC7-867F-43B9-909A-CE07E3F6C350}" type="presParOf" srcId="{B6C559EC-5B4B-454A-B502-E67920C61D72}" destId="{8BD1D31F-1EDC-4CB0-9505-62CB619576D5}" srcOrd="0" destOrd="0" presId="urn:microsoft.com/office/officeart/2005/8/layout/vList2"/>
    <dgm:cxn modelId="{34A4F945-94FA-472B-8B72-7253A32487DB}" type="presParOf" srcId="{B6C559EC-5B4B-454A-B502-E67920C61D72}" destId="{7AA26107-6848-4EF1-95BF-F5D546004059}" srcOrd="1" destOrd="0" presId="urn:microsoft.com/office/officeart/2005/8/layout/vList2"/>
    <dgm:cxn modelId="{50640383-2C2E-49B5-A43F-42FFC065AD96}" type="presParOf" srcId="{B6C559EC-5B4B-454A-B502-E67920C61D72}" destId="{D9EC7C7D-9B29-420F-9526-87D4556C755C}" srcOrd="2" destOrd="0" presId="urn:microsoft.com/office/officeart/2005/8/layout/vList2"/>
    <dgm:cxn modelId="{296CB24F-7D3A-4B41-B150-A390525D1906}" type="presParOf" srcId="{B6C559EC-5B4B-454A-B502-E67920C61D72}" destId="{E66FBFA3-CBDA-45F7-B5B3-9D15B133466E}" srcOrd="3" destOrd="0" presId="urn:microsoft.com/office/officeart/2005/8/layout/vList2"/>
    <dgm:cxn modelId="{26D0373B-8D9B-4F84-AD94-A91166B0C253}" type="presParOf" srcId="{B6C559EC-5B4B-454A-B502-E67920C61D72}" destId="{B6835F7B-E51A-45FE-B147-5D4B3C9ED064}" srcOrd="4" destOrd="0" presId="urn:microsoft.com/office/officeart/2005/8/layout/vList2"/>
    <dgm:cxn modelId="{0DB0E468-4EE3-4BC6-AE4F-3C027D973DD5}" type="presParOf" srcId="{B6C559EC-5B4B-454A-B502-E67920C61D72}" destId="{5775C555-2B96-4BAF-80AB-92A021943883}" srcOrd="5" destOrd="0" presId="urn:microsoft.com/office/officeart/2005/8/layout/vList2"/>
    <dgm:cxn modelId="{C76203C6-037E-4DB2-8458-1375C74E8BB5}" type="presParOf" srcId="{B6C559EC-5B4B-454A-B502-E67920C61D72}" destId="{4DD5DB43-F93A-4165-9DEB-58C997ABAD68}" srcOrd="6" destOrd="0" presId="urn:microsoft.com/office/officeart/2005/8/layout/vList2"/>
    <dgm:cxn modelId="{ED9BD67B-00CE-4C0D-A262-B56DB8B4DC1A}" type="presParOf" srcId="{B6C559EC-5B4B-454A-B502-E67920C61D72}" destId="{615E366E-DA64-4E0D-9128-0B7732A37F56}" srcOrd="7" destOrd="0" presId="urn:microsoft.com/office/officeart/2005/8/layout/vList2"/>
    <dgm:cxn modelId="{101B3953-685D-4A58-A326-03AF18D77C85}" type="presParOf" srcId="{B6C559EC-5B4B-454A-B502-E67920C61D72}" destId="{04B3FA50-1001-4593-B505-61469C60B20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67B63E-0BA8-4E60-B1CF-7A940E0F18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D248B6-4283-48D9-B6E7-50FC048F409B}">
      <dgm:prSet/>
      <dgm:spPr/>
      <dgm:t>
        <a:bodyPr/>
        <a:lstStyle/>
        <a:p>
          <a:r>
            <a:rPr lang="en-US" b="1"/>
            <a:t>Hardware</a:t>
          </a:r>
          <a:r>
            <a:rPr lang="en-US"/>
            <a:t> - List down the hardware requirements for the testing phase</a:t>
          </a:r>
        </a:p>
      </dgm:t>
    </dgm:pt>
    <dgm:pt modelId="{6C7FF871-1640-4E40-982E-359F2A5345B5}" type="parTrans" cxnId="{9F36AAE9-F192-4D05-8E36-5D0F4FC63C92}">
      <dgm:prSet/>
      <dgm:spPr/>
      <dgm:t>
        <a:bodyPr/>
        <a:lstStyle/>
        <a:p>
          <a:endParaRPr lang="en-US"/>
        </a:p>
      </dgm:t>
    </dgm:pt>
    <dgm:pt modelId="{9F963AFE-755E-4A9D-83D4-D111BAF07B66}" type="sibTrans" cxnId="{9F36AAE9-F192-4D05-8E36-5D0F4FC63C92}">
      <dgm:prSet/>
      <dgm:spPr/>
      <dgm:t>
        <a:bodyPr/>
        <a:lstStyle/>
        <a:p>
          <a:endParaRPr lang="en-US"/>
        </a:p>
      </dgm:t>
    </dgm:pt>
    <dgm:pt modelId="{55FD008A-B5BF-465D-ACF0-E0BEEE4E9F6D}">
      <dgm:prSet/>
      <dgm:spPr/>
      <dgm:t>
        <a:bodyPr/>
        <a:lstStyle/>
        <a:p>
          <a:r>
            <a:rPr lang="en-US" b="1"/>
            <a:t>Environment details</a:t>
          </a:r>
          <a:r>
            <a:rPr lang="en-US"/>
            <a:t> - Provide a list of the various environments that will be used for the testing phase along with their purpose and configuration details.</a:t>
          </a:r>
        </a:p>
      </dgm:t>
    </dgm:pt>
    <dgm:pt modelId="{F9C5F420-4F67-4323-9A36-D2BE4932CF80}" type="parTrans" cxnId="{776C01BA-1D18-44A1-96DF-22A35BB81513}">
      <dgm:prSet/>
      <dgm:spPr/>
      <dgm:t>
        <a:bodyPr/>
        <a:lstStyle/>
        <a:p>
          <a:endParaRPr lang="en-US"/>
        </a:p>
      </dgm:t>
    </dgm:pt>
    <dgm:pt modelId="{3AD81DC8-4C3E-4727-AD67-C4B1734C5FE9}" type="sibTrans" cxnId="{776C01BA-1D18-44A1-96DF-22A35BB81513}">
      <dgm:prSet/>
      <dgm:spPr/>
      <dgm:t>
        <a:bodyPr/>
        <a:lstStyle/>
        <a:p>
          <a:endParaRPr lang="en-US"/>
        </a:p>
      </dgm:t>
    </dgm:pt>
    <dgm:pt modelId="{B2686787-B6A1-43A4-A2D9-181F74E94287}">
      <dgm:prSet/>
      <dgm:spPr/>
      <dgm:t>
        <a:bodyPr/>
        <a:lstStyle/>
        <a:p>
          <a:r>
            <a:rPr lang="en-US" b="1"/>
            <a:t>Testing tools</a:t>
          </a:r>
          <a:r>
            <a:rPr lang="en-US"/>
            <a:t> - Provide a list of the tools that are required for this phase.</a:t>
          </a:r>
        </a:p>
      </dgm:t>
    </dgm:pt>
    <dgm:pt modelId="{4BF993B6-39F4-48AE-8FFB-9C947D11850E}" type="parTrans" cxnId="{28A8754E-FC24-49D8-89FA-07F401ADF901}">
      <dgm:prSet/>
      <dgm:spPr/>
      <dgm:t>
        <a:bodyPr/>
        <a:lstStyle/>
        <a:p>
          <a:endParaRPr lang="en-US"/>
        </a:p>
      </dgm:t>
    </dgm:pt>
    <dgm:pt modelId="{DA7A1111-C0DD-4BAA-9B13-D286D68E2AA2}" type="sibTrans" cxnId="{28A8754E-FC24-49D8-89FA-07F401ADF901}">
      <dgm:prSet/>
      <dgm:spPr/>
      <dgm:t>
        <a:bodyPr/>
        <a:lstStyle/>
        <a:p>
          <a:endParaRPr lang="en-US"/>
        </a:p>
      </dgm:t>
    </dgm:pt>
    <dgm:pt modelId="{347E1264-3A08-44BC-8BEF-5E441092CF1C}">
      <dgm:prSet/>
      <dgm:spPr/>
      <dgm:t>
        <a:bodyPr/>
        <a:lstStyle/>
        <a:p>
          <a:r>
            <a:rPr lang="en-US" b="1"/>
            <a:t>Team composition</a:t>
          </a:r>
          <a:r>
            <a:rPr lang="en-US"/>
            <a:t> - List down the names of the team members who will be involved in the testing phase, along with their roles and responsibilities</a:t>
          </a:r>
        </a:p>
      </dgm:t>
    </dgm:pt>
    <dgm:pt modelId="{E95F7955-CA04-43D5-9B58-3A81E8E17DBC}" type="parTrans" cxnId="{D859DA8D-D421-44D3-8795-5FC46A3923AA}">
      <dgm:prSet/>
      <dgm:spPr/>
      <dgm:t>
        <a:bodyPr/>
        <a:lstStyle/>
        <a:p>
          <a:endParaRPr lang="en-US"/>
        </a:p>
      </dgm:t>
    </dgm:pt>
    <dgm:pt modelId="{3051032F-4BE5-4BF8-85C9-8DC167B44304}" type="sibTrans" cxnId="{D859DA8D-D421-44D3-8795-5FC46A3923AA}">
      <dgm:prSet/>
      <dgm:spPr/>
      <dgm:t>
        <a:bodyPr/>
        <a:lstStyle/>
        <a:p>
          <a:endParaRPr lang="en-US"/>
        </a:p>
      </dgm:t>
    </dgm:pt>
    <dgm:pt modelId="{4D6C2908-5112-4FBB-9112-78F08E09C043}" type="pres">
      <dgm:prSet presAssocID="{5B67B63E-0BA8-4E60-B1CF-7A940E0F18FF}" presName="linear" presStyleCnt="0">
        <dgm:presLayoutVars>
          <dgm:animLvl val="lvl"/>
          <dgm:resizeHandles val="exact"/>
        </dgm:presLayoutVars>
      </dgm:prSet>
      <dgm:spPr/>
    </dgm:pt>
    <dgm:pt modelId="{912527F8-AAF2-4C0B-B190-657EB9FCFB9D}" type="pres">
      <dgm:prSet presAssocID="{6FD248B6-4283-48D9-B6E7-50FC048F409B}" presName="parentText" presStyleLbl="node1" presStyleIdx="0" presStyleCnt="4">
        <dgm:presLayoutVars>
          <dgm:chMax val="0"/>
          <dgm:bulletEnabled val="1"/>
        </dgm:presLayoutVars>
      </dgm:prSet>
      <dgm:spPr/>
    </dgm:pt>
    <dgm:pt modelId="{DAC0B3DA-73D7-4768-9F87-2A914065BB03}" type="pres">
      <dgm:prSet presAssocID="{9F963AFE-755E-4A9D-83D4-D111BAF07B66}" presName="spacer" presStyleCnt="0"/>
      <dgm:spPr/>
    </dgm:pt>
    <dgm:pt modelId="{2BD3CCC8-E104-4A7B-A357-A45528C10015}" type="pres">
      <dgm:prSet presAssocID="{55FD008A-B5BF-465D-ACF0-E0BEEE4E9F6D}" presName="parentText" presStyleLbl="node1" presStyleIdx="1" presStyleCnt="4">
        <dgm:presLayoutVars>
          <dgm:chMax val="0"/>
          <dgm:bulletEnabled val="1"/>
        </dgm:presLayoutVars>
      </dgm:prSet>
      <dgm:spPr/>
    </dgm:pt>
    <dgm:pt modelId="{9EA4AF62-1BCD-40D7-A3A3-297722C481AF}" type="pres">
      <dgm:prSet presAssocID="{3AD81DC8-4C3E-4727-AD67-C4B1734C5FE9}" presName="spacer" presStyleCnt="0"/>
      <dgm:spPr/>
    </dgm:pt>
    <dgm:pt modelId="{9654B1E4-58F6-4754-B9CC-F6F4FA3069D5}" type="pres">
      <dgm:prSet presAssocID="{B2686787-B6A1-43A4-A2D9-181F74E94287}" presName="parentText" presStyleLbl="node1" presStyleIdx="2" presStyleCnt="4">
        <dgm:presLayoutVars>
          <dgm:chMax val="0"/>
          <dgm:bulletEnabled val="1"/>
        </dgm:presLayoutVars>
      </dgm:prSet>
      <dgm:spPr/>
    </dgm:pt>
    <dgm:pt modelId="{5104FCE5-6D0E-447C-B798-D85553FDA353}" type="pres">
      <dgm:prSet presAssocID="{DA7A1111-C0DD-4BAA-9B13-D286D68E2AA2}" presName="spacer" presStyleCnt="0"/>
      <dgm:spPr/>
    </dgm:pt>
    <dgm:pt modelId="{E6F77578-668D-4F4D-8F26-EE60533DBCD5}" type="pres">
      <dgm:prSet presAssocID="{347E1264-3A08-44BC-8BEF-5E441092CF1C}" presName="parentText" presStyleLbl="node1" presStyleIdx="3" presStyleCnt="4">
        <dgm:presLayoutVars>
          <dgm:chMax val="0"/>
          <dgm:bulletEnabled val="1"/>
        </dgm:presLayoutVars>
      </dgm:prSet>
      <dgm:spPr/>
    </dgm:pt>
  </dgm:ptLst>
  <dgm:cxnLst>
    <dgm:cxn modelId="{5B202906-88CB-4BD4-8AB0-FED17C13C79F}" type="presOf" srcId="{5B67B63E-0BA8-4E60-B1CF-7A940E0F18FF}" destId="{4D6C2908-5112-4FBB-9112-78F08E09C043}" srcOrd="0" destOrd="0" presId="urn:microsoft.com/office/officeart/2005/8/layout/vList2"/>
    <dgm:cxn modelId="{30F0241C-5135-427B-A9F4-1ECC26D4395F}" type="presOf" srcId="{347E1264-3A08-44BC-8BEF-5E441092CF1C}" destId="{E6F77578-668D-4F4D-8F26-EE60533DBCD5}" srcOrd="0" destOrd="0" presId="urn:microsoft.com/office/officeart/2005/8/layout/vList2"/>
    <dgm:cxn modelId="{28A8754E-FC24-49D8-89FA-07F401ADF901}" srcId="{5B67B63E-0BA8-4E60-B1CF-7A940E0F18FF}" destId="{B2686787-B6A1-43A4-A2D9-181F74E94287}" srcOrd="2" destOrd="0" parTransId="{4BF993B6-39F4-48AE-8FFB-9C947D11850E}" sibTransId="{DA7A1111-C0DD-4BAA-9B13-D286D68E2AA2}"/>
    <dgm:cxn modelId="{37CF6750-C633-44A2-BD70-FD8C00347DA1}" type="presOf" srcId="{55FD008A-B5BF-465D-ACF0-E0BEEE4E9F6D}" destId="{2BD3CCC8-E104-4A7B-A357-A45528C10015}" srcOrd="0" destOrd="0" presId="urn:microsoft.com/office/officeart/2005/8/layout/vList2"/>
    <dgm:cxn modelId="{D859DA8D-D421-44D3-8795-5FC46A3923AA}" srcId="{5B67B63E-0BA8-4E60-B1CF-7A940E0F18FF}" destId="{347E1264-3A08-44BC-8BEF-5E441092CF1C}" srcOrd="3" destOrd="0" parTransId="{E95F7955-CA04-43D5-9B58-3A81E8E17DBC}" sibTransId="{3051032F-4BE5-4BF8-85C9-8DC167B44304}"/>
    <dgm:cxn modelId="{405664A7-2FF6-4D06-A67A-AAE9CD6510CC}" type="presOf" srcId="{6FD248B6-4283-48D9-B6E7-50FC048F409B}" destId="{912527F8-AAF2-4C0B-B190-657EB9FCFB9D}" srcOrd="0" destOrd="0" presId="urn:microsoft.com/office/officeart/2005/8/layout/vList2"/>
    <dgm:cxn modelId="{776C01BA-1D18-44A1-96DF-22A35BB81513}" srcId="{5B67B63E-0BA8-4E60-B1CF-7A940E0F18FF}" destId="{55FD008A-B5BF-465D-ACF0-E0BEEE4E9F6D}" srcOrd="1" destOrd="0" parTransId="{F9C5F420-4F67-4323-9A36-D2BE4932CF80}" sibTransId="{3AD81DC8-4C3E-4727-AD67-C4B1734C5FE9}"/>
    <dgm:cxn modelId="{9F36AAE9-F192-4D05-8E36-5D0F4FC63C92}" srcId="{5B67B63E-0BA8-4E60-B1CF-7A940E0F18FF}" destId="{6FD248B6-4283-48D9-B6E7-50FC048F409B}" srcOrd="0" destOrd="0" parTransId="{6C7FF871-1640-4E40-982E-359F2A5345B5}" sibTransId="{9F963AFE-755E-4A9D-83D4-D111BAF07B66}"/>
    <dgm:cxn modelId="{1772C8FB-E783-4081-A6E7-9E56FBD6DA9E}" type="presOf" srcId="{B2686787-B6A1-43A4-A2D9-181F74E94287}" destId="{9654B1E4-58F6-4754-B9CC-F6F4FA3069D5}" srcOrd="0" destOrd="0" presId="urn:microsoft.com/office/officeart/2005/8/layout/vList2"/>
    <dgm:cxn modelId="{0CE1874E-2415-4064-ABDE-058045B6136E}" type="presParOf" srcId="{4D6C2908-5112-4FBB-9112-78F08E09C043}" destId="{912527F8-AAF2-4C0B-B190-657EB9FCFB9D}" srcOrd="0" destOrd="0" presId="urn:microsoft.com/office/officeart/2005/8/layout/vList2"/>
    <dgm:cxn modelId="{F624B8C8-0879-483E-9F1A-3B79D98CE131}" type="presParOf" srcId="{4D6C2908-5112-4FBB-9112-78F08E09C043}" destId="{DAC0B3DA-73D7-4768-9F87-2A914065BB03}" srcOrd="1" destOrd="0" presId="urn:microsoft.com/office/officeart/2005/8/layout/vList2"/>
    <dgm:cxn modelId="{97C540F3-CDB1-4B3E-AD51-47EEAAACC4A3}" type="presParOf" srcId="{4D6C2908-5112-4FBB-9112-78F08E09C043}" destId="{2BD3CCC8-E104-4A7B-A357-A45528C10015}" srcOrd="2" destOrd="0" presId="urn:microsoft.com/office/officeart/2005/8/layout/vList2"/>
    <dgm:cxn modelId="{34E11630-5B4C-47B5-8AA4-C0A5A3435F1D}" type="presParOf" srcId="{4D6C2908-5112-4FBB-9112-78F08E09C043}" destId="{9EA4AF62-1BCD-40D7-A3A3-297722C481AF}" srcOrd="3" destOrd="0" presId="urn:microsoft.com/office/officeart/2005/8/layout/vList2"/>
    <dgm:cxn modelId="{098835A7-1451-4E9A-B568-A6083C1DD9C2}" type="presParOf" srcId="{4D6C2908-5112-4FBB-9112-78F08E09C043}" destId="{9654B1E4-58F6-4754-B9CC-F6F4FA3069D5}" srcOrd="4" destOrd="0" presId="urn:microsoft.com/office/officeart/2005/8/layout/vList2"/>
    <dgm:cxn modelId="{2ADCDA3C-6D3F-422E-A16D-6A60918F2F23}" type="presParOf" srcId="{4D6C2908-5112-4FBB-9112-78F08E09C043}" destId="{5104FCE5-6D0E-447C-B798-D85553FDA353}" srcOrd="5" destOrd="0" presId="urn:microsoft.com/office/officeart/2005/8/layout/vList2"/>
    <dgm:cxn modelId="{EEC4713A-E501-449D-B178-842D917234AF}" type="presParOf" srcId="{4D6C2908-5112-4FBB-9112-78F08E09C043}" destId="{E6F77578-668D-4F4D-8F26-EE60533DBCD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FF2C5F-188B-4B04-8E04-72DEA3B317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2686CC-7006-4EC1-834D-6C032DC9BE70}">
      <dgm:prSet/>
      <dgm:spPr/>
      <dgm:t>
        <a:bodyPr/>
        <a:lstStyle/>
        <a:p>
          <a:r>
            <a:rPr lang="en-US" b="1"/>
            <a:t>Types of testing</a:t>
          </a:r>
          <a:r>
            <a:rPr lang="en-US"/>
            <a:t> - List out different types of testing that will be conducted in the testing phase. Elaborate the different testing specifications given by the customer and provide details on how different types of testing would be conducted</a:t>
          </a:r>
        </a:p>
      </dgm:t>
    </dgm:pt>
    <dgm:pt modelId="{0996EEDB-3089-498A-B1E7-195B2CF263ED}" type="parTrans" cxnId="{2E107D64-7A50-49F9-90FD-BC3ECC14298A}">
      <dgm:prSet/>
      <dgm:spPr/>
      <dgm:t>
        <a:bodyPr/>
        <a:lstStyle/>
        <a:p>
          <a:endParaRPr lang="en-US"/>
        </a:p>
      </dgm:t>
    </dgm:pt>
    <dgm:pt modelId="{BCB51353-C6A8-4658-B851-E444815E4DC4}" type="sibTrans" cxnId="{2E107D64-7A50-49F9-90FD-BC3ECC14298A}">
      <dgm:prSet/>
      <dgm:spPr/>
      <dgm:t>
        <a:bodyPr/>
        <a:lstStyle/>
        <a:p>
          <a:endParaRPr lang="en-US"/>
        </a:p>
      </dgm:t>
    </dgm:pt>
    <dgm:pt modelId="{C92DBD5A-A951-4269-AD8C-F83ABA985D6B}">
      <dgm:prSet/>
      <dgm:spPr/>
      <dgm:t>
        <a:bodyPr/>
        <a:lstStyle/>
        <a:p>
          <a:r>
            <a:rPr lang="en-US" b="1"/>
            <a:t>Entry and Exit Criteria</a:t>
          </a:r>
          <a:r>
            <a:rPr lang="en-US"/>
            <a:t> - Write down the entry and exit criteria of the testing phase i.e. when you will start testing and when you stop testing.</a:t>
          </a:r>
        </a:p>
      </dgm:t>
    </dgm:pt>
    <dgm:pt modelId="{172DFD28-A1D3-4979-B2C9-5BD159270B96}" type="parTrans" cxnId="{83C03DBE-DBF0-4C76-8B91-5967CE74C938}">
      <dgm:prSet/>
      <dgm:spPr/>
      <dgm:t>
        <a:bodyPr/>
        <a:lstStyle/>
        <a:p>
          <a:endParaRPr lang="en-US"/>
        </a:p>
      </dgm:t>
    </dgm:pt>
    <dgm:pt modelId="{CE41B7C6-0E9C-4385-8AC4-62CBC4EBAED0}" type="sibTrans" cxnId="{83C03DBE-DBF0-4C76-8B91-5967CE74C938}">
      <dgm:prSet/>
      <dgm:spPr/>
      <dgm:t>
        <a:bodyPr/>
        <a:lstStyle/>
        <a:p>
          <a:endParaRPr lang="en-US"/>
        </a:p>
      </dgm:t>
    </dgm:pt>
    <dgm:pt modelId="{AB27A41F-B69E-4D21-8E7A-FC5C8707A942}">
      <dgm:prSet/>
      <dgm:spPr/>
      <dgm:t>
        <a:bodyPr/>
        <a:lstStyle/>
        <a:p>
          <a:r>
            <a:rPr lang="en-US" b="1"/>
            <a:t>Suspension and Resumption Criteria</a:t>
          </a:r>
          <a:r>
            <a:rPr lang="en-US"/>
            <a:t> - Use this section to write down the suspension and Resumption during the testing phase.</a:t>
          </a:r>
        </a:p>
      </dgm:t>
    </dgm:pt>
    <dgm:pt modelId="{27EECF5A-4398-4F8E-897A-7B33F7F8FB02}" type="parTrans" cxnId="{AE3A6B21-C5DD-4CF9-B5EB-92471FF377D1}">
      <dgm:prSet/>
      <dgm:spPr/>
      <dgm:t>
        <a:bodyPr/>
        <a:lstStyle/>
        <a:p>
          <a:endParaRPr lang="en-US"/>
        </a:p>
      </dgm:t>
    </dgm:pt>
    <dgm:pt modelId="{0E18212D-3B88-4328-907C-AF709CEB3C8A}" type="sibTrans" cxnId="{AE3A6B21-C5DD-4CF9-B5EB-92471FF377D1}">
      <dgm:prSet/>
      <dgm:spPr/>
      <dgm:t>
        <a:bodyPr/>
        <a:lstStyle/>
        <a:p>
          <a:endParaRPr lang="en-US"/>
        </a:p>
      </dgm:t>
    </dgm:pt>
    <dgm:pt modelId="{889235F4-E16B-41E2-9A0E-BDA2654BB6E4}" type="pres">
      <dgm:prSet presAssocID="{F5FF2C5F-188B-4B04-8E04-72DEA3B31734}" presName="linear" presStyleCnt="0">
        <dgm:presLayoutVars>
          <dgm:animLvl val="lvl"/>
          <dgm:resizeHandles val="exact"/>
        </dgm:presLayoutVars>
      </dgm:prSet>
      <dgm:spPr/>
    </dgm:pt>
    <dgm:pt modelId="{9F363873-B3D6-4527-966D-676769A8E95D}" type="pres">
      <dgm:prSet presAssocID="{EF2686CC-7006-4EC1-834D-6C032DC9BE70}" presName="parentText" presStyleLbl="node1" presStyleIdx="0" presStyleCnt="3">
        <dgm:presLayoutVars>
          <dgm:chMax val="0"/>
          <dgm:bulletEnabled val="1"/>
        </dgm:presLayoutVars>
      </dgm:prSet>
      <dgm:spPr/>
    </dgm:pt>
    <dgm:pt modelId="{4DBB771D-E194-425A-862C-957E85E5F2F7}" type="pres">
      <dgm:prSet presAssocID="{BCB51353-C6A8-4658-B851-E444815E4DC4}" presName="spacer" presStyleCnt="0"/>
      <dgm:spPr/>
    </dgm:pt>
    <dgm:pt modelId="{588657BE-3562-4518-B16B-6290EC3D527E}" type="pres">
      <dgm:prSet presAssocID="{C92DBD5A-A951-4269-AD8C-F83ABA985D6B}" presName="parentText" presStyleLbl="node1" presStyleIdx="1" presStyleCnt="3">
        <dgm:presLayoutVars>
          <dgm:chMax val="0"/>
          <dgm:bulletEnabled val="1"/>
        </dgm:presLayoutVars>
      </dgm:prSet>
      <dgm:spPr/>
    </dgm:pt>
    <dgm:pt modelId="{50C1DF8F-45F9-4F8B-A710-52AEAC8EF755}" type="pres">
      <dgm:prSet presAssocID="{CE41B7C6-0E9C-4385-8AC4-62CBC4EBAED0}" presName="spacer" presStyleCnt="0"/>
      <dgm:spPr/>
    </dgm:pt>
    <dgm:pt modelId="{F4B16CB5-A8A0-459E-B5CB-1E1754B43990}" type="pres">
      <dgm:prSet presAssocID="{AB27A41F-B69E-4D21-8E7A-FC5C8707A942}" presName="parentText" presStyleLbl="node1" presStyleIdx="2" presStyleCnt="3">
        <dgm:presLayoutVars>
          <dgm:chMax val="0"/>
          <dgm:bulletEnabled val="1"/>
        </dgm:presLayoutVars>
      </dgm:prSet>
      <dgm:spPr/>
    </dgm:pt>
  </dgm:ptLst>
  <dgm:cxnLst>
    <dgm:cxn modelId="{AE3A6B21-C5DD-4CF9-B5EB-92471FF377D1}" srcId="{F5FF2C5F-188B-4B04-8E04-72DEA3B31734}" destId="{AB27A41F-B69E-4D21-8E7A-FC5C8707A942}" srcOrd="2" destOrd="0" parTransId="{27EECF5A-4398-4F8E-897A-7B33F7F8FB02}" sibTransId="{0E18212D-3B88-4328-907C-AF709CEB3C8A}"/>
    <dgm:cxn modelId="{2E107D64-7A50-49F9-90FD-BC3ECC14298A}" srcId="{F5FF2C5F-188B-4B04-8E04-72DEA3B31734}" destId="{EF2686CC-7006-4EC1-834D-6C032DC9BE70}" srcOrd="0" destOrd="0" parTransId="{0996EEDB-3089-498A-B1E7-195B2CF263ED}" sibTransId="{BCB51353-C6A8-4658-B851-E444815E4DC4}"/>
    <dgm:cxn modelId="{6C9A4669-A715-42AC-8157-878808789645}" type="presOf" srcId="{AB27A41F-B69E-4D21-8E7A-FC5C8707A942}" destId="{F4B16CB5-A8A0-459E-B5CB-1E1754B43990}" srcOrd="0" destOrd="0" presId="urn:microsoft.com/office/officeart/2005/8/layout/vList2"/>
    <dgm:cxn modelId="{C5681C6D-913F-4589-93E9-17F5CA538126}" type="presOf" srcId="{F5FF2C5F-188B-4B04-8E04-72DEA3B31734}" destId="{889235F4-E16B-41E2-9A0E-BDA2654BB6E4}" srcOrd="0" destOrd="0" presId="urn:microsoft.com/office/officeart/2005/8/layout/vList2"/>
    <dgm:cxn modelId="{83C03DBE-DBF0-4C76-8B91-5967CE74C938}" srcId="{F5FF2C5F-188B-4B04-8E04-72DEA3B31734}" destId="{C92DBD5A-A951-4269-AD8C-F83ABA985D6B}" srcOrd="1" destOrd="0" parTransId="{172DFD28-A1D3-4979-B2C9-5BD159270B96}" sibTransId="{CE41B7C6-0E9C-4385-8AC4-62CBC4EBAED0}"/>
    <dgm:cxn modelId="{BD41C8BE-1908-40F6-82DB-27D9F7F2B5CC}" type="presOf" srcId="{C92DBD5A-A951-4269-AD8C-F83ABA985D6B}" destId="{588657BE-3562-4518-B16B-6290EC3D527E}" srcOrd="0" destOrd="0" presId="urn:microsoft.com/office/officeart/2005/8/layout/vList2"/>
    <dgm:cxn modelId="{C94C78E6-D1FE-41E4-BA36-B3A780C3F40A}" type="presOf" srcId="{EF2686CC-7006-4EC1-834D-6C032DC9BE70}" destId="{9F363873-B3D6-4527-966D-676769A8E95D}" srcOrd="0" destOrd="0" presId="urn:microsoft.com/office/officeart/2005/8/layout/vList2"/>
    <dgm:cxn modelId="{12282E36-6BF7-4CB4-A74C-7306A7D46DD7}" type="presParOf" srcId="{889235F4-E16B-41E2-9A0E-BDA2654BB6E4}" destId="{9F363873-B3D6-4527-966D-676769A8E95D}" srcOrd="0" destOrd="0" presId="urn:microsoft.com/office/officeart/2005/8/layout/vList2"/>
    <dgm:cxn modelId="{965ADC7E-6504-4449-B4DB-1C27302F196C}" type="presParOf" srcId="{889235F4-E16B-41E2-9A0E-BDA2654BB6E4}" destId="{4DBB771D-E194-425A-862C-957E85E5F2F7}" srcOrd="1" destOrd="0" presId="urn:microsoft.com/office/officeart/2005/8/layout/vList2"/>
    <dgm:cxn modelId="{761B4B35-7692-4B03-A7AA-9EC1F3EE17F6}" type="presParOf" srcId="{889235F4-E16B-41E2-9A0E-BDA2654BB6E4}" destId="{588657BE-3562-4518-B16B-6290EC3D527E}" srcOrd="2" destOrd="0" presId="urn:microsoft.com/office/officeart/2005/8/layout/vList2"/>
    <dgm:cxn modelId="{B0BDB52B-2D02-41BF-BA2B-E4148E04B030}" type="presParOf" srcId="{889235F4-E16B-41E2-9A0E-BDA2654BB6E4}" destId="{50C1DF8F-45F9-4F8B-A710-52AEAC8EF755}" srcOrd="3" destOrd="0" presId="urn:microsoft.com/office/officeart/2005/8/layout/vList2"/>
    <dgm:cxn modelId="{BFAB5586-A1BF-4FEC-96A1-CAD601E439A8}" type="presParOf" srcId="{889235F4-E16B-41E2-9A0E-BDA2654BB6E4}" destId="{F4B16CB5-A8A0-459E-B5CB-1E1754B4399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02E15-403C-408E-823F-60B19F7CDB34}">
      <dsp:nvSpPr>
        <dsp:cNvPr id="0" name=""/>
        <dsp:cNvSpPr/>
      </dsp:nvSpPr>
      <dsp:spPr>
        <a:xfrm>
          <a:off x="0" y="745053"/>
          <a:ext cx="10506456" cy="1375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73A140-AC9A-4F35-86BE-A8707A1CCADB}">
      <dsp:nvSpPr>
        <dsp:cNvPr id="0" name=""/>
        <dsp:cNvSpPr/>
      </dsp:nvSpPr>
      <dsp:spPr>
        <a:xfrm>
          <a:off x="416083" y="1054537"/>
          <a:ext cx="756516" cy="75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0F849-70C0-4C6A-AE75-96BA6C2D2B86}">
      <dsp:nvSpPr>
        <dsp:cNvPr id="0" name=""/>
        <dsp:cNvSpPr/>
      </dsp:nvSpPr>
      <dsp:spPr>
        <a:xfrm>
          <a:off x="1588683" y="745053"/>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889000">
            <a:lnSpc>
              <a:spcPct val="90000"/>
            </a:lnSpc>
            <a:spcBef>
              <a:spcPct val="0"/>
            </a:spcBef>
            <a:spcAft>
              <a:spcPct val="35000"/>
            </a:spcAft>
            <a:buNone/>
          </a:pPr>
          <a:r>
            <a:rPr lang="en-US" sz="2000" kern="1200"/>
            <a:t>Test Strategy document (Test Approach document) is a static document that specifies how QA process is carried out in the company. It means that it is not updated too often.</a:t>
          </a:r>
        </a:p>
      </dsp:txBody>
      <dsp:txXfrm>
        <a:off x="1588683" y="745053"/>
        <a:ext cx="8917772" cy="1375483"/>
      </dsp:txXfrm>
    </dsp:sp>
    <dsp:sp modelId="{DFC50F43-0E52-4DFE-A7B4-C63DC497F863}">
      <dsp:nvSpPr>
        <dsp:cNvPr id="0" name=""/>
        <dsp:cNvSpPr/>
      </dsp:nvSpPr>
      <dsp:spPr>
        <a:xfrm>
          <a:off x="0" y="2464408"/>
          <a:ext cx="10506456" cy="1375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DEE6A-A811-46B2-B419-E0812414895F}">
      <dsp:nvSpPr>
        <dsp:cNvPr id="0" name=""/>
        <dsp:cNvSpPr/>
      </dsp:nvSpPr>
      <dsp:spPr>
        <a:xfrm>
          <a:off x="416083" y="2773892"/>
          <a:ext cx="756516" cy="75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30B46E-FAE1-41E6-B69F-306772E9DD1A}">
      <dsp:nvSpPr>
        <dsp:cNvPr id="0" name=""/>
        <dsp:cNvSpPr/>
      </dsp:nvSpPr>
      <dsp:spPr>
        <a:xfrm>
          <a:off x="1588683" y="2464408"/>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889000">
            <a:lnSpc>
              <a:spcPct val="90000"/>
            </a:lnSpc>
            <a:spcBef>
              <a:spcPct val="0"/>
            </a:spcBef>
            <a:spcAft>
              <a:spcPct val="35000"/>
            </a:spcAft>
            <a:buNone/>
          </a:pPr>
          <a:r>
            <a:rPr lang="en-US" sz="2000" kern="1200"/>
            <a:t>It defines the main goals that need to be achieved and measures used to implement them. Clearly written testing strategy determines the scale of the project and helps the team consider all the activities related to the testing process.</a:t>
          </a:r>
        </a:p>
      </dsp:txBody>
      <dsp:txXfrm>
        <a:off x="1588683" y="2464408"/>
        <a:ext cx="8917772" cy="1375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499B4-B59F-4CEF-8703-931C4D5C1CDD}">
      <dsp:nvSpPr>
        <dsp:cNvPr id="0" name=""/>
        <dsp:cNvSpPr/>
      </dsp:nvSpPr>
      <dsp:spPr>
        <a:xfrm>
          <a:off x="459521" y="1292"/>
          <a:ext cx="2165835" cy="12995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Scope and objectives</a:t>
          </a:r>
        </a:p>
      </dsp:txBody>
      <dsp:txXfrm>
        <a:off x="459521" y="1292"/>
        <a:ext cx="2165835" cy="1299501"/>
      </dsp:txXfrm>
    </dsp:sp>
    <dsp:sp modelId="{BDB1AA4E-3D0A-4339-9E87-3093D0882BFA}">
      <dsp:nvSpPr>
        <dsp:cNvPr id="0" name=""/>
        <dsp:cNvSpPr/>
      </dsp:nvSpPr>
      <dsp:spPr>
        <a:xfrm>
          <a:off x="2841940" y="1292"/>
          <a:ext cx="2165835" cy="12995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Business industry standards to follow</a:t>
          </a:r>
        </a:p>
      </dsp:txBody>
      <dsp:txXfrm>
        <a:off x="2841940" y="1292"/>
        <a:ext cx="2165835" cy="1299501"/>
      </dsp:txXfrm>
    </dsp:sp>
    <dsp:sp modelId="{CAC05984-64C4-4CC6-B8EB-8F572E9EE6E2}">
      <dsp:nvSpPr>
        <dsp:cNvPr id="0" name=""/>
        <dsp:cNvSpPr/>
      </dsp:nvSpPr>
      <dsp:spPr>
        <a:xfrm>
          <a:off x="5224359" y="1292"/>
          <a:ext cx="2165835" cy="12995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Key business issues to pay attention to</a:t>
          </a:r>
        </a:p>
      </dsp:txBody>
      <dsp:txXfrm>
        <a:off x="5224359" y="1292"/>
        <a:ext cx="2165835" cy="1299501"/>
      </dsp:txXfrm>
    </dsp:sp>
    <dsp:sp modelId="{A83BF493-90EA-43ED-B168-649C7BE4598B}">
      <dsp:nvSpPr>
        <dsp:cNvPr id="0" name=""/>
        <dsp:cNvSpPr/>
      </dsp:nvSpPr>
      <dsp:spPr>
        <a:xfrm>
          <a:off x="7606778" y="1292"/>
          <a:ext cx="2165835" cy="12995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Roles and responsibilities</a:t>
          </a:r>
        </a:p>
      </dsp:txBody>
      <dsp:txXfrm>
        <a:off x="7606778" y="1292"/>
        <a:ext cx="2165835" cy="1299501"/>
      </dsp:txXfrm>
    </dsp:sp>
    <dsp:sp modelId="{743FD33E-20CD-46CC-B386-3E4FDA28D4D9}">
      <dsp:nvSpPr>
        <dsp:cNvPr id="0" name=""/>
        <dsp:cNvSpPr/>
      </dsp:nvSpPr>
      <dsp:spPr>
        <a:xfrm>
          <a:off x="459521" y="1517377"/>
          <a:ext cx="2165835" cy="12995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Status reporting</a:t>
          </a:r>
        </a:p>
      </dsp:txBody>
      <dsp:txXfrm>
        <a:off x="459521" y="1517377"/>
        <a:ext cx="2165835" cy="1299501"/>
      </dsp:txXfrm>
    </dsp:sp>
    <dsp:sp modelId="{3E983E1E-06A8-41CA-ADE3-FF6E4591DDFA}">
      <dsp:nvSpPr>
        <dsp:cNvPr id="0" name=""/>
        <dsp:cNvSpPr/>
      </dsp:nvSpPr>
      <dsp:spPr>
        <a:xfrm>
          <a:off x="2841940" y="1517377"/>
          <a:ext cx="2165835" cy="12995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Testing tools</a:t>
          </a:r>
        </a:p>
      </dsp:txBody>
      <dsp:txXfrm>
        <a:off x="2841940" y="1517377"/>
        <a:ext cx="2165835" cy="1299501"/>
      </dsp:txXfrm>
    </dsp:sp>
    <dsp:sp modelId="{EA0F98D3-2BCB-4962-943A-13C5BF6F7C57}">
      <dsp:nvSpPr>
        <dsp:cNvPr id="0" name=""/>
        <dsp:cNvSpPr/>
      </dsp:nvSpPr>
      <dsp:spPr>
        <a:xfrm>
          <a:off x="5224359" y="1517377"/>
          <a:ext cx="2165835" cy="12995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Possible risks and ways to leverage them</a:t>
          </a:r>
        </a:p>
      </dsp:txBody>
      <dsp:txXfrm>
        <a:off x="5224359" y="1517377"/>
        <a:ext cx="2165835" cy="1299501"/>
      </dsp:txXfrm>
    </dsp:sp>
    <dsp:sp modelId="{4CE867ED-E2B8-41EB-8F49-9370948ACDAD}">
      <dsp:nvSpPr>
        <dsp:cNvPr id="0" name=""/>
        <dsp:cNvSpPr/>
      </dsp:nvSpPr>
      <dsp:spPr>
        <a:xfrm>
          <a:off x="7606778" y="1517377"/>
          <a:ext cx="2165835" cy="12995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Configuration or changes management</a:t>
          </a:r>
        </a:p>
      </dsp:txBody>
      <dsp:txXfrm>
        <a:off x="7606778" y="1517377"/>
        <a:ext cx="2165835" cy="1299501"/>
      </dsp:txXfrm>
    </dsp:sp>
    <dsp:sp modelId="{9AAC7165-E26E-47F3-B8EB-97C1C6287857}">
      <dsp:nvSpPr>
        <dsp:cNvPr id="0" name=""/>
        <dsp:cNvSpPr/>
      </dsp:nvSpPr>
      <dsp:spPr>
        <a:xfrm>
          <a:off x="1650731" y="3033462"/>
          <a:ext cx="2165835" cy="12995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Issues tracking and reporting</a:t>
          </a:r>
        </a:p>
      </dsp:txBody>
      <dsp:txXfrm>
        <a:off x="1650731" y="3033462"/>
        <a:ext cx="2165835" cy="1299501"/>
      </dsp:txXfrm>
    </dsp:sp>
    <dsp:sp modelId="{67E7E95B-FF43-4923-A864-9206E6FCA06D}">
      <dsp:nvSpPr>
        <dsp:cNvPr id="0" name=""/>
        <dsp:cNvSpPr/>
      </dsp:nvSpPr>
      <dsp:spPr>
        <a:xfrm>
          <a:off x="4033150" y="3033462"/>
          <a:ext cx="2165835" cy="12995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Test deliverables</a:t>
          </a:r>
        </a:p>
      </dsp:txBody>
      <dsp:txXfrm>
        <a:off x="4033150" y="3033462"/>
        <a:ext cx="2165835" cy="1299501"/>
      </dsp:txXfrm>
    </dsp:sp>
    <dsp:sp modelId="{991C446B-A21D-4F58-A931-727439AB724D}">
      <dsp:nvSpPr>
        <dsp:cNvPr id="0" name=""/>
        <dsp:cNvSpPr/>
      </dsp:nvSpPr>
      <dsp:spPr>
        <a:xfrm>
          <a:off x="6415569" y="3033462"/>
          <a:ext cx="2165835" cy="12995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Training plan</a:t>
          </a:r>
        </a:p>
      </dsp:txBody>
      <dsp:txXfrm>
        <a:off x="6415569" y="3033462"/>
        <a:ext cx="2165835" cy="12995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0012C-E963-4701-8731-8557D4F1A2E6}">
      <dsp:nvSpPr>
        <dsp:cNvPr id="0" name=""/>
        <dsp:cNvSpPr/>
      </dsp:nvSpPr>
      <dsp:spPr>
        <a:xfrm>
          <a:off x="973190" y="989816"/>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A1C9D-DA1C-4FC5-A94F-E73FDB7E3F32}">
      <dsp:nvSpPr>
        <dsp:cNvPr id="0" name=""/>
        <dsp:cNvSpPr/>
      </dsp:nvSpPr>
      <dsp:spPr>
        <a:xfrm>
          <a:off x="1242597" y="125922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5B03C8-A13B-41D2-89DF-65A426BE2871}">
      <dsp:nvSpPr>
        <dsp:cNvPr id="0" name=""/>
        <dsp:cNvSpPr/>
      </dsp:nvSpPr>
      <dsp:spPr>
        <a:xfrm>
          <a:off x="569079"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This stage of Test Strategy document must cover the next aspects regarding test data:</a:t>
          </a:r>
        </a:p>
      </dsp:txBody>
      <dsp:txXfrm>
        <a:off x="569079" y="2647707"/>
        <a:ext cx="2072362" cy="720000"/>
      </dsp:txXfrm>
    </dsp:sp>
    <dsp:sp modelId="{06A50317-0D27-4ABB-AFEE-31BFE2CB66B0}">
      <dsp:nvSpPr>
        <dsp:cNvPr id="0" name=""/>
        <dsp:cNvSpPr/>
      </dsp:nvSpPr>
      <dsp:spPr>
        <a:xfrm>
          <a:off x="3408216" y="989816"/>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0ED5F-1927-4EAA-B8A9-97E0D465CF4A}">
      <dsp:nvSpPr>
        <dsp:cNvPr id="0" name=""/>
        <dsp:cNvSpPr/>
      </dsp:nvSpPr>
      <dsp:spPr>
        <a:xfrm>
          <a:off x="3677623" y="125922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11A49E-19EF-4117-BD46-1905A6F3077E}">
      <dsp:nvSpPr>
        <dsp:cNvPr id="0" name=""/>
        <dsp:cNvSpPr/>
      </dsp:nvSpPr>
      <dsp:spPr>
        <a:xfrm>
          <a:off x="3004105"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requirements – the clear instruction on how to create test data;</a:t>
          </a:r>
        </a:p>
      </dsp:txBody>
      <dsp:txXfrm>
        <a:off x="3004105" y="2647707"/>
        <a:ext cx="2072362" cy="720000"/>
      </dsp:txXfrm>
    </dsp:sp>
    <dsp:sp modelId="{34AA1574-CE61-48BB-9391-3E3BF8C44908}">
      <dsp:nvSpPr>
        <dsp:cNvPr id="0" name=""/>
        <dsp:cNvSpPr/>
      </dsp:nvSpPr>
      <dsp:spPr>
        <a:xfrm>
          <a:off x="5843242" y="989816"/>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6CCFC-AFB8-4026-970C-E27F2816FDC5}">
      <dsp:nvSpPr>
        <dsp:cNvPr id="0" name=""/>
        <dsp:cNvSpPr/>
      </dsp:nvSpPr>
      <dsp:spPr>
        <a:xfrm>
          <a:off x="6112649" y="125922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1B7B9A-0F57-46CA-89B4-BE113ECE4FC6}">
      <dsp:nvSpPr>
        <dsp:cNvPr id="0" name=""/>
        <dsp:cNvSpPr/>
      </dsp:nvSpPr>
      <dsp:spPr>
        <a:xfrm>
          <a:off x="5439131"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environments and all required setups for each of them;</a:t>
          </a:r>
        </a:p>
      </dsp:txBody>
      <dsp:txXfrm>
        <a:off x="5439131" y="2647707"/>
        <a:ext cx="2072362" cy="720000"/>
      </dsp:txXfrm>
    </dsp:sp>
    <dsp:sp modelId="{059552C3-0F01-4745-93B0-A698011185F7}">
      <dsp:nvSpPr>
        <dsp:cNvPr id="0" name=""/>
        <dsp:cNvSpPr/>
      </dsp:nvSpPr>
      <dsp:spPr>
        <a:xfrm>
          <a:off x="8278268" y="989816"/>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09261-7F43-4846-B317-853605D76455}">
      <dsp:nvSpPr>
        <dsp:cNvPr id="0" name=""/>
        <dsp:cNvSpPr/>
      </dsp:nvSpPr>
      <dsp:spPr>
        <a:xfrm>
          <a:off x="8547675" y="125922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13F4CE-303C-4D25-9087-8F22C78D51FF}">
      <dsp:nvSpPr>
        <dsp:cNvPr id="0" name=""/>
        <dsp:cNvSpPr/>
      </dsp:nvSpPr>
      <dsp:spPr>
        <a:xfrm>
          <a:off x="7874157" y="264770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backup and restore strategy to make sure you won’t lose any data due to some unexpected code issues.</a:t>
          </a:r>
        </a:p>
      </dsp:txBody>
      <dsp:txXfrm>
        <a:off x="7874157" y="2647707"/>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1A6DE-F4C4-419C-A875-C28C2DF00520}">
      <dsp:nvSpPr>
        <dsp:cNvPr id="0" name=""/>
        <dsp:cNvSpPr/>
      </dsp:nvSpPr>
      <dsp:spPr>
        <a:xfrm>
          <a:off x="1282" y="1100613"/>
          <a:ext cx="4668395" cy="23341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The Test Plan document on the other hand, is derived from the Product Description, Software Requirement Specification SRS, or Use Case Documents.</a:t>
          </a:r>
        </a:p>
      </dsp:txBody>
      <dsp:txXfrm>
        <a:off x="69648" y="1168979"/>
        <a:ext cx="4531663" cy="2197465"/>
      </dsp:txXfrm>
    </dsp:sp>
    <dsp:sp modelId="{E432C18F-1C17-4440-931B-1A1600DAD678}">
      <dsp:nvSpPr>
        <dsp:cNvPr id="0" name=""/>
        <dsp:cNvSpPr/>
      </dsp:nvSpPr>
      <dsp:spPr>
        <a:xfrm>
          <a:off x="5836777" y="1100613"/>
          <a:ext cx="4668395" cy="233419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t>The Test Plan document is usually prepared by the Test Lead or Test Manager and the focus of the document is to describe what to test, how to test, when to test and who will do what test.</a:t>
          </a:r>
        </a:p>
      </dsp:txBody>
      <dsp:txXfrm>
        <a:off x="5905143" y="1168979"/>
        <a:ext cx="4531663" cy="21974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E8FD8-0D7A-4AE4-87FC-5E631B3CAFFA}">
      <dsp:nvSpPr>
        <dsp:cNvPr id="0" name=""/>
        <dsp:cNvSpPr/>
      </dsp:nvSpPr>
      <dsp:spPr>
        <a:xfrm>
          <a:off x="577125" y="1704"/>
          <a:ext cx="2177057" cy="13062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 Plan id</a:t>
          </a:r>
        </a:p>
      </dsp:txBody>
      <dsp:txXfrm>
        <a:off x="577125" y="1704"/>
        <a:ext cx="2177057" cy="1306234"/>
      </dsp:txXfrm>
    </dsp:sp>
    <dsp:sp modelId="{6864A5B4-8E21-481C-913C-61154B932007}">
      <dsp:nvSpPr>
        <dsp:cNvPr id="0" name=""/>
        <dsp:cNvSpPr/>
      </dsp:nvSpPr>
      <dsp:spPr>
        <a:xfrm>
          <a:off x="2971889" y="1704"/>
          <a:ext cx="2177057" cy="1306234"/>
        </a:xfrm>
        <a:prstGeom prst="rect">
          <a:avLst/>
        </a:prstGeom>
        <a:solidFill>
          <a:schemeClr val="accent5">
            <a:hueOff val="-614413"/>
            <a:satOff val="-1584"/>
            <a:lumOff val="-10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Introduction</a:t>
          </a:r>
        </a:p>
      </dsp:txBody>
      <dsp:txXfrm>
        <a:off x="2971889" y="1704"/>
        <a:ext cx="2177057" cy="1306234"/>
      </dsp:txXfrm>
    </dsp:sp>
    <dsp:sp modelId="{B87D2C70-3482-4DF4-8640-4514B7194C11}">
      <dsp:nvSpPr>
        <dsp:cNvPr id="0" name=""/>
        <dsp:cNvSpPr/>
      </dsp:nvSpPr>
      <dsp:spPr>
        <a:xfrm>
          <a:off x="5366652" y="1704"/>
          <a:ext cx="2177057" cy="1306234"/>
        </a:xfrm>
        <a:prstGeom prst="rect">
          <a:avLst/>
        </a:prstGeom>
        <a:solidFill>
          <a:schemeClr val="accent5">
            <a:hueOff val="-1228826"/>
            <a:satOff val="-3167"/>
            <a:lumOff val="-21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 items</a:t>
          </a:r>
        </a:p>
      </dsp:txBody>
      <dsp:txXfrm>
        <a:off x="5366652" y="1704"/>
        <a:ext cx="2177057" cy="1306234"/>
      </dsp:txXfrm>
    </dsp:sp>
    <dsp:sp modelId="{9D28CDB3-6E46-40D6-B161-AD763874C121}">
      <dsp:nvSpPr>
        <dsp:cNvPr id="0" name=""/>
        <dsp:cNvSpPr/>
      </dsp:nvSpPr>
      <dsp:spPr>
        <a:xfrm>
          <a:off x="7761416" y="1704"/>
          <a:ext cx="2177057" cy="1306234"/>
        </a:xfrm>
        <a:prstGeom prst="rect">
          <a:avLst/>
        </a:prstGeom>
        <a:solidFill>
          <a:schemeClr val="accent5">
            <a:hueOff val="-1843239"/>
            <a:satOff val="-4751"/>
            <a:lumOff val="-3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Features to be tested</a:t>
          </a:r>
        </a:p>
      </dsp:txBody>
      <dsp:txXfrm>
        <a:off x="7761416" y="1704"/>
        <a:ext cx="2177057" cy="1306234"/>
      </dsp:txXfrm>
    </dsp:sp>
    <dsp:sp modelId="{E5C8D23E-0749-4729-8B27-574B3E69F9A4}">
      <dsp:nvSpPr>
        <dsp:cNvPr id="0" name=""/>
        <dsp:cNvSpPr/>
      </dsp:nvSpPr>
      <dsp:spPr>
        <a:xfrm>
          <a:off x="577125" y="1525644"/>
          <a:ext cx="2177057" cy="1306234"/>
        </a:xfrm>
        <a:prstGeom prst="rect">
          <a:avLst/>
        </a:prstGeom>
        <a:solidFill>
          <a:schemeClr val="accent5">
            <a:hueOff val="-2457652"/>
            <a:satOff val="-6334"/>
            <a:lumOff val="-42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Features not to be tested</a:t>
          </a:r>
        </a:p>
      </dsp:txBody>
      <dsp:txXfrm>
        <a:off x="577125" y="1525644"/>
        <a:ext cx="2177057" cy="1306234"/>
      </dsp:txXfrm>
    </dsp:sp>
    <dsp:sp modelId="{64A86151-9B0F-44B6-BF03-FBCDBADB0312}">
      <dsp:nvSpPr>
        <dsp:cNvPr id="0" name=""/>
        <dsp:cNvSpPr/>
      </dsp:nvSpPr>
      <dsp:spPr>
        <a:xfrm>
          <a:off x="2971889" y="1525644"/>
          <a:ext cx="2177057" cy="1306234"/>
        </a:xfrm>
        <a:prstGeom prst="rect">
          <a:avLst/>
        </a:prstGeom>
        <a:solidFill>
          <a:schemeClr val="accent5">
            <a:hueOff val="-3072065"/>
            <a:satOff val="-7918"/>
            <a:lumOff val="-53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 techniques</a:t>
          </a:r>
        </a:p>
      </dsp:txBody>
      <dsp:txXfrm>
        <a:off x="2971889" y="1525644"/>
        <a:ext cx="2177057" cy="1306234"/>
      </dsp:txXfrm>
    </dsp:sp>
    <dsp:sp modelId="{E2E322F4-D96D-4535-85AB-AB5F53954C04}">
      <dsp:nvSpPr>
        <dsp:cNvPr id="0" name=""/>
        <dsp:cNvSpPr/>
      </dsp:nvSpPr>
      <dsp:spPr>
        <a:xfrm>
          <a:off x="5366652" y="1525644"/>
          <a:ext cx="2177057" cy="1306234"/>
        </a:xfrm>
        <a:prstGeom prst="rect">
          <a:avLst/>
        </a:prstGeom>
        <a:solidFill>
          <a:schemeClr val="accent5">
            <a:hueOff val="-3686478"/>
            <a:satOff val="-9501"/>
            <a:lumOff val="-64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Testing tasks</a:t>
          </a:r>
        </a:p>
      </dsp:txBody>
      <dsp:txXfrm>
        <a:off x="5366652" y="1525644"/>
        <a:ext cx="2177057" cy="1306234"/>
      </dsp:txXfrm>
    </dsp:sp>
    <dsp:sp modelId="{C81D5560-21C3-410D-8337-7D358DAC4D55}">
      <dsp:nvSpPr>
        <dsp:cNvPr id="0" name=""/>
        <dsp:cNvSpPr/>
      </dsp:nvSpPr>
      <dsp:spPr>
        <a:xfrm>
          <a:off x="7761416" y="1525644"/>
          <a:ext cx="2177057" cy="1306234"/>
        </a:xfrm>
        <a:prstGeom prst="rect">
          <a:avLst/>
        </a:prstGeom>
        <a:solidFill>
          <a:schemeClr val="accent5">
            <a:hueOff val="-4300891"/>
            <a:satOff val="-11085"/>
            <a:lumOff val="-7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Suspension/Resumption criteria</a:t>
          </a:r>
        </a:p>
      </dsp:txBody>
      <dsp:txXfrm>
        <a:off x="7761416" y="1525644"/>
        <a:ext cx="2177057" cy="1306234"/>
      </dsp:txXfrm>
    </dsp:sp>
    <dsp:sp modelId="{309B7C1C-2A11-403E-B2EA-1A4DEB9F047D}">
      <dsp:nvSpPr>
        <dsp:cNvPr id="0" name=""/>
        <dsp:cNvSpPr/>
      </dsp:nvSpPr>
      <dsp:spPr>
        <a:xfrm>
          <a:off x="577125" y="3049585"/>
          <a:ext cx="2177057" cy="1306234"/>
        </a:xfrm>
        <a:prstGeom prst="rect">
          <a:avLst/>
        </a:prstGeom>
        <a:solidFill>
          <a:schemeClr val="accent5">
            <a:hueOff val="-4915304"/>
            <a:satOff val="-12668"/>
            <a:lumOff val="-85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 environment (Entry criteria, Exit criteria)</a:t>
          </a:r>
        </a:p>
      </dsp:txBody>
      <dsp:txXfrm>
        <a:off x="577125" y="3049585"/>
        <a:ext cx="2177057" cy="1306234"/>
      </dsp:txXfrm>
    </dsp:sp>
    <dsp:sp modelId="{E122EACF-A0B2-4A12-A948-A574AF5D5C48}">
      <dsp:nvSpPr>
        <dsp:cNvPr id="0" name=""/>
        <dsp:cNvSpPr/>
      </dsp:nvSpPr>
      <dsp:spPr>
        <a:xfrm>
          <a:off x="2971889" y="3049585"/>
          <a:ext cx="2177057" cy="1306234"/>
        </a:xfrm>
        <a:prstGeom prst="rect">
          <a:avLst/>
        </a:prstGeom>
        <a:solidFill>
          <a:schemeClr val="accent5">
            <a:hueOff val="-5529717"/>
            <a:satOff val="-14252"/>
            <a:lumOff val="-9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Test deliverables</a:t>
          </a:r>
        </a:p>
      </dsp:txBody>
      <dsp:txXfrm>
        <a:off x="2971889" y="3049585"/>
        <a:ext cx="2177057" cy="1306234"/>
      </dsp:txXfrm>
    </dsp:sp>
    <dsp:sp modelId="{8617E526-F021-44FA-B9D0-415B2504F546}">
      <dsp:nvSpPr>
        <dsp:cNvPr id="0" name=""/>
        <dsp:cNvSpPr/>
      </dsp:nvSpPr>
      <dsp:spPr>
        <a:xfrm>
          <a:off x="5366652" y="3049585"/>
          <a:ext cx="2177057" cy="1306234"/>
        </a:xfrm>
        <a:prstGeom prst="rect">
          <a:avLst/>
        </a:prstGeom>
        <a:solidFill>
          <a:schemeClr val="accent5">
            <a:hueOff val="-6144130"/>
            <a:satOff val="-15835"/>
            <a:lumOff val="-106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Responsibilities</a:t>
          </a:r>
        </a:p>
      </dsp:txBody>
      <dsp:txXfrm>
        <a:off x="5366652" y="3049585"/>
        <a:ext cx="2177057" cy="1306234"/>
      </dsp:txXfrm>
    </dsp:sp>
    <dsp:sp modelId="{D22E339A-855F-4B94-A52E-38B8704BF32C}">
      <dsp:nvSpPr>
        <dsp:cNvPr id="0" name=""/>
        <dsp:cNvSpPr/>
      </dsp:nvSpPr>
      <dsp:spPr>
        <a:xfrm>
          <a:off x="7761416" y="3049585"/>
          <a:ext cx="2177057" cy="130623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Schedule</a:t>
          </a:r>
        </a:p>
      </dsp:txBody>
      <dsp:txXfrm>
        <a:off x="7761416" y="3049585"/>
        <a:ext cx="2177057" cy="13062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1D31F-1EDC-4CB0-9505-62CB619576D5}">
      <dsp:nvSpPr>
        <dsp:cNvPr id="0" name=""/>
        <dsp:cNvSpPr/>
      </dsp:nvSpPr>
      <dsp:spPr>
        <a:xfrm>
          <a:off x="0" y="77304"/>
          <a:ext cx="10515600" cy="7945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Introduction</a:t>
          </a:r>
          <a:r>
            <a:rPr lang="en-US" sz="2000" kern="1200"/>
            <a:t> - Provide an overview of this document in this section</a:t>
          </a:r>
        </a:p>
      </dsp:txBody>
      <dsp:txXfrm>
        <a:off x="38784" y="116088"/>
        <a:ext cx="10438032" cy="716935"/>
      </dsp:txXfrm>
    </dsp:sp>
    <dsp:sp modelId="{D9EC7C7D-9B29-420F-9526-87D4556C755C}">
      <dsp:nvSpPr>
        <dsp:cNvPr id="0" name=""/>
        <dsp:cNvSpPr/>
      </dsp:nvSpPr>
      <dsp:spPr>
        <a:xfrm>
          <a:off x="0" y="929407"/>
          <a:ext cx="10515600" cy="794503"/>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Scope of testing</a:t>
          </a:r>
          <a:r>
            <a:rPr lang="en-US" sz="2000" kern="1200"/>
            <a:t> - The scope of testing needs to be clearly defined. The plan should define items / features that are in scope or out of scope for the testing phase.</a:t>
          </a:r>
        </a:p>
      </dsp:txBody>
      <dsp:txXfrm>
        <a:off x="38784" y="968191"/>
        <a:ext cx="10438032" cy="716935"/>
      </dsp:txXfrm>
    </dsp:sp>
    <dsp:sp modelId="{B6835F7B-E51A-45FE-B147-5D4B3C9ED064}">
      <dsp:nvSpPr>
        <dsp:cNvPr id="0" name=""/>
        <dsp:cNvSpPr/>
      </dsp:nvSpPr>
      <dsp:spPr>
        <a:xfrm>
          <a:off x="0" y="1781510"/>
          <a:ext cx="10515600" cy="79450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Milestones</a:t>
          </a:r>
          <a:r>
            <a:rPr lang="en-US" sz="2000" kern="1200"/>
            <a:t> - List down all the minor and major milestones along with planned start and end dates</a:t>
          </a:r>
        </a:p>
      </dsp:txBody>
      <dsp:txXfrm>
        <a:off x="38784" y="1820294"/>
        <a:ext cx="10438032" cy="716935"/>
      </dsp:txXfrm>
    </dsp:sp>
    <dsp:sp modelId="{4DD5DB43-F93A-4165-9DEB-58C997ABAD68}">
      <dsp:nvSpPr>
        <dsp:cNvPr id="0" name=""/>
        <dsp:cNvSpPr/>
      </dsp:nvSpPr>
      <dsp:spPr>
        <a:xfrm>
          <a:off x="0" y="2633613"/>
          <a:ext cx="10515600" cy="794503"/>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Deliverables</a:t>
          </a:r>
          <a:r>
            <a:rPr lang="en-US" sz="2000" kern="1200"/>
            <a:t> - List down all the deliverables from the testing phase along with their acceptance criteria</a:t>
          </a:r>
        </a:p>
      </dsp:txBody>
      <dsp:txXfrm>
        <a:off x="38784" y="2672397"/>
        <a:ext cx="10438032" cy="716935"/>
      </dsp:txXfrm>
    </dsp:sp>
    <dsp:sp modelId="{04B3FA50-1001-4593-B505-61469C60B208}">
      <dsp:nvSpPr>
        <dsp:cNvPr id="0" name=""/>
        <dsp:cNvSpPr/>
      </dsp:nvSpPr>
      <dsp:spPr>
        <a:xfrm>
          <a:off x="0" y="3485716"/>
          <a:ext cx="10515600" cy="79450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Resources</a:t>
          </a:r>
          <a:r>
            <a:rPr lang="en-US" sz="2000" kern="1200"/>
            <a:t> - Mention all the physical and non-physical resources that will be used</a:t>
          </a:r>
        </a:p>
      </dsp:txBody>
      <dsp:txXfrm>
        <a:off x="38784" y="3524500"/>
        <a:ext cx="10438032" cy="716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527F8-AAF2-4C0B-B190-657EB9FCFB9D}">
      <dsp:nvSpPr>
        <dsp:cNvPr id="0" name=""/>
        <dsp:cNvSpPr/>
      </dsp:nvSpPr>
      <dsp:spPr>
        <a:xfrm>
          <a:off x="0" y="84504"/>
          <a:ext cx="10515600" cy="9931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Hardware</a:t>
          </a:r>
          <a:r>
            <a:rPr lang="en-US" sz="2500" kern="1200"/>
            <a:t> - List down the hardware requirements for the testing phase</a:t>
          </a:r>
        </a:p>
      </dsp:txBody>
      <dsp:txXfrm>
        <a:off x="48481" y="132985"/>
        <a:ext cx="10418638" cy="896166"/>
      </dsp:txXfrm>
    </dsp:sp>
    <dsp:sp modelId="{2BD3CCC8-E104-4A7B-A357-A45528C10015}">
      <dsp:nvSpPr>
        <dsp:cNvPr id="0" name=""/>
        <dsp:cNvSpPr/>
      </dsp:nvSpPr>
      <dsp:spPr>
        <a:xfrm>
          <a:off x="0" y="1149633"/>
          <a:ext cx="10515600" cy="99312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Environment details</a:t>
          </a:r>
          <a:r>
            <a:rPr lang="en-US" sz="2500" kern="1200"/>
            <a:t> - Provide a list of the various environments that will be used for the testing phase along with their purpose and configuration details.</a:t>
          </a:r>
        </a:p>
      </dsp:txBody>
      <dsp:txXfrm>
        <a:off x="48481" y="1198114"/>
        <a:ext cx="10418638" cy="896166"/>
      </dsp:txXfrm>
    </dsp:sp>
    <dsp:sp modelId="{9654B1E4-58F6-4754-B9CC-F6F4FA3069D5}">
      <dsp:nvSpPr>
        <dsp:cNvPr id="0" name=""/>
        <dsp:cNvSpPr/>
      </dsp:nvSpPr>
      <dsp:spPr>
        <a:xfrm>
          <a:off x="0" y="2214762"/>
          <a:ext cx="10515600" cy="99312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Testing tools</a:t>
          </a:r>
          <a:r>
            <a:rPr lang="en-US" sz="2500" kern="1200"/>
            <a:t> - Provide a list of the tools that are required for this phase.</a:t>
          </a:r>
        </a:p>
      </dsp:txBody>
      <dsp:txXfrm>
        <a:off x="48481" y="2263243"/>
        <a:ext cx="10418638" cy="896166"/>
      </dsp:txXfrm>
    </dsp:sp>
    <dsp:sp modelId="{E6F77578-668D-4F4D-8F26-EE60533DBCD5}">
      <dsp:nvSpPr>
        <dsp:cNvPr id="0" name=""/>
        <dsp:cNvSpPr/>
      </dsp:nvSpPr>
      <dsp:spPr>
        <a:xfrm>
          <a:off x="0" y="3279890"/>
          <a:ext cx="10515600" cy="9931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Team composition</a:t>
          </a:r>
          <a:r>
            <a:rPr lang="en-US" sz="2500" kern="1200"/>
            <a:t> - List down the names of the team members who will be involved in the testing phase, along with their roles and responsibilities</a:t>
          </a:r>
        </a:p>
      </dsp:txBody>
      <dsp:txXfrm>
        <a:off x="48481" y="3328371"/>
        <a:ext cx="10418638" cy="8961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63873-B3D6-4527-966D-676769A8E95D}">
      <dsp:nvSpPr>
        <dsp:cNvPr id="0" name=""/>
        <dsp:cNvSpPr/>
      </dsp:nvSpPr>
      <dsp:spPr>
        <a:xfrm>
          <a:off x="0" y="130002"/>
          <a:ext cx="10515600" cy="1319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Types of testing</a:t>
          </a:r>
          <a:r>
            <a:rPr lang="en-US" sz="2400" kern="1200"/>
            <a:t> - List out different types of testing that will be conducted in the testing phase. Elaborate the different testing specifications given by the customer and provide details on how different types of testing would be conducted</a:t>
          </a:r>
        </a:p>
      </dsp:txBody>
      <dsp:txXfrm>
        <a:off x="64425" y="194427"/>
        <a:ext cx="10386750" cy="1190909"/>
      </dsp:txXfrm>
    </dsp:sp>
    <dsp:sp modelId="{588657BE-3562-4518-B16B-6290EC3D527E}">
      <dsp:nvSpPr>
        <dsp:cNvPr id="0" name=""/>
        <dsp:cNvSpPr/>
      </dsp:nvSpPr>
      <dsp:spPr>
        <a:xfrm>
          <a:off x="0" y="1518882"/>
          <a:ext cx="10515600" cy="13197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Entry and Exit Criteria</a:t>
          </a:r>
          <a:r>
            <a:rPr lang="en-US" sz="2400" kern="1200"/>
            <a:t> - Write down the entry and exit criteria of the testing phase i.e. when you will start testing and when you stop testing.</a:t>
          </a:r>
        </a:p>
      </dsp:txBody>
      <dsp:txXfrm>
        <a:off x="64425" y="1583307"/>
        <a:ext cx="10386750" cy="1190909"/>
      </dsp:txXfrm>
    </dsp:sp>
    <dsp:sp modelId="{F4B16CB5-A8A0-459E-B5CB-1E1754B43990}">
      <dsp:nvSpPr>
        <dsp:cNvPr id="0" name=""/>
        <dsp:cNvSpPr/>
      </dsp:nvSpPr>
      <dsp:spPr>
        <a:xfrm>
          <a:off x="0" y="2907761"/>
          <a:ext cx="10515600" cy="13197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Suspension and Resumption Criteria</a:t>
          </a:r>
          <a:r>
            <a:rPr lang="en-US" sz="2400" kern="1200"/>
            <a:t> - Use this section to write down the suspension and Resumption during the testing phase.</a:t>
          </a:r>
        </a:p>
      </dsp:txBody>
      <dsp:txXfrm>
        <a:off x="64425" y="2972186"/>
        <a:ext cx="10386750" cy="11909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8E018-CA8C-414F-8A62-EBD8EBE4DC7F}"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BB465-33F7-4342-8484-C47FFEB114BB}" type="slidenum">
              <a:rPr lang="en-US" smtClean="0"/>
              <a:t>‹#›</a:t>
            </a:fld>
            <a:endParaRPr lang="en-US"/>
          </a:p>
        </p:txBody>
      </p:sp>
    </p:spTree>
    <p:extLst>
      <p:ext uri="{BB962C8B-B14F-4D97-AF65-F5344CB8AC3E}">
        <p14:creationId xmlns:p14="http://schemas.microsoft.com/office/powerpoint/2010/main" val="358267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1F94-F5B7-4802-ABA1-305885202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ED144-4ECF-444D-AF21-15282514B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91A69D-AFEF-4BAD-86B8-FD904BA2FEA0}"/>
              </a:ext>
            </a:extLst>
          </p:cNvPr>
          <p:cNvSpPr>
            <a:spLocks noGrp="1"/>
          </p:cNvSpPr>
          <p:nvPr>
            <p:ph type="dt" sz="half" idx="10"/>
          </p:nvPr>
        </p:nvSpPr>
        <p:spPr/>
        <p:txBody>
          <a:bodyPr/>
          <a:lstStyle/>
          <a:p>
            <a:fld id="{3496490D-0BF5-45DE-9B30-B5FD5EE42114}" type="datetime1">
              <a:rPr lang="en-US" smtClean="0"/>
              <a:t>7/14/2020</a:t>
            </a:fld>
            <a:endParaRPr lang="en-US"/>
          </a:p>
        </p:txBody>
      </p:sp>
      <p:sp>
        <p:nvSpPr>
          <p:cNvPr id="5" name="Footer Placeholder 4">
            <a:extLst>
              <a:ext uri="{FF2B5EF4-FFF2-40B4-BE49-F238E27FC236}">
                <a16:creationId xmlns:a16="http://schemas.microsoft.com/office/drawing/2014/main" id="{FEE56619-5F16-4C83-BA4B-D369A484E7E6}"/>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F3EEA6CF-C815-42E4-B8DE-D59DF7661D1E}"/>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33431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9E46-60CE-41D1-B6EC-6C001B53B6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9AABE5-001A-428D-8677-4BA9FB3EB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48FBA-D0A9-4C72-B4E5-DFF35119E2D9}"/>
              </a:ext>
            </a:extLst>
          </p:cNvPr>
          <p:cNvSpPr>
            <a:spLocks noGrp="1"/>
          </p:cNvSpPr>
          <p:nvPr>
            <p:ph type="dt" sz="half" idx="10"/>
          </p:nvPr>
        </p:nvSpPr>
        <p:spPr/>
        <p:txBody>
          <a:bodyPr/>
          <a:lstStyle/>
          <a:p>
            <a:fld id="{B8FE17FD-C608-4CA7-9B72-09135597AC31}" type="datetime1">
              <a:rPr lang="en-US" smtClean="0"/>
              <a:t>7/14/2020</a:t>
            </a:fld>
            <a:endParaRPr lang="en-US"/>
          </a:p>
        </p:txBody>
      </p:sp>
      <p:sp>
        <p:nvSpPr>
          <p:cNvPr id="5" name="Footer Placeholder 4">
            <a:extLst>
              <a:ext uri="{FF2B5EF4-FFF2-40B4-BE49-F238E27FC236}">
                <a16:creationId xmlns:a16="http://schemas.microsoft.com/office/drawing/2014/main" id="{D24D2207-3AA5-46A2-8552-D34141F73A96}"/>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3E26F8A0-5977-4229-962F-4238977B0CB9}"/>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37495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9CE84-6E04-4380-A14B-862A6EFC8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4197D-9D7C-4335-B826-DD8FD6B847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23D2-D795-42E7-A56F-BAAE1B132CAF}"/>
              </a:ext>
            </a:extLst>
          </p:cNvPr>
          <p:cNvSpPr>
            <a:spLocks noGrp="1"/>
          </p:cNvSpPr>
          <p:nvPr>
            <p:ph type="dt" sz="half" idx="10"/>
          </p:nvPr>
        </p:nvSpPr>
        <p:spPr/>
        <p:txBody>
          <a:bodyPr/>
          <a:lstStyle/>
          <a:p>
            <a:fld id="{54D277E0-2447-40E6-82DD-DCD060D66868}" type="datetime1">
              <a:rPr lang="en-US" smtClean="0"/>
              <a:t>7/14/2020</a:t>
            </a:fld>
            <a:endParaRPr lang="en-US"/>
          </a:p>
        </p:txBody>
      </p:sp>
      <p:sp>
        <p:nvSpPr>
          <p:cNvPr id="5" name="Footer Placeholder 4">
            <a:extLst>
              <a:ext uri="{FF2B5EF4-FFF2-40B4-BE49-F238E27FC236}">
                <a16:creationId xmlns:a16="http://schemas.microsoft.com/office/drawing/2014/main" id="{D6B5416F-D36D-4D4F-A06A-20AAF7321158}"/>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B3435874-F1A0-48B5-9BDD-2CE78BC674FD}"/>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128887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4010-5815-4505-8B68-4324897C5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D85AD-91BD-4661-996E-092579B81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35600-686A-431F-8FDE-890A11FB8E80}"/>
              </a:ext>
            </a:extLst>
          </p:cNvPr>
          <p:cNvSpPr>
            <a:spLocks noGrp="1"/>
          </p:cNvSpPr>
          <p:nvPr>
            <p:ph type="dt" sz="half" idx="10"/>
          </p:nvPr>
        </p:nvSpPr>
        <p:spPr/>
        <p:txBody>
          <a:bodyPr/>
          <a:lstStyle/>
          <a:p>
            <a:fld id="{5822379B-51CA-42DE-94AE-B4E165A9473C}" type="datetime1">
              <a:rPr lang="en-US" smtClean="0"/>
              <a:t>7/14/2020</a:t>
            </a:fld>
            <a:endParaRPr lang="en-US"/>
          </a:p>
        </p:txBody>
      </p:sp>
      <p:sp>
        <p:nvSpPr>
          <p:cNvPr id="5" name="Footer Placeholder 4">
            <a:extLst>
              <a:ext uri="{FF2B5EF4-FFF2-40B4-BE49-F238E27FC236}">
                <a16:creationId xmlns:a16="http://schemas.microsoft.com/office/drawing/2014/main" id="{D7BC8C37-C053-4920-9953-30443B06D9CC}"/>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D93486A4-8968-4F89-BF63-31B822ECF78A}"/>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128091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CABB-5C96-45FB-BF98-5A6D2C1D3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024C8-72A8-4E11-A69E-48EFD69A8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1B0CD-6F2E-4F12-90F5-2C66BCCF00FA}"/>
              </a:ext>
            </a:extLst>
          </p:cNvPr>
          <p:cNvSpPr>
            <a:spLocks noGrp="1"/>
          </p:cNvSpPr>
          <p:nvPr>
            <p:ph type="dt" sz="half" idx="10"/>
          </p:nvPr>
        </p:nvSpPr>
        <p:spPr/>
        <p:txBody>
          <a:bodyPr/>
          <a:lstStyle/>
          <a:p>
            <a:fld id="{5F340AF3-6926-4999-8FFE-A37B5ECD9EF8}" type="datetime1">
              <a:rPr lang="en-US" smtClean="0"/>
              <a:t>7/14/2020</a:t>
            </a:fld>
            <a:endParaRPr lang="en-US"/>
          </a:p>
        </p:txBody>
      </p:sp>
      <p:sp>
        <p:nvSpPr>
          <p:cNvPr id="5" name="Footer Placeholder 4">
            <a:extLst>
              <a:ext uri="{FF2B5EF4-FFF2-40B4-BE49-F238E27FC236}">
                <a16:creationId xmlns:a16="http://schemas.microsoft.com/office/drawing/2014/main" id="{F15FE368-EB3C-430B-AF10-6754B186F1AD}"/>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A83DC0F3-16A9-4F32-AA58-ACF78FEB1961}"/>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79050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0375-5595-473B-8FE3-D6AD8CBF4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CD8C05-53F0-4C9A-B9DE-0B3301581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06E78-75F0-4AE2-9976-4114EAE55F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B7E17-23F1-425E-97A4-9A458B92853A}"/>
              </a:ext>
            </a:extLst>
          </p:cNvPr>
          <p:cNvSpPr>
            <a:spLocks noGrp="1"/>
          </p:cNvSpPr>
          <p:nvPr>
            <p:ph type="dt" sz="half" idx="10"/>
          </p:nvPr>
        </p:nvSpPr>
        <p:spPr/>
        <p:txBody>
          <a:bodyPr/>
          <a:lstStyle/>
          <a:p>
            <a:fld id="{00CAD3D9-C384-4963-80DA-D51FEE4BC416}" type="datetime1">
              <a:rPr lang="en-US" smtClean="0"/>
              <a:t>7/14/2020</a:t>
            </a:fld>
            <a:endParaRPr lang="en-US"/>
          </a:p>
        </p:txBody>
      </p:sp>
      <p:sp>
        <p:nvSpPr>
          <p:cNvPr id="6" name="Footer Placeholder 5">
            <a:extLst>
              <a:ext uri="{FF2B5EF4-FFF2-40B4-BE49-F238E27FC236}">
                <a16:creationId xmlns:a16="http://schemas.microsoft.com/office/drawing/2014/main" id="{DC0A6AE4-AC87-421F-B9F7-D6C6DF80BA9F}"/>
              </a:ext>
            </a:extLst>
          </p:cNvPr>
          <p:cNvSpPr>
            <a:spLocks noGrp="1"/>
          </p:cNvSpPr>
          <p:nvPr>
            <p:ph type="ftr" sz="quarter" idx="11"/>
          </p:nvPr>
        </p:nvSpPr>
        <p:spPr/>
        <p:txBody>
          <a:bodyPr/>
          <a:lstStyle/>
          <a:p>
            <a:r>
              <a:rPr lang="en-US"/>
              <a:t>Software Testing Life Cycle</a:t>
            </a:r>
          </a:p>
        </p:txBody>
      </p:sp>
      <p:sp>
        <p:nvSpPr>
          <p:cNvPr id="7" name="Slide Number Placeholder 6">
            <a:extLst>
              <a:ext uri="{FF2B5EF4-FFF2-40B4-BE49-F238E27FC236}">
                <a16:creationId xmlns:a16="http://schemas.microsoft.com/office/drawing/2014/main" id="{A09BF7EA-4F55-4F27-8B8C-F0670DF1287D}"/>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98269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3D97-B035-4B14-AA87-1E7D7866C6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71F44-6ADF-4D03-982A-7E87C1EF6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51E28-F1C9-4695-A174-3E18C0FA2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0BC9B0-7B49-4AAB-AA71-3C6E11AB4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6E1B4-6D77-4CE6-AA6D-BBF3331030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E3A4FD-E519-4512-BD0F-E9C2226FCD0D}"/>
              </a:ext>
            </a:extLst>
          </p:cNvPr>
          <p:cNvSpPr>
            <a:spLocks noGrp="1"/>
          </p:cNvSpPr>
          <p:nvPr>
            <p:ph type="dt" sz="half" idx="10"/>
          </p:nvPr>
        </p:nvSpPr>
        <p:spPr/>
        <p:txBody>
          <a:bodyPr/>
          <a:lstStyle/>
          <a:p>
            <a:fld id="{FEE9D1A9-2E29-47D3-ABDF-A76BC345DAC3}" type="datetime1">
              <a:rPr lang="en-US" smtClean="0"/>
              <a:t>7/14/2020</a:t>
            </a:fld>
            <a:endParaRPr lang="en-US"/>
          </a:p>
        </p:txBody>
      </p:sp>
      <p:sp>
        <p:nvSpPr>
          <p:cNvPr id="8" name="Footer Placeholder 7">
            <a:extLst>
              <a:ext uri="{FF2B5EF4-FFF2-40B4-BE49-F238E27FC236}">
                <a16:creationId xmlns:a16="http://schemas.microsoft.com/office/drawing/2014/main" id="{55019C05-021F-45D9-ABA7-A6C8F01A203E}"/>
              </a:ext>
            </a:extLst>
          </p:cNvPr>
          <p:cNvSpPr>
            <a:spLocks noGrp="1"/>
          </p:cNvSpPr>
          <p:nvPr>
            <p:ph type="ftr" sz="quarter" idx="11"/>
          </p:nvPr>
        </p:nvSpPr>
        <p:spPr/>
        <p:txBody>
          <a:bodyPr/>
          <a:lstStyle/>
          <a:p>
            <a:r>
              <a:rPr lang="en-US"/>
              <a:t>Software Testing Life Cycle</a:t>
            </a:r>
          </a:p>
        </p:txBody>
      </p:sp>
      <p:sp>
        <p:nvSpPr>
          <p:cNvPr id="9" name="Slide Number Placeholder 8">
            <a:extLst>
              <a:ext uri="{FF2B5EF4-FFF2-40B4-BE49-F238E27FC236}">
                <a16:creationId xmlns:a16="http://schemas.microsoft.com/office/drawing/2014/main" id="{634A4E34-20D0-4BD1-A766-DB812FA4A34C}"/>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379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AA2D-FFC1-4567-9C24-8F60E2201A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838434-23A7-4DF2-A90A-F7BA3CBC3863}"/>
              </a:ext>
            </a:extLst>
          </p:cNvPr>
          <p:cNvSpPr>
            <a:spLocks noGrp="1"/>
          </p:cNvSpPr>
          <p:nvPr>
            <p:ph type="dt" sz="half" idx="10"/>
          </p:nvPr>
        </p:nvSpPr>
        <p:spPr/>
        <p:txBody>
          <a:bodyPr/>
          <a:lstStyle/>
          <a:p>
            <a:fld id="{3EB4A7EF-60B1-4CC4-912F-292580315D52}" type="datetime1">
              <a:rPr lang="en-US" smtClean="0"/>
              <a:t>7/14/2020</a:t>
            </a:fld>
            <a:endParaRPr lang="en-US"/>
          </a:p>
        </p:txBody>
      </p:sp>
      <p:sp>
        <p:nvSpPr>
          <p:cNvPr id="4" name="Footer Placeholder 3">
            <a:extLst>
              <a:ext uri="{FF2B5EF4-FFF2-40B4-BE49-F238E27FC236}">
                <a16:creationId xmlns:a16="http://schemas.microsoft.com/office/drawing/2014/main" id="{0152C908-AE13-46B0-9791-0897A9FC1273}"/>
              </a:ext>
            </a:extLst>
          </p:cNvPr>
          <p:cNvSpPr>
            <a:spLocks noGrp="1"/>
          </p:cNvSpPr>
          <p:nvPr>
            <p:ph type="ftr" sz="quarter" idx="11"/>
          </p:nvPr>
        </p:nvSpPr>
        <p:spPr/>
        <p:txBody>
          <a:bodyPr/>
          <a:lstStyle/>
          <a:p>
            <a:r>
              <a:rPr lang="en-US"/>
              <a:t>Software Testing Life Cycle</a:t>
            </a:r>
          </a:p>
        </p:txBody>
      </p:sp>
      <p:sp>
        <p:nvSpPr>
          <p:cNvPr id="5" name="Slide Number Placeholder 4">
            <a:extLst>
              <a:ext uri="{FF2B5EF4-FFF2-40B4-BE49-F238E27FC236}">
                <a16:creationId xmlns:a16="http://schemas.microsoft.com/office/drawing/2014/main" id="{CB4EF632-CA79-4350-AB52-AE37150915CA}"/>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2392359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1159BF-2914-42D3-A01E-8799373A3302}"/>
              </a:ext>
            </a:extLst>
          </p:cNvPr>
          <p:cNvSpPr>
            <a:spLocks noGrp="1"/>
          </p:cNvSpPr>
          <p:nvPr>
            <p:ph type="dt" sz="half" idx="10"/>
          </p:nvPr>
        </p:nvSpPr>
        <p:spPr/>
        <p:txBody>
          <a:bodyPr/>
          <a:lstStyle/>
          <a:p>
            <a:fld id="{61527F74-EF5D-47DA-8E13-F001B82367C2}" type="datetime1">
              <a:rPr lang="en-US" smtClean="0"/>
              <a:t>7/14/2020</a:t>
            </a:fld>
            <a:endParaRPr lang="en-US"/>
          </a:p>
        </p:txBody>
      </p:sp>
      <p:sp>
        <p:nvSpPr>
          <p:cNvPr id="3" name="Footer Placeholder 2">
            <a:extLst>
              <a:ext uri="{FF2B5EF4-FFF2-40B4-BE49-F238E27FC236}">
                <a16:creationId xmlns:a16="http://schemas.microsoft.com/office/drawing/2014/main" id="{C20A62C9-7FE8-4A6D-85E1-D4070A95F46E}"/>
              </a:ext>
            </a:extLst>
          </p:cNvPr>
          <p:cNvSpPr>
            <a:spLocks noGrp="1"/>
          </p:cNvSpPr>
          <p:nvPr>
            <p:ph type="ftr" sz="quarter" idx="11"/>
          </p:nvPr>
        </p:nvSpPr>
        <p:spPr/>
        <p:txBody>
          <a:bodyPr/>
          <a:lstStyle/>
          <a:p>
            <a:r>
              <a:rPr lang="en-US"/>
              <a:t>Software Testing Life Cycle</a:t>
            </a:r>
          </a:p>
        </p:txBody>
      </p:sp>
      <p:sp>
        <p:nvSpPr>
          <p:cNvPr id="4" name="Slide Number Placeholder 3">
            <a:extLst>
              <a:ext uri="{FF2B5EF4-FFF2-40B4-BE49-F238E27FC236}">
                <a16:creationId xmlns:a16="http://schemas.microsoft.com/office/drawing/2014/main" id="{54139767-1627-4205-B3B3-FFBE14526209}"/>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349794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276D-B6FF-4617-BD7B-41F2BAB8F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68D73A-7468-46B1-B3EB-FED318A3C1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95DB7-0ADF-46CA-9752-774F1EE4E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24C24-AFD2-4823-B9C2-8F4F00BAA54C}"/>
              </a:ext>
            </a:extLst>
          </p:cNvPr>
          <p:cNvSpPr>
            <a:spLocks noGrp="1"/>
          </p:cNvSpPr>
          <p:nvPr>
            <p:ph type="dt" sz="half" idx="10"/>
          </p:nvPr>
        </p:nvSpPr>
        <p:spPr/>
        <p:txBody>
          <a:bodyPr/>
          <a:lstStyle/>
          <a:p>
            <a:fld id="{3F8AEAF4-1A39-43C6-8D96-9AFB347B4424}" type="datetime1">
              <a:rPr lang="en-US" smtClean="0"/>
              <a:t>7/14/2020</a:t>
            </a:fld>
            <a:endParaRPr lang="en-US"/>
          </a:p>
        </p:txBody>
      </p:sp>
      <p:sp>
        <p:nvSpPr>
          <p:cNvPr id="6" name="Footer Placeholder 5">
            <a:extLst>
              <a:ext uri="{FF2B5EF4-FFF2-40B4-BE49-F238E27FC236}">
                <a16:creationId xmlns:a16="http://schemas.microsoft.com/office/drawing/2014/main" id="{2228EB73-EAD1-4AFF-8886-978B7A2FD29B}"/>
              </a:ext>
            </a:extLst>
          </p:cNvPr>
          <p:cNvSpPr>
            <a:spLocks noGrp="1"/>
          </p:cNvSpPr>
          <p:nvPr>
            <p:ph type="ftr" sz="quarter" idx="11"/>
          </p:nvPr>
        </p:nvSpPr>
        <p:spPr/>
        <p:txBody>
          <a:bodyPr/>
          <a:lstStyle/>
          <a:p>
            <a:r>
              <a:rPr lang="en-US"/>
              <a:t>Software Testing Life Cycle</a:t>
            </a:r>
          </a:p>
        </p:txBody>
      </p:sp>
      <p:sp>
        <p:nvSpPr>
          <p:cNvPr id="7" name="Slide Number Placeholder 6">
            <a:extLst>
              <a:ext uri="{FF2B5EF4-FFF2-40B4-BE49-F238E27FC236}">
                <a16:creationId xmlns:a16="http://schemas.microsoft.com/office/drawing/2014/main" id="{E3D79A7B-6EF6-4236-9E68-001D0A9B92D3}"/>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740668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FC01-B468-4EED-8CE1-AB91731EB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6463C-E51B-48BC-A832-9543563CB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BA7750-CBCA-4AAF-980B-63E8498EE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17CFD-3A7A-47CA-9847-03033E22B1A0}"/>
              </a:ext>
            </a:extLst>
          </p:cNvPr>
          <p:cNvSpPr>
            <a:spLocks noGrp="1"/>
          </p:cNvSpPr>
          <p:nvPr>
            <p:ph type="dt" sz="half" idx="10"/>
          </p:nvPr>
        </p:nvSpPr>
        <p:spPr/>
        <p:txBody>
          <a:bodyPr/>
          <a:lstStyle/>
          <a:p>
            <a:fld id="{E322B6CD-F1E9-451C-AFF3-5883671C15A2}" type="datetime1">
              <a:rPr lang="en-US" smtClean="0"/>
              <a:t>7/14/2020</a:t>
            </a:fld>
            <a:endParaRPr lang="en-US"/>
          </a:p>
        </p:txBody>
      </p:sp>
      <p:sp>
        <p:nvSpPr>
          <p:cNvPr id="6" name="Footer Placeholder 5">
            <a:extLst>
              <a:ext uri="{FF2B5EF4-FFF2-40B4-BE49-F238E27FC236}">
                <a16:creationId xmlns:a16="http://schemas.microsoft.com/office/drawing/2014/main" id="{C5F1B251-A770-4036-B70B-BF9FA029200E}"/>
              </a:ext>
            </a:extLst>
          </p:cNvPr>
          <p:cNvSpPr>
            <a:spLocks noGrp="1"/>
          </p:cNvSpPr>
          <p:nvPr>
            <p:ph type="ftr" sz="quarter" idx="11"/>
          </p:nvPr>
        </p:nvSpPr>
        <p:spPr/>
        <p:txBody>
          <a:bodyPr/>
          <a:lstStyle/>
          <a:p>
            <a:r>
              <a:rPr lang="en-US"/>
              <a:t>Software Testing Life Cycle</a:t>
            </a:r>
          </a:p>
        </p:txBody>
      </p:sp>
      <p:sp>
        <p:nvSpPr>
          <p:cNvPr id="7" name="Slide Number Placeholder 6">
            <a:extLst>
              <a:ext uri="{FF2B5EF4-FFF2-40B4-BE49-F238E27FC236}">
                <a16:creationId xmlns:a16="http://schemas.microsoft.com/office/drawing/2014/main" id="{30AF3519-82CC-480E-83A3-0AD9C8F3C0F9}"/>
              </a:ext>
            </a:extLst>
          </p:cNvPr>
          <p:cNvSpPr>
            <a:spLocks noGrp="1"/>
          </p:cNvSpPr>
          <p:nvPr>
            <p:ph type="sldNum" sz="quarter" idx="12"/>
          </p:nvPr>
        </p:nvSpPr>
        <p:spPr/>
        <p:txBody>
          <a:bodyPr/>
          <a:lstStyle/>
          <a:p>
            <a:fld id="{78C64A86-2C99-4F04-9C81-CF5006B3F4DF}" type="slidenum">
              <a:rPr lang="en-US" smtClean="0"/>
              <a:t>‹#›</a:t>
            </a:fld>
            <a:endParaRPr lang="en-US"/>
          </a:p>
        </p:txBody>
      </p:sp>
    </p:spTree>
    <p:extLst>
      <p:ext uri="{BB962C8B-B14F-4D97-AF65-F5344CB8AC3E}">
        <p14:creationId xmlns:p14="http://schemas.microsoft.com/office/powerpoint/2010/main" val="197836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F5726-ECD3-4EA2-8FB9-913FAA69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D1580-2015-4A80-90BA-CCA07B6386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955A4-B7FC-4EB5-AAEA-C5678F959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459A3-39D0-4F3E-91DB-6FEA2EC38C28}" type="datetime1">
              <a:rPr lang="en-US" smtClean="0"/>
              <a:t>7/14/2020</a:t>
            </a:fld>
            <a:endParaRPr lang="en-US"/>
          </a:p>
        </p:txBody>
      </p:sp>
      <p:sp>
        <p:nvSpPr>
          <p:cNvPr id="5" name="Footer Placeholder 4">
            <a:extLst>
              <a:ext uri="{FF2B5EF4-FFF2-40B4-BE49-F238E27FC236}">
                <a16:creationId xmlns:a16="http://schemas.microsoft.com/office/drawing/2014/main" id="{ED3B9171-266F-4D65-ADBD-75F75F824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Testing Life Cycle</a:t>
            </a:r>
          </a:p>
        </p:txBody>
      </p:sp>
      <p:sp>
        <p:nvSpPr>
          <p:cNvPr id="6" name="Slide Number Placeholder 5">
            <a:extLst>
              <a:ext uri="{FF2B5EF4-FFF2-40B4-BE49-F238E27FC236}">
                <a16:creationId xmlns:a16="http://schemas.microsoft.com/office/drawing/2014/main" id="{496DC324-4F91-4F26-862A-FE9897773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64A86-2C99-4F04-9C81-CF5006B3F4DF}" type="slidenum">
              <a:rPr lang="en-US" smtClean="0"/>
              <a:t>‹#›</a:t>
            </a:fld>
            <a:endParaRPr lang="en-US"/>
          </a:p>
        </p:txBody>
      </p:sp>
    </p:spTree>
    <p:extLst>
      <p:ext uri="{BB962C8B-B14F-4D97-AF65-F5344CB8AC3E}">
        <p14:creationId xmlns:p14="http://schemas.microsoft.com/office/powerpoint/2010/main" val="325956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2E3A9-4851-45CC-B776-21D3A74F58A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Software Testing Life Cycle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DA65AA68-B68B-43D1-9EE0-276D45016DB7}"/>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342900" lvl="0" indent="-228600" algn="l">
              <a:buFont typeface="Arial" panose="020B0604020202020204" pitchFamily="34" charset="0"/>
              <a:buChar char="•"/>
            </a:pPr>
            <a:r>
              <a:rPr lang="en-US" dirty="0"/>
              <a:t>Requirement Analysis </a:t>
            </a:r>
            <a:endParaRPr lang="en-US"/>
          </a:p>
          <a:p>
            <a:pPr marL="342900" lvl="0" indent="-228600" algn="l">
              <a:buFont typeface="Arial" panose="020B0604020202020204" pitchFamily="34" charset="0"/>
              <a:buChar char="•"/>
            </a:pPr>
            <a:r>
              <a:rPr lang="en-US" dirty="0"/>
              <a:t>Test Plan Creation </a:t>
            </a:r>
            <a:endParaRPr lang="en-US"/>
          </a:p>
          <a:p>
            <a:pPr marL="342900" lvl="0" indent="-228600" algn="l">
              <a:buFont typeface="Arial" panose="020B0604020202020204" pitchFamily="34" charset="0"/>
              <a:buChar char="•"/>
            </a:pPr>
            <a:r>
              <a:rPr lang="en-US" dirty="0"/>
              <a:t>Test case Creation  </a:t>
            </a:r>
            <a:endParaRPr lang="en-US"/>
          </a:p>
          <a:p>
            <a:pPr marL="342900" lvl="0" indent="-228600" algn="l">
              <a:buFont typeface="Arial" panose="020B0604020202020204" pitchFamily="34" charset="0"/>
              <a:buChar char="•"/>
            </a:pPr>
            <a:r>
              <a:rPr lang="en-US" dirty="0"/>
              <a:t>Test data creation </a:t>
            </a:r>
            <a:endParaRPr lang="en-US"/>
          </a:p>
          <a:p>
            <a:pPr marL="342900" lvl="0" indent="-228600" algn="l">
              <a:buFont typeface="Arial" panose="020B0604020202020204" pitchFamily="34" charset="0"/>
              <a:buChar char="•"/>
            </a:pPr>
            <a:r>
              <a:rPr lang="en-US" dirty="0"/>
              <a:t>Test environment setup </a:t>
            </a:r>
            <a:endParaRPr lang="en-US"/>
          </a:p>
          <a:p>
            <a:pPr marL="342900" lvl="0" indent="-228600" algn="l">
              <a:buFont typeface="Arial" panose="020B0604020202020204" pitchFamily="34" charset="0"/>
              <a:buChar char="•"/>
            </a:pPr>
            <a:r>
              <a:rPr lang="en-US" dirty="0"/>
              <a:t>Test case Execution  </a:t>
            </a:r>
            <a:endParaRPr lang="en-US"/>
          </a:p>
          <a:p>
            <a:pPr marL="342900" lvl="0" indent="-228600" algn="l">
              <a:buFont typeface="Arial" panose="020B0604020202020204" pitchFamily="34" charset="0"/>
              <a:buChar char="•"/>
            </a:pPr>
            <a:r>
              <a:rPr lang="en-US" dirty="0"/>
              <a:t>Defect Logging </a:t>
            </a:r>
            <a:endParaRPr lang="en-US"/>
          </a:p>
          <a:p>
            <a:pPr marL="342900" lvl="0" indent="-228600" algn="l">
              <a:buFont typeface="Arial" panose="020B0604020202020204" pitchFamily="34" charset="0"/>
              <a:buChar char="•"/>
            </a:pPr>
            <a:r>
              <a:rPr lang="en-US" dirty="0"/>
              <a:t>Defect Fix &amp; Re-Verification</a:t>
            </a:r>
            <a:endParaRPr lang="en-US"/>
          </a:p>
          <a:p>
            <a:pPr indent="-228600" algn="l">
              <a:buFont typeface="Arial" panose="020B0604020202020204" pitchFamily="34" charset="0"/>
              <a:buChar char="•"/>
            </a:pPr>
            <a:endParaRPr lang="en-US"/>
          </a:p>
        </p:txBody>
      </p:sp>
      <p:sp>
        <p:nvSpPr>
          <p:cNvPr id="4" name="Date Placeholder 3">
            <a:extLst>
              <a:ext uri="{FF2B5EF4-FFF2-40B4-BE49-F238E27FC236}">
                <a16:creationId xmlns:a16="http://schemas.microsoft.com/office/drawing/2014/main" id="{401010FB-D746-40D4-8012-F9330FE4BC54}"/>
              </a:ext>
            </a:extLst>
          </p:cNvPr>
          <p:cNvSpPr>
            <a:spLocks noGrp="1"/>
          </p:cNvSpPr>
          <p:nvPr>
            <p:ph type="dt" sz="half" idx="10"/>
          </p:nvPr>
        </p:nvSpPr>
        <p:spPr/>
        <p:txBody>
          <a:bodyPr/>
          <a:lstStyle/>
          <a:p>
            <a:fld id="{D23DC818-9F4E-4540-9A1F-445981729EBA}" type="datetime1">
              <a:rPr lang="en-US" smtClean="0"/>
              <a:t>7/14/2020</a:t>
            </a:fld>
            <a:endParaRPr lang="en-US"/>
          </a:p>
        </p:txBody>
      </p:sp>
      <p:sp>
        <p:nvSpPr>
          <p:cNvPr id="5" name="Footer Placeholder 4">
            <a:extLst>
              <a:ext uri="{FF2B5EF4-FFF2-40B4-BE49-F238E27FC236}">
                <a16:creationId xmlns:a16="http://schemas.microsoft.com/office/drawing/2014/main" id="{D79CEE97-3FDE-426C-9A8B-CE19F8397753}"/>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19268E71-12E5-4678-ABD1-5025AB6505E4}"/>
              </a:ext>
            </a:extLst>
          </p:cNvPr>
          <p:cNvSpPr>
            <a:spLocks noGrp="1"/>
          </p:cNvSpPr>
          <p:nvPr>
            <p:ph type="sldNum" sz="quarter" idx="12"/>
          </p:nvPr>
        </p:nvSpPr>
        <p:spPr/>
        <p:txBody>
          <a:bodyPr/>
          <a:lstStyle/>
          <a:p>
            <a:fld id="{78C64A86-2C99-4F04-9C81-CF5006B3F4DF}" type="slidenum">
              <a:rPr lang="en-US" smtClean="0"/>
              <a:t>1</a:t>
            </a:fld>
            <a:endParaRPr lang="en-US"/>
          </a:p>
        </p:txBody>
      </p:sp>
    </p:spTree>
    <p:extLst>
      <p:ext uri="{BB962C8B-B14F-4D97-AF65-F5344CB8AC3E}">
        <p14:creationId xmlns:p14="http://schemas.microsoft.com/office/powerpoint/2010/main" val="44262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200" kern="1200">
                <a:solidFill>
                  <a:schemeClr val="bg1"/>
                </a:solidFill>
                <a:latin typeface="+mj-lt"/>
                <a:ea typeface="+mj-ea"/>
                <a:cs typeface="+mj-cs"/>
              </a:rPr>
              <a:t>Difference between test strategy and test plan</a:t>
            </a:r>
          </a:p>
        </p:txBody>
      </p:sp>
      <p:graphicFrame>
        <p:nvGraphicFramePr>
          <p:cNvPr id="4" name="Content Placeholder 3">
            <a:extLst>
              <a:ext uri="{FF2B5EF4-FFF2-40B4-BE49-F238E27FC236}">
                <a16:creationId xmlns:a16="http://schemas.microsoft.com/office/drawing/2014/main" id="{76AC447C-569C-473B-BECD-7437EB3DE1E1}"/>
              </a:ext>
            </a:extLst>
          </p:cNvPr>
          <p:cNvGraphicFramePr>
            <a:graphicFrameLocks noGrp="1"/>
          </p:cNvGraphicFramePr>
          <p:nvPr>
            <p:ph idx="1"/>
            <p:extLst>
              <p:ext uri="{D42A27DB-BD31-4B8C-83A1-F6EECF244321}">
                <p14:modId xmlns:p14="http://schemas.microsoft.com/office/powerpoint/2010/main" val="1081448865"/>
              </p:ext>
            </p:extLst>
          </p:nvPr>
        </p:nvGraphicFramePr>
        <p:xfrm>
          <a:off x="838200" y="2218651"/>
          <a:ext cx="10515599" cy="4006598"/>
        </p:xfrm>
        <a:graphic>
          <a:graphicData uri="http://schemas.openxmlformats.org/drawingml/2006/table">
            <a:tbl>
              <a:tblPr firstRow="1" bandRow="1"/>
              <a:tblGrid>
                <a:gridCol w="5287109">
                  <a:extLst>
                    <a:ext uri="{9D8B030D-6E8A-4147-A177-3AD203B41FA5}">
                      <a16:colId xmlns:a16="http://schemas.microsoft.com/office/drawing/2014/main" val="4154737332"/>
                    </a:ext>
                  </a:extLst>
                </a:gridCol>
                <a:gridCol w="5228490">
                  <a:extLst>
                    <a:ext uri="{9D8B030D-6E8A-4147-A177-3AD203B41FA5}">
                      <a16:colId xmlns:a16="http://schemas.microsoft.com/office/drawing/2014/main" val="1528478552"/>
                    </a:ext>
                  </a:extLst>
                </a:gridCol>
              </a:tblGrid>
              <a:tr h="329057">
                <a:tc>
                  <a:txBody>
                    <a:bodyPr/>
                    <a:lstStyle/>
                    <a:p>
                      <a:pPr algn="l" fontAlgn="ctr" latinLnBrk="0"/>
                      <a:r>
                        <a:rPr lang="en-US" sz="1400" b="1">
                          <a:effectLst/>
                        </a:rPr>
                        <a:t>TEST PLAN</a:t>
                      </a:r>
                    </a:p>
                  </a:txBody>
                  <a:tcPr marL="40726" marR="40726" marT="40726" marB="4072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400" b="1">
                          <a:effectLst/>
                        </a:rPr>
                        <a:t>TEST STRATEGY</a:t>
                      </a:r>
                    </a:p>
                  </a:txBody>
                  <a:tcPr marL="40726" marR="40726" marT="40726" marB="4072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4041152989"/>
                  </a:ext>
                </a:extLst>
              </a:tr>
              <a:tr h="329057">
                <a:tc>
                  <a:txBody>
                    <a:bodyPr/>
                    <a:lstStyle/>
                    <a:p>
                      <a:pPr algn="l" fontAlgn="t" latinLnBrk="0"/>
                      <a:r>
                        <a:rPr lang="en-US" sz="1400" b="0">
                          <a:effectLst/>
                        </a:rPr>
                        <a:t>It is derived from software requirement specification(SRS).</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400" b="0">
                          <a:effectLst/>
                        </a:rPr>
                        <a:t>It is derived from the Business Requirement document(BRS).</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13896815"/>
                  </a:ext>
                </a:extLst>
              </a:tr>
              <a:tr h="329057">
                <a:tc>
                  <a:txBody>
                    <a:bodyPr/>
                    <a:lstStyle/>
                    <a:p>
                      <a:pPr algn="l" fontAlgn="t" latinLnBrk="0"/>
                      <a:r>
                        <a:rPr lang="en-US" sz="1400" b="0">
                          <a:effectLst/>
                        </a:rPr>
                        <a:t>It is prepared by the test lead or manager.</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400" b="0">
                          <a:effectLst/>
                        </a:rPr>
                        <a:t>It is developed by the project manager or the Business analyst.</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682640"/>
                  </a:ext>
                </a:extLst>
              </a:tr>
              <a:tr h="747091">
                <a:tc>
                  <a:txBody>
                    <a:bodyPr/>
                    <a:lstStyle/>
                    <a:p>
                      <a:pPr algn="l" fontAlgn="t" latinLnBrk="0"/>
                      <a:r>
                        <a:rPr lang="en-US" sz="1400" b="0">
                          <a:effectLst/>
                        </a:rPr>
                        <a:t>Test plan id, features to be tested, test techniques, testing tasks, features pass or fail criteria, test deliverables, responsibilities, and schedule, etc. are the components of the test plan.</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400" b="0">
                          <a:effectLst/>
                        </a:rPr>
                        <a:t>Objectives and scope, documentation formats, test processes, team reporting structure, client communication strategy, etc. are the components of test strategy.</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9280700"/>
                  </a:ext>
                </a:extLst>
              </a:tr>
              <a:tr h="538074">
                <a:tc>
                  <a:txBody>
                    <a:bodyPr/>
                    <a:lstStyle/>
                    <a:p>
                      <a:pPr algn="l" fontAlgn="t" latinLnBrk="0"/>
                      <a:r>
                        <a:rPr lang="en-US" sz="1400" b="0" dirty="0">
                          <a:effectLst/>
                        </a:rPr>
                        <a:t>If there is a new feature or a change in the requirement that is happened, then the test plan document gets updated.</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400" b="0">
                          <a:effectLst/>
                        </a:rPr>
                        <a:t>Test strategy maintains the standards while preparing the document. It is also called as Static document.</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236335478"/>
                  </a:ext>
                </a:extLst>
              </a:tr>
              <a:tr h="538074">
                <a:tc>
                  <a:txBody>
                    <a:bodyPr/>
                    <a:lstStyle/>
                    <a:p>
                      <a:pPr algn="l" fontAlgn="t" latinLnBrk="0"/>
                      <a:r>
                        <a:rPr lang="en-US" sz="1400" b="0">
                          <a:effectLst/>
                        </a:rPr>
                        <a:t>We can prepare the test plan individually.</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400" b="0">
                          <a:effectLst/>
                        </a:rPr>
                        <a:t>In smaller projects, test strategy is often found as a section of a test plan.</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97085714"/>
                  </a:ext>
                </a:extLst>
              </a:tr>
              <a:tr h="329057">
                <a:tc>
                  <a:txBody>
                    <a:bodyPr/>
                    <a:lstStyle/>
                    <a:p>
                      <a:pPr algn="l" fontAlgn="t" latinLnBrk="0"/>
                      <a:r>
                        <a:rPr lang="en-US" sz="1400" b="0">
                          <a:effectLst/>
                        </a:rPr>
                        <a:t>We can prepare a Test plan at the project level.</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400" b="0">
                          <a:effectLst/>
                        </a:rPr>
                        <a:t>We can use Test strategy at multiple projects.</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75013948"/>
                  </a:ext>
                </a:extLst>
              </a:tr>
              <a:tr h="538074">
                <a:tc>
                  <a:txBody>
                    <a:bodyPr/>
                    <a:lstStyle/>
                    <a:p>
                      <a:pPr algn="l" fontAlgn="t" latinLnBrk="0"/>
                      <a:r>
                        <a:rPr lang="en-US" sz="1400" b="0">
                          <a:effectLst/>
                        </a:rPr>
                        <a:t>It describes how to test , when to test, who will test and what to test.</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400" b="0">
                          <a:effectLst/>
                        </a:rPr>
                        <a:t>It describes what type of technique to follow and which module to test.</a:t>
                      </a:r>
                    </a:p>
                  </a:txBody>
                  <a:tcPr marL="40726" marR="40726" marT="40726" marB="4072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8011767"/>
                  </a:ext>
                </a:extLst>
              </a:tr>
              <a:tr h="329057">
                <a:tc>
                  <a:txBody>
                    <a:bodyPr/>
                    <a:lstStyle/>
                    <a:p>
                      <a:pPr algn="l" fontAlgn="t" latinLnBrk="0"/>
                      <a:r>
                        <a:rPr lang="en-US" sz="1400" b="0">
                          <a:effectLst/>
                        </a:rPr>
                        <a:t>We can describe about the specifications by using a Test Plan.</a:t>
                      </a:r>
                    </a:p>
                  </a:txBody>
                  <a:tcPr marL="40726" marR="40726" marT="40726" marB="40726">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US" sz="1400" b="0" dirty="0">
                          <a:effectLst/>
                        </a:rPr>
                        <a:t>Test strategy describes about the general approaches.</a:t>
                      </a:r>
                    </a:p>
                  </a:txBody>
                  <a:tcPr marL="40726" marR="40726" marT="40726" marB="40726">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970893799"/>
                  </a:ext>
                </a:extLst>
              </a:tr>
            </a:tbl>
          </a:graphicData>
        </a:graphic>
      </p:graphicFrame>
      <p:sp>
        <p:nvSpPr>
          <p:cNvPr id="3" name="Date Placeholder 2">
            <a:extLst>
              <a:ext uri="{FF2B5EF4-FFF2-40B4-BE49-F238E27FC236}">
                <a16:creationId xmlns:a16="http://schemas.microsoft.com/office/drawing/2014/main" id="{BF1B60FF-881A-4D7B-A029-DC6BFB55801E}"/>
              </a:ext>
            </a:extLst>
          </p:cNvPr>
          <p:cNvSpPr>
            <a:spLocks noGrp="1"/>
          </p:cNvSpPr>
          <p:nvPr>
            <p:ph type="dt" sz="half" idx="10"/>
          </p:nvPr>
        </p:nvSpPr>
        <p:spPr/>
        <p:txBody>
          <a:bodyPr/>
          <a:lstStyle/>
          <a:p>
            <a:fld id="{E85B0952-E8A4-40EF-9012-093196792F5B}" type="datetime1">
              <a:rPr lang="en-US" smtClean="0"/>
              <a:t>7/14/2020</a:t>
            </a:fld>
            <a:endParaRPr lang="en-US"/>
          </a:p>
        </p:txBody>
      </p:sp>
      <p:sp>
        <p:nvSpPr>
          <p:cNvPr id="5" name="Footer Placeholder 4">
            <a:extLst>
              <a:ext uri="{FF2B5EF4-FFF2-40B4-BE49-F238E27FC236}">
                <a16:creationId xmlns:a16="http://schemas.microsoft.com/office/drawing/2014/main" id="{25D6ED36-835E-4160-A77B-3EDA7FDCD9BB}"/>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7F99B1EC-148D-459E-A0A5-84D743B0C378}"/>
              </a:ext>
            </a:extLst>
          </p:cNvPr>
          <p:cNvSpPr>
            <a:spLocks noGrp="1"/>
          </p:cNvSpPr>
          <p:nvPr>
            <p:ph type="sldNum" sz="quarter" idx="12"/>
          </p:nvPr>
        </p:nvSpPr>
        <p:spPr/>
        <p:txBody>
          <a:bodyPr/>
          <a:lstStyle/>
          <a:p>
            <a:fld id="{78C64A86-2C99-4F04-9C81-CF5006B3F4DF}" type="slidenum">
              <a:rPr lang="en-US" smtClean="0"/>
              <a:t>10</a:t>
            </a:fld>
            <a:endParaRPr lang="en-US"/>
          </a:p>
        </p:txBody>
      </p:sp>
    </p:spTree>
    <p:extLst>
      <p:ext uri="{BB962C8B-B14F-4D97-AF65-F5344CB8AC3E}">
        <p14:creationId xmlns:p14="http://schemas.microsoft.com/office/powerpoint/2010/main" val="180378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3F331-8B12-4A3E-ACD2-B49FBDD96C28}"/>
              </a:ext>
            </a:extLst>
          </p:cNvPr>
          <p:cNvSpPr>
            <a:spLocks noGrp="1"/>
          </p:cNvSpPr>
          <p:nvPr>
            <p:ph type="title"/>
          </p:nvPr>
        </p:nvSpPr>
        <p:spPr>
          <a:xfrm>
            <a:off x="841248" y="251312"/>
            <a:ext cx="10506456" cy="1010264"/>
          </a:xfrm>
        </p:spPr>
        <p:txBody>
          <a:bodyPr anchor="ctr">
            <a:normAutofit/>
          </a:bodyPr>
          <a:lstStyle/>
          <a:p>
            <a:r>
              <a:rPr lang="en-US" dirty="0"/>
              <a:t>Prepare test strategy document</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FE0A479-3F07-4104-96C0-563097850F15}"/>
              </a:ext>
            </a:extLst>
          </p:cNvPr>
          <p:cNvGraphicFramePr>
            <a:graphicFrameLocks noGrp="1"/>
          </p:cNvGraphicFramePr>
          <p:nvPr>
            <p:ph idx="1"/>
            <p:extLst>
              <p:ext uri="{D42A27DB-BD31-4B8C-83A1-F6EECF244321}">
                <p14:modId xmlns:p14="http://schemas.microsoft.com/office/powerpoint/2010/main" val="602706032"/>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0F85F0E-286A-4244-85AC-4BD6ED729706}"/>
              </a:ext>
            </a:extLst>
          </p:cNvPr>
          <p:cNvSpPr>
            <a:spLocks noGrp="1"/>
          </p:cNvSpPr>
          <p:nvPr>
            <p:ph type="dt" sz="half" idx="10"/>
          </p:nvPr>
        </p:nvSpPr>
        <p:spPr/>
        <p:txBody>
          <a:bodyPr/>
          <a:lstStyle/>
          <a:p>
            <a:fld id="{C76BA077-34D4-44C1-848A-F3FD94D3AE7B}" type="datetime1">
              <a:rPr lang="en-US" smtClean="0"/>
              <a:t>7/14/2020</a:t>
            </a:fld>
            <a:endParaRPr lang="en-US"/>
          </a:p>
        </p:txBody>
      </p:sp>
      <p:sp>
        <p:nvSpPr>
          <p:cNvPr id="4" name="Footer Placeholder 3">
            <a:extLst>
              <a:ext uri="{FF2B5EF4-FFF2-40B4-BE49-F238E27FC236}">
                <a16:creationId xmlns:a16="http://schemas.microsoft.com/office/drawing/2014/main" id="{170C2D16-1583-424D-BB74-A9BF01F32FE5}"/>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DAE8EFD8-25A1-40F4-A286-1B61F49132CE}"/>
              </a:ext>
            </a:extLst>
          </p:cNvPr>
          <p:cNvSpPr>
            <a:spLocks noGrp="1"/>
          </p:cNvSpPr>
          <p:nvPr>
            <p:ph type="sldNum" sz="quarter" idx="12"/>
          </p:nvPr>
        </p:nvSpPr>
        <p:spPr/>
        <p:txBody>
          <a:bodyPr/>
          <a:lstStyle/>
          <a:p>
            <a:fld id="{78C64A86-2C99-4F04-9C81-CF5006B3F4DF}" type="slidenum">
              <a:rPr lang="en-US" smtClean="0"/>
              <a:t>2</a:t>
            </a:fld>
            <a:endParaRPr lang="en-US"/>
          </a:p>
        </p:txBody>
      </p:sp>
    </p:spTree>
    <p:extLst>
      <p:ext uri="{BB962C8B-B14F-4D97-AF65-F5344CB8AC3E}">
        <p14:creationId xmlns:p14="http://schemas.microsoft.com/office/powerpoint/2010/main" val="273401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1115568" y="509521"/>
            <a:ext cx="10232136" cy="1014984"/>
          </a:xfrm>
        </p:spPr>
        <p:txBody>
          <a:bodyPr>
            <a:normAutofit/>
          </a:bodyPr>
          <a:lstStyle/>
          <a:p>
            <a:r>
              <a:rPr lang="en-US" sz="4000"/>
              <a:t>Key components of test strategy document</a:t>
            </a:r>
          </a:p>
        </p:txBody>
      </p:sp>
      <p:sp>
        <p:nvSpPr>
          <p:cNvPr id="13" name="Rectangle 12">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8766400-B376-4161-A3DB-23AC78A67955}"/>
              </a:ext>
            </a:extLst>
          </p:cNvPr>
          <p:cNvGraphicFramePr>
            <a:graphicFrameLocks noGrp="1"/>
          </p:cNvGraphicFramePr>
          <p:nvPr>
            <p:ph idx="1"/>
            <p:extLst>
              <p:ext uri="{D42A27DB-BD31-4B8C-83A1-F6EECF244321}">
                <p14:modId xmlns:p14="http://schemas.microsoft.com/office/powerpoint/2010/main" val="1828204178"/>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B14978D-86E3-4DAC-907E-5317EBBAD781}"/>
              </a:ext>
            </a:extLst>
          </p:cNvPr>
          <p:cNvSpPr>
            <a:spLocks noGrp="1"/>
          </p:cNvSpPr>
          <p:nvPr>
            <p:ph type="dt" sz="half" idx="10"/>
          </p:nvPr>
        </p:nvSpPr>
        <p:spPr/>
        <p:txBody>
          <a:bodyPr/>
          <a:lstStyle/>
          <a:p>
            <a:fld id="{38535FE9-6CEE-413F-A462-19C1274CFE3A}" type="datetime1">
              <a:rPr lang="en-US" smtClean="0"/>
              <a:t>7/14/2020</a:t>
            </a:fld>
            <a:endParaRPr lang="en-US"/>
          </a:p>
        </p:txBody>
      </p:sp>
      <p:sp>
        <p:nvSpPr>
          <p:cNvPr id="4" name="Footer Placeholder 3">
            <a:extLst>
              <a:ext uri="{FF2B5EF4-FFF2-40B4-BE49-F238E27FC236}">
                <a16:creationId xmlns:a16="http://schemas.microsoft.com/office/drawing/2014/main" id="{329AB8EE-EB81-4C87-A0CC-45592C922567}"/>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E85164EA-3BE5-4B5F-AB8A-7A2F7C821D39}"/>
              </a:ext>
            </a:extLst>
          </p:cNvPr>
          <p:cNvSpPr>
            <a:spLocks noGrp="1"/>
          </p:cNvSpPr>
          <p:nvPr>
            <p:ph type="sldNum" sz="quarter" idx="12"/>
          </p:nvPr>
        </p:nvSpPr>
        <p:spPr/>
        <p:txBody>
          <a:bodyPr/>
          <a:lstStyle/>
          <a:p>
            <a:fld id="{78C64A86-2C99-4F04-9C81-CF5006B3F4DF}" type="slidenum">
              <a:rPr lang="en-US" smtClean="0"/>
              <a:t>3</a:t>
            </a:fld>
            <a:endParaRPr lang="en-US"/>
          </a:p>
        </p:txBody>
      </p:sp>
    </p:spTree>
    <p:extLst>
      <p:ext uri="{BB962C8B-B14F-4D97-AF65-F5344CB8AC3E}">
        <p14:creationId xmlns:p14="http://schemas.microsoft.com/office/powerpoint/2010/main" val="64673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256032"/>
            <a:ext cx="10506456" cy="1014984"/>
          </a:xfrm>
        </p:spPr>
        <p:txBody>
          <a:bodyPr anchor="b">
            <a:normAutofit/>
          </a:bodyPr>
          <a:lstStyle/>
          <a:p>
            <a:r>
              <a:rPr lang="en-US" dirty="0"/>
              <a:t>Prepare test strategy: environment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CF114BE-693D-4528-A4C5-D20D2BE0BD50}"/>
              </a:ext>
            </a:extLst>
          </p:cNvPr>
          <p:cNvGraphicFramePr>
            <a:graphicFrameLocks noGrp="1"/>
          </p:cNvGraphicFramePr>
          <p:nvPr>
            <p:ph idx="1"/>
            <p:extLst>
              <p:ext uri="{D42A27DB-BD31-4B8C-83A1-F6EECF244321}">
                <p14:modId xmlns:p14="http://schemas.microsoft.com/office/powerpoint/2010/main" val="171553165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EB4BA42-063D-49CD-A6E1-9AC953AA7BA2}"/>
              </a:ext>
            </a:extLst>
          </p:cNvPr>
          <p:cNvSpPr>
            <a:spLocks noGrp="1"/>
          </p:cNvSpPr>
          <p:nvPr>
            <p:ph type="dt" sz="half" idx="10"/>
          </p:nvPr>
        </p:nvSpPr>
        <p:spPr/>
        <p:txBody>
          <a:bodyPr/>
          <a:lstStyle/>
          <a:p>
            <a:fld id="{C5B37B73-2066-4CC8-A01B-52288A3997EA}" type="datetime1">
              <a:rPr lang="en-US" smtClean="0"/>
              <a:t>7/14/2020</a:t>
            </a:fld>
            <a:endParaRPr lang="en-US"/>
          </a:p>
        </p:txBody>
      </p:sp>
      <p:sp>
        <p:nvSpPr>
          <p:cNvPr id="4" name="Footer Placeholder 3">
            <a:extLst>
              <a:ext uri="{FF2B5EF4-FFF2-40B4-BE49-F238E27FC236}">
                <a16:creationId xmlns:a16="http://schemas.microsoft.com/office/drawing/2014/main" id="{E582C23B-886C-41FD-BE30-289BADC2272B}"/>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C10E7400-5CEF-46E8-B205-7A95B4BC86FB}"/>
              </a:ext>
            </a:extLst>
          </p:cNvPr>
          <p:cNvSpPr>
            <a:spLocks noGrp="1"/>
          </p:cNvSpPr>
          <p:nvPr>
            <p:ph type="sldNum" sz="quarter" idx="12"/>
          </p:nvPr>
        </p:nvSpPr>
        <p:spPr/>
        <p:txBody>
          <a:bodyPr/>
          <a:lstStyle/>
          <a:p>
            <a:fld id="{78C64A86-2C99-4F04-9C81-CF5006B3F4DF}" type="slidenum">
              <a:rPr lang="en-US" smtClean="0"/>
              <a:t>4</a:t>
            </a:fld>
            <a:endParaRPr lang="en-US"/>
          </a:p>
        </p:txBody>
      </p:sp>
    </p:spTree>
    <p:extLst>
      <p:ext uri="{BB962C8B-B14F-4D97-AF65-F5344CB8AC3E}">
        <p14:creationId xmlns:p14="http://schemas.microsoft.com/office/powerpoint/2010/main" val="155484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334644"/>
            <a:ext cx="10509504" cy="1076914"/>
          </a:xfrm>
        </p:spPr>
        <p:txBody>
          <a:bodyPr anchor="ctr">
            <a:normAutofit/>
          </a:bodyPr>
          <a:lstStyle/>
          <a:p>
            <a:r>
              <a:rPr lang="en-US" sz="4000"/>
              <a:t>Prepare test plan document</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91C63AE-D9D2-4778-964E-18EC9C4A289C}"/>
              </a:ext>
            </a:extLst>
          </p:cNvPr>
          <p:cNvGraphicFramePr>
            <a:graphicFrameLocks noGrp="1"/>
          </p:cNvGraphicFramePr>
          <p:nvPr>
            <p:ph idx="1"/>
            <p:extLst>
              <p:ext uri="{D42A27DB-BD31-4B8C-83A1-F6EECF244321}">
                <p14:modId xmlns:p14="http://schemas.microsoft.com/office/powerpoint/2010/main" val="378745636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B27A5EB3-F4E3-4228-B3D8-C6B08BC64830}"/>
              </a:ext>
            </a:extLst>
          </p:cNvPr>
          <p:cNvSpPr>
            <a:spLocks noGrp="1"/>
          </p:cNvSpPr>
          <p:nvPr>
            <p:ph type="dt" sz="half" idx="10"/>
          </p:nvPr>
        </p:nvSpPr>
        <p:spPr/>
        <p:txBody>
          <a:bodyPr/>
          <a:lstStyle/>
          <a:p>
            <a:fld id="{0A380F94-A057-458F-B18E-01523DA53731}" type="datetime1">
              <a:rPr lang="en-US" smtClean="0"/>
              <a:t>7/14/2020</a:t>
            </a:fld>
            <a:endParaRPr lang="en-US"/>
          </a:p>
        </p:txBody>
      </p:sp>
      <p:sp>
        <p:nvSpPr>
          <p:cNvPr id="4" name="Footer Placeholder 3">
            <a:extLst>
              <a:ext uri="{FF2B5EF4-FFF2-40B4-BE49-F238E27FC236}">
                <a16:creationId xmlns:a16="http://schemas.microsoft.com/office/drawing/2014/main" id="{8F36C40C-B249-432A-8E33-3D6549C648BC}"/>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F8E1EE74-C895-4B7C-9B7D-3D909C0A4384}"/>
              </a:ext>
            </a:extLst>
          </p:cNvPr>
          <p:cNvSpPr>
            <a:spLocks noGrp="1"/>
          </p:cNvSpPr>
          <p:nvPr>
            <p:ph type="sldNum" sz="quarter" idx="12"/>
          </p:nvPr>
        </p:nvSpPr>
        <p:spPr/>
        <p:txBody>
          <a:bodyPr/>
          <a:lstStyle/>
          <a:p>
            <a:fld id="{78C64A86-2C99-4F04-9C81-CF5006B3F4DF}" type="slidenum">
              <a:rPr lang="en-US" smtClean="0"/>
              <a:t>5</a:t>
            </a:fld>
            <a:endParaRPr lang="en-US"/>
          </a:p>
        </p:txBody>
      </p:sp>
    </p:spTree>
    <p:extLst>
      <p:ext uri="{BB962C8B-B14F-4D97-AF65-F5344CB8AC3E}">
        <p14:creationId xmlns:p14="http://schemas.microsoft.com/office/powerpoint/2010/main" val="57690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256032"/>
            <a:ext cx="10506456" cy="1014984"/>
          </a:xfrm>
        </p:spPr>
        <p:txBody>
          <a:bodyPr anchor="b">
            <a:normAutofit/>
          </a:bodyPr>
          <a:lstStyle/>
          <a:p>
            <a:r>
              <a:rPr lang="en-US" b="1" dirty="0"/>
              <a:t>Components of the Test Plan document</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EDF38AA-48BE-49CC-8C57-1C9F86C471C3}"/>
              </a:ext>
            </a:extLst>
          </p:cNvPr>
          <p:cNvGraphicFramePr>
            <a:graphicFrameLocks noGrp="1"/>
          </p:cNvGraphicFramePr>
          <p:nvPr>
            <p:ph idx="1"/>
            <p:extLst>
              <p:ext uri="{D42A27DB-BD31-4B8C-83A1-F6EECF244321}">
                <p14:modId xmlns:p14="http://schemas.microsoft.com/office/powerpoint/2010/main" val="123587038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F660EB4-86F7-4D12-92FF-04A8C5364D40}"/>
              </a:ext>
            </a:extLst>
          </p:cNvPr>
          <p:cNvSpPr>
            <a:spLocks noGrp="1"/>
          </p:cNvSpPr>
          <p:nvPr>
            <p:ph type="dt" sz="half" idx="10"/>
          </p:nvPr>
        </p:nvSpPr>
        <p:spPr/>
        <p:txBody>
          <a:bodyPr/>
          <a:lstStyle/>
          <a:p>
            <a:fld id="{B9609F61-644F-4631-9891-ECAFD384BB01}" type="datetime1">
              <a:rPr lang="en-US" smtClean="0"/>
              <a:t>7/14/2020</a:t>
            </a:fld>
            <a:endParaRPr lang="en-US"/>
          </a:p>
        </p:txBody>
      </p:sp>
      <p:sp>
        <p:nvSpPr>
          <p:cNvPr id="4" name="Footer Placeholder 3">
            <a:extLst>
              <a:ext uri="{FF2B5EF4-FFF2-40B4-BE49-F238E27FC236}">
                <a16:creationId xmlns:a16="http://schemas.microsoft.com/office/drawing/2014/main" id="{1285DC93-EC0F-4A15-BC37-CCDC2F758790}"/>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46D9A9A2-EC48-4F16-8A18-24552DD0FB64}"/>
              </a:ext>
            </a:extLst>
          </p:cNvPr>
          <p:cNvSpPr>
            <a:spLocks noGrp="1"/>
          </p:cNvSpPr>
          <p:nvPr>
            <p:ph type="sldNum" sz="quarter" idx="12"/>
          </p:nvPr>
        </p:nvSpPr>
        <p:spPr/>
        <p:txBody>
          <a:bodyPr/>
          <a:lstStyle/>
          <a:p>
            <a:fld id="{78C64A86-2C99-4F04-9C81-CF5006B3F4DF}" type="slidenum">
              <a:rPr lang="en-US" smtClean="0"/>
              <a:t>6</a:t>
            </a:fld>
            <a:endParaRPr lang="en-US"/>
          </a:p>
        </p:txBody>
      </p:sp>
    </p:spTree>
    <p:extLst>
      <p:ext uri="{BB962C8B-B14F-4D97-AF65-F5344CB8AC3E}">
        <p14:creationId xmlns:p14="http://schemas.microsoft.com/office/powerpoint/2010/main" val="149196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256032"/>
            <a:ext cx="10506456" cy="1014984"/>
          </a:xfrm>
        </p:spPr>
        <p:txBody>
          <a:bodyPr anchor="b">
            <a:normAutofit/>
          </a:bodyPr>
          <a:lstStyle/>
          <a:p>
            <a:r>
              <a:rPr lang="en-US" dirty="0"/>
              <a:t>Components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39D3D06-6F78-42DA-95BC-3D1B3038088E}"/>
              </a:ext>
            </a:extLst>
          </p:cNvPr>
          <p:cNvGraphicFramePr>
            <a:graphicFrameLocks noGrp="1"/>
          </p:cNvGraphicFramePr>
          <p:nvPr>
            <p:ph idx="1"/>
            <p:extLst>
              <p:ext uri="{D42A27DB-BD31-4B8C-83A1-F6EECF244321}">
                <p14:modId xmlns:p14="http://schemas.microsoft.com/office/powerpoint/2010/main" val="237811521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0D86718-064B-4BE7-820B-A10DF94E6EE1}"/>
              </a:ext>
            </a:extLst>
          </p:cNvPr>
          <p:cNvSpPr>
            <a:spLocks noGrp="1"/>
          </p:cNvSpPr>
          <p:nvPr>
            <p:ph type="dt" sz="half" idx="10"/>
          </p:nvPr>
        </p:nvSpPr>
        <p:spPr/>
        <p:txBody>
          <a:bodyPr/>
          <a:lstStyle/>
          <a:p>
            <a:fld id="{39C53D95-62DE-49AF-BB3F-08E6A69F418E}" type="datetime1">
              <a:rPr lang="en-US" smtClean="0"/>
              <a:t>7/14/2020</a:t>
            </a:fld>
            <a:endParaRPr lang="en-US"/>
          </a:p>
        </p:txBody>
      </p:sp>
      <p:sp>
        <p:nvSpPr>
          <p:cNvPr id="4" name="Footer Placeholder 3">
            <a:extLst>
              <a:ext uri="{FF2B5EF4-FFF2-40B4-BE49-F238E27FC236}">
                <a16:creationId xmlns:a16="http://schemas.microsoft.com/office/drawing/2014/main" id="{0193B68F-80C2-40BF-BF3B-538822566722}"/>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FC08BA8B-2D8A-4D65-9474-63061782986F}"/>
              </a:ext>
            </a:extLst>
          </p:cNvPr>
          <p:cNvSpPr>
            <a:spLocks noGrp="1"/>
          </p:cNvSpPr>
          <p:nvPr>
            <p:ph type="sldNum" sz="quarter" idx="12"/>
          </p:nvPr>
        </p:nvSpPr>
        <p:spPr/>
        <p:txBody>
          <a:bodyPr/>
          <a:lstStyle/>
          <a:p>
            <a:fld id="{78C64A86-2C99-4F04-9C81-CF5006B3F4DF}" type="slidenum">
              <a:rPr lang="en-US" smtClean="0"/>
              <a:t>7</a:t>
            </a:fld>
            <a:endParaRPr lang="en-US"/>
          </a:p>
        </p:txBody>
      </p:sp>
    </p:spTree>
    <p:extLst>
      <p:ext uri="{BB962C8B-B14F-4D97-AF65-F5344CB8AC3E}">
        <p14:creationId xmlns:p14="http://schemas.microsoft.com/office/powerpoint/2010/main" val="324018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256032"/>
            <a:ext cx="10506456" cy="1014984"/>
          </a:xfrm>
        </p:spPr>
        <p:txBody>
          <a:bodyPr anchor="b">
            <a:normAutofit/>
          </a:bodyPr>
          <a:lstStyle/>
          <a:p>
            <a:r>
              <a:rPr lang="en-US" dirty="0"/>
              <a:t>Continue components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55E9E89-A1EB-467A-A0CE-31CF85588C2E}"/>
              </a:ext>
            </a:extLst>
          </p:cNvPr>
          <p:cNvGraphicFramePr>
            <a:graphicFrameLocks noGrp="1"/>
          </p:cNvGraphicFramePr>
          <p:nvPr>
            <p:ph idx="1"/>
            <p:extLst>
              <p:ext uri="{D42A27DB-BD31-4B8C-83A1-F6EECF244321}">
                <p14:modId xmlns:p14="http://schemas.microsoft.com/office/powerpoint/2010/main" val="164749021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394D52D9-F088-4A60-9019-80B29585CBB0}"/>
              </a:ext>
            </a:extLst>
          </p:cNvPr>
          <p:cNvSpPr>
            <a:spLocks noGrp="1"/>
          </p:cNvSpPr>
          <p:nvPr>
            <p:ph type="dt" sz="half" idx="10"/>
          </p:nvPr>
        </p:nvSpPr>
        <p:spPr/>
        <p:txBody>
          <a:bodyPr/>
          <a:lstStyle/>
          <a:p>
            <a:fld id="{4811C4AE-75BA-4C18-AAA1-CD05F8D501EE}" type="datetime1">
              <a:rPr lang="en-US" smtClean="0"/>
              <a:t>7/14/2020</a:t>
            </a:fld>
            <a:endParaRPr lang="en-US"/>
          </a:p>
        </p:txBody>
      </p:sp>
      <p:sp>
        <p:nvSpPr>
          <p:cNvPr id="4" name="Footer Placeholder 3">
            <a:extLst>
              <a:ext uri="{FF2B5EF4-FFF2-40B4-BE49-F238E27FC236}">
                <a16:creationId xmlns:a16="http://schemas.microsoft.com/office/drawing/2014/main" id="{4CCCB455-5C54-4D44-8B62-4FF9D325C7ED}"/>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A5BB46B1-A303-4DE6-9788-9F72C64AE23E}"/>
              </a:ext>
            </a:extLst>
          </p:cNvPr>
          <p:cNvSpPr>
            <a:spLocks noGrp="1"/>
          </p:cNvSpPr>
          <p:nvPr>
            <p:ph type="sldNum" sz="quarter" idx="12"/>
          </p:nvPr>
        </p:nvSpPr>
        <p:spPr/>
        <p:txBody>
          <a:bodyPr/>
          <a:lstStyle/>
          <a:p>
            <a:fld id="{78C64A86-2C99-4F04-9C81-CF5006B3F4DF}" type="slidenum">
              <a:rPr lang="en-US" smtClean="0"/>
              <a:t>8</a:t>
            </a:fld>
            <a:endParaRPr lang="en-US"/>
          </a:p>
        </p:txBody>
      </p:sp>
    </p:spTree>
    <p:extLst>
      <p:ext uri="{BB962C8B-B14F-4D97-AF65-F5344CB8AC3E}">
        <p14:creationId xmlns:p14="http://schemas.microsoft.com/office/powerpoint/2010/main" val="351095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16E3F-65BA-4149-B8A1-2D1161120A4F}"/>
              </a:ext>
            </a:extLst>
          </p:cNvPr>
          <p:cNvSpPr>
            <a:spLocks noGrp="1"/>
          </p:cNvSpPr>
          <p:nvPr>
            <p:ph type="title"/>
          </p:nvPr>
        </p:nvSpPr>
        <p:spPr>
          <a:xfrm>
            <a:off x="841248" y="256032"/>
            <a:ext cx="10506456" cy="1014984"/>
          </a:xfrm>
        </p:spPr>
        <p:txBody>
          <a:bodyPr anchor="b">
            <a:normAutofit/>
          </a:bodyPr>
          <a:lstStyle/>
          <a:p>
            <a:r>
              <a:rPr lang="en-US" dirty="0"/>
              <a:t>Continue components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D57C83D-8796-4557-993F-5EAE8C927AA9}"/>
              </a:ext>
            </a:extLst>
          </p:cNvPr>
          <p:cNvGraphicFramePr>
            <a:graphicFrameLocks noGrp="1"/>
          </p:cNvGraphicFramePr>
          <p:nvPr>
            <p:ph idx="1"/>
            <p:extLst>
              <p:ext uri="{D42A27DB-BD31-4B8C-83A1-F6EECF244321}">
                <p14:modId xmlns:p14="http://schemas.microsoft.com/office/powerpoint/2010/main" val="124097237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9D7D0D74-C096-4B07-A231-FB6D5FEDEF5E}"/>
              </a:ext>
            </a:extLst>
          </p:cNvPr>
          <p:cNvSpPr>
            <a:spLocks noGrp="1"/>
          </p:cNvSpPr>
          <p:nvPr>
            <p:ph type="dt" sz="half" idx="10"/>
          </p:nvPr>
        </p:nvSpPr>
        <p:spPr/>
        <p:txBody>
          <a:bodyPr/>
          <a:lstStyle/>
          <a:p>
            <a:fld id="{DF25A9CF-F294-42CF-B94B-95B6DA6061F5}" type="datetime1">
              <a:rPr lang="en-US" smtClean="0"/>
              <a:t>7/14/2020</a:t>
            </a:fld>
            <a:endParaRPr lang="en-US"/>
          </a:p>
        </p:txBody>
      </p:sp>
      <p:sp>
        <p:nvSpPr>
          <p:cNvPr id="4" name="Footer Placeholder 3">
            <a:extLst>
              <a:ext uri="{FF2B5EF4-FFF2-40B4-BE49-F238E27FC236}">
                <a16:creationId xmlns:a16="http://schemas.microsoft.com/office/drawing/2014/main" id="{1990A6CD-7499-410C-8D2A-AA66A9B39E3C}"/>
              </a:ext>
            </a:extLst>
          </p:cNvPr>
          <p:cNvSpPr>
            <a:spLocks noGrp="1"/>
          </p:cNvSpPr>
          <p:nvPr>
            <p:ph type="ftr" sz="quarter" idx="11"/>
          </p:nvPr>
        </p:nvSpPr>
        <p:spPr/>
        <p:txBody>
          <a:bodyPr/>
          <a:lstStyle/>
          <a:p>
            <a:r>
              <a:rPr lang="en-US"/>
              <a:t>Software Testing Life Cycle</a:t>
            </a:r>
          </a:p>
        </p:txBody>
      </p:sp>
      <p:sp>
        <p:nvSpPr>
          <p:cNvPr id="6" name="Slide Number Placeholder 5">
            <a:extLst>
              <a:ext uri="{FF2B5EF4-FFF2-40B4-BE49-F238E27FC236}">
                <a16:creationId xmlns:a16="http://schemas.microsoft.com/office/drawing/2014/main" id="{B0BEC196-7C01-4CCB-959D-54D377718CD7}"/>
              </a:ext>
            </a:extLst>
          </p:cNvPr>
          <p:cNvSpPr>
            <a:spLocks noGrp="1"/>
          </p:cNvSpPr>
          <p:nvPr>
            <p:ph type="sldNum" sz="quarter" idx="12"/>
          </p:nvPr>
        </p:nvSpPr>
        <p:spPr/>
        <p:txBody>
          <a:bodyPr/>
          <a:lstStyle/>
          <a:p>
            <a:fld id="{78C64A86-2C99-4F04-9C81-CF5006B3F4DF}" type="slidenum">
              <a:rPr lang="en-US" smtClean="0"/>
              <a:t>9</a:t>
            </a:fld>
            <a:endParaRPr lang="en-US"/>
          </a:p>
        </p:txBody>
      </p:sp>
    </p:spTree>
    <p:extLst>
      <p:ext uri="{BB962C8B-B14F-4D97-AF65-F5344CB8AC3E}">
        <p14:creationId xmlns:p14="http://schemas.microsoft.com/office/powerpoint/2010/main" val="163056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Software Testing Life Cycle</vt:lpstr>
      <vt:lpstr>Prepare test strategy document</vt:lpstr>
      <vt:lpstr>Key components of test strategy document</vt:lpstr>
      <vt:lpstr>Prepare test strategy: environment</vt:lpstr>
      <vt:lpstr>Prepare test plan document</vt:lpstr>
      <vt:lpstr>Components of the Test Plan document</vt:lpstr>
      <vt:lpstr>Components</vt:lpstr>
      <vt:lpstr>Continue components</vt:lpstr>
      <vt:lpstr>Continue components</vt:lpstr>
      <vt:lpstr>Difference between test strategy and test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Life Cycle</dc:title>
  <dc:creator>Venkateswara Rao Neppalli</dc:creator>
  <cp:lastModifiedBy>Venkateswara Rao Neppalli</cp:lastModifiedBy>
  <cp:revision>2</cp:revision>
  <dcterms:created xsi:type="dcterms:W3CDTF">2020-06-12T13:12:49Z</dcterms:created>
  <dcterms:modified xsi:type="dcterms:W3CDTF">2020-07-14T13:43:19Z</dcterms:modified>
</cp:coreProperties>
</file>