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003B75-7879-48C3-A596-4BC309DB5A9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B4AB6F8-E2E1-4DBE-861E-2953EF186202}">
      <dgm:prSet/>
      <dgm:spPr/>
      <dgm:t>
        <a:bodyPr/>
        <a:lstStyle/>
        <a:p>
          <a:r>
            <a:rPr lang="en-US" b="1"/>
            <a:t>What is Quality?</a:t>
          </a:r>
          <a:endParaRPr lang="en-US"/>
        </a:p>
      </dgm:t>
    </dgm:pt>
    <dgm:pt modelId="{1B3CA814-2F6D-4376-8866-0D6BB30359A8}" type="parTrans" cxnId="{78E7472E-C93F-4E27-A84D-B45D8B831373}">
      <dgm:prSet/>
      <dgm:spPr/>
      <dgm:t>
        <a:bodyPr/>
        <a:lstStyle/>
        <a:p>
          <a:endParaRPr lang="en-US"/>
        </a:p>
      </dgm:t>
    </dgm:pt>
    <dgm:pt modelId="{B7A0D5E8-2179-424F-BECF-F27E319780B7}" type="sibTrans" cxnId="{78E7472E-C93F-4E27-A84D-B45D8B831373}">
      <dgm:prSet/>
      <dgm:spPr/>
      <dgm:t>
        <a:bodyPr/>
        <a:lstStyle/>
        <a:p>
          <a:endParaRPr lang="en-US"/>
        </a:p>
      </dgm:t>
    </dgm:pt>
    <dgm:pt modelId="{0670B53D-752F-4CF3-888D-FFCFB82BAF06}">
      <dgm:prSet/>
      <dgm:spPr/>
      <dgm:t>
        <a:bodyPr/>
        <a:lstStyle/>
        <a:p>
          <a:r>
            <a:rPr lang="en-US"/>
            <a:t>Quality is meeting the requirement, expectation, and needs of the customer is free from the defects, lacks and substantial variants.</a:t>
          </a:r>
        </a:p>
      </dgm:t>
    </dgm:pt>
    <dgm:pt modelId="{AE897D2E-DAB3-4D19-83AE-84BF997A9E61}" type="parTrans" cxnId="{68EBFC01-FF55-4AFB-86D9-049B063A57AA}">
      <dgm:prSet/>
      <dgm:spPr/>
      <dgm:t>
        <a:bodyPr/>
        <a:lstStyle/>
        <a:p>
          <a:endParaRPr lang="en-US"/>
        </a:p>
      </dgm:t>
    </dgm:pt>
    <dgm:pt modelId="{1DAEB9A2-6B6C-4DA6-B377-9F54C9697E25}" type="sibTrans" cxnId="{68EBFC01-FF55-4AFB-86D9-049B063A57AA}">
      <dgm:prSet/>
      <dgm:spPr/>
      <dgm:t>
        <a:bodyPr/>
        <a:lstStyle/>
        <a:p>
          <a:endParaRPr lang="en-US"/>
        </a:p>
      </dgm:t>
    </dgm:pt>
    <dgm:pt modelId="{1678A581-53DC-4990-80D4-D13F89A20017}">
      <dgm:prSet/>
      <dgm:spPr/>
      <dgm:t>
        <a:bodyPr/>
        <a:lstStyle/>
        <a:p>
          <a:r>
            <a:rPr lang="en-US" b="1"/>
            <a:t>What is Assurance?</a:t>
          </a:r>
          <a:endParaRPr lang="en-US"/>
        </a:p>
      </dgm:t>
    </dgm:pt>
    <dgm:pt modelId="{C2136BC5-B7ED-40CC-AF0B-CC862E5B1F18}" type="parTrans" cxnId="{D79729BF-8F54-45D9-A3A9-9E1C38F37347}">
      <dgm:prSet/>
      <dgm:spPr/>
      <dgm:t>
        <a:bodyPr/>
        <a:lstStyle/>
        <a:p>
          <a:endParaRPr lang="en-US"/>
        </a:p>
      </dgm:t>
    </dgm:pt>
    <dgm:pt modelId="{F7246D17-2BDF-4C31-AD4B-E979D3859601}" type="sibTrans" cxnId="{D79729BF-8F54-45D9-A3A9-9E1C38F37347}">
      <dgm:prSet/>
      <dgm:spPr/>
      <dgm:t>
        <a:bodyPr/>
        <a:lstStyle/>
        <a:p>
          <a:endParaRPr lang="en-US"/>
        </a:p>
      </dgm:t>
    </dgm:pt>
    <dgm:pt modelId="{75E2BA7B-ACEA-4731-B602-77BFA35E4E70}">
      <dgm:prSet/>
      <dgm:spPr/>
      <dgm:t>
        <a:bodyPr/>
        <a:lstStyle/>
        <a:p>
          <a:r>
            <a:rPr lang="en-US"/>
            <a:t>Assurance is provided by organization management, it means giving a positive declaration on a product which obtains confidence for the outcome. It gives a security that the product will work without any glitches as per the expectations or requests.</a:t>
          </a:r>
        </a:p>
      </dgm:t>
    </dgm:pt>
    <dgm:pt modelId="{958A7DAD-01F3-4426-9DB0-E0E4113EE158}" type="parTrans" cxnId="{6B6A3BB3-C964-470A-B175-208AEE49B26E}">
      <dgm:prSet/>
      <dgm:spPr/>
      <dgm:t>
        <a:bodyPr/>
        <a:lstStyle/>
        <a:p>
          <a:endParaRPr lang="en-US"/>
        </a:p>
      </dgm:t>
    </dgm:pt>
    <dgm:pt modelId="{F81B227B-2197-4635-AD7F-FA08C7BC763E}" type="sibTrans" cxnId="{6B6A3BB3-C964-470A-B175-208AEE49B26E}">
      <dgm:prSet/>
      <dgm:spPr/>
      <dgm:t>
        <a:bodyPr/>
        <a:lstStyle/>
        <a:p>
          <a:endParaRPr lang="en-US"/>
        </a:p>
      </dgm:t>
    </dgm:pt>
    <dgm:pt modelId="{9E960736-DD43-4FDB-8BF5-8102102B4983}" type="pres">
      <dgm:prSet presAssocID="{30003B75-7879-48C3-A596-4BC309DB5A93}" presName="root" presStyleCnt="0">
        <dgm:presLayoutVars>
          <dgm:dir/>
          <dgm:resizeHandles val="exact"/>
        </dgm:presLayoutVars>
      </dgm:prSet>
      <dgm:spPr/>
    </dgm:pt>
    <dgm:pt modelId="{2E7237A8-A6A3-4F07-8F05-326A59FF27DF}" type="pres">
      <dgm:prSet presAssocID="{9B4AB6F8-E2E1-4DBE-861E-2953EF186202}" presName="compNode" presStyleCnt="0"/>
      <dgm:spPr/>
    </dgm:pt>
    <dgm:pt modelId="{57051803-6E21-45CA-BE79-4DBF5E2A4021}" type="pres">
      <dgm:prSet presAssocID="{9B4AB6F8-E2E1-4DBE-861E-2953EF186202}" presName="bgRect" presStyleLbl="bgShp" presStyleIdx="0" presStyleCnt="4"/>
      <dgm:spPr/>
    </dgm:pt>
    <dgm:pt modelId="{E00331A7-9578-4D59-BD72-83090E4816B7}" type="pres">
      <dgm:prSet presAssocID="{9B4AB6F8-E2E1-4DBE-861E-2953EF18620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EBEF0EF-7567-4A97-8B6E-F2EF975FB091}" type="pres">
      <dgm:prSet presAssocID="{9B4AB6F8-E2E1-4DBE-861E-2953EF186202}" presName="spaceRect" presStyleCnt="0"/>
      <dgm:spPr/>
    </dgm:pt>
    <dgm:pt modelId="{C2E62EC9-984F-4A20-A2FF-2C11ECB90485}" type="pres">
      <dgm:prSet presAssocID="{9B4AB6F8-E2E1-4DBE-861E-2953EF186202}" presName="parTx" presStyleLbl="revTx" presStyleIdx="0" presStyleCnt="4">
        <dgm:presLayoutVars>
          <dgm:chMax val="0"/>
          <dgm:chPref val="0"/>
        </dgm:presLayoutVars>
      </dgm:prSet>
      <dgm:spPr/>
    </dgm:pt>
    <dgm:pt modelId="{6B78BF56-E611-4126-B189-4E1B755D9EF9}" type="pres">
      <dgm:prSet presAssocID="{B7A0D5E8-2179-424F-BECF-F27E319780B7}" presName="sibTrans" presStyleCnt="0"/>
      <dgm:spPr/>
    </dgm:pt>
    <dgm:pt modelId="{440E2B0C-3D06-475B-95B2-BD12817FB8C1}" type="pres">
      <dgm:prSet presAssocID="{0670B53D-752F-4CF3-888D-FFCFB82BAF06}" presName="compNode" presStyleCnt="0"/>
      <dgm:spPr/>
    </dgm:pt>
    <dgm:pt modelId="{394C8601-17E5-4DA6-ABE1-76FF657EFA1D}" type="pres">
      <dgm:prSet presAssocID="{0670B53D-752F-4CF3-888D-FFCFB82BAF06}" presName="bgRect" presStyleLbl="bgShp" presStyleIdx="1" presStyleCnt="4"/>
      <dgm:spPr/>
    </dgm:pt>
    <dgm:pt modelId="{83C7DED2-1704-409D-AF63-3AFF82461A31}" type="pres">
      <dgm:prSet presAssocID="{0670B53D-752F-4CF3-888D-FFCFB82BAF0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3E14EA52-8B4B-4076-937E-0BC1F7124E6D}" type="pres">
      <dgm:prSet presAssocID="{0670B53D-752F-4CF3-888D-FFCFB82BAF06}" presName="spaceRect" presStyleCnt="0"/>
      <dgm:spPr/>
    </dgm:pt>
    <dgm:pt modelId="{6D84AB50-25B9-470A-B6C4-6ABF6F27368B}" type="pres">
      <dgm:prSet presAssocID="{0670B53D-752F-4CF3-888D-FFCFB82BAF06}" presName="parTx" presStyleLbl="revTx" presStyleIdx="1" presStyleCnt="4">
        <dgm:presLayoutVars>
          <dgm:chMax val="0"/>
          <dgm:chPref val="0"/>
        </dgm:presLayoutVars>
      </dgm:prSet>
      <dgm:spPr/>
    </dgm:pt>
    <dgm:pt modelId="{14E2A2C8-708A-487E-84BF-152D9EA3CA3B}" type="pres">
      <dgm:prSet presAssocID="{1DAEB9A2-6B6C-4DA6-B377-9F54C9697E25}" presName="sibTrans" presStyleCnt="0"/>
      <dgm:spPr/>
    </dgm:pt>
    <dgm:pt modelId="{7FD8A2CA-68BF-4101-B4B6-E0EBD162B1DE}" type="pres">
      <dgm:prSet presAssocID="{1678A581-53DC-4990-80D4-D13F89A20017}" presName="compNode" presStyleCnt="0"/>
      <dgm:spPr/>
    </dgm:pt>
    <dgm:pt modelId="{03F2B83A-6280-4CBA-A390-3B708D2856EB}" type="pres">
      <dgm:prSet presAssocID="{1678A581-53DC-4990-80D4-D13F89A20017}" presName="bgRect" presStyleLbl="bgShp" presStyleIdx="2" presStyleCnt="4"/>
      <dgm:spPr/>
    </dgm:pt>
    <dgm:pt modelId="{9C251452-2DC9-4B13-BE44-35C048C87195}" type="pres">
      <dgm:prSet presAssocID="{1678A581-53DC-4990-80D4-D13F89A2001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D0FB8669-9C8A-49F9-BE56-065D6472C162}" type="pres">
      <dgm:prSet presAssocID="{1678A581-53DC-4990-80D4-D13F89A20017}" presName="spaceRect" presStyleCnt="0"/>
      <dgm:spPr/>
    </dgm:pt>
    <dgm:pt modelId="{DA43698E-41A1-4CE4-9F6C-FC1B7A9199DC}" type="pres">
      <dgm:prSet presAssocID="{1678A581-53DC-4990-80D4-D13F89A20017}" presName="parTx" presStyleLbl="revTx" presStyleIdx="2" presStyleCnt="4">
        <dgm:presLayoutVars>
          <dgm:chMax val="0"/>
          <dgm:chPref val="0"/>
        </dgm:presLayoutVars>
      </dgm:prSet>
      <dgm:spPr/>
    </dgm:pt>
    <dgm:pt modelId="{1346C25B-27D2-4F9B-8CF1-04DCDBBDF2A0}" type="pres">
      <dgm:prSet presAssocID="{F7246D17-2BDF-4C31-AD4B-E979D3859601}" presName="sibTrans" presStyleCnt="0"/>
      <dgm:spPr/>
    </dgm:pt>
    <dgm:pt modelId="{DDA3491C-7236-4ABC-A2C1-B66B54C1BF2A}" type="pres">
      <dgm:prSet presAssocID="{75E2BA7B-ACEA-4731-B602-77BFA35E4E70}" presName="compNode" presStyleCnt="0"/>
      <dgm:spPr/>
    </dgm:pt>
    <dgm:pt modelId="{844634F0-74D3-448A-97E2-831B61A8319D}" type="pres">
      <dgm:prSet presAssocID="{75E2BA7B-ACEA-4731-B602-77BFA35E4E70}" presName="bgRect" presStyleLbl="bgShp" presStyleIdx="3" presStyleCnt="4"/>
      <dgm:spPr/>
    </dgm:pt>
    <dgm:pt modelId="{91709FCE-2FE9-4188-A063-35B6A5E53A41}" type="pres">
      <dgm:prSet presAssocID="{75E2BA7B-ACEA-4731-B602-77BFA35E4E7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ptain"/>
        </a:ext>
      </dgm:extLst>
    </dgm:pt>
    <dgm:pt modelId="{646CF7B9-1A2B-4A60-9B1A-F61158578083}" type="pres">
      <dgm:prSet presAssocID="{75E2BA7B-ACEA-4731-B602-77BFA35E4E70}" presName="spaceRect" presStyleCnt="0"/>
      <dgm:spPr/>
    </dgm:pt>
    <dgm:pt modelId="{DC8D126C-5229-45FF-B033-301EFD5E289A}" type="pres">
      <dgm:prSet presAssocID="{75E2BA7B-ACEA-4731-B602-77BFA35E4E70}" presName="parTx" presStyleLbl="revTx" presStyleIdx="3" presStyleCnt="4">
        <dgm:presLayoutVars>
          <dgm:chMax val="0"/>
          <dgm:chPref val="0"/>
        </dgm:presLayoutVars>
      </dgm:prSet>
      <dgm:spPr/>
    </dgm:pt>
  </dgm:ptLst>
  <dgm:cxnLst>
    <dgm:cxn modelId="{68EBFC01-FF55-4AFB-86D9-049B063A57AA}" srcId="{30003B75-7879-48C3-A596-4BC309DB5A93}" destId="{0670B53D-752F-4CF3-888D-FFCFB82BAF06}" srcOrd="1" destOrd="0" parTransId="{AE897D2E-DAB3-4D19-83AE-84BF997A9E61}" sibTransId="{1DAEB9A2-6B6C-4DA6-B377-9F54C9697E25}"/>
    <dgm:cxn modelId="{78E7472E-C93F-4E27-A84D-B45D8B831373}" srcId="{30003B75-7879-48C3-A596-4BC309DB5A93}" destId="{9B4AB6F8-E2E1-4DBE-861E-2953EF186202}" srcOrd="0" destOrd="0" parTransId="{1B3CA814-2F6D-4376-8866-0D6BB30359A8}" sibTransId="{B7A0D5E8-2179-424F-BECF-F27E319780B7}"/>
    <dgm:cxn modelId="{664BB636-8A25-4DB8-A83A-4C0D9F2F02DE}" type="presOf" srcId="{0670B53D-752F-4CF3-888D-FFCFB82BAF06}" destId="{6D84AB50-25B9-470A-B6C4-6ABF6F27368B}" srcOrd="0" destOrd="0" presId="urn:microsoft.com/office/officeart/2018/2/layout/IconVerticalSolidList"/>
    <dgm:cxn modelId="{E63AFC81-0A8E-4865-87D1-BB0B3D09EA08}" type="presOf" srcId="{75E2BA7B-ACEA-4731-B602-77BFA35E4E70}" destId="{DC8D126C-5229-45FF-B033-301EFD5E289A}" srcOrd="0" destOrd="0" presId="urn:microsoft.com/office/officeart/2018/2/layout/IconVerticalSolidList"/>
    <dgm:cxn modelId="{6BD6FE9B-3FCC-42E6-BB1F-CEE1AB082915}" type="presOf" srcId="{30003B75-7879-48C3-A596-4BC309DB5A93}" destId="{9E960736-DD43-4FDB-8BF5-8102102B4983}" srcOrd="0" destOrd="0" presId="urn:microsoft.com/office/officeart/2018/2/layout/IconVerticalSolidList"/>
    <dgm:cxn modelId="{A2EE59AC-04B0-4E98-8F84-AE2174066656}" type="presOf" srcId="{9B4AB6F8-E2E1-4DBE-861E-2953EF186202}" destId="{C2E62EC9-984F-4A20-A2FF-2C11ECB90485}" srcOrd="0" destOrd="0" presId="urn:microsoft.com/office/officeart/2018/2/layout/IconVerticalSolidList"/>
    <dgm:cxn modelId="{6B6A3BB3-C964-470A-B175-208AEE49B26E}" srcId="{30003B75-7879-48C3-A596-4BC309DB5A93}" destId="{75E2BA7B-ACEA-4731-B602-77BFA35E4E70}" srcOrd="3" destOrd="0" parTransId="{958A7DAD-01F3-4426-9DB0-E0E4113EE158}" sibTransId="{F81B227B-2197-4635-AD7F-FA08C7BC763E}"/>
    <dgm:cxn modelId="{D79729BF-8F54-45D9-A3A9-9E1C38F37347}" srcId="{30003B75-7879-48C3-A596-4BC309DB5A93}" destId="{1678A581-53DC-4990-80D4-D13F89A20017}" srcOrd="2" destOrd="0" parTransId="{C2136BC5-B7ED-40CC-AF0B-CC862E5B1F18}" sibTransId="{F7246D17-2BDF-4C31-AD4B-E979D3859601}"/>
    <dgm:cxn modelId="{FB85D8C8-30CF-4232-9734-1320742B7559}" type="presOf" srcId="{1678A581-53DC-4990-80D4-D13F89A20017}" destId="{DA43698E-41A1-4CE4-9F6C-FC1B7A9199DC}" srcOrd="0" destOrd="0" presId="urn:microsoft.com/office/officeart/2018/2/layout/IconVerticalSolidList"/>
    <dgm:cxn modelId="{B7680397-347C-41E8-8639-E2853AFB1CB4}" type="presParOf" srcId="{9E960736-DD43-4FDB-8BF5-8102102B4983}" destId="{2E7237A8-A6A3-4F07-8F05-326A59FF27DF}" srcOrd="0" destOrd="0" presId="urn:microsoft.com/office/officeart/2018/2/layout/IconVerticalSolidList"/>
    <dgm:cxn modelId="{1E23A9F7-3DF2-4836-89B6-7703DA1ABEB7}" type="presParOf" srcId="{2E7237A8-A6A3-4F07-8F05-326A59FF27DF}" destId="{57051803-6E21-45CA-BE79-4DBF5E2A4021}" srcOrd="0" destOrd="0" presId="urn:microsoft.com/office/officeart/2018/2/layout/IconVerticalSolidList"/>
    <dgm:cxn modelId="{6E7B6B32-F961-4B1D-85AB-41E9D77B1729}" type="presParOf" srcId="{2E7237A8-A6A3-4F07-8F05-326A59FF27DF}" destId="{E00331A7-9578-4D59-BD72-83090E4816B7}" srcOrd="1" destOrd="0" presId="urn:microsoft.com/office/officeart/2018/2/layout/IconVerticalSolidList"/>
    <dgm:cxn modelId="{92794F9D-A502-4BDD-A32E-4828C4078C78}" type="presParOf" srcId="{2E7237A8-A6A3-4F07-8F05-326A59FF27DF}" destId="{BEBEF0EF-7567-4A97-8B6E-F2EF975FB091}" srcOrd="2" destOrd="0" presId="urn:microsoft.com/office/officeart/2018/2/layout/IconVerticalSolidList"/>
    <dgm:cxn modelId="{B0328D3E-503E-4EC7-A364-71C979DE4511}" type="presParOf" srcId="{2E7237A8-A6A3-4F07-8F05-326A59FF27DF}" destId="{C2E62EC9-984F-4A20-A2FF-2C11ECB90485}" srcOrd="3" destOrd="0" presId="urn:microsoft.com/office/officeart/2018/2/layout/IconVerticalSolidList"/>
    <dgm:cxn modelId="{1AC26158-59E1-4200-80FD-FEBCF72806A3}" type="presParOf" srcId="{9E960736-DD43-4FDB-8BF5-8102102B4983}" destId="{6B78BF56-E611-4126-B189-4E1B755D9EF9}" srcOrd="1" destOrd="0" presId="urn:microsoft.com/office/officeart/2018/2/layout/IconVerticalSolidList"/>
    <dgm:cxn modelId="{932A078A-CBAB-4909-BE0B-D09474424840}" type="presParOf" srcId="{9E960736-DD43-4FDB-8BF5-8102102B4983}" destId="{440E2B0C-3D06-475B-95B2-BD12817FB8C1}" srcOrd="2" destOrd="0" presId="urn:microsoft.com/office/officeart/2018/2/layout/IconVerticalSolidList"/>
    <dgm:cxn modelId="{0F2930AB-4DBD-46B7-8192-1857879DD596}" type="presParOf" srcId="{440E2B0C-3D06-475B-95B2-BD12817FB8C1}" destId="{394C8601-17E5-4DA6-ABE1-76FF657EFA1D}" srcOrd="0" destOrd="0" presId="urn:microsoft.com/office/officeart/2018/2/layout/IconVerticalSolidList"/>
    <dgm:cxn modelId="{A5E56DAA-D579-47C7-83BF-0CE68553F7F2}" type="presParOf" srcId="{440E2B0C-3D06-475B-95B2-BD12817FB8C1}" destId="{83C7DED2-1704-409D-AF63-3AFF82461A31}" srcOrd="1" destOrd="0" presId="urn:microsoft.com/office/officeart/2018/2/layout/IconVerticalSolidList"/>
    <dgm:cxn modelId="{9B5A253C-2CAB-4970-B179-F410229CE661}" type="presParOf" srcId="{440E2B0C-3D06-475B-95B2-BD12817FB8C1}" destId="{3E14EA52-8B4B-4076-937E-0BC1F7124E6D}" srcOrd="2" destOrd="0" presId="urn:microsoft.com/office/officeart/2018/2/layout/IconVerticalSolidList"/>
    <dgm:cxn modelId="{179C628C-4184-4DAE-B0EA-64F82B8C2771}" type="presParOf" srcId="{440E2B0C-3D06-475B-95B2-BD12817FB8C1}" destId="{6D84AB50-25B9-470A-B6C4-6ABF6F27368B}" srcOrd="3" destOrd="0" presId="urn:microsoft.com/office/officeart/2018/2/layout/IconVerticalSolidList"/>
    <dgm:cxn modelId="{03720F99-B57F-429C-888A-BF11C689F142}" type="presParOf" srcId="{9E960736-DD43-4FDB-8BF5-8102102B4983}" destId="{14E2A2C8-708A-487E-84BF-152D9EA3CA3B}" srcOrd="3" destOrd="0" presId="urn:microsoft.com/office/officeart/2018/2/layout/IconVerticalSolidList"/>
    <dgm:cxn modelId="{3A6FBC55-F7AF-4935-B192-84530DAA9471}" type="presParOf" srcId="{9E960736-DD43-4FDB-8BF5-8102102B4983}" destId="{7FD8A2CA-68BF-4101-B4B6-E0EBD162B1DE}" srcOrd="4" destOrd="0" presId="urn:microsoft.com/office/officeart/2018/2/layout/IconVerticalSolidList"/>
    <dgm:cxn modelId="{182AC121-F4A0-4809-8E30-ACA653844758}" type="presParOf" srcId="{7FD8A2CA-68BF-4101-B4B6-E0EBD162B1DE}" destId="{03F2B83A-6280-4CBA-A390-3B708D2856EB}" srcOrd="0" destOrd="0" presId="urn:microsoft.com/office/officeart/2018/2/layout/IconVerticalSolidList"/>
    <dgm:cxn modelId="{E85A67FD-34E9-4BF6-BF82-C2DA704F91C6}" type="presParOf" srcId="{7FD8A2CA-68BF-4101-B4B6-E0EBD162B1DE}" destId="{9C251452-2DC9-4B13-BE44-35C048C87195}" srcOrd="1" destOrd="0" presId="urn:microsoft.com/office/officeart/2018/2/layout/IconVerticalSolidList"/>
    <dgm:cxn modelId="{03C32993-C397-4626-9469-6650EFFFEFC9}" type="presParOf" srcId="{7FD8A2CA-68BF-4101-B4B6-E0EBD162B1DE}" destId="{D0FB8669-9C8A-49F9-BE56-065D6472C162}" srcOrd="2" destOrd="0" presId="urn:microsoft.com/office/officeart/2018/2/layout/IconVerticalSolidList"/>
    <dgm:cxn modelId="{5A766A9F-6B05-4B4C-8834-84BB3B04CE0A}" type="presParOf" srcId="{7FD8A2CA-68BF-4101-B4B6-E0EBD162B1DE}" destId="{DA43698E-41A1-4CE4-9F6C-FC1B7A9199DC}" srcOrd="3" destOrd="0" presId="urn:microsoft.com/office/officeart/2018/2/layout/IconVerticalSolidList"/>
    <dgm:cxn modelId="{C91C198A-285C-4DE0-BFDA-276ED71B3BC4}" type="presParOf" srcId="{9E960736-DD43-4FDB-8BF5-8102102B4983}" destId="{1346C25B-27D2-4F9B-8CF1-04DCDBBDF2A0}" srcOrd="5" destOrd="0" presId="urn:microsoft.com/office/officeart/2018/2/layout/IconVerticalSolidList"/>
    <dgm:cxn modelId="{E9A834B6-15B8-4CEC-B3BE-F1700C03B445}" type="presParOf" srcId="{9E960736-DD43-4FDB-8BF5-8102102B4983}" destId="{DDA3491C-7236-4ABC-A2C1-B66B54C1BF2A}" srcOrd="6" destOrd="0" presId="urn:microsoft.com/office/officeart/2018/2/layout/IconVerticalSolidList"/>
    <dgm:cxn modelId="{69BE0EA6-30DD-40B5-87FF-CEA21331173E}" type="presParOf" srcId="{DDA3491C-7236-4ABC-A2C1-B66B54C1BF2A}" destId="{844634F0-74D3-448A-97E2-831B61A8319D}" srcOrd="0" destOrd="0" presId="urn:microsoft.com/office/officeart/2018/2/layout/IconVerticalSolidList"/>
    <dgm:cxn modelId="{12F22D28-CF06-4F70-8797-FFCD5B942E5A}" type="presParOf" srcId="{DDA3491C-7236-4ABC-A2C1-B66B54C1BF2A}" destId="{91709FCE-2FE9-4188-A063-35B6A5E53A41}" srcOrd="1" destOrd="0" presId="urn:microsoft.com/office/officeart/2018/2/layout/IconVerticalSolidList"/>
    <dgm:cxn modelId="{55112664-D119-4B82-9DF4-25F8D357FD06}" type="presParOf" srcId="{DDA3491C-7236-4ABC-A2C1-B66B54C1BF2A}" destId="{646CF7B9-1A2B-4A60-9B1A-F61158578083}" srcOrd="2" destOrd="0" presId="urn:microsoft.com/office/officeart/2018/2/layout/IconVerticalSolidList"/>
    <dgm:cxn modelId="{AC2F61B1-E2B8-4D9B-A51A-DA2DCA4CAA78}" type="presParOf" srcId="{DDA3491C-7236-4ABC-A2C1-B66B54C1BF2A}" destId="{DC8D126C-5229-45FF-B033-301EFD5E28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89419C-DCA5-41B3-9C7D-8AD214DEB20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811A9E0-EFA4-4518-933C-60B76411820C}">
      <dgm:prSet/>
      <dgm:spPr/>
      <dgm:t>
        <a:bodyPr/>
        <a:lstStyle/>
        <a:p>
          <a:r>
            <a:rPr lang="en-US"/>
            <a:t>Quality Control is known as QC and focuses on identifying a defect. QC ensures that the approaches, techniques, methods and processes are designed in the project are following correctly. QC activities monitor and verify that the project deliverables meet the defined quality standards.</a:t>
          </a:r>
        </a:p>
      </dgm:t>
    </dgm:pt>
    <dgm:pt modelId="{BDBA49DD-7929-47A1-92D3-2DAC41C2A3DC}" type="parTrans" cxnId="{0804B48F-0576-4A6A-A034-D21A14A7872F}">
      <dgm:prSet/>
      <dgm:spPr/>
      <dgm:t>
        <a:bodyPr/>
        <a:lstStyle/>
        <a:p>
          <a:endParaRPr lang="en-US"/>
        </a:p>
      </dgm:t>
    </dgm:pt>
    <dgm:pt modelId="{229ADE7B-D79A-4585-96CA-3EF526244DF4}" type="sibTrans" cxnId="{0804B48F-0576-4A6A-A034-D21A14A7872F}">
      <dgm:prSet/>
      <dgm:spPr/>
      <dgm:t>
        <a:bodyPr/>
        <a:lstStyle/>
        <a:p>
          <a:endParaRPr lang="en-US"/>
        </a:p>
      </dgm:t>
    </dgm:pt>
    <dgm:pt modelId="{96A85CA5-AEE8-4574-B4A9-9CD970D9408B}">
      <dgm:prSet/>
      <dgm:spPr/>
      <dgm:t>
        <a:bodyPr/>
        <a:lstStyle/>
        <a:p>
          <a:r>
            <a:rPr lang="en-US"/>
            <a:t>Quality Control is a reactive process and is detection in nature. It recognizes the defects. Quality Control has to complete after Quality Assurance.</a:t>
          </a:r>
        </a:p>
      </dgm:t>
    </dgm:pt>
    <dgm:pt modelId="{C5D22F08-9D03-4803-B971-830E7A2B1B9C}" type="parTrans" cxnId="{05314FCC-8BC2-42F8-8884-D7F78D994676}">
      <dgm:prSet/>
      <dgm:spPr/>
      <dgm:t>
        <a:bodyPr/>
        <a:lstStyle/>
        <a:p>
          <a:endParaRPr lang="en-US"/>
        </a:p>
      </dgm:t>
    </dgm:pt>
    <dgm:pt modelId="{D1DC71A0-9093-4E5D-BF19-7C37C112741E}" type="sibTrans" cxnId="{05314FCC-8BC2-42F8-8884-D7F78D994676}">
      <dgm:prSet/>
      <dgm:spPr/>
      <dgm:t>
        <a:bodyPr/>
        <a:lstStyle/>
        <a:p>
          <a:endParaRPr lang="en-US"/>
        </a:p>
      </dgm:t>
    </dgm:pt>
    <dgm:pt modelId="{EB9B1C08-6AF9-4791-AD61-F6C82C33C086}" type="pres">
      <dgm:prSet presAssocID="{B389419C-DCA5-41B3-9C7D-8AD214DEB20A}" presName="linear" presStyleCnt="0">
        <dgm:presLayoutVars>
          <dgm:animLvl val="lvl"/>
          <dgm:resizeHandles val="exact"/>
        </dgm:presLayoutVars>
      </dgm:prSet>
      <dgm:spPr/>
    </dgm:pt>
    <dgm:pt modelId="{DF6AAE4E-0D89-43EF-822B-AB1386A08828}" type="pres">
      <dgm:prSet presAssocID="{F811A9E0-EFA4-4518-933C-60B76411820C}" presName="parentText" presStyleLbl="node1" presStyleIdx="0" presStyleCnt="2">
        <dgm:presLayoutVars>
          <dgm:chMax val="0"/>
          <dgm:bulletEnabled val="1"/>
        </dgm:presLayoutVars>
      </dgm:prSet>
      <dgm:spPr/>
    </dgm:pt>
    <dgm:pt modelId="{2349AFB9-152E-4856-B838-31A58C739275}" type="pres">
      <dgm:prSet presAssocID="{229ADE7B-D79A-4585-96CA-3EF526244DF4}" presName="spacer" presStyleCnt="0"/>
      <dgm:spPr/>
    </dgm:pt>
    <dgm:pt modelId="{D7276CEB-9BA7-4481-81DE-61C326DF815A}" type="pres">
      <dgm:prSet presAssocID="{96A85CA5-AEE8-4574-B4A9-9CD970D9408B}" presName="parentText" presStyleLbl="node1" presStyleIdx="1" presStyleCnt="2">
        <dgm:presLayoutVars>
          <dgm:chMax val="0"/>
          <dgm:bulletEnabled val="1"/>
        </dgm:presLayoutVars>
      </dgm:prSet>
      <dgm:spPr/>
    </dgm:pt>
  </dgm:ptLst>
  <dgm:cxnLst>
    <dgm:cxn modelId="{FA159406-6D8F-49EF-8CF3-486A8EC08F11}" type="presOf" srcId="{B389419C-DCA5-41B3-9C7D-8AD214DEB20A}" destId="{EB9B1C08-6AF9-4791-AD61-F6C82C33C086}" srcOrd="0" destOrd="0" presId="urn:microsoft.com/office/officeart/2005/8/layout/vList2"/>
    <dgm:cxn modelId="{0804B48F-0576-4A6A-A034-D21A14A7872F}" srcId="{B389419C-DCA5-41B3-9C7D-8AD214DEB20A}" destId="{F811A9E0-EFA4-4518-933C-60B76411820C}" srcOrd="0" destOrd="0" parTransId="{BDBA49DD-7929-47A1-92D3-2DAC41C2A3DC}" sibTransId="{229ADE7B-D79A-4585-96CA-3EF526244DF4}"/>
    <dgm:cxn modelId="{62D10ABC-929A-49FF-B477-985F3351C49B}" type="presOf" srcId="{96A85CA5-AEE8-4574-B4A9-9CD970D9408B}" destId="{D7276CEB-9BA7-4481-81DE-61C326DF815A}" srcOrd="0" destOrd="0" presId="urn:microsoft.com/office/officeart/2005/8/layout/vList2"/>
    <dgm:cxn modelId="{05314FCC-8BC2-42F8-8884-D7F78D994676}" srcId="{B389419C-DCA5-41B3-9C7D-8AD214DEB20A}" destId="{96A85CA5-AEE8-4574-B4A9-9CD970D9408B}" srcOrd="1" destOrd="0" parTransId="{C5D22F08-9D03-4803-B971-830E7A2B1B9C}" sibTransId="{D1DC71A0-9093-4E5D-BF19-7C37C112741E}"/>
    <dgm:cxn modelId="{4F8C6FE3-2943-477A-8D94-9BDAE3F0DB39}" type="presOf" srcId="{F811A9E0-EFA4-4518-933C-60B76411820C}" destId="{DF6AAE4E-0D89-43EF-822B-AB1386A08828}" srcOrd="0" destOrd="0" presId="urn:microsoft.com/office/officeart/2005/8/layout/vList2"/>
    <dgm:cxn modelId="{89DE95AE-22C9-4085-AC13-A2CF4CDE0C2F}" type="presParOf" srcId="{EB9B1C08-6AF9-4791-AD61-F6C82C33C086}" destId="{DF6AAE4E-0D89-43EF-822B-AB1386A08828}" srcOrd="0" destOrd="0" presId="urn:microsoft.com/office/officeart/2005/8/layout/vList2"/>
    <dgm:cxn modelId="{4219A7D0-534C-40CF-9E69-BF628ACC825A}" type="presParOf" srcId="{EB9B1C08-6AF9-4791-AD61-F6C82C33C086}" destId="{2349AFB9-152E-4856-B838-31A58C739275}" srcOrd="1" destOrd="0" presId="urn:microsoft.com/office/officeart/2005/8/layout/vList2"/>
    <dgm:cxn modelId="{2537D541-AFBA-4E9E-A71A-694995BF3849}" type="presParOf" srcId="{EB9B1C08-6AF9-4791-AD61-F6C82C33C086}" destId="{D7276CEB-9BA7-4481-81DE-61C326DF815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51803-6E21-45CA-BE79-4DBF5E2A4021}">
      <dsp:nvSpPr>
        <dsp:cNvPr id="0" name=""/>
        <dsp:cNvSpPr/>
      </dsp:nvSpPr>
      <dsp:spPr>
        <a:xfrm>
          <a:off x="0" y="4970"/>
          <a:ext cx="6263640" cy="10576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0331A7-9578-4D59-BD72-83090E4816B7}">
      <dsp:nvSpPr>
        <dsp:cNvPr id="0" name=""/>
        <dsp:cNvSpPr/>
      </dsp:nvSpPr>
      <dsp:spPr>
        <a:xfrm>
          <a:off x="319934" y="242938"/>
          <a:ext cx="582268" cy="5816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E62EC9-984F-4A20-A2FF-2C11ECB90485}">
      <dsp:nvSpPr>
        <dsp:cNvPr id="0" name=""/>
        <dsp:cNvSpPr/>
      </dsp:nvSpPr>
      <dsp:spPr>
        <a:xfrm>
          <a:off x="1222137" y="4970"/>
          <a:ext cx="4986289" cy="1156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7" tIns="122427" rIns="122427" bIns="122427" numCol="1" spcCol="1270" anchor="ctr" anchorCtr="0">
          <a:noAutofit/>
        </a:bodyPr>
        <a:lstStyle/>
        <a:p>
          <a:pPr marL="0" lvl="0" indent="0" algn="l" defTabSz="622300">
            <a:lnSpc>
              <a:spcPct val="90000"/>
            </a:lnSpc>
            <a:spcBef>
              <a:spcPct val="0"/>
            </a:spcBef>
            <a:spcAft>
              <a:spcPct val="35000"/>
            </a:spcAft>
            <a:buNone/>
          </a:pPr>
          <a:r>
            <a:rPr lang="en-US" sz="1400" b="1" kern="1200"/>
            <a:t>What is Quality?</a:t>
          </a:r>
          <a:endParaRPr lang="en-US" sz="1400" kern="1200"/>
        </a:p>
      </dsp:txBody>
      <dsp:txXfrm>
        <a:off x="1222137" y="4970"/>
        <a:ext cx="4986289" cy="1156788"/>
      </dsp:txXfrm>
    </dsp:sp>
    <dsp:sp modelId="{394C8601-17E5-4DA6-ABE1-76FF657EFA1D}">
      <dsp:nvSpPr>
        <dsp:cNvPr id="0" name=""/>
        <dsp:cNvSpPr/>
      </dsp:nvSpPr>
      <dsp:spPr>
        <a:xfrm>
          <a:off x="0" y="1450956"/>
          <a:ext cx="6263640" cy="10576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C7DED2-1704-409D-AF63-3AFF82461A31}">
      <dsp:nvSpPr>
        <dsp:cNvPr id="0" name=""/>
        <dsp:cNvSpPr/>
      </dsp:nvSpPr>
      <dsp:spPr>
        <a:xfrm>
          <a:off x="319934" y="1688924"/>
          <a:ext cx="582268" cy="5816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84AB50-25B9-470A-B6C4-6ABF6F27368B}">
      <dsp:nvSpPr>
        <dsp:cNvPr id="0" name=""/>
        <dsp:cNvSpPr/>
      </dsp:nvSpPr>
      <dsp:spPr>
        <a:xfrm>
          <a:off x="1222137" y="1450956"/>
          <a:ext cx="4986289" cy="1156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7" tIns="122427" rIns="122427" bIns="122427" numCol="1" spcCol="1270" anchor="ctr" anchorCtr="0">
          <a:noAutofit/>
        </a:bodyPr>
        <a:lstStyle/>
        <a:p>
          <a:pPr marL="0" lvl="0" indent="0" algn="l" defTabSz="622300">
            <a:lnSpc>
              <a:spcPct val="90000"/>
            </a:lnSpc>
            <a:spcBef>
              <a:spcPct val="0"/>
            </a:spcBef>
            <a:spcAft>
              <a:spcPct val="35000"/>
            </a:spcAft>
            <a:buNone/>
          </a:pPr>
          <a:r>
            <a:rPr lang="en-US" sz="1400" kern="1200"/>
            <a:t>Quality is meeting the requirement, expectation, and needs of the customer is free from the defects, lacks and substantial variants.</a:t>
          </a:r>
        </a:p>
      </dsp:txBody>
      <dsp:txXfrm>
        <a:off x="1222137" y="1450956"/>
        <a:ext cx="4986289" cy="1156788"/>
      </dsp:txXfrm>
    </dsp:sp>
    <dsp:sp modelId="{03F2B83A-6280-4CBA-A390-3B708D2856EB}">
      <dsp:nvSpPr>
        <dsp:cNvPr id="0" name=""/>
        <dsp:cNvSpPr/>
      </dsp:nvSpPr>
      <dsp:spPr>
        <a:xfrm>
          <a:off x="0" y="2896942"/>
          <a:ext cx="6263640" cy="10576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251452-2DC9-4B13-BE44-35C048C87195}">
      <dsp:nvSpPr>
        <dsp:cNvPr id="0" name=""/>
        <dsp:cNvSpPr/>
      </dsp:nvSpPr>
      <dsp:spPr>
        <a:xfrm>
          <a:off x="319934" y="3134910"/>
          <a:ext cx="582268" cy="5816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43698E-41A1-4CE4-9F6C-FC1B7A9199DC}">
      <dsp:nvSpPr>
        <dsp:cNvPr id="0" name=""/>
        <dsp:cNvSpPr/>
      </dsp:nvSpPr>
      <dsp:spPr>
        <a:xfrm>
          <a:off x="1222137" y="2896942"/>
          <a:ext cx="4986289" cy="1156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7" tIns="122427" rIns="122427" bIns="122427" numCol="1" spcCol="1270" anchor="ctr" anchorCtr="0">
          <a:noAutofit/>
        </a:bodyPr>
        <a:lstStyle/>
        <a:p>
          <a:pPr marL="0" lvl="0" indent="0" algn="l" defTabSz="622300">
            <a:lnSpc>
              <a:spcPct val="90000"/>
            </a:lnSpc>
            <a:spcBef>
              <a:spcPct val="0"/>
            </a:spcBef>
            <a:spcAft>
              <a:spcPct val="35000"/>
            </a:spcAft>
            <a:buNone/>
          </a:pPr>
          <a:r>
            <a:rPr lang="en-US" sz="1400" b="1" kern="1200"/>
            <a:t>What is Assurance?</a:t>
          </a:r>
          <a:endParaRPr lang="en-US" sz="1400" kern="1200"/>
        </a:p>
      </dsp:txBody>
      <dsp:txXfrm>
        <a:off x="1222137" y="2896942"/>
        <a:ext cx="4986289" cy="1156788"/>
      </dsp:txXfrm>
    </dsp:sp>
    <dsp:sp modelId="{844634F0-74D3-448A-97E2-831B61A8319D}">
      <dsp:nvSpPr>
        <dsp:cNvPr id="0" name=""/>
        <dsp:cNvSpPr/>
      </dsp:nvSpPr>
      <dsp:spPr>
        <a:xfrm>
          <a:off x="0" y="4342928"/>
          <a:ext cx="6263640" cy="105763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709FCE-2FE9-4188-A063-35B6A5E53A41}">
      <dsp:nvSpPr>
        <dsp:cNvPr id="0" name=""/>
        <dsp:cNvSpPr/>
      </dsp:nvSpPr>
      <dsp:spPr>
        <a:xfrm>
          <a:off x="320247" y="4580896"/>
          <a:ext cx="582268" cy="5816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8D126C-5229-45FF-B033-301EFD5E289A}">
      <dsp:nvSpPr>
        <dsp:cNvPr id="0" name=""/>
        <dsp:cNvSpPr/>
      </dsp:nvSpPr>
      <dsp:spPr>
        <a:xfrm>
          <a:off x="1222763" y="4342928"/>
          <a:ext cx="4926242" cy="1156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7" tIns="122427" rIns="122427" bIns="122427" numCol="1" spcCol="1270" anchor="ctr" anchorCtr="0">
          <a:noAutofit/>
        </a:bodyPr>
        <a:lstStyle/>
        <a:p>
          <a:pPr marL="0" lvl="0" indent="0" algn="l" defTabSz="622300">
            <a:lnSpc>
              <a:spcPct val="90000"/>
            </a:lnSpc>
            <a:spcBef>
              <a:spcPct val="0"/>
            </a:spcBef>
            <a:spcAft>
              <a:spcPct val="35000"/>
            </a:spcAft>
            <a:buNone/>
          </a:pPr>
          <a:r>
            <a:rPr lang="en-US" sz="1400" kern="1200"/>
            <a:t>Assurance is provided by organization management, it means giving a positive declaration on a product which obtains confidence for the outcome. It gives a security that the product will work without any glitches as per the expectations or requests.</a:t>
          </a:r>
        </a:p>
      </dsp:txBody>
      <dsp:txXfrm>
        <a:off x="1222763" y="4342928"/>
        <a:ext cx="4926242" cy="11567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AAE4E-0D89-43EF-822B-AB1386A08828}">
      <dsp:nvSpPr>
        <dsp:cNvPr id="0" name=""/>
        <dsp:cNvSpPr/>
      </dsp:nvSpPr>
      <dsp:spPr>
        <a:xfrm>
          <a:off x="0" y="28223"/>
          <a:ext cx="6263640" cy="2691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Quality Control is known as QC and focuses on identifying a defect. QC ensures that the approaches, techniques, methods and processes are designed in the project are following correctly. QC activities monitor and verify that the project deliverables meet the defined quality standards.</a:t>
          </a:r>
        </a:p>
      </dsp:txBody>
      <dsp:txXfrm>
        <a:off x="131364" y="159587"/>
        <a:ext cx="6000912" cy="2428272"/>
      </dsp:txXfrm>
    </dsp:sp>
    <dsp:sp modelId="{D7276CEB-9BA7-4481-81DE-61C326DF815A}">
      <dsp:nvSpPr>
        <dsp:cNvPr id="0" name=""/>
        <dsp:cNvSpPr/>
      </dsp:nvSpPr>
      <dsp:spPr>
        <a:xfrm>
          <a:off x="0" y="2785464"/>
          <a:ext cx="6263640" cy="26910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Quality Control is a reactive process and is detection in nature. It recognizes the defects. Quality Control has to complete after Quality Assurance.</a:t>
          </a:r>
        </a:p>
      </dsp:txBody>
      <dsp:txXfrm>
        <a:off x="131364" y="2916828"/>
        <a:ext cx="6000912" cy="24282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5F4C9-AD4B-415B-81EC-016E6E8F2CC2}" type="datetimeFigureOut">
              <a:rPr lang="en-US" smtClean="0"/>
              <a:t>7/14/2020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0BDA1B-1833-4419-BC25-7181A57E0003}" type="slidenum">
              <a:rPr lang="en-US" smtClean="0"/>
              <a:t>‹#›</a:t>
            </a:fld>
            <a:endParaRPr lang="en-US"/>
          </a:p>
        </p:txBody>
      </p:sp>
    </p:spTree>
    <p:extLst>
      <p:ext uri="{BB962C8B-B14F-4D97-AF65-F5344CB8AC3E}">
        <p14:creationId xmlns:p14="http://schemas.microsoft.com/office/powerpoint/2010/main" val="288633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2243-14BF-499D-A406-56534F36FB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294577-2B46-43CF-B58A-000135F5CE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688DB3-3F35-44AF-AB3E-3131668AE7AB}"/>
              </a:ext>
            </a:extLst>
          </p:cNvPr>
          <p:cNvSpPr>
            <a:spLocks noGrp="1"/>
          </p:cNvSpPr>
          <p:nvPr>
            <p:ph type="dt" sz="half" idx="10"/>
          </p:nvPr>
        </p:nvSpPr>
        <p:spPr/>
        <p:txBody>
          <a:bodyPr/>
          <a:lstStyle/>
          <a:p>
            <a:fld id="{BD2D0AAD-A156-41D7-8522-DDED5ECFAE5B}" type="datetime1">
              <a:rPr lang="en-US" smtClean="0"/>
              <a:t>7/14/2020</a:t>
            </a:fld>
            <a:endParaRPr lang="en-US"/>
          </a:p>
        </p:txBody>
      </p:sp>
      <p:sp>
        <p:nvSpPr>
          <p:cNvPr id="5" name="Footer Placeholder 4">
            <a:extLst>
              <a:ext uri="{FF2B5EF4-FFF2-40B4-BE49-F238E27FC236}">
                <a16:creationId xmlns:a16="http://schemas.microsoft.com/office/drawing/2014/main" id="{DED63CD2-AF95-434B-8632-D27AE6A93C07}"/>
              </a:ext>
            </a:extLst>
          </p:cNvPr>
          <p:cNvSpPr>
            <a:spLocks noGrp="1"/>
          </p:cNvSpPr>
          <p:nvPr>
            <p:ph type="ftr" sz="quarter" idx="11"/>
          </p:nvPr>
        </p:nvSpPr>
        <p:spPr/>
        <p:txBody>
          <a:bodyPr/>
          <a:lstStyle/>
          <a:p>
            <a:r>
              <a:rPr lang="en-US"/>
              <a:t>Quality Assurance and Quality Control</a:t>
            </a:r>
          </a:p>
        </p:txBody>
      </p:sp>
      <p:sp>
        <p:nvSpPr>
          <p:cNvPr id="6" name="Slide Number Placeholder 5">
            <a:extLst>
              <a:ext uri="{FF2B5EF4-FFF2-40B4-BE49-F238E27FC236}">
                <a16:creationId xmlns:a16="http://schemas.microsoft.com/office/drawing/2014/main" id="{C334204D-53FD-4A4F-B348-DE521E1E60AB}"/>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188569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82E4-9CE9-4E08-85D4-320CCBF66E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BBBFDA-5858-4DFF-9D61-C75AED62A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911DD-528F-40A9-8E91-F01CDCA70636}"/>
              </a:ext>
            </a:extLst>
          </p:cNvPr>
          <p:cNvSpPr>
            <a:spLocks noGrp="1"/>
          </p:cNvSpPr>
          <p:nvPr>
            <p:ph type="dt" sz="half" idx="10"/>
          </p:nvPr>
        </p:nvSpPr>
        <p:spPr/>
        <p:txBody>
          <a:bodyPr/>
          <a:lstStyle/>
          <a:p>
            <a:fld id="{EA692D77-9F91-4C59-AED7-81D566DC772E}" type="datetime1">
              <a:rPr lang="en-US" smtClean="0"/>
              <a:t>7/14/2020</a:t>
            </a:fld>
            <a:endParaRPr lang="en-US"/>
          </a:p>
        </p:txBody>
      </p:sp>
      <p:sp>
        <p:nvSpPr>
          <p:cNvPr id="5" name="Footer Placeholder 4">
            <a:extLst>
              <a:ext uri="{FF2B5EF4-FFF2-40B4-BE49-F238E27FC236}">
                <a16:creationId xmlns:a16="http://schemas.microsoft.com/office/drawing/2014/main" id="{08B06756-6F41-4A43-A725-C6B323730B98}"/>
              </a:ext>
            </a:extLst>
          </p:cNvPr>
          <p:cNvSpPr>
            <a:spLocks noGrp="1"/>
          </p:cNvSpPr>
          <p:nvPr>
            <p:ph type="ftr" sz="quarter" idx="11"/>
          </p:nvPr>
        </p:nvSpPr>
        <p:spPr/>
        <p:txBody>
          <a:bodyPr/>
          <a:lstStyle/>
          <a:p>
            <a:r>
              <a:rPr lang="en-US"/>
              <a:t>Quality Assurance and Quality Control</a:t>
            </a:r>
          </a:p>
        </p:txBody>
      </p:sp>
      <p:sp>
        <p:nvSpPr>
          <p:cNvPr id="6" name="Slide Number Placeholder 5">
            <a:extLst>
              <a:ext uri="{FF2B5EF4-FFF2-40B4-BE49-F238E27FC236}">
                <a16:creationId xmlns:a16="http://schemas.microsoft.com/office/drawing/2014/main" id="{58518302-B55B-4BC2-A878-A0EB2964FBFA}"/>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1140393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DA7D90-E7F4-48B5-BA22-7A2E749322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D35DC5-48AB-42FD-9172-8B3234A100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76740-2C67-4344-9369-91BF17A5EF0E}"/>
              </a:ext>
            </a:extLst>
          </p:cNvPr>
          <p:cNvSpPr>
            <a:spLocks noGrp="1"/>
          </p:cNvSpPr>
          <p:nvPr>
            <p:ph type="dt" sz="half" idx="10"/>
          </p:nvPr>
        </p:nvSpPr>
        <p:spPr/>
        <p:txBody>
          <a:bodyPr/>
          <a:lstStyle/>
          <a:p>
            <a:fld id="{CEDC90EB-3538-4647-B855-0434B147F9E9}" type="datetime1">
              <a:rPr lang="en-US" smtClean="0"/>
              <a:t>7/14/2020</a:t>
            </a:fld>
            <a:endParaRPr lang="en-US"/>
          </a:p>
        </p:txBody>
      </p:sp>
      <p:sp>
        <p:nvSpPr>
          <p:cNvPr id="5" name="Footer Placeholder 4">
            <a:extLst>
              <a:ext uri="{FF2B5EF4-FFF2-40B4-BE49-F238E27FC236}">
                <a16:creationId xmlns:a16="http://schemas.microsoft.com/office/drawing/2014/main" id="{EA50F310-7F52-4FD7-9437-1A3F391620C2}"/>
              </a:ext>
            </a:extLst>
          </p:cNvPr>
          <p:cNvSpPr>
            <a:spLocks noGrp="1"/>
          </p:cNvSpPr>
          <p:nvPr>
            <p:ph type="ftr" sz="quarter" idx="11"/>
          </p:nvPr>
        </p:nvSpPr>
        <p:spPr/>
        <p:txBody>
          <a:bodyPr/>
          <a:lstStyle/>
          <a:p>
            <a:r>
              <a:rPr lang="en-US"/>
              <a:t>Quality Assurance and Quality Control</a:t>
            </a:r>
          </a:p>
        </p:txBody>
      </p:sp>
      <p:sp>
        <p:nvSpPr>
          <p:cNvPr id="6" name="Slide Number Placeholder 5">
            <a:extLst>
              <a:ext uri="{FF2B5EF4-FFF2-40B4-BE49-F238E27FC236}">
                <a16:creationId xmlns:a16="http://schemas.microsoft.com/office/drawing/2014/main" id="{D9B2F678-2F63-4E45-9539-BBD8A7CA7437}"/>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2853871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BDEF-3EB3-49EF-9498-EDD2C3C888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09031E-B300-4319-89F7-6B7C23B809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AD753-2A3E-4CD0-8153-DE1177FB3CCD}"/>
              </a:ext>
            </a:extLst>
          </p:cNvPr>
          <p:cNvSpPr>
            <a:spLocks noGrp="1"/>
          </p:cNvSpPr>
          <p:nvPr>
            <p:ph type="dt" sz="half" idx="10"/>
          </p:nvPr>
        </p:nvSpPr>
        <p:spPr/>
        <p:txBody>
          <a:bodyPr/>
          <a:lstStyle/>
          <a:p>
            <a:fld id="{DFE4DB8E-5BE0-45FD-A8B4-82B1DCB9FB0C}" type="datetime1">
              <a:rPr lang="en-US" smtClean="0"/>
              <a:t>7/14/2020</a:t>
            </a:fld>
            <a:endParaRPr lang="en-US"/>
          </a:p>
        </p:txBody>
      </p:sp>
      <p:sp>
        <p:nvSpPr>
          <p:cNvPr id="5" name="Footer Placeholder 4">
            <a:extLst>
              <a:ext uri="{FF2B5EF4-FFF2-40B4-BE49-F238E27FC236}">
                <a16:creationId xmlns:a16="http://schemas.microsoft.com/office/drawing/2014/main" id="{4E275BCB-4B27-4F6C-8F90-A56EDE52032B}"/>
              </a:ext>
            </a:extLst>
          </p:cNvPr>
          <p:cNvSpPr>
            <a:spLocks noGrp="1"/>
          </p:cNvSpPr>
          <p:nvPr>
            <p:ph type="ftr" sz="quarter" idx="11"/>
          </p:nvPr>
        </p:nvSpPr>
        <p:spPr/>
        <p:txBody>
          <a:bodyPr/>
          <a:lstStyle/>
          <a:p>
            <a:r>
              <a:rPr lang="en-US"/>
              <a:t>Quality Assurance and Quality Control</a:t>
            </a:r>
          </a:p>
        </p:txBody>
      </p:sp>
      <p:sp>
        <p:nvSpPr>
          <p:cNvPr id="6" name="Slide Number Placeholder 5">
            <a:extLst>
              <a:ext uri="{FF2B5EF4-FFF2-40B4-BE49-F238E27FC236}">
                <a16:creationId xmlns:a16="http://schemas.microsoft.com/office/drawing/2014/main" id="{3763D74C-6E58-4D19-A32B-65A9D7F1FD52}"/>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2309935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8F0B2-7E49-4BE0-ABFE-AA15D293DC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B65878-E8CF-4F97-9637-0097F6404F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FDB14C-47E0-4865-B090-CB8A0C2B3752}"/>
              </a:ext>
            </a:extLst>
          </p:cNvPr>
          <p:cNvSpPr>
            <a:spLocks noGrp="1"/>
          </p:cNvSpPr>
          <p:nvPr>
            <p:ph type="dt" sz="half" idx="10"/>
          </p:nvPr>
        </p:nvSpPr>
        <p:spPr/>
        <p:txBody>
          <a:bodyPr/>
          <a:lstStyle/>
          <a:p>
            <a:fld id="{5D7EC887-6028-40FA-A802-01162A75D2B2}" type="datetime1">
              <a:rPr lang="en-US" smtClean="0"/>
              <a:t>7/14/2020</a:t>
            </a:fld>
            <a:endParaRPr lang="en-US"/>
          </a:p>
        </p:txBody>
      </p:sp>
      <p:sp>
        <p:nvSpPr>
          <p:cNvPr id="5" name="Footer Placeholder 4">
            <a:extLst>
              <a:ext uri="{FF2B5EF4-FFF2-40B4-BE49-F238E27FC236}">
                <a16:creationId xmlns:a16="http://schemas.microsoft.com/office/drawing/2014/main" id="{C8D21487-19E3-4242-85C6-F4DFE699BF20}"/>
              </a:ext>
            </a:extLst>
          </p:cNvPr>
          <p:cNvSpPr>
            <a:spLocks noGrp="1"/>
          </p:cNvSpPr>
          <p:nvPr>
            <p:ph type="ftr" sz="quarter" idx="11"/>
          </p:nvPr>
        </p:nvSpPr>
        <p:spPr/>
        <p:txBody>
          <a:bodyPr/>
          <a:lstStyle/>
          <a:p>
            <a:r>
              <a:rPr lang="en-US"/>
              <a:t>Quality Assurance and Quality Control</a:t>
            </a:r>
          </a:p>
        </p:txBody>
      </p:sp>
      <p:sp>
        <p:nvSpPr>
          <p:cNvPr id="6" name="Slide Number Placeholder 5">
            <a:extLst>
              <a:ext uri="{FF2B5EF4-FFF2-40B4-BE49-F238E27FC236}">
                <a16:creationId xmlns:a16="http://schemas.microsoft.com/office/drawing/2014/main" id="{487DFD2C-0F41-4079-8513-20C8663AD626}"/>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65652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9E91-C090-4829-A750-B96E544427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F70A78-402A-4B1A-A2D0-D06BBCCD19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391B8C-2D66-469E-9975-B91388B4DE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E04DF2-150F-4815-A167-591EE8E3F513}"/>
              </a:ext>
            </a:extLst>
          </p:cNvPr>
          <p:cNvSpPr>
            <a:spLocks noGrp="1"/>
          </p:cNvSpPr>
          <p:nvPr>
            <p:ph type="dt" sz="half" idx="10"/>
          </p:nvPr>
        </p:nvSpPr>
        <p:spPr/>
        <p:txBody>
          <a:bodyPr/>
          <a:lstStyle/>
          <a:p>
            <a:fld id="{D1868D54-BFFC-4A6A-B058-C415E6B95C94}" type="datetime1">
              <a:rPr lang="en-US" smtClean="0"/>
              <a:t>7/14/2020</a:t>
            </a:fld>
            <a:endParaRPr lang="en-US"/>
          </a:p>
        </p:txBody>
      </p:sp>
      <p:sp>
        <p:nvSpPr>
          <p:cNvPr id="6" name="Footer Placeholder 5">
            <a:extLst>
              <a:ext uri="{FF2B5EF4-FFF2-40B4-BE49-F238E27FC236}">
                <a16:creationId xmlns:a16="http://schemas.microsoft.com/office/drawing/2014/main" id="{A3CFED6B-5390-43CD-96C3-3E5684BBFA2D}"/>
              </a:ext>
            </a:extLst>
          </p:cNvPr>
          <p:cNvSpPr>
            <a:spLocks noGrp="1"/>
          </p:cNvSpPr>
          <p:nvPr>
            <p:ph type="ftr" sz="quarter" idx="11"/>
          </p:nvPr>
        </p:nvSpPr>
        <p:spPr/>
        <p:txBody>
          <a:bodyPr/>
          <a:lstStyle/>
          <a:p>
            <a:r>
              <a:rPr lang="en-US"/>
              <a:t>Quality Assurance and Quality Control</a:t>
            </a:r>
          </a:p>
        </p:txBody>
      </p:sp>
      <p:sp>
        <p:nvSpPr>
          <p:cNvPr id="7" name="Slide Number Placeholder 6">
            <a:extLst>
              <a:ext uri="{FF2B5EF4-FFF2-40B4-BE49-F238E27FC236}">
                <a16:creationId xmlns:a16="http://schemas.microsoft.com/office/drawing/2014/main" id="{3361E480-E7E3-4654-A1B4-FB029854E458}"/>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2028740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24870-0224-4044-AA05-A80A751F19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42E101-B759-4AA5-AF8D-F4B89D7140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84884A-CB71-4C56-9A61-2F8F2095C8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FA84AD-2225-4F54-B7A5-732B69AF18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283B63-2E51-42CD-BE9D-BCD281A4CD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011038-75F0-489F-A051-EDA6FFFB31B6}"/>
              </a:ext>
            </a:extLst>
          </p:cNvPr>
          <p:cNvSpPr>
            <a:spLocks noGrp="1"/>
          </p:cNvSpPr>
          <p:nvPr>
            <p:ph type="dt" sz="half" idx="10"/>
          </p:nvPr>
        </p:nvSpPr>
        <p:spPr/>
        <p:txBody>
          <a:bodyPr/>
          <a:lstStyle/>
          <a:p>
            <a:fld id="{8460A7FD-30D4-4A68-AE79-A198729CF93B}" type="datetime1">
              <a:rPr lang="en-US" smtClean="0"/>
              <a:t>7/14/2020</a:t>
            </a:fld>
            <a:endParaRPr lang="en-US"/>
          </a:p>
        </p:txBody>
      </p:sp>
      <p:sp>
        <p:nvSpPr>
          <p:cNvPr id="8" name="Footer Placeholder 7">
            <a:extLst>
              <a:ext uri="{FF2B5EF4-FFF2-40B4-BE49-F238E27FC236}">
                <a16:creationId xmlns:a16="http://schemas.microsoft.com/office/drawing/2014/main" id="{9D21C040-0B42-4AE1-9746-0E5042BE4640}"/>
              </a:ext>
            </a:extLst>
          </p:cNvPr>
          <p:cNvSpPr>
            <a:spLocks noGrp="1"/>
          </p:cNvSpPr>
          <p:nvPr>
            <p:ph type="ftr" sz="quarter" idx="11"/>
          </p:nvPr>
        </p:nvSpPr>
        <p:spPr/>
        <p:txBody>
          <a:bodyPr/>
          <a:lstStyle/>
          <a:p>
            <a:r>
              <a:rPr lang="en-US"/>
              <a:t>Quality Assurance and Quality Control</a:t>
            </a:r>
          </a:p>
        </p:txBody>
      </p:sp>
      <p:sp>
        <p:nvSpPr>
          <p:cNvPr id="9" name="Slide Number Placeholder 8">
            <a:extLst>
              <a:ext uri="{FF2B5EF4-FFF2-40B4-BE49-F238E27FC236}">
                <a16:creationId xmlns:a16="http://schemas.microsoft.com/office/drawing/2014/main" id="{75123767-F689-4308-91D7-6DF1D77DAF59}"/>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380850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54E4-B326-4F6A-858C-E8349AD9BB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BE9CA4-D25E-4711-9853-5451DAD2A3E1}"/>
              </a:ext>
            </a:extLst>
          </p:cNvPr>
          <p:cNvSpPr>
            <a:spLocks noGrp="1"/>
          </p:cNvSpPr>
          <p:nvPr>
            <p:ph type="dt" sz="half" idx="10"/>
          </p:nvPr>
        </p:nvSpPr>
        <p:spPr/>
        <p:txBody>
          <a:bodyPr/>
          <a:lstStyle/>
          <a:p>
            <a:fld id="{5927F183-102D-4034-8938-23E7756EB3E8}" type="datetime1">
              <a:rPr lang="en-US" smtClean="0"/>
              <a:t>7/14/2020</a:t>
            </a:fld>
            <a:endParaRPr lang="en-US"/>
          </a:p>
        </p:txBody>
      </p:sp>
      <p:sp>
        <p:nvSpPr>
          <p:cNvPr id="4" name="Footer Placeholder 3">
            <a:extLst>
              <a:ext uri="{FF2B5EF4-FFF2-40B4-BE49-F238E27FC236}">
                <a16:creationId xmlns:a16="http://schemas.microsoft.com/office/drawing/2014/main" id="{FAEE2120-4FAC-46A7-AF72-FB8D7FF650A5}"/>
              </a:ext>
            </a:extLst>
          </p:cNvPr>
          <p:cNvSpPr>
            <a:spLocks noGrp="1"/>
          </p:cNvSpPr>
          <p:nvPr>
            <p:ph type="ftr" sz="quarter" idx="11"/>
          </p:nvPr>
        </p:nvSpPr>
        <p:spPr/>
        <p:txBody>
          <a:bodyPr/>
          <a:lstStyle/>
          <a:p>
            <a:r>
              <a:rPr lang="en-US"/>
              <a:t>Quality Assurance and Quality Control</a:t>
            </a:r>
          </a:p>
        </p:txBody>
      </p:sp>
      <p:sp>
        <p:nvSpPr>
          <p:cNvPr id="5" name="Slide Number Placeholder 4">
            <a:extLst>
              <a:ext uri="{FF2B5EF4-FFF2-40B4-BE49-F238E27FC236}">
                <a16:creationId xmlns:a16="http://schemas.microsoft.com/office/drawing/2014/main" id="{595492ED-F245-4AF2-A7D4-211EA80AEF9D}"/>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312269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B48BB-B04C-4742-BBF3-505E3F6B2864}"/>
              </a:ext>
            </a:extLst>
          </p:cNvPr>
          <p:cNvSpPr>
            <a:spLocks noGrp="1"/>
          </p:cNvSpPr>
          <p:nvPr>
            <p:ph type="dt" sz="half" idx="10"/>
          </p:nvPr>
        </p:nvSpPr>
        <p:spPr/>
        <p:txBody>
          <a:bodyPr/>
          <a:lstStyle/>
          <a:p>
            <a:fld id="{01AD5C24-D0CB-45EF-9427-BD15B77D1AFA}" type="datetime1">
              <a:rPr lang="en-US" smtClean="0"/>
              <a:t>7/14/2020</a:t>
            </a:fld>
            <a:endParaRPr lang="en-US"/>
          </a:p>
        </p:txBody>
      </p:sp>
      <p:sp>
        <p:nvSpPr>
          <p:cNvPr id="3" name="Footer Placeholder 2">
            <a:extLst>
              <a:ext uri="{FF2B5EF4-FFF2-40B4-BE49-F238E27FC236}">
                <a16:creationId xmlns:a16="http://schemas.microsoft.com/office/drawing/2014/main" id="{2AF31B9C-9D77-45E4-92DA-477E5D101886}"/>
              </a:ext>
            </a:extLst>
          </p:cNvPr>
          <p:cNvSpPr>
            <a:spLocks noGrp="1"/>
          </p:cNvSpPr>
          <p:nvPr>
            <p:ph type="ftr" sz="quarter" idx="11"/>
          </p:nvPr>
        </p:nvSpPr>
        <p:spPr/>
        <p:txBody>
          <a:bodyPr/>
          <a:lstStyle/>
          <a:p>
            <a:r>
              <a:rPr lang="en-US"/>
              <a:t>Quality Assurance and Quality Control</a:t>
            </a:r>
          </a:p>
        </p:txBody>
      </p:sp>
      <p:sp>
        <p:nvSpPr>
          <p:cNvPr id="4" name="Slide Number Placeholder 3">
            <a:extLst>
              <a:ext uri="{FF2B5EF4-FFF2-40B4-BE49-F238E27FC236}">
                <a16:creationId xmlns:a16="http://schemas.microsoft.com/office/drawing/2014/main" id="{5F89EDBE-32BA-4B32-A006-D950BFFDABF9}"/>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360508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1BC8-8CB8-4F9F-B8C4-5AB1E7613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8D3EDB-6A52-462F-BC49-53D99FB559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C2181-BE48-4840-87F6-EA3229B59A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627439-8B55-4821-BFAE-870F4C48549D}"/>
              </a:ext>
            </a:extLst>
          </p:cNvPr>
          <p:cNvSpPr>
            <a:spLocks noGrp="1"/>
          </p:cNvSpPr>
          <p:nvPr>
            <p:ph type="dt" sz="half" idx="10"/>
          </p:nvPr>
        </p:nvSpPr>
        <p:spPr/>
        <p:txBody>
          <a:bodyPr/>
          <a:lstStyle/>
          <a:p>
            <a:fld id="{AB2ACB06-12AA-4C6C-9E82-1138CF2491D9}" type="datetime1">
              <a:rPr lang="en-US" smtClean="0"/>
              <a:t>7/14/2020</a:t>
            </a:fld>
            <a:endParaRPr lang="en-US"/>
          </a:p>
        </p:txBody>
      </p:sp>
      <p:sp>
        <p:nvSpPr>
          <p:cNvPr id="6" name="Footer Placeholder 5">
            <a:extLst>
              <a:ext uri="{FF2B5EF4-FFF2-40B4-BE49-F238E27FC236}">
                <a16:creationId xmlns:a16="http://schemas.microsoft.com/office/drawing/2014/main" id="{B8BF0EE0-2F14-4A5A-9295-AE062CFA812D}"/>
              </a:ext>
            </a:extLst>
          </p:cNvPr>
          <p:cNvSpPr>
            <a:spLocks noGrp="1"/>
          </p:cNvSpPr>
          <p:nvPr>
            <p:ph type="ftr" sz="quarter" idx="11"/>
          </p:nvPr>
        </p:nvSpPr>
        <p:spPr/>
        <p:txBody>
          <a:bodyPr/>
          <a:lstStyle/>
          <a:p>
            <a:r>
              <a:rPr lang="en-US"/>
              <a:t>Quality Assurance and Quality Control</a:t>
            </a:r>
          </a:p>
        </p:txBody>
      </p:sp>
      <p:sp>
        <p:nvSpPr>
          <p:cNvPr id="7" name="Slide Number Placeholder 6">
            <a:extLst>
              <a:ext uri="{FF2B5EF4-FFF2-40B4-BE49-F238E27FC236}">
                <a16:creationId xmlns:a16="http://schemas.microsoft.com/office/drawing/2014/main" id="{E7198B25-C99C-4411-8506-54E06FEC0D5B}"/>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1331887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E0645-B056-4EE1-9E88-8DC376D6D0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661505-8247-4799-935A-61C55E93FE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F5706C-90E2-489D-9F71-312664765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C4247D-B74C-4B03-AD01-B80450EF7B1B}"/>
              </a:ext>
            </a:extLst>
          </p:cNvPr>
          <p:cNvSpPr>
            <a:spLocks noGrp="1"/>
          </p:cNvSpPr>
          <p:nvPr>
            <p:ph type="dt" sz="half" idx="10"/>
          </p:nvPr>
        </p:nvSpPr>
        <p:spPr/>
        <p:txBody>
          <a:bodyPr/>
          <a:lstStyle/>
          <a:p>
            <a:fld id="{5DCD74DC-3F32-40A4-B2D4-6018EC941DA2}" type="datetime1">
              <a:rPr lang="en-US" smtClean="0"/>
              <a:t>7/14/2020</a:t>
            </a:fld>
            <a:endParaRPr lang="en-US"/>
          </a:p>
        </p:txBody>
      </p:sp>
      <p:sp>
        <p:nvSpPr>
          <p:cNvPr id="6" name="Footer Placeholder 5">
            <a:extLst>
              <a:ext uri="{FF2B5EF4-FFF2-40B4-BE49-F238E27FC236}">
                <a16:creationId xmlns:a16="http://schemas.microsoft.com/office/drawing/2014/main" id="{FC1B9971-D949-43D1-9418-AB08A7F2C1F3}"/>
              </a:ext>
            </a:extLst>
          </p:cNvPr>
          <p:cNvSpPr>
            <a:spLocks noGrp="1"/>
          </p:cNvSpPr>
          <p:nvPr>
            <p:ph type="ftr" sz="quarter" idx="11"/>
          </p:nvPr>
        </p:nvSpPr>
        <p:spPr/>
        <p:txBody>
          <a:bodyPr/>
          <a:lstStyle/>
          <a:p>
            <a:r>
              <a:rPr lang="en-US"/>
              <a:t>Quality Assurance and Quality Control</a:t>
            </a:r>
          </a:p>
        </p:txBody>
      </p:sp>
      <p:sp>
        <p:nvSpPr>
          <p:cNvPr id="7" name="Slide Number Placeholder 6">
            <a:extLst>
              <a:ext uri="{FF2B5EF4-FFF2-40B4-BE49-F238E27FC236}">
                <a16:creationId xmlns:a16="http://schemas.microsoft.com/office/drawing/2014/main" id="{875691BD-343D-4958-8326-5258E55C19CF}"/>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2937999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6A8A95-7408-454E-BE02-498DA5628A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43ECC8-FC1D-49C0-8B95-0AF6175914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F50B9-F502-4084-8273-252B20CD3A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90BD3-E862-4757-868E-AF537CED4C9A}" type="datetime1">
              <a:rPr lang="en-US" smtClean="0"/>
              <a:t>7/14/2020</a:t>
            </a:fld>
            <a:endParaRPr lang="en-US"/>
          </a:p>
        </p:txBody>
      </p:sp>
      <p:sp>
        <p:nvSpPr>
          <p:cNvPr id="5" name="Footer Placeholder 4">
            <a:extLst>
              <a:ext uri="{FF2B5EF4-FFF2-40B4-BE49-F238E27FC236}">
                <a16:creationId xmlns:a16="http://schemas.microsoft.com/office/drawing/2014/main" id="{0C15CA9E-56F5-4B4A-A281-F7DBC9BB02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Quality Assurance and Quality Control</a:t>
            </a:r>
          </a:p>
        </p:txBody>
      </p:sp>
      <p:sp>
        <p:nvSpPr>
          <p:cNvPr id="6" name="Slide Number Placeholder 5">
            <a:extLst>
              <a:ext uri="{FF2B5EF4-FFF2-40B4-BE49-F238E27FC236}">
                <a16:creationId xmlns:a16="http://schemas.microsoft.com/office/drawing/2014/main" id="{A45AD34C-688A-4C77-95D3-BEAD05AB9F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2FFF8-523E-435A-ABE1-55E958D5DD6C}" type="slidenum">
              <a:rPr lang="en-US" smtClean="0"/>
              <a:t>‹#›</a:t>
            </a:fld>
            <a:endParaRPr lang="en-US"/>
          </a:p>
        </p:txBody>
      </p:sp>
    </p:spTree>
    <p:extLst>
      <p:ext uri="{BB962C8B-B14F-4D97-AF65-F5344CB8AC3E}">
        <p14:creationId xmlns:p14="http://schemas.microsoft.com/office/powerpoint/2010/main" val="1645613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testlink.org/"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6DDE7E-31F4-47BC-A427-A81A6A6B2924}"/>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What is Quality and Assurance</a:t>
            </a:r>
          </a:p>
        </p:txBody>
      </p:sp>
      <p:graphicFrame>
        <p:nvGraphicFramePr>
          <p:cNvPr id="5" name="Content Placeholder 2">
            <a:extLst>
              <a:ext uri="{FF2B5EF4-FFF2-40B4-BE49-F238E27FC236}">
                <a16:creationId xmlns:a16="http://schemas.microsoft.com/office/drawing/2014/main" id="{00B7E437-5DAE-445A-8116-F59828F20B41}"/>
              </a:ext>
            </a:extLst>
          </p:cNvPr>
          <p:cNvGraphicFramePr>
            <a:graphicFrameLocks noGrp="1"/>
          </p:cNvGraphicFramePr>
          <p:nvPr>
            <p:ph idx="1"/>
            <p:extLst>
              <p:ext uri="{D42A27DB-BD31-4B8C-83A1-F6EECF244321}">
                <p14:modId xmlns:p14="http://schemas.microsoft.com/office/powerpoint/2010/main" val="288835264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684CF7F1-30F7-4BC4-B2AD-E92AA4166DC5}"/>
              </a:ext>
            </a:extLst>
          </p:cNvPr>
          <p:cNvSpPr>
            <a:spLocks noGrp="1"/>
          </p:cNvSpPr>
          <p:nvPr>
            <p:ph type="dt" sz="half" idx="10"/>
          </p:nvPr>
        </p:nvSpPr>
        <p:spPr/>
        <p:txBody>
          <a:bodyPr/>
          <a:lstStyle/>
          <a:p>
            <a:fld id="{5C726034-288A-43ED-9794-6C5B7568E5F3}" type="datetime1">
              <a:rPr lang="en-US" smtClean="0"/>
              <a:t>7/14/2020</a:t>
            </a:fld>
            <a:endParaRPr lang="en-US"/>
          </a:p>
        </p:txBody>
      </p:sp>
      <p:sp>
        <p:nvSpPr>
          <p:cNvPr id="4" name="Footer Placeholder 3">
            <a:extLst>
              <a:ext uri="{FF2B5EF4-FFF2-40B4-BE49-F238E27FC236}">
                <a16:creationId xmlns:a16="http://schemas.microsoft.com/office/drawing/2014/main" id="{0A4BEBD4-8A3A-4820-9382-9F787F7070D3}"/>
              </a:ext>
            </a:extLst>
          </p:cNvPr>
          <p:cNvSpPr>
            <a:spLocks noGrp="1"/>
          </p:cNvSpPr>
          <p:nvPr>
            <p:ph type="ftr" sz="quarter" idx="11"/>
          </p:nvPr>
        </p:nvSpPr>
        <p:spPr/>
        <p:txBody>
          <a:bodyPr/>
          <a:lstStyle/>
          <a:p>
            <a:r>
              <a:rPr lang="en-US"/>
              <a:t>Quality Assurance and Quality Control</a:t>
            </a:r>
          </a:p>
        </p:txBody>
      </p:sp>
      <p:sp>
        <p:nvSpPr>
          <p:cNvPr id="6" name="Slide Number Placeholder 5">
            <a:extLst>
              <a:ext uri="{FF2B5EF4-FFF2-40B4-BE49-F238E27FC236}">
                <a16:creationId xmlns:a16="http://schemas.microsoft.com/office/drawing/2014/main" id="{6714D9F7-BDA4-4C99-8393-2E35B3EEF0B8}"/>
              </a:ext>
            </a:extLst>
          </p:cNvPr>
          <p:cNvSpPr>
            <a:spLocks noGrp="1"/>
          </p:cNvSpPr>
          <p:nvPr>
            <p:ph type="sldNum" sz="quarter" idx="12"/>
          </p:nvPr>
        </p:nvSpPr>
        <p:spPr/>
        <p:txBody>
          <a:bodyPr/>
          <a:lstStyle/>
          <a:p>
            <a:fld id="{3212FFF8-523E-435A-ABE1-55E958D5DD6C}" type="slidenum">
              <a:rPr lang="en-US" smtClean="0"/>
              <a:t>1</a:t>
            </a:fld>
            <a:endParaRPr lang="en-US"/>
          </a:p>
        </p:txBody>
      </p:sp>
    </p:spTree>
    <p:extLst>
      <p:ext uri="{BB962C8B-B14F-4D97-AF65-F5344CB8AC3E}">
        <p14:creationId xmlns:p14="http://schemas.microsoft.com/office/powerpoint/2010/main" val="409665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477C1D7-8D44-4039-B2E2-2DDECE5F24E0}"/>
              </a:ext>
            </a:extLst>
          </p:cNvPr>
          <p:cNvSpPr>
            <a:spLocks noGrp="1"/>
          </p:cNvSpPr>
          <p:nvPr>
            <p:ph type="title"/>
          </p:nvPr>
        </p:nvSpPr>
        <p:spPr>
          <a:xfrm>
            <a:off x="6094105" y="802955"/>
            <a:ext cx="4977976" cy="1454051"/>
          </a:xfrm>
        </p:spPr>
        <p:txBody>
          <a:bodyPr>
            <a:normAutofit/>
          </a:bodyPr>
          <a:lstStyle/>
          <a:p>
            <a:r>
              <a:rPr lang="en-US">
                <a:solidFill>
                  <a:srgbClr val="000000"/>
                </a:solidFill>
              </a:rPr>
              <a:t>What is QA?</a:t>
            </a:r>
          </a:p>
        </p:txBody>
      </p:sp>
      <p:sp>
        <p:nvSpPr>
          <p:cNvPr id="7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4"/>
                </a:gs>
                <a:gs pos="23000">
                  <a:schemeClr val="accent4"/>
                </a:gs>
                <a:gs pos="83000">
                  <a:schemeClr val="accent2"/>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What is Quality Assurance">
            <a:extLst>
              <a:ext uri="{FF2B5EF4-FFF2-40B4-BE49-F238E27FC236}">
                <a16:creationId xmlns:a16="http://schemas.microsoft.com/office/drawing/2014/main" id="{E4C41B72-16DB-4B42-A5F1-9BC5C7D9532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9349" y="2058723"/>
            <a:ext cx="3661831" cy="276075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BFAA5F2-A1CD-4F13-91CB-0299D3442349}"/>
              </a:ext>
            </a:extLst>
          </p:cNvPr>
          <p:cNvSpPr>
            <a:spLocks noGrp="1"/>
          </p:cNvSpPr>
          <p:nvPr>
            <p:ph idx="1"/>
          </p:nvPr>
        </p:nvSpPr>
        <p:spPr>
          <a:xfrm>
            <a:off x="6090574" y="2421682"/>
            <a:ext cx="4977578" cy="3639289"/>
          </a:xfrm>
        </p:spPr>
        <p:txBody>
          <a:bodyPr anchor="ctr">
            <a:normAutofit/>
          </a:bodyPr>
          <a:lstStyle/>
          <a:p>
            <a:r>
              <a:rPr lang="en-US" sz="1700">
                <a:solidFill>
                  <a:srgbClr val="000000"/>
                </a:solidFill>
              </a:rPr>
              <a:t>Quality Assurance is known as QA and focuses on preventing defect. Quality Assurance ensures that the approaches, techniques, methods and processes are designed for the projects are implemented correctly.</a:t>
            </a:r>
          </a:p>
          <a:p>
            <a:r>
              <a:rPr lang="en-US" sz="1700">
                <a:solidFill>
                  <a:srgbClr val="000000"/>
                </a:solidFill>
              </a:rPr>
              <a:t>Quality assurance activities monitor and verify that the processes used to manage and create the deliverables have been followed and are operative.</a:t>
            </a:r>
          </a:p>
          <a:p>
            <a:r>
              <a:rPr lang="en-US" sz="1700">
                <a:solidFill>
                  <a:srgbClr val="000000"/>
                </a:solidFill>
              </a:rPr>
              <a:t>Quality Assurance is a proactive process and is Prevention in nature. It recognizes flaws in the process. Quality Assurance has to complete before Quality Control.</a:t>
            </a:r>
          </a:p>
          <a:p>
            <a:endParaRPr lang="en-US" sz="1700">
              <a:solidFill>
                <a:srgbClr val="000000"/>
              </a:solidFill>
            </a:endParaRPr>
          </a:p>
        </p:txBody>
      </p:sp>
      <p:sp>
        <p:nvSpPr>
          <p:cNvPr id="4" name="Date Placeholder 3">
            <a:extLst>
              <a:ext uri="{FF2B5EF4-FFF2-40B4-BE49-F238E27FC236}">
                <a16:creationId xmlns:a16="http://schemas.microsoft.com/office/drawing/2014/main" id="{44E1C2C5-37A4-4C97-B0EE-7502FCC2F243}"/>
              </a:ext>
            </a:extLst>
          </p:cNvPr>
          <p:cNvSpPr>
            <a:spLocks noGrp="1"/>
          </p:cNvSpPr>
          <p:nvPr>
            <p:ph type="dt" sz="half" idx="10"/>
          </p:nvPr>
        </p:nvSpPr>
        <p:spPr/>
        <p:txBody>
          <a:bodyPr/>
          <a:lstStyle/>
          <a:p>
            <a:fld id="{6A3684FF-9A2B-446B-ADCE-018B4854C548}" type="datetime1">
              <a:rPr lang="en-US" smtClean="0"/>
              <a:t>7/14/2020</a:t>
            </a:fld>
            <a:endParaRPr lang="en-US"/>
          </a:p>
        </p:txBody>
      </p:sp>
      <p:sp>
        <p:nvSpPr>
          <p:cNvPr id="5" name="Footer Placeholder 4">
            <a:extLst>
              <a:ext uri="{FF2B5EF4-FFF2-40B4-BE49-F238E27FC236}">
                <a16:creationId xmlns:a16="http://schemas.microsoft.com/office/drawing/2014/main" id="{C19C88D2-ECF3-4ABD-AC7C-43ADE11F2EFE}"/>
              </a:ext>
            </a:extLst>
          </p:cNvPr>
          <p:cNvSpPr>
            <a:spLocks noGrp="1"/>
          </p:cNvSpPr>
          <p:nvPr>
            <p:ph type="ftr" sz="quarter" idx="11"/>
          </p:nvPr>
        </p:nvSpPr>
        <p:spPr/>
        <p:txBody>
          <a:bodyPr/>
          <a:lstStyle/>
          <a:p>
            <a:r>
              <a:rPr lang="en-US"/>
              <a:t>Quality Assurance and Quality Control</a:t>
            </a:r>
          </a:p>
        </p:txBody>
      </p:sp>
      <p:sp>
        <p:nvSpPr>
          <p:cNvPr id="6" name="Slide Number Placeholder 5">
            <a:extLst>
              <a:ext uri="{FF2B5EF4-FFF2-40B4-BE49-F238E27FC236}">
                <a16:creationId xmlns:a16="http://schemas.microsoft.com/office/drawing/2014/main" id="{1CF812E4-6820-4009-AB71-59064D662B70}"/>
              </a:ext>
            </a:extLst>
          </p:cNvPr>
          <p:cNvSpPr>
            <a:spLocks noGrp="1"/>
          </p:cNvSpPr>
          <p:nvPr>
            <p:ph type="sldNum" sz="quarter" idx="12"/>
          </p:nvPr>
        </p:nvSpPr>
        <p:spPr/>
        <p:txBody>
          <a:bodyPr/>
          <a:lstStyle/>
          <a:p>
            <a:fld id="{3212FFF8-523E-435A-ABE1-55E958D5DD6C}" type="slidenum">
              <a:rPr lang="en-US" smtClean="0"/>
              <a:t>2</a:t>
            </a:fld>
            <a:endParaRPr lang="en-US"/>
          </a:p>
        </p:txBody>
      </p:sp>
    </p:spTree>
    <p:extLst>
      <p:ext uri="{BB962C8B-B14F-4D97-AF65-F5344CB8AC3E}">
        <p14:creationId xmlns:p14="http://schemas.microsoft.com/office/powerpoint/2010/main" val="834687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543A457-5C4F-48F9-85EF-DBC07B8AA522}"/>
              </a:ext>
            </a:extLst>
          </p:cNvPr>
          <p:cNvSpPr>
            <a:spLocks noGrp="1"/>
          </p:cNvSpPr>
          <p:nvPr>
            <p:ph type="title"/>
          </p:nvPr>
        </p:nvSpPr>
        <p:spPr>
          <a:xfrm>
            <a:off x="6094105" y="802955"/>
            <a:ext cx="4977976" cy="1454051"/>
          </a:xfrm>
        </p:spPr>
        <p:txBody>
          <a:bodyPr>
            <a:normAutofit/>
          </a:bodyPr>
          <a:lstStyle/>
          <a:p>
            <a:r>
              <a:rPr lang="en-US" b="1">
                <a:solidFill>
                  <a:srgbClr val="000000"/>
                </a:solidFill>
              </a:rPr>
              <a:t>What is Control?</a:t>
            </a:r>
            <a:endParaRPr lang="en-US">
              <a:solidFill>
                <a:srgbClr val="000000"/>
              </a:solidFill>
            </a:endParaRPr>
          </a:p>
        </p:txBody>
      </p:sp>
      <p:sp>
        <p:nvSpPr>
          <p:cNvPr id="7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What is Quality Control">
            <a:extLst>
              <a:ext uri="{FF2B5EF4-FFF2-40B4-BE49-F238E27FC236}">
                <a16:creationId xmlns:a16="http://schemas.microsoft.com/office/drawing/2014/main" id="{79095896-3E17-4F9D-B5B9-29DB7CA0A21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9349" y="1761827"/>
            <a:ext cx="3661831" cy="335454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90E21B8-95FC-48F1-8C7C-7379D4C72A9A}"/>
              </a:ext>
            </a:extLst>
          </p:cNvPr>
          <p:cNvSpPr>
            <a:spLocks noGrp="1"/>
          </p:cNvSpPr>
          <p:nvPr>
            <p:ph idx="1"/>
          </p:nvPr>
        </p:nvSpPr>
        <p:spPr>
          <a:xfrm>
            <a:off x="6090574" y="2421682"/>
            <a:ext cx="4977578" cy="3639289"/>
          </a:xfrm>
        </p:spPr>
        <p:txBody>
          <a:bodyPr anchor="ctr">
            <a:normAutofit/>
          </a:bodyPr>
          <a:lstStyle/>
          <a:p>
            <a:r>
              <a:rPr lang="en-US" sz="2000">
                <a:solidFill>
                  <a:srgbClr val="000000"/>
                </a:solidFill>
              </a:rPr>
              <a:t>Control is to test or verify actual results by comparing it with the defined standards.</a:t>
            </a:r>
          </a:p>
          <a:p>
            <a:endParaRPr lang="en-US" sz="2000">
              <a:solidFill>
                <a:srgbClr val="000000"/>
              </a:solidFill>
            </a:endParaRPr>
          </a:p>
          <a:p>
            <a:endParaRPr lang="en-US" sz="2000">
              <a:solidFill>
                <a:srgbClr val="000000"/>
              </a:solidFill>
            </a:endParaRPr>
          </a:p>
        </p:txBody>
      </p:sp>
      <p:sp>
        <p:nvSpPr>
          <p:cNvPr id="4" name="Date Placeholder 3">
            <a:extLst>
              <a:ext uri="{FF2B5EF4-FFF2-40B4-BE49-F238E27FC236}">
                <a16:creationId xmlns:a16="http://schemas.microsoft.com/office/drawing/2014/main" id="{CC40A2CE-2192-412C-83C9-D08AE53297E5}"/>
              </a:ext>
            </a:extLst>
          </p:cNvPr>
          <p:cNvSpPr>
            <a:spLocks noGrp="1"/>
          </p:cNvSpPr>
          <p:nvPr>
            <p:ph type="dt" sz="half" idx="10"/>
          </p:nvPr>
        </p:nvSpPr>
        <p:spPr/>
        <p:txBody>
          <a:bodyPr/>
          <a:lstStyle/>
          <a:p>
            <a:fld id="{932454BE-876C-4361-B357-34F34AE73B47}" type="datetime1">
              <a:rPr lang="en-US" smtClean="0"/>
              <a:t>7/14/2020</a:t>
            </a:fld>
            <a:endParaRPr lang="en-US"/>
          </a:p>
        </p:txBody>
      </p:sp>
      <p:sp>
        <p:nvSpPr>
          <p:cNvPr id="5" name="Footer Placeholder 4">
            <a:extLst>
              <a:ext uri="{FF2B5EF4-FFF2-40B4-BE49-F238E27FC236}">
                <a16:creationId xmlns:a16="http://schemas.microsoft.com/office/drawing/2014/main" id="{6FC191D5-7F3E-4831-987E-4E5B939A027C}"/>
              </a:ext>
            </a:extLst>
          </p:cNvPr>
          <p:cNvSpPr>
            <a:spLocks noGrp="1"/>
          </p:cNvSpPr>
          <p:nvPr>
            <p:ph type="ftr" sz="quarter" idx="11"/>
          </p:nvPr>
        </p:nvSpPr>
        <p:spPr/>
        <p:txBody>
          <a:bodyPr/>
          <a:lstStyle/>
          <a:p>
            <a:r>
              <a:rPr lang="en-US"/>
              <a:t>Quality Assurance and Quality Control</a:t>
            </a:r>
          </a:p>
        </p:txBody>
      </p:sp>
      <p:sp>
        <p:nvSpPr>
          <p:cNvPr id="6" name="Slide Number Placeholder 5">
            <a:extLst>
              <a:ext uri="{FF2B5EF4-FFF2-40B4-BE49-F238E27FC236}">
                <a16:creationId xmlns:a16="http://schemas.microsoft.com/office/drawing/2014/main" id="{0D669509-AD85-4437-8280-15F63A9E8676}"/>
              </a:ext>
            </a:extLst>
          </p:cNvPr>
          <p:cNvSpPr>
            <a:spLocks noGrp="1"/>
          </p:cNvSpPr>
          <p:nvPr>
            <p:ph type="sldNum" sz="quarter" idx="12"/>
          </p:nvPr>
        </p:nvSpPr>
        <p:spPr/>
        <p:txBody>
          <a:bodyPr/>
          <a:lstStyle/>
          <a:p>
            <a:fld id="{3212FFF8-523E-435A-ABE1-55E958D5DD6C}" type="slidenum">
              <a:rPr lang="en-US" smtClean="0"/>
              <a:t>3</a:t>
            </a:fld>
            <a:endParaRPr lang="en-US"/>
          </a:p>
        </p:txBody>
      </p:sp>
    </p:spTree>
    <p:extLst>
      <p:ext uri="{BB962C8B-B14F-4D97-AF65-F5344CB8AC3E}">
        <p14:creationId xmlns:p14="http://schemas.microsoft.com/office/powerpoint/2010/main" val="1014639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8032E7-E519-497E-B6E6-6774D4539B94}"/>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What is Quality Control?</a:t>
            </a:r>
          </a:p>
        </p:txBody>
      </p:sp>
      <p:graphicFrame>
        <p:nvGraphicFramePr>
          <p:cNvPr id="5" name="Content Placeholder 2">
            <a:extLst>
              <a:ext uri="{FF2B5EF4-FFF2-40B4-BE49-F238E27FC236}">
                <a16:creationId xmlns:a16="http://schemas.microsoft.com/office/drawing/2014/main" id="{69AE66D6-512E-411C-85E4-A39AE7253765}"/>
              </a:ext>
            </a:extLst>
          </p:cNvPr>
          <p:cNvGraphicFramePr>
            <a:graphicFrameLocks noGrp="1"/>
          </p:cNvGraphicFramePr>
          <p:nvPr>
            <p:ph idx="1"/>
            <p:extLst>
              <p:ext uri="{D42A27DB-BD31-4B8C-83A1-F6EECF244321}">
                <p14:modId xmlns:p14="http://schemas.microsoft.com/office/powerpoint/2010/main" val="1968123859"/>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26B9057D-CF87-47F4-958E-8652145BBA38}"/>
              </a:ext>
            </a:extLst>
          </p:cNvPr>
          <p:cNvSpPr>
            <a:spLocks noGrp="1"/>
          </p:cNvSpPr>
          <p:nvPr>
            <p:ph type="dt" sz="half" idx="10"/>
          </p:nvPr>
        </p:nvSpPr>
        <p:spPr/>
        <p:txBody>
          <a:bodyPr/>
          <a:lstStyle/>
          <a:p>
            <a:fld id="{77CAFAD0-10E1-45E0-8CF2-E8DA7700C98C}" type="datetime1">
              <a:rPr lang="en-US" smtClean="0"/>
              <a:t>7/14/2020</a:t>
            </a:fld>
            <a:endParaRPr lang="en-US"/>
          </a:p>
        </p:txBody>
      </p:sp>
      <p:sp>
        <p:nvSpPr>
          <p:cNvPr id="4" name="Footer Placeholder 3">
            <a:extLst>
              <a:ext uri="{FF2B5EF4-FFF2-40B4-BE49-F238E27FC236}">
                <a16:creationId xmlns:a16="http://schemas.microsoft.com/office/drawing/2014/main" id="{86B5AB54-7E3B-43E3-942C-0B06A5966906}"/>
              </a:ext>
            </a:extLst>
          </p:cNvPr>
          <p:cNvSpPr>
            <a:spLocks noGrp="1"/>
          </p:cNvSpPr>
          <p:nvPr>
            <p:ph type="ftr" sz="quarter" idx="11"/>
          </p:nvPr>
        </p:nvSpPr>
        <p:spPr/>
        <p:txBody>
          <a:bodyPr/>
          <a:lstStyle/>
          <a:p>
            <a:r>
              <a:rPr lang="en-US"/>
              <a:t>Quality Assurance and Quality Control</a:t>
            </a:r>
          </a:p>
        </p:txBody>
      </p:sp>
      <p:sp>
        <p:nvSpPr>
          <p:cNvPr id="6" name="Slide Number Placeholder 5">
            <a:extLst>
              <a:ext uri="{FF2B5EF4-FFF2-40B4-BE49-F238E27FC236}">
                <a16:creationId xmlns:a16="http://schemas.microsoft.com/office/drawing/2014/main" id="{975587CD-3007-4330-AE92-4BB297F9E97F}"/>
              </a:ext>
            </a:extLst>
          </p:cNvPr>
          <p:cNvSpPr>
            <a:spLocks noGrp="1"/>
          </p:cNvSpPr>
          <p:nvPr>
            <p:ph type="sldNum" sz="quarter" idx="12"/>
          </p:nvPr>
        </p:nvSpPr>
        <p:spPr/>
        <p:txBody>
          <a:bodyPr/>
          <a:lstStyle/>
          <a:p>
            <a:fld id="{3212FFF8-523E-435A-ABE1-55E958D5DD6C}" type="slidenum">
              <a:rPr lang="en-US" smtClean="0"/>
              <a:t>4</a:t>
            </a:fld>
            <a:endParaRPr lang="en-US"/>
          </a:p>
        </p:txBody>
      </p:sp>
    </p:spTree>
    <p:extLst>
      <p:ext uri="{BB962C8B-B14F-4D97-AF65-F5344CB8AC3E}">
        <p14:creationId xmlns:p14="http://schemas.microsoft.com/office/powerpoint/2010/main" val="3452673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6456B0-A25D-495B-AC1D-2A70A862F75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b="1" kern="1200">
                <a:solidFill>
                  <a:schemeClr val="tx1"/>
                </a:solidFill>
                <a:latin typeface="+mj-lt"/>
                <a:ea typeface="+mj-ea"/>
                <a:cs typeface="+mj-cs"/>
              </a:rPr>
              <a:t>What is The Difference in QA/QC?</a:t>
            </a:r>
            <a:endParaRPr lang="en-US" sz="4000" kern="1200">
              <a:solidFill>
                <a:schemeClr val="tx1"/>
              </a:solidFill>
              <a:latin typeface="+mj-lt"/>
              <a:ea typeface="+mj-ea"/>
              <a:cs typeface="+mj-cs"/>
            </a:endParaRPr>
          </a:p>
        </p:txBody>
      </p:sp>
      <p:sp>
        <p:nvSpPr>
          <p:cNvPr id="17" name="Rectangle: Rounded Corners 1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7AA2F317-F154-462F-8F2F-4DE890BDBED8}"/>
              </a:ext>
            </a:extLst>
          </p:cNvPr>
          <p:cNvGraphicFramePr>
            <a:graphicFrameLocks noGrp="1"/>
          </p:cNvGraphicFramePr>
          <p:nvPr>
            <p:ph idx="1"/>
            <p:extLst>
              <p:ext uri="{D42A27DB-BD31-4B8C-83A1-F6EECF244321}">
                <p14:modId xmlns:p14="http://schemas.microsoft.com/office/powerpoint/2010/main" val="1980616109"/>
              </p:ext>
            </p:extLst>
          </p:nvPr>
        </p:nvGraphicFramePr>
        <p:xfrm>
          <a:off x="894641" y="2139484"/>
          <a:ext cx="10402718" cy="4096523"/>
        </p:xfrm>
        <a:graphic>
          <a:graphicData uri="http://schemas.openxmlformats.org/drawingml/2006/table">
            <a:tbl>
              <a:tblPr firstRow="1" bandRow="1"/>
              <a:tblGrid>
                <a:gridCol w="5669627">
                  <a:extLst>
                    <a:ext uri="{9D8B030D-6E8A-4147-A177-3AD203B41FA5}">
                      <a16:colId xmlns:a16="http://schemas.microsoft.com/office/drawing/2014/main" val="1717039518"/>
                    </a:ext>
                  </a:extLst>
                </a:gridCol>
                <a:gridCol w="4733091">
                  <a:extLst>
                    <a:ext uri="{9D8B030D-6E8A-4147-A177-3AD203B41FA5}">
                      <a16:colId xmlns:a16="http://schemas.microsoft.com/office/drawing/2014/main" val="4191210822"/>
                    </a:ext>
                  </a:extLst>
                </a:gridCol>
              </a:tblGrid>
              <a:tr h="274673">
                <a:tc>
                  <a:txBody>
                    <a:bodyPr/>
                    <a:lstStyle/>
                    <a:p>
                      <a:pPr algn="l" fontAlgn="ctr" latinLnBrk="0"/>
                      <a:r>
                        <a:rPr lang="en-US" sz="1100" b="1">
                          <a:effectLst/>
                        </a:rPr>
                        <a:t>Quality Assurance</a:t>
                      </a:r>
                    </a:p>
                  </a:txBody>
                  <a:tcPr marL="28676" marR="28676" marT="28676" marB="28676"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sz="1100" b="1">
                          <a:effectLst/>
                        </a:rPr>
                        <a:t>Quality Control</a:t>
                      </a:r>
                    </a:p>
                  </a:txBody>
                  <a:tcPr marL="28676" marR="28676" marT="28676" marB="28676"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3702626234"/>
                  </a:ext>
                </a:extLst>
              </a:tr>
              <a:tr h="449931">
                <a:tc>
                  <a:txBody>
                    <a:bodyPr/>
                    <a:lstStyle/>
                    <a:p>
                      <a:pPr algn="l" fontAlgn="t" latinLnBrk="0"/>
                      <a:r>
                        <a:rPr lang="en-US" sz="1100" b="0">
                          <a:effectLst/>
                        </a:rPr>
                        <a:t>It is a process which deliberates on providing assurance that quality request will be achieved.</a:t>
                      </a:r>
                    </a:p>
                  </a:txBody>
                  <a:tcPr marL="28676" marR="28676" marT="28676" marB="2867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100" b="0">
                          <a:effectLst/>
                        </a:rPr>
                        <a:t>QC is a process which deliberates on fulfilling the quality request.</a:t>
                      </a:r>
                    </a:p>
                  </a:txBody>
                  <a:tcPr marL="28676" marR="28676" marT="28676" marB="2867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15487514"/>
                  </a:ext>
                </a:extLst>
              </a:tr>
              <a:tr h="274673">
                <a:tc>
                  <a:txBody>
                    <a:bodyPr/>
                    <a:lstStyle/>
                    <a:p>
                      <a:pPr algn="l" fontAlgn="t" latinLnBrk="0"/>
                      <a:r>
                        <a:rPr lang="en-US" sz="1100" b="0">
                          <a:effectLst/>
                        </a:rPr>
                        <a:t>A QA aim is to prevent the defect.</a:t>
                      </a:r>
                    </a:p>
                  </a:txBody>
                  <a:tcPr marL="28676" marR="28676" marT="28676" marB="2867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100" b="0">
                          <a:effectLst/>
                        </a:rPr>
                        <a:t>A QC aim is to identify and improve the defects.</a:t>
                      </a:r>
                    </a:p>
                  </a:txBody>
                  <a:tcPr marL="28676" marR="28676" marT="28676" marB="2867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379806444"/>
                  </a:ext>
                </a:extLst>
              </a:tr>
              <a:tr h="274673">
                <a:tc>
                  <a:txBody>
                    <a:bodyPr/>
                    <a:lstStyle/>
                    <a:p>
                      <a:pPr algn="l" fontAlgn="t" latinLnBrk="0"/>
                      <a:r>
                        <a:rPr lang="en-US" sz="1100" b="0">
                          <a:effectLst/>
                        </a:rPr>
                        <a:t>QA is the technique of managing quality.</a:t>
                      </a:r>
                    </a:p>
                  </a:txBody>
                  <a:tcPr marL="28676" marR="28676" marT="28676" marB="2867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100" b="0">
                          <a:effectLst/>
                        </a:rPr>
                        <a:t>QC is a method to verify quality.</a:t>
                      </a:r>
                    </a:p>
                  </a:txBody>
                  <a:tcPr marL="28676" marR="28676" marT="28676" marB="2867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3067484"/>
                  </a:ext>
                </a:extLst>
              </a:tr>
              <a:tr h="274673">
                <a:tc>
                  <a:txBody>
                    <a:bodyPr/>
                    <a:lstStyle/>
                    <a:p>
                      <a:pPr algn="l" fontAlgn="t" latinLnBrk="0"/>
                      <a:r>
                        <a:rPr lang="en-US" sz="1100" b="0">
                          <a:effectLst/>
                        </a:rPr>
                        <a:t>QA does not involve executing the program.</a:t>
                      </a:r>
                    </a:p>
                  </a:txBody>
                  <a:tcPr marL="28676" marR="28676" marT="28676" marB="2867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100" b="0">
                          <a:effectLst/>
                        </a:rPr>
                        <a:t>QC always involves executing the program.</a:t>
                      </a:r>
                    </a:p>
                  </a:txBody>
                  <a:tcPr marL="28676" marR="28676" marT="28676" marB="2867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48457455"/>
                  </a:ext>
                </a:extLst>
              </a:tr>
              <a:tr h="274673">
                <a:tc>
                  <a:txBody>
                    <a:bodyPr/>
                    <a:lstStyle/>
                    <a:p>
                      <a:pPr algn="l" fontAlgn="t" latinLnBrk="0"/>
                      <a:r>
                        <a:rPr lang="en-US" sz="1100" b="0" dirty="0">
                          <a:effectLst/>
                        </a:rPr>
                        <a:t>All team members are responsible for QA.</a:t>
                      </a:r>
                    </a:p>
                  </a:txBody>
                  <a:tcPr marL="28676" marR="28676" marT="28676" marB="2867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100" b="0">
                          <a:effectLst/>
                        </a:rPr>
                        <a:t>Testing team is responsible for QC.</a:t>
                      </a:r>
                    </a:p>
                  </a:txBody>
                  <a:tcPr marL="28676" marR="28676" marT="28676" marB="2867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81203915"/>
                  </a:ext>
                </a:extLst>
              </a:tr>
              <a:tr h="274673">
                <a:tc>
                  <a:txBody>
                    <a:bodyPr/>
                    <a:lstStyle/>
                    <a:p>
                      <a:pPr algn="l" fontAlgn="t" latinLnBrk="0"/>
                      <a:r>
                        <a:rPr lang="en-US" sz="1100" b="0">
                          <a:effectLst/>
                        </a:rPr>
                        <a:t>QA Example: Verification</a:t>
                      </a:r>
                    </a:p>
                  </a:txBody>
                  <a:tcPr marL="28676" marR="28676" marT="28676" marB="2867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100" b="0">
                          <a:effectLst/>
                        </a:rPr>
                        <a:t>QC Example: Validation.</a:t>
                      </a:r>
                    </a:p>
                  </a:txBody>
                  <a:tcPr marL="28676" marR="28676" marT="28676" marB="2867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943964216"/>
                  </a:ext>
                </a:extLst>
              </a:tr>
              <a:tr h="274673">
                <a:tc>
                  <a:txBody>
                    <a:bodyPr/>
                    <a:lstStyle/>
                    <a:p>
                      <a:pPr algn="l" fontAlgn="t" latinLnBrk="0"/>
                      <a:r>
                        <a:rPr lang="en-US" sz="1100" b="0">
                          <a:effectLst/>
                        </a:rPr>
                        <a:t>QA means Planning for doing a process.</a:t>
                      </a:r>
                    </a:p>
                  </a:txBody>
                  <a:tcPr marL="28676" marR="28676" marT="28676" marB="2867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100" b="0">
                          <a:effectLst/>
                        </a:rPr>
                        <a:t>QC Means Action for executing the planned process.</a:t>
                      </a:r>
                    </a:p>
                  </a:txBody>
                  <a:tcPr marL="28676" marR="28676" marT="28676" marB="2867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86343368"/>
                  </a:ext>
                </a:extLst>
              </a:tr>
              <a:tr h="449931">
                <a:tc>
                  <a:txBody>
                    <a:bodyPr/>
                    <a:lstStyle/>
                    <a:p>
                      <a:pPr algn="l" fontAlgn="t" latinLnBrk="0"/>
                      <a:r>
                        <a:rPr lang="en-US" sz="1100" b="0">
                          <a:effectLst/>
                        </a:rPr>
                        <a:t>Statistical Technique used on QA is known as Statistical Process Control (SPC.)</a:t>
                      </a:r>
                    </a:p>
                  </a:txBody>
                  <a:tcPr marL="28676" marR="28676" marT="28676" marB="2867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100" b="0">
                          <a:effectLst/>
                        </a:rPr>
                        <a:t>Statistical Technique used on QC is known as Statistical Quality Control (SPC.)</a:t>
                      </a:r>
                    </a:p>
                  </a:txBody>
                  <a:tcPr marL="28676" marR="28676" marT="28676" marB="2867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829551832"/>
                  </a:ext>
                </a:extLst>
              </a:tr>
              <a:tr h="274673">
                <a:tc>
                  <a:txBody>
                    <a:bodyPr/>
                    <a:lstStyle/>
                    <a:p>
                      <a:pPr algn="l" fontAlgn="t" latinLnBrk="0"/>
                      <a:r>
                        <a:rPr lang="en-US" sz="1100" b="0">
                          <a:effectLst/>
                        </a:rPr>
                        <a:t>QA makes sure you are doing the right things.</a:t>
                      </a:r>
                    </a:p>
                  </a:txBody>
                  <a:tcPr marL="28676" marR="28676" marT="28676" marB="2867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100" b="0">
                          <a:effectLst/>
                        </a:rPr>
                        <a:t>QC makes sure the results of what you've done are what you expected.</a:t>
                      </a:r>
                    </a:p>
                  </a:txBody>
                  <a:tcPr marL="28676" marR="28676" marT="28676" marB="2867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54119324"/>
                  </a:ext>
                </a:extLst>
              </a:tr>
              <a:tr h="449931">
                <a:tc>
                  <a:txBody>
                    <a:bodyPr/>
                    <a:lstStyle/>
                    <a:p>
                      <a:pPr algn="l" fontAlgn="t" latinLnBrk="0"/>
                      <a:r>
                        <a:rPr lang="en-US" sz="1100" b="0">
                          <a:effectLst/>
                        </a:rPr>
                        <a:t>QA Defines standards and methodologies to followed in order to meet the customer requirements.</a:t>
                      </a:r>
                    </a:p>
                  </a:txBody>
                  <a:tcPr marL="28676" marR="28676" marT="28676" marB="2867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100" b="0">
                          <a:effectLst/>
                        </a:rPr>
                        <a:t>QC ensures that the standards are followed while working on the product.</a:t>
                      </a:r>
                    </a:p>
                  </a:txBody>
                  <a:tcPr marL="28676" marR="28676" marT="28676" marB="2867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122718718"/>
                  </a:ext>
                </a:extLst>
              </a:tr>
              <a:tr h="274673">
                <a:tc>
                  <a:txBody>
                    <a:bodyPr/>
                    <a:lstStyle/>
                    <a:p>
                      <a:pPr algn="l" fontAlgn="t" latinLnBrk="0"/>
                      <a:r>
                        <a:rPr lang="en-US" sz="1100" b="0">
                          <a:effectLst/>
                        </a:rPr>
                        <a:t>QA is the process to create the deliverables.</a:t>
                      </a:r>
                    </a:p>
                  </a:txBody>
                  <a:tcPr marL="28676" marR="28676" marT="28676" marB="2867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100" b="0" dirty="0">
                          <a:effectLst/>
                        </a:rPr>
                        <a:t>QC is the process to verify that deliverables.</a:t>
                      </a:r>
                    </a:p>
                  </a:txBody>
                  <a:tcPr marL="28676" marR="28676" marT="28676" marB="2867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72472698"/>
                  </a:ext>
                </a:extLst>
              </a:tr>
              <a:tr h="274673">
                <a:tc>
                  <a:txBody>
                    <a:bodyPr/>
                    <a:lstStyle/>
                    <a:p>
                      <a:pPr algn="l" fontAlgn="t" latinLnBrk="0"/>
                      <a:r>
                        <a:rPr lang="en-US" sz="1100" b="0">
                          <a:effectLst/>
                        </a:rPr>
                        <a:t>QA is responsible for full software development life cycle.</a:t>
                      </a:r>
                    </a:p>
                  </a:txBody>
                  <a:tcPr marL="28676" marR="28676" marT="28676" marB="28676">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US" sz="1100" b="0" dirty="0">
                          <a:effectLst/>
                        </a:rPr>
                        <a:t>QC is responsible for </a:t>
                      </a:r>
                      <a:r>
                        <a:rPr lang="en-US" sz="1100" b="0" kern="1200" dirty="0">
                          <a:solidFill>
                            <a:schemeClr val="tx1"/>
                          </a:solidFill>
                          <a:effectLst/>
                          <a:latin typeface="+mn-lt"/>
                          <a:ea typeface="+mn-ea"/>
                          <a:cs typeface="+mn-cs"/>
                        </a:rPr>
                        <a:t>software testing life cycle.</a:t>
                      </a:r>
                    </a:p>
                  </a:txBody>
                  <a:tcPr marL="28676" marR="28676" marT="28676" marB="28676">
                    <a:lnL>
                      <a:noFill/>
                    </a:lnL>
                    <a:lnR>
                      <a:noFill/>
                    </a:lnR>
                    <a:lnT w="7620"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a16="http://schemas.microsoft.com/office/drawing/2014/main" val="2662073450"/>
                  </a:ext>
                </a:extLst>
              </a:tr>
            </a:tbl>
          </a:graphicData>
        </a:graphic>
      </p:graphicFrame>
      <p:sp>
        <p:nvSpPr>
          <p:cNvPr id="3" name="Date Placeholder 2">
            <a:extLst>
              <a:ext uri="{FF2B5EF4-FFF2-40B4-BE49-F238E27FC236}">
                <a16:creationId xmlns:a16="http://schemas.microsoft.com/office/drawing/2014/main" id="{7D382A04-8160-4E6A-9FC3-0699965B5A85}"/>
              </a:ext>
            </a:extLst>
          </p:cNvPr>
          <p:cNvSpPr>
            <a:spLocks noGrp="1"/>
          </p:cNvSpPr>
          <p:nvPr>
            <p:ph type="dt" sz="half" idx="10"/>
          </p:nvPr>
        </p:nvSpPr>
        <p:spPr/>
        <p:txBody>
          <a:bodyPr/>
          <a:lstStyle/>
          <a:p>
            <a:fld id="{BF304906-CC96-44BB-ADEC-9E9FBD7F2E1E}" type="datetime1">
              <a:rPr lang="en-US" smtClean="0"/>
              <a:t>7/14/2020</a:t>
            </a:fld>
            <a:endParaRPr lang="en-US"/>
          </a:p>
        </p:txBody>
      </p:sp>
      <p:sp>
        <p:nvSpPr>
          <p:cNvPr id="5" name="Footer Placeholder 4">
            <a:extLst>
              <a:ext uri="{FF2B5EF4-FFF2-40B4-BE49-F238E27FC236}">
                <a16:creationId xmlns:a16="http://schemas.microsoft.com/office/drawing/2014/main" id="{F57CFC2D-4098-4DB4-97C1-313DC63A821C}"/>
              </a:ext>
            </a:extLst>
          </p:cNvPr>
          <p:cNvSpPr>
            <a:spLocks noGrp="1"/>
          </p:cNvSpPr>
          <p:nvPr>
            <p:ph type="ftr" sz="quarter" idx="11"/>
          </p:nvPr>
        </p:nvSpPr>
        <p:spPr/>
        <p:txBody>
          <a:bodyPr/>
          <a:lstStyle/>
          <a:p>
            <a:r>
              <a:rPr lang="en-US"/>
              <a:t>Quality Assurance and Quality Control</a:t>
            </a:r>
          </a:p>
        </p:txBody>
      </p:sp>
      <p:sp>
        <p:nvSpPr>
          <p:cNvPr id="6" name="Slide Number Placeholder 5">
            <a:extLst>
              <a:ext uri="{FF2B5EF4-FFF2-40B4-BE49-F238E27FC236}">
                <a16:creationId xmlns:a16="http://schemas.microsoft.com/office/drawing/2014/main" id="{3C9295B5-5859-43A9-BDB1-93150EA1A6D9}"/>
              </a:ext>
            </a:extLst>
          </p:cNvPr>
          <p:cNvSpPr>
            <a:spLocks noGrp="1"/>
          </p:cNvSpPr>
          <p:nvPr>
            <p:ph type="sldNum" sz="quarter" idx="12"/>
          </p:nvPr>
        </p:nvSpPr>
        <p:spPr/>
        <p:txBody>
          <a:bodyPr/>
          <a:lstStyle/>
          <a:p>
            <a:fld id="{3212FFF8-523E-435A-ABE1-55E958D5DD6C}" type="slidenum">
              <a:rPr lang="en-US" smtClean="0"/>
              <a:t>5</a:t>
            </a:fld>
            <a:endParaRPr lang="en-US"/>
          </a:p>
        </p:txBody>
      </p:sp>
    </p:spTree>
    <p:extLst>
      <p:ext uri="{BB962C8B-B14F-4D97-AF65-F5344CB8AC3E}">
        <p14:creationId xmlns:p14="http://schemas.microsoft.com/office/powerpoint/2010/main" val="189089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11AE26D-0E2E-4B96-8AF0-D57F226A8CEF}"/>
              </a:ext>
            </a:extLst>
          </p:cNvPr>
          <p:cNvSpPr>
            <a:spLocks noGrp="1"/>
          </p:cNvSpPr>
          <p:nvPr>
            <p:ph type="title"/>
          </p:nvPr>
        </p:nvSpPr>
        <p:spPr>
          <a:xfrm>
            <a:off x="640079" y="2053641"/>
            <a:ext cx="3669161" cy="2760098"/>
          </a:xfrm>
        </p:spPr>
        <p:txBody>
          <a:bodyPr>
            <a:normAutofit/>
          </a:bodyPr>
          <a:lstStyle/>
          <a:p>
            <a:r>
              <a:rPr lang="en-US">
                <a:solidFill>
                  <a:srgbClr val="FFFFFF"/>
                </a:solidFill>
              </a:rPr>
              <a:t>TestLink – test management tool</a:t>
            </a:r>
          </a:p>
        </p:txBody>
      </p:sp>
      <p:sp>
        <p:nvSpPr>
          <p:cNvPr id="3" name="Content Placeholder 2">
            <a:extLst>
              <a:ext uri="{FF2B5EF4-FFF2-40B4-BE49-F238E27FC236}">
                <a16:creationId xmlns:a16="http://schemas.microsoft.com/office/drawing/2014/main" id="{80439C76-F73F-4A39-84F8-D348D6FCAA54}"/>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URL: </a:t>
            </a:r>
            <a:r>
              <a:rPr lang="en-US" sz="2400" dirty="0">
                <a:solidFill>
                  <a:srgbClr val="000000"/>
                </a:solidFill>
                <a:hlinkClick r:id="rId3"/>
              </a:rPr>
              <a:t>http://testlink.org/</a:t>
            </a:r>
            <a:endParaRPr lang="en-US" sz="2400" dirty="0">
              <a:solidFill>
                <a:srgbClr val="000000"/>
              </a:solidFill>
            </a:endParaRPr>
          </a:p>
          <a:p>
            <a:r>
              <a:rPr lang="en-US" sz="2400" dirty="0">
                <a:solidFill>
                  <a:srgbClr val="000000"/>
                </a:solidFill>
              </a:rPr>
              <a:t>TestLink is a web based test management and test execution system. It enables quality assurance teams to create and manage their test cases as well as to organize them into test plans. These test plans allow team members to execute test cases and track test results dynamically.</a:t>
            </a:r>
          </a:p>
        </p:txBody>
      </p:sp>
      <p:sp>
        <p:nvSpPr>
          <p:cNvPr id="4" name="Date Placeholder 3">
            <a:extLst>
              <a:ext uri="{FF2B5EF4-FFF2-40B4-BE49-F238E27FC236}">
                <a16:creationId xmlns:a16="http://schemas.microsoft.com/office/drawing/2014/main" id="{30F3C009-CE24-4D14-BBDE-3AB800309F32}"/>
              </a:ext>
            </a:extLst>
          </p:cNvPr>
          <p:cNvSpPr>
            <a:spLocks noGrp="1"/>
          </p:cNvSpPr>
          <p:nvPr>
            <p:ph type="dt" sz="half" idx="10"/>
          </p:nvPr>
        </p:nvSpPr>
        <p:spPr/>
        <p:txBody>
          <a:bodyPr/>
          <a:lstStyle/>
          <a:p>
            <a:fld id="{BF151234-2A42-4EDA-80D9-300317CD2D46}" type="datetime1">
              <a:rPr lang="en-US" smtClean="0"/>
              <a:t>7/14/2020</a:t>
            </a:fld>
            <a:endParaRPr lang="en-US"/>
          </a:p>
        </p:txBody>
      </p:sp>
      <p:sp>
        <p:nvSpPr>
          <p:cNvPr id="5" name="Footer Placeholder 4">
            <a:extLst>
              <a:ext uri="{FF2B5EF4-FFF2-40B4-BE49-F238E27FC236}">
                <a16:creationId xmlns:a16="http://schemas.microsoft.com/office/drawing/2014/main" id="{00FFCA59-C665-499E-AB0A-52AB463F7793}"/>
              </a:ext>
            </a:extLst>
          </p:cNvPr>
          <p:cNvSpPr>
            <a:spLocks noGrp="1"/>
          </p:cNvSpPr>
          <p:nvPr>
            <p:ph type="ftr" sz="quarter" idx="11"/>
          </p:nvPr>
        </p:nvSpPr>
        <p:spPr/>
        <p:txBody>
          <a:bodyPr/>
          <a:lstStyle/>
          <a:p>
            <a:r>
              <a:rPr lang="en-US"/>
              <a:t>Quality Assurance and Quality Control</a:t>
            </a:r>
          </a:p>
        </p:txBody>
      </p:sp>
      <p:sp>
        <p:nvSpPr>
          <p:cNvPr id="6" name="Slide Number Placeholder 5">
            <a:extLst>
              <a:ext uri="{FF2B5EF4-FFF2-40B4-BE49-F238E27FC236}">
                <a16:creationId xmlns:a16="http://schemas.microsoft.com/office/drawing/2014/main" id="{7DC7F8EF-3BF0-47FD-AC59-144F238570CB}"/>
              </a:ext>
            </a:extLst>
          </p:cNvPr>
          <p:cNvSpPr>
            <a:spLocks noGrp="1"/>
          </p:cNvSpPr>
          <p:nvPr>
            <p:ph type="sldNum" sz="quarter" idx="12"/>
          </p:nvPr>
        </p:nvSpPr>
        <p:spPr/>
        <p:txBody>
          <a:bodyPr/>
          <a:lstStyle/>
          <a:p>
            <a:fld id="{3212FFF8-523E-435A-ABE1-55E958D5DD6C}" type="slidenum">
              <a:rPr lang="en-US" smtClean="0"/>
              <a:t>6</a:t>
            </a:fld>
            <a:endParaRPr lang="en-US"/>
          </a:p>
        </p:txBody>
      </p:sp>
    </p:spTree>
    <p:extLst>
      <p:ext uri="{BB962C8B-B14F-4D97-AF65-F5344CB8AC3E}">
        <p14:creationId xmlns:p14="http://schemas.microsoft.com/office/powerpoint/2010/main" val="210321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ED8D-6E27-4CA5-99CC-E54D9EF3BEF8}"/>
              </a:ext>
            </a:extLst>
          </p:cNvPr>
          <p:cNvSpPr>
            <a:spLocks noGrp="1"/>
          </p:cNvSpPr>
          <p:nvPr>
            <p:ph type="title"/>
          </p:nvPr>
        </p:nvSpPr>
        <p:spPr/>
        <p:txBody>
          <a:bodyPr/>
          <a:lstStyle/>
          <a:p>
            <a:r>
              <a:rPr lang="en-US" b="1" dirty="0"/>
              <a:t>Quality Audit</a:t>
            </a:r>
            <a:endParaRPr lang="en-US" dirty="0"/>
          </a:p>
        </p:txBody>
      </p:sp>
      <p:sp>
        <p:nvSpPr>
          <p:cNvPr id="3" name="Content Placeholder 2">
            <a:extLst>
              <a:ext uri="{FF2B5EF4-FFF2-40B4-BE49-F238E27FC236}">
                <a16:creationId xmlns:a16="http://schemas.microsoft.com/office/drawing/2014/main" id="{5DB0F3DF-B95B-4646-AAD0-44D9F7BCB530}"/>
              </a:ext>
            </a:extLst>
          </p:cNvPr>
          <p:cNvSpPr>
            <a:spLocks noGrp="1"/>
          </p:cNvSpPr>
          <p:nvPr>
            <p:ph idx="1"/>
          </p:nvPr>
        </p:nvSpPr>
        <p:spPr/>
        <p:txBody>
          <a:bodyPr>
            <a:normAutofit fontScale="92500" lnSpcReduction="10000"/>
          </a:bodyPr>
          <a:lstStyle/>
          <a:p>
            <a:r>
              <a:rPr lang="en-US" dirty="0"/>
              <a:t>Quality audit is a quality assurance technique that examines the work products and evaluate whether the software product has followed the standards, guidelines, regulations, plans and procedures. It a systematic approach to examine all the required procedures and standards were considered at the time of product development and testing.</a:t>
            </a:r>
          </a:p>
          <a:p>
            <a:r>
              <a:rPr lang="en-US" b="1" dirty="0"/>
              <a:t>Some of Tools:</a:t>
            </a:r>
          </a:p>
          <a:p>
            <a:r>
              <a:rPr lang="en-US" dirty="0"/>
              <a:t>Cost-Benefit Analysis</a:t>
            </a:r>
          </a:p>
          <a:p>
            <a:r>
              <a:rPr lang="en-US" dirty="0"/>
              <a:t>Cause and Effect Diagrams</a:t>
            </a:r>
          </a:p>
          <a:p>
            <a:r>
              <a:rPr lang="en-US" dirty="0"/>
              <a:t>Control Charts</a:t>
            </a:r>
          </a:p>
          <a:p>
            <a:r>
              <a:rPr lang="en-US" dirty="0"/>
              <a:t>Cost of Quality</a:t>
            </a:r>
          </a:p>
          <a:p>
            <a:r>
              <a:rPr lang="en-US" dirty="0"/>
              <a:t>Benchmarking</a:t>
            </a:r>
          </a:p>
          <a:p>
            <a:endParaRPr lang="en-US" b="1" dirty="0"/>
          </a:p>
        </p:txBody>
      </p:sp>
      <p:sp>
        <p:nvSpPr>
          <p:cNvPr id="4" name="Date Placeholder 3">
            <a:extLst>
              <a:ext uri="{FF2B5EF4-FFF2-40B4-BE49-F238E27FC236}">
                <a16:creationId xmlns:a16="http://schemas.microsoft.com/office/drawing/2014/main" id="{288983EB-3D0E-4933-9F01-0AA07980C22C}"/>
              </a:ext>
            </a:extLst>
          </p:cNvPr>
          <p:cNvSpPr>
            <a:spLocks noGrp="1"/>
          </p:cNvSpPr>
          <p:nvPr>
            <p:ph type="dt" sz="half" idx="10"/>
          </p:nvPr>
        </p:nvSpPr>
        <p:spPr/>
        <p:txBody>
          <a:bodyPr/>
          <a:lstStyle/>
          <a:p>
            <a:fld id="{B11DC0DB-6140-499E-BDBE-F996D2BA9D77}" type="datetime1">
              <a:rPr lang="en-US" smtClean="0"/>
              <a:t>7/14/2020</a:t>
            </a:fld>
            <a:endParaRPr lang="en-US"/>
          </a:p>
        </p:txBody>
      </p:sp>
      <p:sp>
        <p:nvSpPr>
          <p:cNvPr id="5" name="Footer Placeholder 4">
            <a:extLst>
              <a:ext uri="{FF2B5EF4-FFF2-40B4-BE49-F238E27FC236}">
                <a16:creationId xmlns:a16="http://schemas.microsoft.com/office/drawing/2014/main" id="{D7B6A39D-F2BA-4A0E-A400-BCB9BD0BA277}"/>
              </a:ext>
            </a:extLst>
          </p:cNvPr>
          <p:cNvSpPr>
            <a:spLocks noGrp="1"/>
          </p:cNvSpPr>
          <p:nvPr>
            <p:ph type="ftr" sz="quarter" idx="11"/>
          </p:nvPr>
        </p:nvSpPr>
        <p:spPr/>
        <p:txBody>
          <a:bodyPr/>
          <a:lstStyle/>
          <a:p>
            <a:r>
              <a:rPr lang="en-US"/>
              <a:t>Quality Assurance and Quality Control</a:t>
            </a:r>
          </a:p>
        </p:txBody>
      </p:sp>
      <p:sp>
        <p:nvSpPr>
          <p:cNvPr id="6" name="Slide Number Placeholder 5">
            <a:extLst>
              <a:ext uri="{FF2B5EF4-FFF2-40B4-BE49-F238E27FC236}">
                <a16:creationId xmlns:a16="http://schemas.microsoft.com/office/drawing/2014/main" id="{22AADF09-4C41-455C-9CDC-5D2F62AB9D07}"/>
              </a:ext>
            </a:extLst>
          </p:cNvPr>
          <p:cNvSpPr>
            <a:spLocks noGrp="1"/>
          </p:cNvSpPr>
          <p:nvPr>
            <p:ph type="sldNum" sz="quarter" idx="12"/>
          </p:nvPr>
        </p:nvSpPr>
        <p:spPr/>
        <p:txBody>
          <a:bodyPr/>
          <a:lstStyle/>
          <a:p>
            <a:fld id="{3212FFF8-523E-435A-ABE1-55E958D5DD6C}" type="slidenum">
              <a:rPr lang="en-US" smtClean="0"/>
              <a:t>7</a:t>
            </a:fld>
            <a:endParaRPr lang="en-US"/>
          </a:p>
        </p:txBody>
      </p:sp>
    </p:spTree>
    <p:extLst>
      <p:ext uri="{BB962C8B-B14F-4D97-AF65-F5344CB8AC3E}">
        <p14:creationId xmlns:p14="http://schemas.microsoft.com/office/powerpoint/2010/main" val="560775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E5B6-0105-4647-9D6E-7D50106E0888}"/>
              </a:ext>
            </a:extLst>
          </p:cNvPr>
          <p:cNvSpPr>
            <a:spLocks noGrp="1"/>
          </p:cNvSpPr>
          <p:nvPr>
            <p:ph type="title"/>
          </p:nvPr>
        </p:nvSpPr>
        <p:spPr/>
        <p:txBody>
          <a:bodyPr/>
          <a:lstStyle/>
          <a:p>
            <a:r>
              <a:rPr lang="en-US" b="1" dirty="0"/>
              <a:t>Quality Control Techniques</a:t>
            </a:r>
            <a:endParaRPr lang="en-US" dirty="0"/>
          </a:p>
        </p:txBody>
      </p:sp>
      <p:sp>
        <p:nvSpPr>
          <p:cNvPr id="3" name="Content Placeholder 2">
            <a:extLst>
              <a:ext uri="{FF2B5EF4-FFF2-40B4-BE49-F238E27FC236}">
                <a16:creationId xmlns:a16="http://schemas.microsoft.com/office/drawing/2014/main" id="{F96D775B-539E-4FE3-9B94-7A323991BEC6}"/>
              </a:ext>
            </a:extLst>
          </p:cNvPr>
          <p:cNvSpPr>
            <a:spLocks noGrp="1"/>
          </p:cNvSpPr>
          <p:nvPr>
            <p:ph idx="1"/>
          </p:nvPr>
        </p:nvSpPr>
        <p:spPr/>
        <p:txBody>
          <a:bodyPr>
            <a:normAutofit fontScale="92500"/>
          </a:bodyPr>
          <a:lstStyle/>
          <a:p>
            <a:r>
              <a:rPr lang="en-US" b="1" dirty="0"/>
              <a:t>Quality Control Reviews:</a:t>
            </a:r>
          </a:p>
          <a:p>
            <a:r>
              <a:rPr lang="en-US" sz="2600" dirty="0"/>
              <a:t>One of the popular techniques for quality control is the Quality Reviews. According to Wikipedia, a software review can be defined as:</a:t>
            </a:r>
          </a:p>
          <a:p>
            <a:r>
              <a:rPr lang="en-US" sz="2600" dirty="0"/>
              <a:t>“A process or meeting during which a software product is examined by project personnel, managers, users, customers, user representatives, or other interested parties for comment or approval.”</a:t>
            </a:r>
          </a:p>
          <a:p>
            <a:r>
              <a:rPr lang="en-US" sz="2600" dirty="0"/>
              <a:t>The product to be reviewed is an outcome of any software development activity. Quality reviews are conducted to review the project plans, requirements documents, design documents, quality assurance plan, test documents and code.</a:t>
            </a:r>
          </a:p>
          <a:p>
            <a:r>
              <a:rPr lang="en-US" sz="2600" dirty="0"/>
              <a:t>The people reviewing the software products give their feedback which is recorded and passed to the concerned person for incorporating the changes.</a:t>
            </a:r>
          </a:p>
        </p:txBody>
      </p:sp>
      <p:sp>
        <p:nvSpPr>
          <p:cNvPr id="4" name="Date Placeholder 3">
            <a:extLst>
              <a:ext uri="{FF2B5EF4-FFF2-40B4-BE49-F238E27FC236}">
                <a16:creationId xmlns:a16="http://schemas.microsoft.com/office/drawing/2014/main" id="{3A0E7EA7-0AE7-4CF1-B98E-D7338FF5993B}"/>
              </a:ext>
            </a:extLst>
          </p:cNvPr>
          <p:cNvSpPr>
            <a:spLocks noGrp="1"/>
          </p:cNvSpPr>
          <p:nvPr>
            <p:ph type="dt" sz="half" idx="10"/>
          </p:nvPr>
        </p:nvSpPr>
        <p:spPr/>
        <p:txBody>
          <a:bodyPr/>
          <a:lstStyle/>
          <a:p>
            <a:fld id="{0886B8CB-A603-4A9B-805F-AD2299EFAFED}" type="datetime1">
              <a:rPr lang="en-US" smtClean="0"/>
              <a:t>7/14/2020</a:t>
            </a:fld>
            <a:endParaRPr lang="en-US"/>
          </a:p>
        </p:txBody>
      </p:sp>
      <p:sp>
        <p:nvSpPr>
          <p:cNvPr id="5" name="Footer Placeholder 4">
            <a:extLst>
              <a:ext uri="{FF2B5EF4-FFF2-40B4-BE49-F238E27FC236}">
                <a16:creationId xmlns:a16="http://schemas.microsoft.com/office/drawing/2014/main" id="{3A27B484-0F17-4D26-96CB-9C66E3F3C527}"/>
              </a:ext>
            </a:extLst>
          </p:cNvPr>
          <p:cNvSpPr>
            <a:spLocks noGrp="1"/>
          </p:cNvSpPr>
          <p:nvPr>
            <p:ph type="ftr" sz="quarter" idx="11"/>
          </p:nvPr>
        </p:nvSpPr>
        <p:spPr/>
        <p:txBody>
          <a:bodyPr/>
          <a:lstStyle/>
          <a:p>
            <a:r>
              <a:rPr lang="en-US"/>
              <a:t>Quality Assurance and Quality Control</a:t>
            </a:r>
          </a:p>
        </p:txBody>
      </p:sp>
      <p:sp>
        <p:nvSpPr>
          <p:cNvPr id="6" name="Slide Number Placeholder 5">
            <a:extLst>
              <a:ext uri="{FF2B5EF4-FFF2-40B4-BE49-F238E27FC236}">
                <a16:creationId xmlns:a16="http://schemas.microsoft.com/office/drawing/2014/main" id="{B437D661-09E1-48C0-A91F-84114421AE4E}"/>
              </a:ext>
            </a:extLst>
          </p:cNvPr>
          <p:cNvSpPr>
            <a:spLocks noGrp="1"/>
          </p:cNvSpPr>
          <p:nvPr>
            <p:ph type="sldNum" sz="quarter" idx="12"/>
          </p:nvPr>
        </p:nvSpPr>
        <p:spPr/>
        <p:txBody>
          <a:bodyPr/>
          <a:lstStyle/>
          <a:p>
            <a:fld id="{3212FFF8-523E-435A-ABE1-55E958D5DD6C}" type="slidenum">
              <a:rPr lang="en-US" smtClean="0"/>
              <a:t>8</a:t>
            </a:fld>
            <a:endParaRPr lang="en-US"/>
          </a:p>
        </p:txBody>
      </p:sp>
    </p:spTree>
    <p:extLst>
      <p:ext uri="{BB962C8B-B14F-4D97-AF65-F5344CB8AC3E}">
        <p14:creationId xmlns:p14="http://schemas.microsoft.com/office/powerpoint/2010/main" val="673358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835</Words>
  <Application>Microsoft Office PowerPoint</Application>
  <PresentationFormat>Widescreen</PresentationFormat>
  <Paragraphs>82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What is Quality and Assurance</vt:lpstr>
      <vt:lpstr>What is QA?</vt:lpstr>
      <vt:lpstr>What is Control?</vt:lpstr>
      <vt:lpstr>What is Quality Control?</vt:lpstr>
      <vt:lpstr>What is The Difference in QA/QC?</vt:lpstr>
      <vt:lpstr>TestLink – test management tool</vt:lpstr>
      <vt:lpstr>Quality Audit</vt:lpstr>
      <vt:lpstr>Quality Control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Quality and Assurance</dc:title>
  <dc:creator>Venkateswara Rao Neppalli</dc:creator>
  <cp:lastModifiedBy>Venkateswara Rao Neppalli</cp:lastModifiedBy>
  <cp:revision>4</cp:revision>
  <dcterms:created xsi:type="dcterms:W3CDTF">2020-06-26T12:18:44Z</dcterms:created>
  <dcterms:modified xsi:type="dcterms:W3CDTF">2020-07-14T13:43:50Z</dcterms:modified>
</cp:coreProperties>
</file>