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76F70-F90E-40A4-9E1B-D60F609C0C8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ABBC4CA-0DB0-46C9-8645-55109941AC2C}">
      <dgm:prSet/>
      <dgm:spPr/>
      <dgm:t>
        <a:bodyPr/>
        <a:lstStyle/>
        <a:p>
          <a:r>
            <a:rPr lang="en-US"/>
            <a:t>Collaboration simply means to work jointly rather than independently to accomplish a task. </a:t>
          </a:r>
        </a:p>
      </dgm:t>
    </dgm:pt>
    <dgm:pt modelId="{DD3B51AA-5828-4080-B971-20D049E621E7}" type="parTrans" cxnId="{AA8A0FF4-8BCC-4AAB-9D8E-58064AD51BCA}">
      <dgm:prSet/>
      <dgm:spPr/>
      <dgm:t>
        <a:bodyPr/>
        <a:lstStyle/>
        <a:p>
          <a:endParaRPr lang="en-US"/>
        </a:p>
      </dgm:t>
    </dgm:pt>
    <dgm:pt modelId="{EE9FDECB-B475-4BB2-9E25-910BF47E4C48}" type="sibTrans" cxnId="{AA8A0FF4-8BCC-4AAB-9D8E-58064AD51BCA}">
      <dgm:prSet/>
      <dgm:spPr/>
      <dgm:t>
        <a:bodyPr/>
        <a:lstStyle/>
        <a:p>
          <a:endParaRPr lang="en-US"/>
        </a:p>
      </dgm:t>
    </dgm:pt>
    <dgm:pt modelId="{28E77382-6D92-4C2D-B70F-19DBD6A5FF51}">
      <dgm:prSet/>
      <dgm:spPr/>
      <dgm:t>
        <a:bodyPr/>
        <a:lstStyle/>
        <a:p>
          <a:r>
            <a:rPr lang="en-US"/>
            <a:t>Agile methodologies stress the benefits of working with cross-functional teams to encourage strong communication between business owners, from whom we get requirements for products, and the technical team that produces the product. </a:t>
          </a:r>
        </a:p>
      </dgm:t>
    </dgm:pt>
    <dgm:pt modelId="{FE390FC3-4100-409A-B4C9-A32ED0F6B185}" type="parTrans" cxnId="{36072C08-B74B-43A2-94ED-3D9300D252A8}">
      <dgm:prSet/>
      <dgm:spPr/>
      <dgm:t>
        <a:bodyPr/>
        <a:lstStyle/>
        <a:p>
          <a:endParaRPr lang="en-US"/>
        </a:p>
      </dgm:t>
    </dgm:pt>
    <dgm:pt modelId="{9AB2AEE6-7B7B-4847-897E-E20748F0A7F2}" type="sibTrans" cxnId="{36072C08-B74B-43A2-94ED-3D9300D252A8}">
      <dgm:prSet/>
      <dgm:spPr/>
      <dgm:t>
        <a:bodyPr/>
        <a:lstStyle/>
        <a:p>
          <a:endParaRPr lang="en-US"/>
        </a:p>
      </dgm:t>
    </dgm:pt>
    <dgm:pt modelId="{D71FD999-3F8A-4821-8A23-C714754E5E00}">
      <dgm:prSet/>
      <dgm:spPr/>
      <dgm:t>
        <a:bodyPr/>
        <a:lstStyle/>
        <a:p>
          <a:r>
            <a:rPr lang="en-US"/>
            <a:t>Collaboration is also very important between members of the technical team. Rather than working in functional </a:t>
          </a:r>
        </a:p>
      </dgm:t>
    </dgm:pt>
    <dgm:pt modelId="{052E1362-D136-4E77-B374-C229541D57A3}" type="parTrans" cxnId="{94FC8738-F962-4207-8366-6ACF44428D9B}">
      <dgm:prSet/>
      <dgm:spPr/>
      <dgm:t>
        <a:bodyPr/>
        <a:lstStyle/>
        <a:p>
          <a:endParaRPr lang="en-US"/>
        </a:p>
      </dgm:t>
    </dgm:pt>
    <dgm:pt modelId="{8D9C929A-5D67-4274-A0C1-BE8DE58DBAF1}" type="sibTrans" cxnId="{94FC8738-F962-4207-8366-6ACF44428D9B}">
      <dgm:prSet/>
      <dgm:spPr/>
      <dgm:t>
        <a:bodyPr/>
        <a:lstStyle/>
        <a:p>
          <a:endParaRPr lang="en-US"/>
        </a:p>
      </dgm:t>
    </dgm:pt>
    <dgm:pt modelId="{D82DE0FD-9D07-4168-B208-05BF64B0E719}">
      <dgm:prSet/>
      <dgm:spPr/>
      <dgm:t>
        <a:bodyPr/>
        <a:lstStyle/>
        <a:p>
          <a:r>
            <a:rPr lang="en-US"/>
            <a:t>Agile methodologies promote frequent and face-to-face communication between all team members</a:t>
          </a:r>
        </a:p>
      </dgm:t>
    </dgm:pt>
    <dgm:pt modelId="{57ECE98F-EABF-487B-A389-D7DD1DD23BAA}" type="parTrans" cxnId="{53A773D7-68FC-40E7-A2A9-A4FF2EB2103C}">
      <dgm:prSet/>
      <dgm:spPr/>
      <dgm:t>
        <a:bodyPr/>
        <a:lstStyle/>
        <a:p>
          <a:endParaRPr lang="en-US"/>
        </a:p>
      </dgm:t>
    </dgm:pt>
    <dgm:pt modelId="{C1429704-5F72-4094-A340-9C1A0159EBD1}" type="sibTrans" cxnId="{53A773D7-68FC-40E7-A2A9-A4FF2EB2103C}">
      <dgm:prSet/>
      <dgm:spPr/>
      <dgm:t>
        <a:bodyPr/>
        <a:lstStyle/>
        <a:p>
          <a:endParaRPr lang="en-US"/>
        </a:p>
      </dgm:t>
    </dgm:pt>
    <dgm:pt modelId="{C51A8787-CBEF-408F-A1DD-292189236298}" type="pres">
      <dgm:prSet presAssocID="{E3476F70-F90E-40A4-9E1B-D60F609C0C82}" presName="linear" presStyleCnt="0">
        <dgm:presLayoutVars>
          <dgm:animLvl val="lvl"/>
          <dgm:resizeHandles val="exact"/>
        </dgm:presLayoutVars>
      </dgm:prSet>
      <dgm:spPr/>
    </dgm:pt>
    <dgm:pt modelId="{6AC96202-B10F-4854-BA36-684B2721F65A}" type="pres">
      <dgm:prSet presAssocID="{EABBC4CA-0DB0-46C9-8645-55109941AC2C}" presName="parentText" presStyleLbl="node1" presStyleIdx="0" presStyleCnt="4">
        <dgm:presLayoutVars>
          <dgm:chMax val="0"/>
          <dgm:bulletEnabled val="1"/>
        </dgm:presLayoutVars>
      </dgm:prSet>
      <dgm:spPr/>
    </dgm:pt>
    <dgm:pt modelId="{51B83274-E69F-4A05-B12A-83DD56741E42}" type="pres">
      <dgm:prSet presAssocID="{EE9FDECB-B475-4BB2-9E25-910BF47E4C48}" presName="spacer" presStyleCnt="0"/>
      <dgm:spPr/>
    </dgm:pt>
    <dgm:pt modelId="{8AC43038-597D-4275-BDBC-5CE7E4C91940}" type="pres">
      <dgm:prSet presAssocID="{28E77382-6D92-4C2D-B70F-19DBD6A5FF51}" presName="parentText" presStyleLbl="node1" presStyleIdx="1" presStyleCnt="4">
        <dgm:presLayoutVars>
          <dgm:chMax val="0"/>
          <dgm:bulletEnabled val="1"/>
        </dgm:presLayoutVars>
      </dgm:prSet>
      <dgm:spPr/>
    </dgm:pt>
    <dgm:pt modelId="{496291BA-1F89-4215-B29A-5D93DE5C6ADF}" type="pres">
      <dgm:prSet presAssocID="{9AB2AEE6-7B7B-4847-897E-E20748F0A7F2}" presName="spacer" presStyleCnt="0"/>
      <dgm:spPr/>
    </dgm:pt>
    <dgm:pt modelId="{54739388-C567-4F2D-9378-168AEF2A1934}" type="pres">
      <dgm:prSet presAssocID="{D71FD999-3F8A-4821-8A23-C714754E5E00}" presName="parentText" presStyleLbl="node1" presStyleIdx="2" presStyleCnt="4">
        <dgm:presLayoutVars>
          <dgm:chMax val="0"/>
          <dgm:bulletEnabled val="1"/>
        </dgm:presLayoutVars>
      </dgm:prSet>
      <dgm:spPr/>
    </dgm:pt>
    <dgm:pt modelId="{80FFFC04-B9BC-41E0-AC43-71B48057F24F}" type="pres">
      <dgm:prSet presAssocID="{8D9C929A-5D67-4274-A0C1-BE8DE58DBAF1}" presName="spacer" presStyleCnt="0"/>
      <dgm:spPr/>
    </dgm:pt>
    <dgm:pt modelId="{938D031F-CA47-4B32-BDE8-19271650ED3E}" type="pres">
      <dgm:prSet presAssocID="{D82DE0FD-9D07-4168-B208-05BF64B0E719}" presName="parentText" presStyleLbl="node1" presStyleIdx="3" presStyleCnt="4">
        <dgm:presLayoutVars>
          <dgm:chMax val="0"/>
          <dgm:bulletEnabled val="1"/>
        </dgm:presLayoutVars>
      </dgm:prSet>
      <dgm:spPr/>
    </dgm:pt>
  </dgm:ptLst>
  <dgm:cxnLst>
    <dgm:cxn modelId="{36072C08-B74B-43A2-94ED-3D9300D252A8}" srcId="{E3476F70-F90E-40A4-9E1B-D60F609C0C82}" destId="{28E77382-6D92-4C2D-B70F-19DBD6A5FF51}" srcOrd="1" destOrd="0" parTransId="{FE390FC3-4100-409A-B4C9-A32ED0F6B185}" sibTransId="{9AB2AEE6-7B7B-4847-897E-E20748F0A7F2}"/>
    <dgm:cxn modelId="{BCCA1438-FCE0-4AF1-A16D-BBC1251F9FAA}" type="presOf" srcId="{E3476F70-F90E-40A4-9E1B-D60F609C0C82}" destId="{C51A8787-CBEF-408F-A1DD-292189236298}" srcOrd="0" destOrd="0" presId="urn:microsoft.com/office/officeart/2005/8/layout/vList2"/>
    <dgm:cxn modelId="{94FC8738-F962-4207-8366-6ACF44428D9B}" srcId="{E3476F70-F90E-40A4-9E1B-D60F609C0C82}" destId="{D71FD999-3F8A-4821-8A23-C714754E5E00}" srcOrd="2" destOrd="0" parTransId="{052E1362-D136-4E77-B374-C229541D57A3}" sibTransId="{8D9C929A-5D67-4274-A0C1-BE8DE58DBAF1}"/>
    <dgm:cxn modelId="{D241265A-1204-4EA7-882E-A82C2E38D180}" type="presOf" srcId="{D71FD999-3F8A-4821-8A23-C714754E5E00}" destId="{54739388-C567-4F2D-9378-168AEF2A1934}" srcOrd="0" destOrd="0" presId="urn:microsoft.com/office/officeart/2005/8/layout/vList2"/>
    <dgm:cxn modelId="{AF2FAAA5-CE25-4594-A705-D63100A2D192}" type="presOf" srcId="{28E77382-6D92-4C2D-B70F-19DBD6A5FF51}" destId="{8AC43038-597D-4275-BDBC-5CE7E4C91940}" srcOrd="0" destOrd="0" presId="urn:microsoft.com/office/officeart/2005/8/layout/vList2"/>
    <dgm:cxn modelId="{01A9D3BC-B882-42AD-A351-B6F53A3C5FAE}" type="presOf" srcId="{EABBC4CA-0DB0-46C9-8645-55109941AC2C}" destId="{6AC96202-B10F-4854-BA36-684B2721F65A}" srcOrd="0" destOrd="0" presId="urn:microsoft.com/office/officeart/2005/8/layout/vList2"/>
    <dgm:cxn modelId="{7C8C94CF-2370-430B-B4A4-54F6E3DED6A5}" type="presOf" srcId="{D82DE0FD-9D07-4168-B208-05BF64B0E719}" destId="{938D031F-CA47-4B32-BDE8-19271650ED3E}" srcOrd="0" destOrd="0" presId="urn:microsoft.com/office/officeart/2005/8/layout/vList2"/>
    <dgm:cxn modelId="{53A773D7-68FC-40E7-A2A9-A4FF2EB2103C}" srcId="{E3476F70-F90E-40A4-9E1B-D60F609C0C82}" destId="{D82DE0FD-9D07-4168-B208-05BF64B0E719}" srcOrd="3" destOrd="0" parTransId="{57ECE98F-EABF-487B-A389-D7DD1DD23BAA}" sibTransId="{C1429704-5F72-4094-A340-9C1A0159EBD1}"/>
    <dgm:cxn modelId="{AA8A0FF4-8BCC-4AAB-9D8E-58064AD51BCA}" srcId="{E3476F70-F90E-40A4-9E1B-D60F609C0C82}" destId="{EABBC4CA-0DB0-46C9-8645-55109941AC2C}" srcOrd="0" destOrd="0" parTransId="{DD3B51AA-5828-4080-B971-20D049E621E7}" sibTransId="{EE9FDECB-B475-4BB2-9E25-910BF47E4C48}"/>
    <dgm:cxn modelId="{CAB6A058-A82F-4913-95BA-178F0D48D899}" type="presParOf" srcId="{C51A8787-CBEF-408F-A1DD-292189236298}" destId="{6AC96202-B10F-4854-BA36-684B2721F65A}" srcOrd="0" destOrd="0" presId="urn:microsoft.com/office/officeart/2005/8/layout/vList2"/>
    <dgm:cxn modelId="{5F0E59A9-14DC-40CE-ABB0-73DA8B92F8F8}" type="presParOf" srcId="{C51A8787-CBEF-408F-A1DD-292189236298}" destId="{51B83274-E69F-4A05-B12A-83DD56741E42}" srcOrd="1" destOrd="0" presId="urn:microsoft.com/office/officeart/2005/8/layout/vList2"/>
    <dgm:cxn modelId="{B5D65E67-5B56-4B08-9E7F-D7A3FBE82AF0}" type="presParOf" srcId="{C51A8787-CBEF-408F-A1DD-292189236298}" destId="{8AC43038-597D-4275-BDBC-5CE7E4C91940}" srcOrd="2" destOrd="0" presId="urn:microsoft.com/office/officeart/2005/8/layout/vList2"/>
    <dgm:cxn modelId="{001783B4-8D8A-4DC8-8EFF-87B097140EC9}" type="presParOf" srcId="{C51A8787-CBEF-408F-A1DD-292189236298}" destId="{496291BA-1F89-4215-B29A-5D93DE5C6ADF}" srcOrd="3" destOrd="0" presId="urn:microsoft.com/office/officeart/2005/8/layout/vList2"/>
    <dgm:cxn modelId="{982093E3-015D-41B2-BFF5-B3587A820A67}" type="presParOf" srcId="{C51A8787-CBEF-408F-A1DD-292189236298}" destId="{54739388-C567-4F2D-9378-168AEF2A1934}" srcOrd="4" destOrd="0" presId="urn:microsoft.com/office/officeart/2005/8/layout/vList2"/>
    <dgm:cxn modelId="{270BC451-40B8-4270-8D0D-B59BEB0D67C6}" type="presParOf" srcId="{C51A8787-CBEF-408F-A1DD-292189236298}" destId="{80FFFC04-B9BC-41E0-AC43-71B48057F24F}" srcOrd="5" destOrd="0" presId="urn:microsoft.com/office/officeart/2005/8/layout/vList2"/>
    <dgm:cxn modelId="{89284650-18DE-4155-AD65-D9E74FC8852E}" type="presParOf" srcId="{C51A8787-CBEF-408F-A1DD-292189236298}" destId="{938D031F-CA47-4B32-BDE8-19271650ED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C4719-55BE-48DD-BE1F-19C5D841079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3273E4D2-4354-48E0-BA5D-3E10453017BC}">
      <dgm:prSet/>
      <dgm:spPr/>
      <dgm:t>
        <a:bodyPr/>
        <a:lstStyle/>
        <a:p>
          <a:r>
            <a:rPr lang="en-US"/>
            <a:t>Remove browser cookies</a:t>
          </a:r>
        </a:p>
      </dgm:t>
    </dgm:pt>
    <dgm:pt modelId="{8309AA6A-538B-4509-89CD-7665C311065B}" type="parTrans" cxnId="{1E430E8E-3FF5-4F2F-B85A-2FC011399304}">
      <dgm:prSet/>
      <dgm:spPr/>
      <dgm:t>
        <a:bodyPr/>
        <a:lstStyle/>
        <a:p>
          <a:endParaRPr lang="en-US"/>
        </a:p>
      </dgm:t>
    </dgm:pt>
    <dgm:pt modelId="{A9F0BE74-79C5-47E3-BEEE-F1CF6171F27D}" type="sibTrans" cxnId="{1E430E8E-3FF5-4F2F-B85A-2FC011399304}">
      <dgm:prSet/>
      <dgm:spPr/>
      <dgm:t>
        <a:bodyPr/>
        <a:lstStyle/>
        <a:p>
          <a:endParaRPr lang="en-US"/>
        </a:p>
      </dgm:t>
    </dgm:pt>
    <dgm:pt modelId="{1F373678-8D3A-4512-BBFC-7FD4A03AE32C}">
      <dgm:prSet/>
      <dgm:spPr/>
      <dgm:t>
        <a:bodyPr/>
        <a:lstStyle/>
        <a:p>
          <a:r>
            <a:rPr lang="en-US"/>
            <a:t>Remove browser cache</a:t>
          </a:r>
        </a:p>
      </dgm:t>
    </dgm:pt>
    <dgm:pt modelId="{EBC33D60-FC18-4FD1-BF86-56E6CD97833E}" type="parTrans" cxnId="{E24EA92A-58B6-4973-B208-283E6E813413}">
      <dgm:prSet/>
      <dgm:spPr/>
      <dgm:t>
        <a:bodyPr/>
        <a:lstStyle/>
        <a:p>
          <a:endParaRPr lang="en-US"/>
        </a:p>
      </dgm:t>
    </dgm:pt>
    <dgm:pt modelId="{57E3378F-2C1A-4D3B-BFC8-D7C4932403BB}" type="sibTrans" cxnId="{E24EA92A-58B6-4973-B208-283E6E813413}">
      <dgm:prSet/>
      <dgm:spPr/>
      <dgm:t>
        <a:bodyPr/>
        <a:lstStyle/>
        <a:p>
          <a:endParaRPr lang="en-US"/>
        </a:p>
      </dgm:t>
    </dgm:pt>
    <dgm:pt modelId="{76AD49BE-14DB-4904-B5D6-19DEB8E55654}">
      <dgm:prSet/>
      <dgm:spPr/>
      <dgm:t>
        <a:bodyPr/>
        <a:lstStyle/>
        <a:p>
          <a:r>
            <a:rPr lang="en-US"/>
            <a:t>Remove previous history</a:t>
          </a:r>
        </a:p>
      </dgm:t>
    </dgm:pt>
    <dgm:pt modelId="{51AE3E99-6195-4C48-8113-B9145DCB3742}" type="parTrans" cxnId="{A4EAA692-1805-484F-A2F0-7AB7397B2BD3}">
      <dgm:prSet/>
      <dgm:spPr/>
      <dgm:t>
        <a:bodyPr/>
        <a:lstStyle/>
        <a:p>
          <a:endParaRPr lang="en-US"/>
        </a:p>
      </dgm:t>
    </dgm:pt>
    <dgm:pt modelId="{4AA8695F-0BE0-4A1D-8CCD-6C992CE15B61}" type="sibTrans" cxnId="{A4EAA692-1805-484F-A2F0-7AB7397B2BD3}">
      <dgm:prSet/>
      <dgm:spPr/>
      <dgm:t>
        <a:bodyPr/>
        <a:lstStyle/>
        <a:p>
          <a:endParaRPr lang="en-US"/>
        </a:p>
      </dgm:t>
    </dgm:pt>
    <dgm:pt modelId="{9A89FD54-EBBC-4208-A5F2-F9082E6A9F77}">
      <dgm:prSet/>
      <dgm:spPr/>
      <dgm:t>
        <a:bodyPr/>
        <a:lstStyle/>
        <a:p>
          <a:r>
            <a:rPr lang="en-US"/>
            <a:t>Test in incognito mode</a:t>
          </a:r>
        </a:p>
      </dgm:t>
    </dgm:pt>
    <dgm:pt modelId="{39BEFE90-950E-401B-B6F9-1A097A48AC61}" type="parTrans" cxnId="{105ABE60-BCA4-441A-BE7E-6752AE27C1CF}">
      <dgm:prSet/>
      <dgm:spPr/>
      <dgm:t>
        <a:bodyPr/>
        <a:lstStyle/>
        <a:p>
          <a:endParaRPr lang="en-US"/>
        </a:p>
      </dgm:t>
    </dgm:pt>
    <dgm:pt modelId="{91FFF7BD-C972-4B63-8A41-8F9C4509FE4B}" type="sibTrans" cxnId="{105ABE60-BCA4-441A-BE7E-6752AE27C1CF}">
      <dgm:prSet/>
      <dgm:spPr/>
      <dgm:t>
        <a:bodyPr/>
        <a:lstStyle/>
        <a:p>
          <a:endParaRPr lang="en-US"/>
        </a:p>
      </dgm:t>
    </dgm:pt>
    <dgm:pt modelId="{92FE9965-8A79-444C-AC4B-0B5120F54602}">
      <dgm:prSet/>
      <dgm:spPr/>
      <dgm:t>
        <a:bodyPr/>
        <a:lstStyle/>
        <a:p>
          <a:r>
            <a:rPr lang="en-US"/>
            <a:t>Change security setting of the browser</a:t>
          </a:r>
        </a:p>
      </dgm:t>
    </dgm:pt>
    <dgm:pt modelId="{70A99504-E545-41C3-9C6C-40E893FCADEF}" type="parTrans" cxnId="{C84D4DAD-099D-49AF-9B09-DB6D2F1ED298}">
      <dgm:prSet/>
      <dgm:spPr/>
      <dgm:t>
        <a:bodyPr/>
        <a:lstStyle/>
        <a:p>
          <a:endParaRPr lang="en-US"/>
        </a:p>
      </dgm:t>
    </dgm:pt>
    <dgm:pt modelId="{09B4555C-5C93-4CA1-B62D-F1A130C125E2}" type="sibTrans" cxnId="{C84D4DAD-099D-49AF-9B09-DB6D2F1ED298}">
      <dgm:prSet/>
      <dgm:spPr/>
      <dgm:t>
        <a:bodyPr/>
        <a:lstStyle/>
        <a:p>
          <a:endParaRPr lang="en-US"/>
        </a:p>
      </dgm:t>
    </dgm:pt>
    <dgm:pt modelId="{F5A6F06D-4137-4FB9-9181-784916F10084}">
      <dgm:prSet/>
      <dgm:spPr/>
      <dgm:t>
        <a:bodyPr/>
        <a:lstStyle/>
        <a:p>
          <a:r>
            <a:rPr lang="en-US"/>
            <a:t>Emphasis on Cross-Browser Compatibility Testing</a:t>
          </a:r>
        </a:p>
      </dgm:t>
    </dgm:pt>
    <dgm:pt modelId="{5E23D589-21A1-4518-8F94-8A1484405444}" type="parTrans" cxnId="{742DFD12-028D-489D-866A-EF94659F854D}">
      <dgm:prSet/>
      <dgm:spPr/>
      <dgm:t>
        <a:bodyPr/>
        <a:lstStyle/>
        <a:p>
          <a:endParaRPr lang="en-US"/>
        </a:p>
      </dgm:t>
    </dgm:pt>
    <dgm:pt modelId="{83C5D747-6002-4DAE-999E-6234773DC0DF}" type="sibTrans" cxnId="{742DFD12-028D-489D-866A-EF94659F854D}">
      <dgm:prSet/>
      <dgm:spPr/>
      <dgm:t>
        <a:bodyPr/>
        <a:lstStyle/>
        <a:p>
          <a:endParaRPr lang="en-US"/>
        </a:p>
      </dgm:t>
    </dgm:pt>
    <dgm:pt modelId="{E5706249-3681-4E34-AA32-E8551AA642F1}">
      <dgm:prSet/>
      <dgm:spPr/>
      <dgm:t>
        <a:bodyPr/>
        <a:lstStyle/>
        <a:p>
          <a:r>
            <a:rPr lang="en-US"/>
            <a:t>Evaluate the Application’s Performance Under Various Conditions</a:t>
          </a:r>
        </a:p>
      </dgm:t>
    </dgm:pt>
    <dgm:pt modelId="{A8114422-433C-4D5E-95BF-43DF352B7298}" type="parTrans" cxnId="{6A90C290-903D-4864-B3FF-6983BD1EAF72}">
      <dgm:prSet/>
      <dgm:spPr/>
      <dgm:t>
        <a:bodyPr/>
        <a:lstStyle/>
        <a:p>
          <a:endParaRPr lang="en-US"/>
        </a:p>
      </dgm:t>
    </dgm:pt>
    <dgm:pt modelId="{ACD99F63-E809-4778-AD4E-C66DF5326484}" type="sibTrans" cxnId="{6A90C290-903D-4864-B3FF-6983BD1EAF72}">
      <dgm:prSet/>
      <dgm:spPr/>
      <dgm:t>
        <a:bodyPr/>
        <a:lstStyle/>
        <a:p>
          <a:endParaRPr lang="en-US"/>
        </a:p>
      </dgm:t>
    </dgm:pt>
    <dgm:pt modelId="{74FBE1BF-7306-4420-822F-25335DA6D7B8}">
      <dgm:prSet/>
      <dgm:spPr/>
      <dgm:t>
        <a:bodyPr/>
        <a:lstStyle/>
        <a:p>
          <a:r>
            <a:rPr lang="en-US"/>
            <a:t>Choose the Right Parameters for Usability Testing</a:t>
          </a:r>
        </a:p>
      </dgm:t>
    </dgm:pt>
    <dgm:pt modelId="{E406EF4F-554E-4F7B-8C62-E76E4DCE821E}" type="parTrans" cxnId="{FE2BBE29-18E5-4225-BAD3-C0F9D6F5284B}">
      <dgm:prSet/>
      <dgm:spPr/>
      <dgm:t>
        <a:bodyPr/>
        <a:lstStyle/>
        <a:p>
          <a:endParaRPr lang="en-US"/>
        </a:p>
      </dgm:t>
    </dgm:pt>
    <dgm:pt modelId="{697D12CE-0DC1-461E-B0B1-0A73DC3B5CF1}" type="sibTrans" cxnId="{FE2BBE29-18E5-4225-BAD3-C0F9D6F5284B}">
      <dgm:prSet/>
      <dgm:spPr/>
      <dgm:t>
        <a:bodyPr/>
        <a:lstStyle/>
        <a:p>
          <a:endParaRPr lang="en-US"/>
        </a:p>
      </dgm:t>
    </dgm:pt>
    <dgm:pt modelId="{B5D1D7D0-2B7C-43FE-93C9-EA6ADB75E604}">
      <dgm:prSet/>
      <dgm:spPr/>
      <dgm:t>
        <a:bodyPr/>
        <a:lstStyle/>
        <a:p>
          <a:r>
            <a:rPr lang="en-US"/>
            <a:t>Validate all Security Issues with Security Testing</a:t>
          </a:r>
        </a:p>
      </dgm:t>
    </dgm:pt>
    <dgm:pt modelId="{28441700-FA15-4E5A-A498-B2F53BF95980}" type="parTrans" cxnId="{4E432C0B-1C65-4176-9965-4A0672C122EA}">
      <dgm:prSet/>
      <dgm:spPr/>
      <dgm:t>
        <a:bodyPr/>
        <a:lstStyle/>
        <a:p>
          <a:endParaRPr lang="en-US"/>
        </a:p>
      </dgm:t>
    </dgm:pt>
    <dgm:pt modelId="{27933FA6-5378-448C-BD5F-D87959AC9AD2}" type="sibTrans" cxnId="{4E432C0B-1C65-4176-9965-4A0672C122EA}">
      <dgm:prSet/>
      <dgm:spPr/>
      <dgm:t>
        <a:bodyPr/>
        <a:lstStyle/>
        <a:p>
          <a:endParaRPr lang="en-US"/>
        </a:p>
      </dgm:t>
    </dgm:pt>
    <dgm:pt modelId="{EC0D9FA7-E18C-478D-8E29-D22180DCC611}">
      <dgm:prSet/>
      <dgm:spPr/>
      <dgm:t>
        <a:bodyPr/>
        <a:lstStyle/>
        <a:p>
          <a:r>
            <a:rPr lang="en-US"/>
            <a:t>Integrate Exploratory Testing in the Software Development Lifecycle</a:t>
          </a:r>
        </a:p>
      </dgm:t>
    </dgm:pt>
    <dgm:pt modelId="{C38EE957-E766-43D4-A37D-2F2FBBFD1C83}" type="parTrans" cxnId="{5F6FB756-7095-4F57-9FCA-0C69DEB5814C}">
      <dgm:prSet/>
      <dgm:spPr/>
      <dgm:t>
        <a:bodyPr/>
        <a:lstStyle/>
        <a:p>
          <a:endParaRPr lang="en-US"/>
        </a:p>
      </dgm:t>
    </dgm:pt>
    <dgm:pt modelId="{4F88E14C-F0E0-439D-8651-4539648CA2DF}" type="sibTrans" cxnId="{5F6FB756-7095-4F57-9FCA-0C69DEB5814C}">
      <dgm:prSet/>
      <dgm:spPr/>
      <dgm:t>
        <a:bodyPr/>
        <a:lstStyle/>
        <a:p>
          <a:endParaRPr lang="en-US"/>
        </a:p>
      </dgm:t>
    </dgm:pt>
    <dgm:pt modelId="{3F6DE12B-EE91-4619-97B7-C376DAB7FA40}" type="pres">
      <dgm:prSet presAssocID="{4A5C4719-55BE-48DD-BE1F-19C5D841079D}" presName="Name0" presStyleCnt="0">
        <dgm:presLayoutVars>
          <dgm:dir/>
          <dgm:resizeHandles val="exact"/>
        </dgm:presLayoutVars>
      </dgm:prSet>
      <dgm:spPr/>
    </dgm:pt>
    <dgm:pt modelId="{131A90C3-5E2F-4E5E-838F-D61CF1516162}" type="pres">
      <dgm:prSet presAssocID="{3273E4D2-4354-48E0-BA5D-3E10453017BC}" presName="node" presStyleLbl="node1" presStyleIdx="0" presStyleCnt="10">
        <dgm:presLayoutVars>
          <dgm:bulletEnabled val="1"/>
        </dgm:presLayoutVars>
      </dgm:prSet>
      <dgm:spPr/>
    </dgm:pt>
    <dgm:pt modelId="{A8AADEAC-1124-4FD7-B037-98DE5096BE79}" type="pres">
      <dgm:prSet presAssocID="{A9F0BE74-79C5-47E3-BEEE-F1CF6171F27D}" presName="sibTrans" presStyleLbl="sibTrans1D1" presStyleIdx="0" presStyleCnt="9"/>
      <dgm:spPr/>
    </dgm:pt>
    <dgm:pt modelId="{761BC73F-726A-4C0C-BB88-12981411AEAD}" type="pres">
      <dgm:prSet presAssocID="{A9F0BE74-79C5-47E3-BEEE-F1CF6171F27D}" presName="connectorText" presStyleLbl="sibTrans1D1" presStyleIdx="0" presStyleCnt="9"/>
      <dgm:spPr/>
    </dgm:pt>
    <dgm:pt modelId="{1588E024-FB26-4156-AF03-CF78BECA7976}" type="pres">
      <dgm:prSet presAssocID="{1F373678-8D3A-4512-BBFC-7FD4A03AE32C}" presName="node" presStyleLbl="node1" presStyleIdx="1" presStyleCnt="10">
        <dgm:presLayoutVars>
          <dgm:bulletEnabled val="1"/>
        </dgm:presLayoutVars>
      </dgm:prSet>
      <dgm:spPr/>
    </dgm:pt>
    <dgm:pt modelId="{F0E4EA12-91B7-4A6A-A1F2-67A6CEF97B09}" type="pres">
      <dgm:prSet presAssocID="{57E3378F-2C1A-4D3B-BFC8-D7C4932403BB}" presName="sibTrans" presStyleLbl="sibTrans1D1" presStyleIdx="1" presStyleCnt="9"/>
      <dgm:spPr/>
    </dgm:pt>
    <dgm:pt modelId="{846B90CC-E450-4E13-BDB9-BF95094B865E}" type="pres">
      <dgm:prSet presAssocID="{57E3378F-2C1A-4D3B-BFC8-D7C4932403BB}" presName="connectorText" presStyleLbl="sibTrans1D1" presStyleIdx="1" presStyleCnt="9"/>
      <dgm:spPr/>
    </dgm:pt>
    <dgm:pt modelId="{D2418519-910B-4B53-B0DF-16DD0694D9FC}" type="pres">
      <dgm:prSet presAssocID="{76AD49BE-14DB-4904-B5D6-19DEB8E55654}" presName="node" presStyleLbl="node1" presStyleIdx="2" presStyleCnt="10">
        <dgm:presLayoutVars>
          <dgm:bulletEnabled val="1"/>
        </dgm:presLayoutVars>
      </dgm:prSet>
      <dgm:spPr/>
    </dgm:pt>
    <dgm:pt modelId="{B07383BF-29C0-4E1B-806E-BAC9E163B190}" type="pres">
      <dgm:prSet presAssocID="{4AA8695F-0BE0-4A1D-8CCD-6C992CE15B61}" presName="sibTrans" presStyleLbl="sibTrans1D1" presStyleIdx="2" presStyleCnt="9"/>
      <dgm:spPr/>
    </dgm:pt>
    <dgm:pt modelId="{34BAF3BB-BB40-456B-BC50-ADF7AE99FD03}" type="pres">
      <dgm:prSet presAssocID="{4AA8695F-0BE0-4A1D-8CCD-6C992CE15B61}" presName="connectorText" presStyleLbl="sibTrans1D1" presStyleIdx="2" presStyleCnt="9"/>
      <dgm:spPr/>
    </dgm:pt>
    <dgm:pt modelId="{0ACF848B-46F3-444E-B74F-59FC765E8E05}" type="pres">
      <dgm:prSet presAssocID="{9A89FD54-EBBC-4208-A5F2-F9082E6A9F77}" presName="node" presStyleLbl="node1" presStyleIdx="3" presStyleCnt="10">
        <dgm:presLayoutVars>
          <dgm:bulletEnabled val="1"/>
        </dgm:presLayoutVars>
      </dgm:prSet>
      <dgm:spPr/>
    </dgm:pt>
    <dgm:pt modelId="{3D0E1CD4-ED2A-4F96-A934-13DB36050A10}" type="pres">
      <dgm:prSet presAssocID="{91FFF7BD-C972-4B63-8A41-8F9C4509FE4B}" presName="sibTrans" presStyleLbl="sibTrans1D1" presStyleIdx="3" presStyleCnt="9"/>
      <dgm:spPr/>
    </dgm:pt>
    <dgm:pt modelId="{67545FF7-D158-4956-A097-B03DB2B9603F}" type="pres">
      <dgm:prSet presAssocID="{91FFF7BD-C972-4B63-8A41-8F9C4509FE4B}" presName="connectorText" presStyleLbl="sibTrans1D1" presStyleIdx="3" presStyleCnt="9"/>
      <dgm:spPr/>
    </dgm:pt>
    <dgm:pt modelId="{BF7E249D-83F3-40DB-8F5F-D56196DB5EA4}" type="pres">
      <dgm:prSet presAssocID="{92FE9965-8A79-444C-AC4B-0B5120F54602}" presName="node" presStyleLbl="node1" presStyleIdx="4" presStyleCnt="10">
        <dgm:presLayoutVars>
          <dgm:bulletEnabled val="1"/>
        </dgm:presLayoutVars>
      </dgm:prSet>
      <dgm:spPr/>
    </dgm:pt>
    <dgm:pt modelId="{3F65C620-B5CD-42EA-9574-434C9EECEF5A}" type="pres">
      <dgm:prSet presAssocID="{09B4555C-5C93-4CA1-B62D-F1A130C125E2}" presName="sibTrans" presStyleLbl="sibTrans1D1" presStyleIdx="4" presStyleCnt="9"/>
      <dgm:spPr/>
    </dgm:pt>
    <dgm:pt modelId="{56BFCE23-49C4-46C7-85E6-B240CFD365D0}" type="pres">
      <dgm:prSet presAssocID="{09B4555C-5C93-4CA1-B62D-F1A130C125E2}" presName="connectorText" presStyleLbl="sibTrans1D1" presStyleIdx="4" presStyleCnt="9"/>
      <dgm:spPr/>
    </dgm:pt>
    <dgm:pt modelId="{D3C36E71-0D9E-49A2-83EB-82745CEFBD2E}" type="pres">
      <dgm:prSet presAssocID="{F5A6F06D-4137-4FB9-9181-784916F10084}" presName="node" presStyleLbl="node1" presStyleIdx="5" presStyleCnt="10">
        <dgm:presLayoutVars>
          <dgm:bulletEnabled val="1"/>
        </dgm:presLayoutVars>
      </dgm:prSet>
      <dgm:spPr/>
    </dgm:pt>
    <dgm:pt modelId="{B1395C92-11B9-49CD-9C8F-D9FCCC5708F7}" type="pres">
      <dgm:prSet presAssocID="{83C5D747-6002-4DAE-999E-6234773DC0DF}" presName="sibTrans" presStyleLbl="sibTrans1D1" presStyleIdx="5" presStyleCnt="9"/>
      <dgm:spPr/>
    </dgm:pt>
    <dgm:pt modelId="{9D86759F-5129-4462-9328-C4DB5B4D2AC7}" type="pres">
      <dgm:prSet presAssocID="{83C5D747-6002-4DAE-999E-6234773DC0DF}" presName="connectorText" presStyleLbl="sibTrans1D1" presStyleIdx="5" presStyleCnt="9"/>
      <dgm:spPr/>
    </dgm:pt>
    <dgm:pt modelId="{E667686D-C99E-469F-A38B-F3465BFC3F7F}" type="pres">
      <dgm:prSet presAssocID="{E5706249-3681-4E34-AA32-E8551AA642F1}" presName="node" presStyleLbl="node1" presStyleIdx="6" presStyleCnt="10">
        <dgm:presLayoutVars>
          <dgm:bulletEnabled val="1"/>
        </dgm:presLayoutVars>
      </dgm:prSet>
      <dgm:spPr/>
    </dgm:pt>
    <dgm:pt modelId="{2044CEDC-D051-4A8C-A8D6-98139E96C75F}" type="pres">
      <dgm:prSet presAssocID="{ACD99F63-E809-4778-AD4E-C66DF5326484}" presName="sibTrans" presStyleLbl="sibTrans1D1" presStyleIdx="6" presStyleCnt="9"/>
      <dgm:spPr/>
    </dgm:pt>
    <dgm:pt modelId="{0A1EF7DC-10E0-4643-AD3D-EAF67F7F3467}" type="pres">
      <dgm:prSet presAssocID="{ACD99F63-E809-4778-AD4E-C66DF5326484}" presName="connectorText" presStyleLbl="sibTrans1D1" presStyleIdx="6" presStyleCnt="9"/>
      <dgm:spPr/>
    </dgm:pt>
    <dgm:pt modelId="{22A625C7-FFC4-4690-B7AF-984E9790D064}" type="pres">
      <dgm:prSet presAssocID="{74FBE1BF-7306-4420-822F-25335DA6D7B8}" presName="node" presStyleLbl="node1" presStyleIdx="7" presStyleCnt="10">
        <dgm:presLayoutVars>
          <dgm:bulletEnabled val="1"/>
        </dgm:presLayoutVars>
      </dgm:prSet>
      <dgm:spPr/>
    </dgm:pt>
    <dgm:pt modelId="{D7D8BF42-0D59-4F94-9FA0-105CE302A03C}" type="pres">
      <dgm:prSet presAssocID="{697D12CE-0DC1-461E-B0B1-0A73DC3B5CF1}" presName="sibTrans" presStyleLbl="sibTrans1D1" presStyleIdx="7" presStyleCnt="9"/>
      <dgm:spPr/>
    </dgm:pt>
    <dgm:pt modelId="{2674690D-5B56-41AA-ADE6-6C98CBF80239}" type="pres">
      <dgm:prSet presAssocID="{697D12CE-0DC1-461E-B0B1-0A73DC3B5CF1}" presName="connectorText" presStyleLbl="sibTrans1D1" presStyleIdx="7" presStyleCnt="9"/>
      <dgm:spPr/>
    </dgm:pt>
    <dgm:pt modelId="{5E9EA618-B678-4A76-BC2F-B55A2AA6991B}" type="pres">
      <dgm:prSet presAssocID="{B5D1D7D0-2B7C-43FE-93C9-EA6ADB75E604}" presName="node" presStyleLbl="node1" presStyleIdx="8" presStyleCnt="10">
        <dgm:presLayoutVars>
          <dgm:bulletEnabled val="1"/>
        </dgm:presLayoutVars>
      </dgm:prSet>
      <dgm:spPr/>
    </dgm:pt>
    <dgm:pt modelId="{9416CDA0-7A9D-4B88-AC35-D031CC9FCC48}" type="pres">
      <dgm:prSet presAssocID="{27933FA6-5378-448C-BD5F-D87959AC9AD2}" presName="sibTrans" presStyleLbl="sibTrans1D1" presStyleIdx="8" presStyleCnt="9"/>
      <dgm:spPr/>
    </dgm:pt>
    <dgm:pt modelId="{B5681954-94D7-4EC2-A4E6-A25630E924C1}" type="pres">
      <dgm:prSet presAssocID="{27933FA6-5378-448C-BD5F-D87959AC9AD2}" presName="connectorText" presStyleLbl="sibTrans1D1" presStyleIdx="8" presStyleCnt="9"/>
      <dgm:spPr/>
    </dgm:pt>
    <dgm:pt modelId="{F236F396-E8ED-4737-8569-E40F8D2BB48F}" type="pres">
      <dgm:prSet presAssocID="{EC0D9FA7-E18C-478D-8E29-D22180DCC611}" presName="node" presStyleLbl="node1" presStyleIdx="9" presStyleCnt="10">
        <dgm:presLayoutVars>
          <dgm:bulletEnabled val="1"/>
        </dgm:presLayoutVars>
      </dgm:prSet>
      <dgm:spPr/>
    </dgm:pt>
  </dgm:ptLst>
  <dgm:cxnLst>
    <dgm:cxn modelId="{4E432C0B-1C65-4176-9965-4A0672C122EA}" srcId="{4A5C4719-55BE-48DD-BE1F-19C5D841079D}" destId="{B5D1D7D0-2B7C-43FE-93C9-EA6ADB75E604}" srcOrd="8" destOrd="0" parTransId="{28441700-FA15-4E5A-A498-B2F53BF95980}" sibTransId="{27933FA6-5378-448C-BD5F-D87959AC9AD2}"/>
    <dgm:cxn modelId="{742DFD12-028D-489D-866A-EF94659F854D}" srcId="{4A5C4719-55BE-48DD-BE1F-19C5D841079D}" destId="{F5A6F06D-4137-4FB9-9181-784916F10084}" srcOrd="5" destOrd="0" parTransId="{5E23D589-21A1-4518-8F94-8A1484405444}" sibTransId="{83C5D747-6002-4DAE-999E-6234773DC0DF}"/>
    <dgm:cxn modelId="{E2247913-CEC8-4D31-B462-BEA799B6EAC2}" type="presOf" srcId="{ACD99F63-E809-4778-AD4E-C66DF5326484}" destId="{2044CEDC-D051-4A8C-A8D6-98139E96C75F}" srcOrd="0" destOrd="0" presId="urn:microsoft.com/office/officeart/2016/7/layout/RepeatingBendingProcessNew"/>
    <dgm:cxn modelId="{6433711C-EF6D-4677-BF6A-30C0596EFE9F}" type="presOf" srcId="{91FFF7BD-C972-4B63-8A41-8F9C4509FE4B}" destId="{67545FF7-D158-4956-A097-B03DB2B9603F}" srcOrd="1" destOrd="0" presId="urn:microsoft.com/office/officeart/2016/7/layout/RepeatingBendingProcessNew"/>
    <dgm:cxn modelId="{6B255C25-6438-4A3F-9D6A-098CB43B1496}" type="presOf" srcId="{1F373678-8D3A-4512-BBFC-7FD4A03AE32C}" destId="{1588E024-FB26-4156-AF03-CF78BECA7976}" srcOrd="0" destOrd="0" presId="urn:microsoft.com/office/officeart/2016/7/layout/RepeatingBendingProcessNew"/>
    <dgm:cxn modelId="{FE2BBE29-18E5-4225-BAD3-C0F9D6F5284B}" srcId="{4A5C4719-55BE-48DD-BE1F-19C5D841079D}" destId="{74FBE1BF-7306-4420-822F-25335DA6D7B8}" srcOrd="7" destOrd="0" parTransId="{E406EF4F-554E-4F7B-8C62-E76E4DCE821E}" sibTransId="{697D12CE-0DC1-461E-B0B1-0A73DC3B5CF1}"/>
    <dgm:cxn modelId="{E24EA92A-58B6-4973-B208-283E6E813413}" srcId="{4A5C4719-55BE-48DD-BE1F-19C5D841079D}" destId="{1F373678-8D3A-4512-BBFC-7FD4A03AE32C}" srcOrd="1" destOrd="0" parTransId="{EBC33D60-FC18-4FD1-BF86-56E6CD97833E}" sibTransId="{57E3378F-2C1A-4D3B-BFC8-D7C4932403BB}"/>
    <dgm:cxn modelId="{A90CE12A-F262-4895-BA1F-4B617828EA8B}" type="presOf" srcId="{83C5D747-6002-4DAE-999E-6234773DC0DF}" destId="{9D86759F-5129-4462-9328-C4DB5B4D2AC7}" srcOrd="1" destOrd="0" presId="urn:microsoft.com/office/officeart/2016/7/layout/RepeatingBendingProcessNew"/>
    <dgm:cxn modelId="{71D7A538-C679-4D75-9B6B-F7F1C2404198}" type="presOf" srcId="{9A89FD54-EBBC-4208-A5F2-F9082E6A9F77}" destId="{0ACF848B-46F3-444E-B74F-59FC765E8E05}" srcOrd="0" destOrd="0" presId="urn:microsoft.com/office/officeart/2016/7/layout/RepeatingBendingProcessNew"/>
    <dgm:cxn modelId="{B560C640-671C-4D4D-91A8-413F31901C28}" type="presOf" srcId="{09B4555C-5C93-4CA1-B62D-F1A130C125E2}" destId="{3F65C620-B5CD-42EA-9574-434C9EECEF5A}" srcOrd="0" destOrd="0" presId="urn:microsoft.com/office/officeart/2016/7/layout/RepeatingBendingProcessNew"/>
    <dgm:cxn modelId="{105ABE60-BCA4-441A-BE7E-6752AE27C1CF}" srcId="{4A5C4719-55BE-48DD-BE1F-19C5D841079D}" destId="{9A89FD54-EBBC-4208-A5F2-F9082E6A9F77}" srcOrd="3" destOrd="0" parTransId="{39BEFE90-950E-401B-B6F9-1A097A48AC61}" sibTransId="{91FFF7BD-C972-4B63-8A41-8F9C4509FE4B}"/>
    <dgm:cxn modelId="{0C65BB68-4A11-45DF-8C4F-DEBBD2DD9D94}" type="presOf" srcId="{A9F0BE74-79C5-47E3-BEEE-F1CF6171F27D}" destId="{761BC73F-726A-4C0C-BB88-12981411AEAD}" srcOrd="1" destOrd="0" presId="urn:microsoft.com/office/officeart/2016/7/layout/RepeatingBendingProcessNew"/>
    <dgm:cxn modelId="{1414356A-9BB5-4542-A4E4-5261D12F69AF}" type="presOf" srcId="{83C5D747-6002-4DAE-999E-6234773DC0DF}" destId="{B1395C92-11B9-49CD-9C8F-D9FCCC5708F7}" srcOrd="0" destOrd="0" presId="urn:microsoft.com/office/officeart/2016/7/layout/RepeatingBendingProcessNew"/>
    <dgm:cxn modelId="{4C6E306C-52B7-483B-A33E-8E5BDA41ED60}" type="presOf" srcId="{09B4555C-5C93-4CA1-B62D-F1A130C125E2}" destId="{56BFCE23-49C4-46C7-85E6-B240CFD365D0}" srcOrd="1" destOrd="0" presId="urn:microsoft.com/office/officeart/2016/7/layout/RepeatingBendingProcessNew"/>
    <dgm:cxn modelId="{BA8AAF6F-59DD-49BC-ACF2-E8595E86678B}" type="presOf" srcId="{E5706249-3681-4E34-AA32-E8551AA642F1}" destId="{E667686D-C99E-469F-A38B-F3465BFC3F7F}" srcOrd="0" destOrd="0" presId="urn:microsoft.com/office/officeart/2016/7/layout/RepeatingBendingProcessNew"/>
    <dgm:cxn modelId="{52996A70-5BA6-457B-BC62-592D5142CA7D}" type="presOf" srcId="{92FE9965-8A79-444C-AC4B-0B5120F54602}" destId="{BF7E249D-83F3-40DB-8F5F-D56196DB5EA4}" srcOrd="0" destOrd="0" presId="urn:microsoft.com/office/officeart/2016/7/layout/RepeatingBendingProcessNew"/>
    <dgm:cxn modelId="{29FA5172-2164-41A5-9E18-8B3E1CAD8335}" type="presOf" srcId="{57E3378F-2C1A-4D3B-BFC8-D7C4932403BB}" destId="{846B90CC-E450-4E13-BDB9-BF95094B865E}" srcOrd="1" destOrd="0" presId="urn:microsoft.com/office/officeart/2016/7/layout/RepeatingBendingProcessNew"/>
    <dgm:cxn modelId="{6182BD73-FEEA-4E41-AFC0-DC73BD43553C}" type="presOf" srcId="{EC0D9FA7-E18C-478D-8E29-D22180DCC611}" destId="{F236F396-E8ED-4737-8569-E40F8D2BB48F}" srcOrd="0" destOrd="0" presId="urn:microsoft.com/office/officeart/2016/7/layout/RepeatingBendingProcessNew"/>
    <dgm:cxn modelId="{5F6FB756-7095-4F57-9FCA-0C69DEB5814C}" srcId="{4A5C4719-55BE-48DD-BE1F-19C5D841079D}" destId="{EC0D9FA7-E18C-478D-8E29-D22180DCC611}" srcOrd="9" destOrd="0" parTransId="{C38EE957-E766-43D4-A37D-2F2FBBFD1C83}" sibTransId="{4F88E14C-F0E0-439D-8651-4539648CA2DF}"/>
    <dgm:cxn modelId="{6E052F7F-F471-4F42-AACB-140BD66E6B8B}" type="presOf" srcId="{74FBE1BF-7306-4420-822F-25335DA6D7B8}" destId="{22A625C7-FFC4-4690-B7AF-984E9790D064}" srcOrd="0" destOrd="0" presId="urn:microsoft.com/office/officeart/2016/7/layout/RepeatingBendingProcessNew"/>
    <dgm:cxn modelId="{50F56480-D424-4CC1-8A2A-02631CD74D99}" type="presOf" srcId="{27933FA6-5378-448C-BD5F-D87959AC9AD2}" destId="{9416CDA0-7A9D-4B88-AC35-D031CC9FCC48}" srcOrd="0" destOrd="0" presId="urn:microsoft.com/office/officeart/2016/7/layout/RepeatingBendingProcessNew"/>
    <dgm:cxn modelId="{62188380-9343-4420-B340-A36009EDD5AE}" type="presOf" srcId="{ACD99F63-E809-4778-AD4E-C66DF5326484}" destId="{0A1EF7DC-10E0-4643-AD3D-EAF67F7F3467}" srcOrd="1" destOrd="0" presId="urn:microsoft.com/office/officeart/2016/7/layout/RepeatingBendingProcessNew"/>
    <dgm:cxn modelId="{179B3A81-514D-44CD-9C19-40EFE8E81876}" type="presOf" srcId="{F5A6F06D-4137-4FB9-9181-784916F10084}" destId="{D3C36E71-0D9E-49A2-83EB-82745CEFBD2E}" srcOrd="0" destOrd="0" presId="urn:microsoft.com/office/officeart/2016/7/layout/RepeatingBendingProcessNew"/>
    <dgm:cxn modelId="{1E430E8E-3FF5-4F2F-B85A-2FC011399304}" srcId="{4A5C4719-55BE-48DD-BE1F-19C5D841079D}" destId="{3273E4D2-4354-48E0-BA5D-3E10453017BC}" srcOrd="0" destOrd="0" parTransId="{8309AA6A-538B-4509-89CD-7665C311065B}" sibTransId="{A9F0BE74-79C5-47E3-BEEE-F1CF6171F27D}"/>
    <dgm:cxn modelId="{6A90C290-903D-4864-B3FF-6983BD1EAF72}" srcId="{4A5C4719-55BE-48DD-BE1F-19C5D841079D}" destId="{E5706249-3681-4E34-AA32-E8551AA642F1}" srcOrd="6" destOrd="0" parTransId="{A8114422-433C-4D5E-95BF-43DF352B7298}" sibTransId="{ACD99F63-E809-4778-AD4E-C66DF5326484}"/>
    <dgm:cxn modelId="{A4EAA692-1805-484F-A2F0-7AB7397B2BD3}" srcId="{4A5C4719-55BE-48DD-BE1F-19C5D841079D}" destId="{76AD49BE-14DB-4904-B5D6-19DEB8E55654}" srcOrd="2" destOrd="0" parTransId="{51AE3E99-6195-4C48-8113-B9145DCB3742}" sibTransId="{4AA8695F-0BE0-4A1D-8CCD-6C992CE15B61}"/>
    <dgm:cxn modelId="{A68AC99A-F562-4920-BEE0-51E6941948AE}" type="presOf" srcId="{27933FA6-5378-448C-BD5F-D87959AC9AD2}" destId="{B5681954-94D7-4EC2-A4E6-A25630E924C1}" srcOrd="1" destOrd="0" presId="urn:microsoft.com/office/officeart/2016/7/layout/RepeatingBendingProcessNew"/>
    <dgm:cxn modelId="{C84D4DAD-099D-49AF-9B09-DB6D2F1ED298}" srcId="{4A5C4719-55BE-48DD-BE1F-19C5D841079D}" destId="{92FE9965-8A79-444C-AC4B-0B5120F54602}" srcOrd="4" destOrd="0" parTransId="{70A99504-E545-41C3-9C6C-40E893FCADEF}" sibTransId="{09B4555C-5C93-4CA1-B62D-F1A130C125E2}"/>
    <dgm:cxn modelId="{EE99C6B1-586E-4857-BF99-9C7C28C488CE}" type="presOf" srcId="{3273E4D2-4354-48E0-BA5D-3E10453017BC}" destId="{131A90C3-5E2F-4E5E-838F-D61CF1516162}" srcOrd="0" destOrd="0" presId="urn:microsoft.com/office/officeart/2016/7/layout/RepeatingBendingProcessNew"/>
    <dgm:cxn modelId="{40E22EB2-177E-44BF-9D2B-D1C3F816A078}" type="presOf" srcId="{B5D1D7D0-2B7C-43FE-93C9-EA6ADB75E604}" destId="{5E9EA618-B678-4A76-BC2F-B55A2AA6991B}" srcOrd="0" destOrd="0" presId="urn:microsoft.com/office/officeart/2016/7/layout/RepeatingBendingProcessNew"/>
    <dgm:cxn modelId="{2DDCBEC0-6F53-4826-97AB-AB97800EDCC3}" type="presOf" srcId="{697D12CE-0DC1-461E-B0B1-0A73DC3B5CF1}" destId="{D7D8BF42-0D59-4F94-9FA0-105CE302A03C}" srcOrd="0" destOrd="0" presId="urn:microsoft.com/office/officeart/2016/7/layout/RepeatingBendingProcessNew"/>
    <dgm:cxn modelId="{0BDA92D0-25E4-4423-96C6-76F2DE5ADF8A}" type="presOf" srcId="{4AA8695F-0BE0-4A1D-8CCD-6C992CE15B61}" destId="{34BAF3BB-BB40-456B-BC50-ADF7AE99FD03}" srcOrd="1" destOrd="0" presId="urn:microsoft.com/office/officeart/2016/7/layout/RepeatingBendingProcessNew"/>
    <dgm:cxn modelId="{095EBDDD-64C1-4E16-8381-A80BC80E9CE8}" type="presOf" srcId="{4AA8695F-0BE0-4A1D-8CCD-6C992CE15B61}" destId="{B07383BF-29C0-4E1B-806E-BAC9E163B190}" srcOrd="0" destOrd="0" presId="urn:microsoft.com/office/officeart/2016/7/layout/RepeatingBendingProcessNew"/>
    <dgm:cxn modelId="{293E59E1-9D3B-4B95-A80C-8B650C89E4A7}" type="presOf" srcId="{4A5C4719-55BE-48DD-BE1F-19C5D841079D}" destId="{3F6DE12B-EE91-4619-97B7-C376DAB7FA40}" srcOrd="0" destOrd="0" presId="urn:microsoft.com/office/officeart/2016/7/layout/RepeatingBendingProcessNew"/>
    <dgm:cxn modelId="{4041D3E1-7694-4AF8-A23D-DC7D1EC999ED}" type="presOf" srcId="{57E3378F-2C1A-4D3B-BFC8-D7C4932403BB}" destId="{F0E4EA12-91B7-4A6A-A1F2-67A6CEF97B09}" srcOrd="0" destOrd="0" presId="urn:microsoft.com/office/officeart/2016/7/layout/RepeatingBendingProcessNew"/>
    <dgm:cxn modelId="{7D5FF3E8-555A-4C9E-8075-4242DF2348BC}" type="presOf" srcId="{A9F0BE74-79C5-47E3-BEEE-F1CF6171F27D}" destId="{A8AADEAC-1124-4FD7-B037-98DE5096BE79}" srcOrd="0" destOrd="0" presId="urn:microsoft.com/office/officeart/2016/7/layout/RepeatingBendingProcessNew"/>
    <dgm:cxn modelId="{D99707F2-DF75-4B27-B01E-AD4F436E7E1A}" type="presOf" srcId="{76AD49BE-14DB-4904-B5D6-19DEB8E55654}" destId="{D2418519-910B-4B53-B0DF-16DD0694D9FC}" srcOrd="0" destOrd="0" presId="urn:microsoft.com/office/officeart/2016/7/layout/RepeatingBendingProcessNew"/>
    <dgm:cxn modelId="{A1901AF7-E2CD-4478-91B1-7BC62CADFE42}" type="presOf" srcId="{697D12CE-0DC1-461E-B0B1-0A73DC3B5CF1}" destId="{2674690D-5B56-41AA-ADE6-6C98CBF80239}" srcOrd="1" destOrd="0" presId="urn:microsoft.com/office/officeart/2016/7/layout/RepeatingBendingProcessNew"/>
    <dgm:cxn modelId="{0CAAF0F9-26DC-42D4-8567-781D98951E88}" type="presOf" srcId="{91FFF7BD-C972-4B63-8A41-8F9C4509FE4B}" destId="{3D0E1CD4-ED2A-4F96-A934-13DB36050A10}" srcOrd="0" destOrd="0" presId="urn:microsoft.com/office/officeart/2016/7/layout/RepeatingBendingProcessNew"/>
    <dgm:cxn modelId="{5AA6A98D-68E1-4810-81DA-64FC3A38CCE1}" type="presParOf" srcId="{3F6DE12B-EE91-4619-97B7-C376DAB7FA40}" destId="{131A90C3-5E2F-4E5E-838F-D61CF1516162}" srcOrd="0" destOrd="0" presId="urn:microsoft.com/office/officeart/2016/7/layout/RepeatingBendingProcessNew"/>
    <dgm:cxn modelId="{6D459E47-9863-400C-A87E-B17FCB6F245C}" type="presParOf" srcId="{3F6DE12B-EE91-4619-97B7-C376DAB7FA40}" destId="{A8AADEAC-1124-4FD7-B037-98DE5096BE79}" srcOrd="1" destOrd="0" presId="urn:microsoft.com/office/officeart/2016/7/layout/RepeatingBendingProcessNew"/>
    <dgm:cxn modelId="{A8BE36E5-D88F-4952-8D3C-F39D7C8BC1C6}" type="presParOf" srcId="{A8AADEAC-1124-4FD7-B037-98DE5096BE79}" destId="{761BC73F-726A-4C0C-BB88-12981411AEAD}" srcOrd="0" destOrd="0" presId="urn:microsoft.com/office/officeart/2016/7/layout/RepeatingBendingProcessNew"/>
    <dgm:cxn modelId="{F8697025-F48C-4AA9-907F-8874F91B1935}" type="presParOf" srcId="{3F6DE12B-EE91-4619-97B7-C376DAB7FA40}" destId="{1588E024-FB26-4156-AF03-CF78BECA7976}" srcOrd="2" destOrd="0" presId="urn:microsoft.com/office/officeart/2016/7/layout/RepeatingBendingProcessNew"/>
    <dgm:cxn modelId="{06B5198E-64A0-4CC3-A7E4-19731C0B0376}" type="presParOf" srcId="{3F6DE12B-EE91-4619-97B7-C376DAB7FA40}" destId="{F0E4EA12-91B7-4A6A-A1F2-67A6CEF97B09}" srcOrd="3" destOrd="0" presId="urn:microsoft.com/office/officeart/2016/7/layout/RepeatingBendingProcessNew"/>
    <dgm:cxn modelId="{145145CB-7F07-4E36-919E-5A9FAFD7518B}" type="presParOf" srcId="{F0E4EA12-91B7-4A6A-A1F2-67A6CEF97B09}" destId="{846B90CC-E450-4E13-BDB9-BF95094B865E}" srcOrd="0" destOrd="0" presId="urn:microsoft.com/office/officeart/2016/7/layout/RepeatingBendingProcessNew"/>
    <dgm:cxn modelId="{729B22D7-F1EA-474D-8E06-E68624E45B1E}" type="presParOf" srcId="{3F6DE12B-EE91-4619-97B7-C376DAB7FA40}" destId="{D2418519-910B-4B53-B0DF-16DD0694D9FC}" srcOrd="4" destOrd="0" presId="urn:microsoft.com/office/officeart/2016/7/layout/RepeatingBendingProcessNew"/>
    <dgm:cxn modelId="{33C2FC78-90DB-4F83-A9FC-ADC4A0A8A85F}" type="presParOf" srcId="{3F6DE12B-EE91-4619-97B7-C376DAB7FA40}" destId="{B07383BF-29C0-4E1B-806E-BAC9E163B190}" srcOrd="5" destOrd="0" presId="urn:microsoft.com/office/officeart/2016/7/layout/RepeatingBendingProcessNew"/>
    <dgm:cxn modelId="{2A5FB00E-819F-4A14-A8D4-AE2E72D612A5}" type="presParOf" srcId="{B07383BF-29C0-4E1B-806E-BAC9E163B190}" destId="{34BAF3BB-BB40-456B-BC50-ADF7AE99FD03}" srcOrd="0" destOrd="0" presId="urn:microsoft.com/office/officeart/2016/7/layout/RepeatingBendingProcessNew"/>
    <dgm:cxn modelId="{1C6C93C2-F093-49B5-926D-3787A5552493}" type="presParOf" srcId="{3F6DE12B-EE91-4619-97B7-C376DAB7FA40}" destId="{0ACF848B-46F3-444E-B74F-59FC765E8E05}" srcOrd="6" destOrd="0" presId="urn:microsoft.com/office/officeart/2016/7/layout/RepeatingBendingProcessNew"/>
    <dgm:cxn modelId="{2CBF25D2-1FCE-483A-96DE-97208BB23514}" type="presParOf" srcId="{3F6DE12B-EE91-4619-97B7-C376DAB7FA40}" destId="{3D0E1CD4-ED2A-4F96-A934-13DB36050A10}" srcOrd="7" destOrd="0" presId="urn:microsoft.com/office/officeart/2016/7/layout/RepeatingBendingProcessNew"/>
    <dgm:cxn modelId="{3EFF027D-94D3-4D59-AA62-367D7DE732FC}" type="presParOf" srcId="{3D0E1CD4-ED2A-4F96-A934-13DB36050A10}" destId="{67545FF7-D158-4956-A097-B03DB2B9603F}" srcOrd="0" destOrd="0" presId="urn:microsoft.com/office/officeart/2016/7/layout/RepeatingBendingProcessNew"/>
    <dgm:cxn modelId="{C1774552-214B-4155-9D8C-74DBD1B5C973}" type="presParOf" srcId="{3F6DE12B-EE91-4619-97B7-C376DAB7FA40}" destId="{BF7E249D-83F3-40DB-8F5F-D56196DB5EA4}" srcOrd="8" destOrd="0" presId="urn:microsoft.com/office/officeart/2016/7/layout/RepeatingBendingProcessNew"/>
    <dgm:cxn modelId="{DA3FFBE9-714D-4117-8019-F8E27767977F}" type="presParOf" srcId="{3F6DE12B-EE91-4619-97B7-C376DAB7FA40}" destId="{3F65C620-B5CD-42EA-9574-434C9EECEF5A}" srcOrd="9" destOrd="0" presId="urn:microsoft.com/office/officeart/2016/7/layout/RepeatingBendingProcessNew"/>
    <dgm:cxn modelId="{F567BA99-3C7A-4B4F-A6F4-F9A04AB57BBD}" type="presParOf" srcId="{3F65C620-B5CD-42EA-9574-434C9EECEF5A}" destId="{56BFCE23-49C4-46C7-85E6-B240CFD365D0}" srcOrd="0" destOrd="0" presId="urn:microsoft.com/office/officeart/2016/7/layout/RepeatingBendingProcessNew"/>
    <dgm:cxn modelId="{7E6A4C5F-2A52-476C-81C0-0636E913F298}" type="presParOf" srcId="{3F6DE12B-EE91-4619-97B7-C376DAB7FA40}" destId="{D3C36E71-0D9E-49A2-83EB-82745CEFBD2E}" srcOrd="10" destOrd="0" presId="urn:microsoft.com/office/officeart/2016/7/layout/RepeatingBendingProcessNew"/>
    <dgm:cxn modelId="{CC9E065D-22F1-48AC-B155-2DA0461AE9D8}" type="presParOf" srcId="{3F6DE12B-EE91-4619-97B7-C376DAB7FA40}" destId="{B1395C92-11B9-49CD-9C8F-D9FCCC5708F7}" srcOrd="11" destOrd="0" presId="urn:microsoft.com/office/officeart/2016/7/layout/RepeatingBendingProcessNew"/>
    <dgm:cxn modelId="{155264E6-A2E2-40AD-BDD4-D95BD6D4EC16}" type="presParOf" srcId="{B1395C92-11B9-49CD-9C8F-D9FCCC5708F7}" destId="{9D86759F-5129-4462-9328-C4DB5B4D2AC7}" srcOrd="0" destOrd="0" presId="urn:microsoft.com/office/officeart/2016/7/layout/RepeatingBendingProcessNew"/>
    <dgm:cxn modelId="{7E26D7AD-2833-45FF-BC15-FC7DD6C908B3}" type="presParOf" srcId="{3F6DE12B-EE91-4619-97B7-C376DAB7FA40}" destId="{E667686D-C99E-469F-A38B-F3465BFC3F7F}" srcOrd="12" destOrd="0" presId="urn:microsoft.com/office/officeart/2016/7/layout/RepeatingBendingProcessNew"/>
    <dgm:cxn modelId="{30582A38-B8C1-4109-B346-DEB1DC39E378}" type="presParOf" srcId="{3F6DE12B-EE91-4619-97B7-C376DAB7FA40}" destId="{2044CEDC-D051-4A8C-A8D6-98139E96C75F}" srcOrd="13" destOrd="0" presId="urn:microsoft.com/office/officeart/2016/7/layout/RepeatingBendingProcessNew"/>
    <dgm:cxn modelId="{556FE7D0-98C3-4886-BDF6-057E0000BA7B}" type="presParOf" srcId="{2044CEDC-D051-4A8C-A8D6-98139E96C75F}" destId="{0A1EF7DC-10E0-4643-AD3D-EAF67F7F3467}" srcOrd="0" destOrd="0" presId="urn:microsoft.com/office/officeart/2016/7/layout/RepeatingBendingProcessNew"/>
    <dgm:cxn modelId="{FD959A42-03AA-4653-92A6-48FA7821D760}" type="presParOf" srcId="{3F6DE12B-EE91-4619-97B7-C376DAB7FA40}" destId="{22A625C7-FFC4-4690-B7AF-984E9790D064}" srcOrd="14" destOrd="0" presId="urn:microsoft.com/office/officeart/2016/7/layout/RepeatingBendingProcessNew"/>
    <dgm:cxn modelId="{680B82CF-1129-4825-8339-71E48FA0D3FD}" type="presParOf" srcId="{3F6DE12B-EE91-4619-97B7-C376DAB7FA40}" destId="{D7D8BF42-0D59-4F94-9FA0-105CE302A03C}" srcOrd="15" destOrd="0" presId="urn:microsoft.com/office/officeart/2016/7/layout/RepeatingBendingProcessNew"/>
    <dgm:cxn modelId="{396BC8B8-B716-406A-B31C-D31F7D970A77}" type="presParOf" srcId="{D7D8BF42-0D59-4F94-9FA0-105CE302A03C}" destId="{2674690D-5B56-41AA-ADE6-6C98CBF80239}" srcOrd="0" destOrd="0" presId="urn:microsoft.com/office/officeart/2016/7/layout/RepeatingBendingProcessNew"/>
    <dgm:cxn modelId="{6B472A5D-F599-4580-AEC6-32D39BDF0C35}" type="presParOf" srcId="{3F6DE12B-EE91-4619-97B7-C376DAB7FA40}" destId="{5E9EA618-B678-4A76-BC2F-B55A2AA6991B}" srcOrd="16" destOrd="0" presId="urn:microsoft.com/office/officeart/2016/7/layout/RepeatingBendingProcessNew"/>
    <dgm:cxn modelId="{A17068C4-23B8-4A70-8222-6FD95F20B9A9}" type="presParOf" srcId="{3F6DE12B-EE91-4619-97B7-C376DAB7FA40}" destId="{9416CDA0-7A9D-4B88-AC35-D031CC9FCC48}" srcOrd="17" destOrd="0" presId="urn:microsoft.com/office/officeart/2016/7/layout/RepeatingBendingProcessNew"/>
    <dgm:cxn modelId="{B45C88E6-DBD4-4372-9778-5AC2D4225718}" type="presParOf" srcId="{9416CDA0-7A9D-4B88-AC35-D031CC9FCC48}" destId="{B5681954-94D7-4EC2-A4E6-A25630E924C1}" srcOrd="0" destOrd="0" presId="urn:microsoft.com/office/officeart/2016/7/layout/RepeatingBendingProcessNew"/>
    <dgm:cxn modelId="{B684E4FE-934D-4914-881F-DE73A8C74793}" type="presParOf" srcId="{3F6DE12B-EE91-4619-97B7-C376DAB7FA40}" destId="{F236F396-E8ED-4737-8569-E40F8D2BB48F}"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96202-B10F-4854-BA36-684B2721F65A}">
      <dsp:nvSpPr>
        <dsp:cNvPr id="0" name=""/>
        <dsp:cNvSpPr/>
      </dsp:nvSpPr>
      <dsp:spPr>
        <a:xfrm>
          <a:off x="0" y="139380"/>
          <a:ext cx="6589260" cy="12045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Collaboration simply means to work jointly rather than independently to accomplish a task. </a:t>
          </a:r>
        </a:p>
      </dsp:txBody>
      <dsp:txXfrm>
        <a:off x="58803" y="198183"/>
        <a:ext cx="6471654" cy="1086982"/>
      </dsp:txXfrm>
    </dsp:sp>
    <dsp:sp modelId="{8AC43038-597D-4275-BDBC-5CE7E4C91940}">
      <dsp:nvSpPr>
        <dsp:cNvPr id="0" name=""/>
        <dsp:cNvSpPr/>
      </dsp:nvSpPr>
      <dsp:spPr>
        <a:xfrm>
          <a:off x="0" y="1392928"/>
          <a:ext cx="6589260" cy="120458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Agile methodologies stress the benefits of working with cross-functional teams to encourage strong communication between business owners, from whom we get requirements for products, and the technical team that produces the product. </a:t>
          </a:r>
        </a:p>
      </dsp:txBody>
      <dsp:txXfrm>
        <a:off x="58803" y="1451731"/>
        <a:ext cx="6471654" cy="1086982"/>
      </dsp:txXfrm>
    </dsp:sp>
    <dsp:sp modelId="{54739388-C567-4F2D-9378-168AEF2A1934}">
      <dsp:nvSpPr>
        <dsp:cNvPr id="0" name=""/>
        <dsp:cNvSpPr/>
      </dsp:nvSpPr>
      <dsp:spPr>
        <a:xfrm>
          <a:off x="0" y="2646476"/>
          <a:ext cx="6589260" cy="120458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Collaboration is also very important between members of the technical team. Rather than working in functional </a:t>
          </a:r>
        </a:p>
      </dsp:txBody>
      <dsp:txXfrm>
        <a:off x="58803" y="2705279"/>
        <a:ext cx="6471654" cy="1086982"/>
      </dsp:txXfrm>
    </dsp:sp>
    <dsp:sp modelId="{938D031F-CA47-4B32-BDE8-19271650ED3E}">
      <dsp:nvSpPr>
        <dsp:cNvPr id="0" name=""/>
        <dsp:cNvSpPr/>
      </dsp:nvSpPr>
      <dsp:spPr>
        <a:xfrm>
          <a:off x="0" y="3900024"/>
          <a:ext cx="6589260" cy="120458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Agile methodologies promote frequent and face-to-face communication between all team members</a:t>
          </a:r>
        </a:p>
      </dsp:txBody>
      <dsp:txXfrm>
        <a:off x="58803" y="3958827"/>
        <a:ext cx="6471654" cy="1086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ADEAC-1124-4FD7-B037-98DE5096BE79}">
      <dsp:nvSpPr>
        <dsp:cNvPr id="0" name=""/>
        <dsp:cNvSpPr/>
      </dsp:nvSpPr>
      <dsp:spPr>
        <a:xfrm>
          <a:off x="2055059" y="465284"/>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5001" y="509054"/>
        <a:ext cx="19499" cy="3899"/>
      </dsp:txXfrm>
    </dsp:sp>
    <dsp:sp modelId="{131A90C3-5E2F-4E5E-838F-D61CF1516162}">
      <dsp:nvSpPr>
        <dsp:cNvPr id="0" name=""/>
        <dsp:cNvSpPr/>
      </dsp:nvSpPr>
      <dsp:spPr>
        <a:xfrm>
          <a:off x="361283" y="2331"/>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Remove browser cookies</a:t>
          </a:r>
        </a:p>
      </dsp:txBody>
      <dsp:txXfrm>
        <a:off x="361283" y="2331"/>
        <a:ext cx="1695576" cy="1017345"/>
      </dsp:txXfrm>
    </dsp:sp>
    <dsp:sp modelId="{F0E4EA12-91B7-4A6A-A1F2-67A6CEF97B09}">
      <dsp:nvSpPr>
        <dsp:cNvPr id="0" name=""/>
        <dsp:cNvSpPr/>
      </dsp:nvSpPr>
      <dsp:spPr>
        <a:xfrm>
          <a:off x="4140618" y="465284"/>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559" y="509054"/>
        <a:ext cx="19499" cy="3899"/>
      </dsp:txXfrm>
    </dsp:sp>
    <dsp:sp modelId="{1588E024-FB26-4156-AF03-CF78BECA7976}">
      <dsp:nvSpPr>
        <dsp:cNvPr id="0" name=""/>
        <dsp:cNvSpPr/>
      </dsp:nvSpPr>
      <dsp:spPr>
        <a:xfrm>
          <a:off x="2446841" y="2331"/>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Remove browser cache</a:t>
          </a:r>
        </a:p>
      </dsp:txBody>
      <dsp:txXfrm>
        <a:off x="2446841" y="2331"/>
        <a:ext cx="1695576" cy="1017345"/>
      </dsp:txXfrm>
    </dsp:sp>
    <dsp:sp modelId="{B07383BF-29C0-4E1B-806E-BAC9E163B190}">
      <dsp:nvSpPr>
        <dsp:cNvPr id="0" name=""/>
        <dsp:cNvSpPr/>
      </dsp:nvSpPr>
      <dsp:spPr>
        <a:xfrm>
          <a:off x="1209071" y="1017877"/>
          <a:ext cx="4171117" cy="359382"/>
        </a:xfrm>
        <a:custGeom>
          <a:avLst/>
          <a:gdLst/>
          <a:ahLst/>
          <a:cxnLst/>
          <a:rect l="0" t="0" r="0" b="0"/>
          <a:pathLst>
            <a:path>
              <a:moveTo>
                <a:pt x="4171117" y="0"/>
              </a:moveTo>
              <a:lnTo>
                <a:pt x="4171117" y="196791"/>
              </a:lnTo>
              <a:lnTo>
                <a:pt x="0" y="196791"/>
              </a:lnTo>
              <a:lnTo>
                <a:pt x="0" y="35938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9897" y="1195618"/>
        <a:ext cx="209465" cy="3899"/>
      </dsp:txXfrm>
    </dsp:sp>
    <dsp:sp modelId="{D2418519-910B-4B53-B0DF-16DD0694D9FC}">
      <dsp:nvSpPr>
        <dsp:cNvPr id="0" name=""/>
        <dsp:cNvSpPr/>
      </dsp:nvSpPr>
      <dsp:spPr>
        <a:xfrm>
          <a:off x="4532400" y="2331"/>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Remove previous history</a:t>
          </a:r>
        </a:p>
      </dsp:txBody>
      <dsp:txXfrm>
        <a:off x="4532400" y="2331"/>
        <a:ext cx="1695576" cy="1017345"/>
      </dsp:txXfrm>
    </dsp:sp>
    <dsp:sp modelId="{3D0E1CD4-ED2A-4F96-A934-13DB36050A10}">
      <dsp:nvSpPr>
        <dsp:cNvPr id="0" name=""/>
        <dsp:cNvSpPr/>
      </dsp:nvSpPr>
      <dsp:spPr>
        <a:xfrm>
          <a:off x="2055059" y="1872612"/>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5001" y="1916382"/>
        <a:ext cx="19499" cy="3899"/>
      </dsp:txXfrm>
    </dsp:sp>
    <dsp:sp modelId="{0ACF848B-46F3-444E-B74F-59FC765E8E05}">
      <dsp:nvSpPr>
        <dsp:cNvPr id="0" name=""/>
        <dsp:cNvSpPr/>
      </dsp:nvSpPr>
      <dsp:spPr>
        <a:xfrm>
          <a:off x="361283" y="1409659"/>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Test in incognito mode</a:t>
          </a:r>
        </a:p>
      </dsp:txBody>
      <dsp:txXfrm>
        <a:off x="361283" y="1409659"/>
        <a:ext cx="1695576" cy="1017345"/>
      </dsp:txXfrm>
    </dsp:sp>
    <dsp:sp modelId="{3F65C620-B5CD-42EA-9574-434C9EECEF5A}">
      <dsp:nvSpPr>
        <dsp:cNvPr id="0" name=""/>
        <dsp:cNvSpPr/>
      </dsp:nvSpPr>
      <dsp:spPr>
        <a:xfrm>
          <a:off x="4140618" y="1872612"/>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559" y="1916382"/>
        <a:ext cx="19499" cy="3899"/>
      </dsp:txXfrm>
    </dsp:sp>
    <dsp:sp modelId="{BF7E249D-83F3-40DB-8F5F-D56196DB5EA4}">
      <dsp:nvSpPr>
        <dsp:cNvPr id="0" name=""/>
        <dsp:cNvSpPr/>
      </dsp:nvSpPr>
      <dsp:spPr>
        <a:xfrm>
          <a:off x="2446841" y="1409659"/>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Change security setting of the browser</a:t>
          </a:r>
        </a:p>
      </dsp:txBody>
      <dsp:txXfrm>
        <a:off x="2446841" y="1409659"/>
        <a:ext cx="1695576" cy="1017345"/>
      </dsp:txXfrm>
    </dsp:sp>
    <dsp:sp modelId="{B1395C92-11B9-49CD-9C8F-D9FCCC5708F7}">
      <dsp:nvSpPr>
        <dsp:cNvPr id="0" name=""/>
        <dsp:cNvSpPr/>
      </dsp:nvSpPr>
      <dsp:spPr>
        <a:xfrm>
          <a:off x="1209071" y="2425205"/>
          <a:ext cx="4171117" cy="359382"/>
        </a:xfrm>
        <a:custGeom>
          <a:avLst/>
          <a:gdLst/>
          <a:ahLst/>
          <a:cxnLst/>
          <a:rect l="0" t="0" r="0" b="0"/>
          <a:pathLst>
            <a:path>
              <a:moveTo>
                <a:pt x="4171117" y="0"/>
              </a:moveTo>
              <a:lnTo>
                <a:pt x="4171117" y="196791"/>
              </a:lnTo>
              <a:lnTo>
                <a:pt x="0" y="196791"/>
              </a:lnTo>
              <a:lnTo>
                <a:pt x="0" y="35938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9897" y="2602946"/>
        <a:ext cx="209465" cy="3899"/>
      </dsp:txXfrm>
    </dsp:sp>
    <dsp:sp modelId="{D3C36E71-0D9E-49A2-83EB-82745CEFBD2E}">
      <dsp:nvSpPr>
        <dsp:cNvPr id="0" name=""/>
        <dsp:cNvSpPr/>
      </dsp:nvSpPr>
      <dsp:spPr>
        <a:xfrm>
          <a:off x="4532400" y="1409659"/>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Emphasis on Cross-Browser Compatibility Testing</a:t>
          </a:r>
        </a:p>
      </dsp:txBody>
      <dsp:txXfrm>
        <a:off x="4532400" y="1409659"/>
        <a:ext cx="1695576" cy="1017345"/>
      </dsp:txXfrm>
    </dsp:sp>
    <dsp:sp modelId="{2044CEDC-D051-4A8C-A8D6-98139E96C75F}">
      <dsp:nvSpPr>
        <dsp:cNvPr id="0" name=""/>
        <dsp:cNvSpPr/>
      </dsp:nvSpPr>
      <dsp:spPr>
        <a:xfrm>
          <a:off x="2055059" y="3279940"/>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5001" y="3323710"/>
        <a:ext cx="19499" cy="3899"/>
      </dsp:txXfrm>
    </dsp:sp>
    <dsp:sp modelId="{E667686D-C99E-469F-A38B-F3465BFC3F7F}">
      <dsp:nvSpPr>
        <dsp:cNvPr id="0" name=""/>
        <dsp:cNvSpPr/>
      </dsp:nvSpPr>
      <dsp:spPr>
        <a:xfrm>
          <a:off x="361283" y="2816987"/>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Evaluate the Application’s Performance Under Various Conditions</a:t>
          </a:r>
        </a:p>
      </dsp:txBody>
      <dsp:txXfrm>
        <a:off x="361283" y="2816987"/>
        <a:ext cx="1695576" cy="1017345"/>
      </dsp:txXfrm>
    </dsp:sp>
    <dsp:sp modelId="{D7D8BF42-0D59-4F94-9FA0-105CE302A03C}">
      <dsp:nvSpPr>
        <dsp:cNvPr id="0" name=""/>
        <dsp:cNvSpPr/>
      </dsp:nvSpPr>
      <dsp:spPr>
        <a:xfrm>
          <a:off x="4140618" y="3279940"/>
          <a:ext cx="359382" cy="91440"/>
        </a:xfrm>
        <a:custGeom>
          <a:avLst/>
          <a:gdLst/>
          <a:ahLst/>
          <a:cxnLst/>
          <a:rect l="0" t="0" r="0" b="0"/>
          <a:pathLst>
            <a:path>
              <a:moveTo>
                <a:pt x="0" y="45720"/>
              </a:moveTo>
              <a:lnTo>
                <a:pt x="35938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559" y="3323710"/>
        <a:ext cx="19499" cy="3899"/>
      </dsp:txXfrm>
    </dsp:sp>
    <dsp:sp modelId="{22A625C7-FFC4-4690-B7AF-984E9790D064}">
      <dsp:nvSpPr>
        <dsp:cNvPr id="0" name=""/>
        <dsp:cNvSpPr/>
      </dsp:nvSpPr>
      <dsp:spPr>
        <a:xfrm>
          <a:off x="2446841" y="2816987"/>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Choose the Right Parameters for Usability Testing</a:t>
          </a:r>
        </a:p>
      </dsp:txBody>
      <dsp:txXfrm>
        <a:off x="2446841" y="2816987"/>
        <a:ext cx="1695576" cy="1017345"/>
      </dsp:txXfrm>
    </dsp:sp>
    <dsp:sp modelId="{9416CDA0-7A9D-4B88-AC35-D031CC9FCC48}">
      <dsp:nvSpPr>
        <dsp:cNvPr id="0" name=""/>
        <dsp:cNvSpPr/>
      </dsp:nvSpPr>
      <dsp:spPr>
        <a:xfrm>
          <a:off x="1209071" y="3832533"/>
          <a:ext cx="4171117" cy="359382"/>
        </a:xfrm>
        <a:custGeom>
          <a:avLst/>
          <a:gdLst/>
          <a:ahLst/>
          <a:cxnLst/>
          <a:rect l="0" t="0" r="0" b="0"/>
          <a:pathLst>
            <a:path>
              <a:moveTo>
                <a:pt x="4171117" y="0"/>
              </a:moveTo>
              <a:lnTo>
                <a:pt x="4171117" y="196791"/>
              </a:lnTo>
              <a:lnTo>
                <a:pt x="0" y="196791"/>
              </a:lnTo>
              <a:lnTo>
                <a:pt x="0" y="35938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89897" y="4010274"/>
        <a:ext cx="209465" cy="3899"/>
      </dsp:txXfrm>
    </dsp:sp>
    <dsp:sp modelId="{5E9EA618-B678-4A76-BC2F-B55A2AA6991B}">
      <dsp:nvSpPr>
        <dsp:cNvPr id="0" name=""/>
        <dsp:cNvSpPr/>
      </dsp:nvSpPr>
      <dsp:spPr>
        <a:xfrm>
          <a:off x="4532400" y="2816987"/>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Validate all Security Issues with Security Testing</a:t>
          </a:r>
        </a:p>
      </dsp:txBody>
      <dsp:txXfrm>
        <a:off x="4532400" y="2816987"/>
        <a:ext cx="1695576" cy="1017345"/>
      </dsp:txXfrm>
    </dsp:sp>
    <dsp:sp modelId="{F236F396-E8ED-4737-8569-E40F8D2BB48F}">
      <dsp:nvSpPr>
        <dsp:cNvPr id="0" name=""/>
        <dsp:cNvSpPr/>
      </dsp:nvSpPr>
      <dsp:spPr>
        <a:xfrm>
          <a:off x="361283" y="4224315"/>
          <a:ext cx="1695576" cy="1017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085" tIns="87212" rIns="83085" bIns="87212" numCol="1" spcCol="1270" anchor="ctr" anchorCtr="0">
          <a:noAutofit/>
        </a:bodyPr>
        <a:lstStyle/>
        <a:p>
          <a:pPr marL="0" lvl="0" indent="0" algn="ctr" defTabSz="577850">
            <a:lnSpc>
              <a:spcPct val="90000"/>
            </a:lnSpc>
            <a:spcBef>
              <a:spcPct val="0"/>
            </a:spcBef>
            <a:spcAft>
              <a:spcPct val="35000"/>
            </a:spcAft>
            <a:buNone/>
          </a:pPr>
          <a:r>
            <a:rPr lang="en-US" sz="1300" kern="1200"/>
            <a:t>Integrate Exploratory Testing in the Software Development Lifecycle</a:t>
          </a:r>
        </a:p>
      </dsp:txBody>
      <dsp:txXfrm>
        <a:off x="361283" y="4224315"/>
        <a:ext cx="1695576" cy="10173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BD17-0137-4842-B4CB-96572D9AB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C1E536-D0DA-4FDE-9E6A-F33E2F86F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D9853-B4CD-43AE-BCD8-64842D26A600}"/>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98D9422E-C9F3-48A2-9CA8-F161ECF9E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FD7D7-775F-4BF3-8080-64F722823F49}"/>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179667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6637-D5BD-4B04-B49D-300BAE8D71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16F748-397F-4D7C-98CD-38E4DE8ED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F8A3C-659B-4ED0-907C-34CCA59AD3A6}"/>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0BB21111-F40C-4F08-9060-68FE6E201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ACFFB-3947-4DA2-85FD-8B14C6582FD1}"/>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177296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67EC7-8541-417F-9AB3-10A52FF3C8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F882C-E118-4318-AAF6-38E37F117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FEEA6-521C-4D38-BF09-2B861DC395DA}"/>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82092E6E-0F65-420D-9453-3775A468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B4223-475F-4AC2-9435-4D64296A569D}"/>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376770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0A3E-D308-409A-8210-611AD6BF2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4E1925-7F04-4725-B735-E8C299A8E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AAC6-A68C-4EA1-84A6-186168112969}"/>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B40BDCA2-2974-4047-B8E8-F92472E84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2C6A9-7599-4C66-B56A-79C8967F5D31}"/>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3134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E9C2-2277-46CD-986E-E4917C47B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B4D9AE-E664-4071-9298-708AE2D73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5DE0F-0E71-4409-948B-C2B805A692AD}"/>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EFC62C39-F4D6-4148-ACCE-FCC5F1693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09F84-2ABA-4A25-ACA1-62A38DD6CDED}"/>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294863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5BF0-2AE2-4132-A042-625A9F87C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BE839-EEE4-43B9-B628-82FFA6B41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60DBE7-FA2A-4E33-AE45-AFE62C6E6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2E74D8-39BF-4751-B312-734C158059B4}"/>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6" name="Footer Placeholder 5">
            <a:extLst>
              <a:ext uri="{FF2B5EF4-FFF2-40B4-BE49-F238E27FC236}">
                <a16:creationId xmlns:a16="http://schemas.microsoft.com/office/drawing/2014/main" id="{90F22B40-93B7-4C6D-BD3A-2338A4D78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17E1F-57AC-4720-A8EF-113389CF54B5}"/>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113245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9401-EB9D-4E3A-A519-DC7F4A0670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E1DC4-3042-45B2-872F-1EE16AC8D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AC4EF-C547-4207-BDB2-D65706E6F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804A1-F942-4AE3-B2F0-4B06E9BA0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9A138-A884-4F87-A32E-42FF8AF01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A9C77-D68D-4035-9F30-682493A0E5E4}"/>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8" name="Footer Placeholder 7">
            <a:extLst>
              <a:ext uri="{FF2B5EF4-FFF2-40B4-BE49-F238E27FC236}">
                <a16:creationId xmlns:a16="http://schemas.microsoft.com/office/drawing/2014/main" id="{1DD47935-D388-48DC-B4F2-83BB77FB1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5E149C-5A75-4A5F-A73E-17C5572D0E8D}"/>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64357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B47A-6355-4F8A-91D3-BEBDF9181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C29C5-80C7-45F6-9E8C-63014426CC5C}"/>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4" name="Footer Placeholder 3">
            <a:extLst>
              <a:ext uri="{FF2B5EF4-FFF2-40B4-BE49-F238E27FC236}">
                <a16:creationId xmlns:a16="http://schemas.microsoft.com/office/drawing/2014/main" id="{043E62E1-BE10-4DCA-B82D-3EB7509417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76502-2C39-4714-99B5-5424D2315259}"/>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99290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3C3B8-E723-495E-9BBF-B10FAB1FD632}"/>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3" name="Footer Placeholder 2">
            <a:extLst>
              <a:ext uri="{FF2B5EF4-FFF2-40B4-BE49-F238E27FC236}">
                <a16:creationId xmlns:a16="http://schemas.microsoft.com/office/drawing/2014/main" id="{906B7586-AE08-4FB5-90DB-A8A2038EA2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78791E-5AB9-4829-AD4D-11C8F7C3DAD4}"/>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38304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ECBC-9B27-480B-AAE4-2CEE7EBD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911248-B8B7-4860-B240-8BFF1CCBB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44E9A-B2D2-49BF-854A-3D7C7DF3F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0FD95-98AE-424B-B3FB-75F8609F9664}"/>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6" name="Footer Placeholder 5">
            <a:extLst>
              <a:ext uri="{FF2B5EF4-FFF2-40B4-BE49-F238E27FC236}">
                <a16:creationId xmlns:a16="http://schemas.microsoft.com/office/drawing/2014/main" id="{ED5E6A11-4CEF-4F7C-98D6-C8C997240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BE339-1D76-45BD-B1C0-21333371C8FA}"/>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82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4080-23B8-4719-AE41-CF2CDEB6F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902CE-CDF4-4F1F-9524-6A5BD4425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118AD7-6EC0-49DD-AA7B-F1665900D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C8BB2-AF49-434F-95DC-A5E03A74D9AD}"/>
              </a:ext>
            </a:extLst>
          </p:cNvPr>
          <p:cNvSpPr>
            <a:spLocks noGrp="1"/>
          </p:cNvSpPr>
          <p:nvPr>
            <p:ph type="dt" sz="half" idx="10"/>
          </p:nvPr>
        </p:nvSpPr>
        <p:spPr/>
        <p:txBody>
          <a:bodyPr/>
          <a:lstStyle/>
          <a:p>
            <a:fld id="{C4D4B204-9304-4112-852C-F62847DB9C1D}" type="datetimeFigureOut">
              <a:rPr lang="en-US" smtClean="0"/>
              <a:t>7/25/2020</a:t>
            </a:fld>
            <a:endParaRPr lang="en-US"/>
          </a:p>
        </p:txBody>
      </p:sp>
      <p:sp>
        <p:nvSpPr>
          <p:cNvPr id="6" name="Footer Placeholder 5">
            <a:extLst>
              <a:ext uri="{FF2B5EF4-FFF2-40B4-BE49-F238E27FC236}">
                <a16:creationId xmlns:a16="http://schemas.microsoft.com/office/drawing/2014/main" id="{65399C8A-6F4C-426E-8018-AA3838ED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8DAF8-4867-4ED6-93CD-272448CBC278}"/>
              </a:ext>
            </a:extLst>
          </p:cNvPr>
          <p:cNvSpPr>
            <a:spLocks noGrp="1"/>
          </p:cNvSpPr>
          <p:nvPr>
            <p:ph type="sldNum" sz="quarter" idx="12"/>
          </p:nvPr>
        </p:nvSpPr>
        <p:spPr/>
        <p:txBody>
          <a:bodyPr/>
          <a:lstStyle/>
          <a:p>
            <a:fld id="{8A1E0A42-FFD6-487B-955F-6D0F8921A41E}" type="slidenum">
              <a:rPr lang="en-US" smtClean="0"/>
              <a:t>‹#›</a:t>
            </a:fld>
            <a:endParaRPr lang="en-US"/>
          </a:p>
        </p:txBody>
      </p:sp>
    </p:spTree>
    <p:extLst>
      <p:ext uri="{BB962C8B-B14F-4D97-AF65-F5344CB8AC3E}">
        <p14:creationId xmlns:p14="http://schemas.microsoft.com/office/powerpoint/2010/main" val="112695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17FF9-9182-43EE-99A5-57EB69C0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60F06-FC83-440D-8416-6597C33E1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29201-F25C-4982-8E10-3FA332E17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4B204-9304-4112-852C-F62847DB9C1D}" type="datetimeFigureOut">
              <a:rPr lang="en-US" smtClean="0"/>
              <a:t>7/25/2020</a:t>
            </a:fld>
            <a:endParaRPr lang="en-US"/>
          </a:p>
        </p:txBody>
      </p:sp>
      <p:sp>
        <p:nvSpPr>
          <p:cNvPr id="5" name="Footer Placeholder 4">
            <a:extLst>
              <a:ext uri="{FF2B5EF4-FFF2-40B4-BE49-F238E27FC236}">
                <a16:creationId xmlns:a16="http://schemas.microsoft.com/office/drawing/2014/main" id="{BD4F50D2-6DE4-4B7F-A748-F5A630E2D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4B8F2-E2C5-4DE7-85F0-0A62FDFB3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E0A42-FFD6-487B-955F-6D0F8921A41E}" type="slidenum">
              <a:rPr lang="en-US" smtClean="0"/>
              <a:t>‹#›</a:t>
            </a:fld>
            <a:endParaRPr lang="en-US"/>
          </a:p>
        </p:txBody>
      </p:sp>
    </p:spTree>
    <p:extLst>
      <p:ext uri="{BB962C8B-B14F-4D97-AF65-F5344CB8AC3E}">
        <p14:creationId xmlns:p14="http://schemas.microsoft.com/office/powerpoint/2010/main" val="10376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590A9-AC61-4B81-A96D-70FA2C4C1411}"/>
              </a:ext>
            </a:extLst>
          </p:cNvPr>
          <p:cNvSpPr>
            <a:spLocks noGrp="1"/>
          </p:cNvSpPr>
          <p:nvPr>
            <p:ph type="title"/>
          </p:nvPr>
        </p:nvSpPr>
        <p:spPr>
          <a:xfrm>
            <a:off x="504967" y="675564"/>
            <a:ext cx="3609833" cy="5204085"/>
          </a:xfrm>
        </p:spPr>
        <p:txBody>
          <a:bodyPr>
            <a:normAutofit/>
          </a:bodyPr>
          <a:lstStyle/>
          <a:p>
            <a:r>
              <a:rPr lang="en-US" dirty="0"/>
              <a:t>Team collaboration and best practices</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336D82-A435-47C0-8C2C-F19AB0D9507C}"/>
              </a:ext>
            </a:extLst>
          </p:cNvPr>
          <p:cNvGraphicFramePr>
            <a:graphicFrameLocks noGrp="1"/>
          </p:cNvGraphicFramePr>
          <p:nvPr>
            <p:ph idx="1"/>
            <p:extLst>
              <p:ext uri="{D42A27DB-BD31-4B8C-83A1-F6EECF244321}">
                <p14:modId xmlns:p14="http://schemas.microsoft.com/office/powerpoint/2010/main" val="308984360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28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45C69-A66D-44A6-9084-527D63122C19}"/>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Communication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AE5942-9CB8-48C0-B6C4-5E98F091708C}"/>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There are many tools and processes that leaders can use to foster strong collaboration on their teams. Regardless of software methodology being used, any team will benefit from helping foster an environment of healthy communication and collaboration</a:t>
            </a:r>
          </a:p>
        </p:txBody>
      </p:sp>
    </p:spTree>
    <p:extLst>
      <p:ext uri="{BB962C8B-B14F-4D97-AF65-F5344CB8AC3E}">
        <p14:creationId xmlns:p14="http://schemas.microsoft.com/office/powerpoint/2010/main" val="252581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10F0C-CDE2-4BC0-9A1B-165136C66047}"/>
              </a:ext>
            </a:extLst>
          </p:cNvPr>
          <p:cNvSpPr>
            <a:spLocks noGrp="1"/>
          </p:cNvSpPr>
          <p:nvPr>
            <p:ph type="title"/>
          </p:nvPr>
        </p:nvSpPr>
        <p:spPr>
          <a:xfrm>
            <a:off x="504967" y="675564"/>
            <a:ext cx="3609833" cy="5204085"/>
          </a:xfrm>
        </p:spPr>
        <p:txBody>
          <a:bodyPr>
            <a:normAutofit/>
          </a:bodyPr>
          <a:lstStyle/>
          <a:p>
            <a:r>
              <a:rPr lang="en-US" b="1" dirty="0"/>
              <a:t>Web application testing Practices:</a:t>
            </a:r>
            <a:endParaRPr lang="en-US"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F61DEA0-233D-4790-B35A-B770381790C1}"/>
              </a:ext>
            </a:extLst>
          </p:cNvPr>
          <p:cNvGraphicFramePr>
            <a:graphicFrameLocks noGrp="1"/>
          </p:cNvGraphicFramePr>
          <p:nvPr>
            <p:ph idx="1"/>
            <p:extLst>
              <p:ext uri="{D42A27DB-BD31-4B8C-83A1-F6EECF244321}">
                <p14:modId xmlns:p14="http://schemas.microsoft.com/office/powerpoint/2010/main" val="3308091105"/>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19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54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E515A-0A3F-4E7D-B883-702B6BBCA8AD}"/>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Types of Reviews in Software Testing</a:t>
            </a:r>
          </a:p>
        </p:txBody>
      </p:sp>
      <p:cxnSp>
        <p:nvCxnSpPr>
          <p:cNvPr id="11" name="Straight Connector 10">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5C2A2FE-C302-4549-BECD-0760C3DA8051}"/>
              </a:ext>
            </a:extLst>
          </p:cNvPr>
          <p:cNvPicPr/>
          <p:nvPr/>
        </p:nvPicPr>
        <p:blipFill>
          <a:blip r:embed="rId2"/>
          <a:stretch>
            <a:fillRect/>
          </a:stretch>
        </p:blipFill>
        <p:spPr>
          <a:xfrm>
            <a:off x="6096000" y="1150159"/>
            <a:ext cx="5459470" cy="4558657"/>
          </a:xfrm>
          <a:prstGeom prst="rect">
            <a:avLst/>
          </a:prstGeom>
        </p:spPr>
      </p:pic>
    </p:spTree>
    <p:extLst>
      <p:ext uri="{BB962C8B-B14F-4D97-AF65-F5344CB8AC3E}">
        <p14:creationId xmlns:p14="http://schemas.microsoft.com/office/powerpoint/2010/main" val="1669704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Team collaboration and best practices</vt:lpstr>
      <vt:lpstr>Communication</vt:lpstr>
      <vt:lpstr>Web application testing Practices:</vt:lpstr>
      <vt:lpstr>Types of Reviews in Software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collaboration and best practices</dc:title>
  <dc:creator>Venkateswara Rao Neppalli</dc:creator>
  <cp:lastModifiedBy>Venkateswara Rao Neppalli</cp:lastModifiedBy>
  <cp:revision>1</cp:revision>
  <dcterms:created xsi:type="dcterms:W3CDTF">2020-07-25T09:03:00Z</dcterms:created>
  <dcterms:modified xsi:type="dcterms:W3CDTF">2020-07-25T09:03:03Z</dcterms:modified>
</cp:coreProperties>
</file>