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5F7AFF-5CFA-47D3-BADF-C930E2E080C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DDF8F06-4E36-48E4-8D34-300E8F9A7B5E}">
      <dgm:prSet/>
      <dgm:spPr/>
      <dgm:t>
        <a:bodyPr/>
        <a:lstStyle/>
        <a:p>
          <a:r>
            <a:rPr lang="en-US"/>
            <a:t>JIRA: we can log defects in JIRA, its licensed tool</a:t>
          </a:r>
        </a:p>
      </dgm:t>
    </dgm:pt>
    <dgm:pt modelId="{6F2474FD-AA28-4B0B-87AC-DF0EF926D374}" type="parTrans" cxnId="{A9FED1FB-9D66-4AC7-B3E0-CD2CAC87D45B}">
      <dgm:prSet/>
      <dgm:spPr/>
      <dgm:t>
        <a:bodyPr/>
        <a:lstStyle/>
        <a:p>
          <a:endParaRPr lang="en-US"/>
        </a:p>
      </dgm:t>
    </dgm:pt>
    <dgm:pt modelId="{739E6FA0-2AE6-4C92-9DD2-91A23DA5CF75}" type="sibTrans" cxnId="{A9FED1FB-9D66-4AC7-B3E0-CD2CAC87D45B}">
      <dgm:prSet/>
      <dgm:spPr/>
      <dgm:t>
        <a:bodyPr/>
        <a:lstStyle/>
        <a:p>
          <a:endParaRPr lang="en-US"/>
        </a:p>
      </dgm:t>
    </dgm:pt>
    <dgm:pt modelId="{B200BFE6-95CB-4BAA-BBCE-D11CCD07E408}">
      <dgm:prSet/>
      <dgm:spPr/>
      <dgm:t>
        <a:bodyPr/>
        <a:lstStyle/>
        <a:p>
          <a:r>
            <a:rPr lang="en-US"/>
            <a:t>Bugzilla: open source defect management tool</a:t>
          </a:r>
        </a:p>
      </dgm:t>
    </dgm:pt>
    <dgm:pt modelId="{6EF46181-6F50-43EF-B425-DF8F281AE044}" type="parTrans" cxnId="{BD94A76D-10DC-429E-AAF5-EE9CEFC9D76E}">
      <dgm:prSet/>
      <dgm:spPr/>
      <dgm:t>
        <a:bodyPr/>
        <a:lstStyle/>
        <a:p>
          <a:endParaRPr lang="en-US"/>
        </a:p>
      </dgm:t>
    </dgm:pt>
    <dgm:pt modelId="{511F8679-9BA8-4D8B-80E7-9037F92E26E9}" type="sibTrans" cxnId="{BD94A76D-10DC-429E-AAF5-EE9CEFC9D76E}">
      <dgm:prSet/>
      <dgm:spPr/>
      <dgm:t>
        <a:bodyPr/>
        <a:lstStyle/>
        <a:p>
          <a:endParaRPr lang="en-US"/>
        </a:p>
      </dgm:t>
    </dgm:pt>
    <dgm:pt modelId="{C38C2DA9-FA01-4A1F-A173-90528AC069F6}">
      <dgm:prSet/>
      <dgm:spPr/>
      <dgm:t>
        <a:bodyPr/>
        <a:lstStyle/>
        <a:p>
          <a:r>
            <a:rPr lang="en-US"/>
            <a:t>Rally: Licensed tool to log defects.</a:t>
          </a:r>
        </a:p>
      </dgm:t>
    </dgm:pt>
    <dgm:pt modelId="{CC767A70-1416-4BBE-AB76-076AEA32A523}" type="parTrans" cxnId="{78BAF319-7696-4849-B799-674507E0AF73}">
      <dgm:prSet/>
      <dgm:spPr/>
      <dgm:t>
        <a:bodyPr/>
        <a:lstStyle/>
        <a:p>
          <a:endParaRPr lang="en-US"/>
        </a:p>
      </dgm:t>
    </dgm:pt>
    <dgm:pt modelId="{7E7F6C9F-D150-4C49-A38B-22424921399C}" type="sibTrans" cxnId="{78BAF319-7696-4849-B799-674507E0AF73}">
      <dgm:prSet/>
      <dgm:spPr/>
      <dgm:t>
        <a:bodyPr/>
        <a:lstStyle/>
        <a:p>
          <a:endParaRPr lang="en-US"/>
        </a:p>
      </dgm:t>
    </dgm:pt>
    <dgm:pt modelId="{53D759E5-F003-4BB3-B32C-CFFC8F92A426}">
      <dgm:prSet/>
      <dgm:spPr/>
      <dgm:t>
        <a:bodyPr/>
        <a:lstStyle/>
        <a:p>
          <a:r>
            <a:rPr lang="en-US"/>
            <a:t>Mantis: MantisBT is an open source web-based issue tracking tool.</a:t>
          </a:r>
        </a:p>
      </dgm:t>
    </dgm:pt>
    <dgm:pt modelId="{A5BC59AC-A124-4831-9AA5-14C4C5C8D924}" type="parTrans" cxnId="{140B653E-278E-414C-BD28-C93BC41587DE}">
      <dgm:prSet/>
      <dgm:spPr/>
      <dgm:t>
        <a:bodyPr/>
        <a:lstStyle/>
        <a:p>
          <a:endParaRPr lang="en-US"/>
        </a:p>
      </dgm:t>
    </dgm:pt>
    <dgm:pt modelId="{B5C2D985-305D-42BE-978C-EAF06007D656}" type="sibTrans" cxnId="{140B653E-278E-414C-BD28-C93BC41587DE}">
      <dgm:prSet/>
      <dgm:spPr/>
      <dgm:t>
        <a:bodyPr/>
        <a:lstStyle/>
        <a:p>
          <a:endParaRPr lang="en-US"/>
        </a:p>
      </dgm:t>
    </dgm:pt>
    <dgm:pt modelId="{818DC1D6-B894-4C0A-ADE7-EB34A8A36853}" type="pres">
      <dgm:prSet presAssocID="{4E5F7AFF-5CFA-47D3-BADF-C930E2E080C1}" presName="root" presStyleCnt="0">
        <dgm:presLayoutVars>
          <dgm:dir/>
          <dgm:resizeHandles val="exact"/>
        </dgm:presLayoutVars>
      </dgm:prSet>
      <dgm:spPr/>
    </dgm:pt>
    <dgm:pt modelId="{45DD8D35-BF08-4941-A865-5AEDBC4BCA9B}" type="pres">
      <dgm:prSet presAssocID="{DDDF8F06-4E36-48E4-8D34-300E8F9A7B5E}" presName="compNode" presStyleCnt="0"/>
      <dgm:spPr/>
    </dgm:pt>
    <dgm:pt modelId="{450B90E5-10B5-4A35-9CFD-B338AA6EA353}" type="pres">
      <dgm:prSet presAssocID="{DDDF8F06-4E36-48E4-8D34-300E8F9A7B5E}" presName="bgRect" presStyleLbl="bgShp" presStyleIdx="0" presStyleCnt="4"/>
      <dgm:spPr/>
    </dgm:pt>
    <dgm:pt modelId="{BEE52DF2-24A7-4A99-B93B-17106A762ABE}" type="pres">
      <dgm:prSet presAssocID="{DDDF8F06-4E36-48E4-8D34-300E8F9A7B5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ols"/>
        </a:ext>
      </dgm:extLst>
    </dgm:pt>
    <dgm:pt modelId="{6AD2D956-F7B9-49A5-8D77-6F5A69DCEE7D}" type="pres">
      <dgm:prSet presAssocID="{DDDF8F06-4E36-48E4-8D34-300E8F9A7B5E}" presName="spaceRect" presStyleCnt="0"/>
      <dgm:spPr/>
    </dgm:pt>
    <dgm:pt modelId="{FCF32D74-08E8-4446-8CF8-F4FB1395765C}" type="pres">
      <dgm:prSet presAssocID="{DDDF8F06-4E36-48E4-8D34-300E8F9A7B5E}" presName="parTx" presStyleLbl="revTx" presStyleIdx="0" presStyleCnt="4">
        <dgm:presLayoutVars>
          <dgm:chMax val="0"/>
          <dgm:chPref val="0"/>
        </dgm:presLayoutVars>
      </dgm:prSet>
      <dgm:spPr/>
    </dgm:pt>
    <dgm:pt modelId="{2503A6A8-29A7-470D-8D2C-37E38508B148}" type="pres">
      <dgm:prSet presAssocID="{739E6FA0-2AE6-4C92-9DD2-91A23DA5CF75}" presName="sibTrans" presStyleCnt="0"/>
      <dgm:spPr/>
    </dgm:pt>
    <dgm:pt modelId="{377C5278-DC8F-4BF9-A34C-7AD6B5BEF54F}" type="pres">
      <dgm:prSet presAssocID="{B200BFE6-95CB-4BAA-BBCE-D11CCD07E408}" presName="compNode" presStyleCnt="0"/>
      <dgm:spPr/>
    </dgm:pt>
    <dgm:pt modelId="{9C73F160-CFBD-489C-8BE5-51AF7E9E1D73}" type="pres">
      <dgm:prSet presAssocID="{B200BFE6-95CB-4BAA-BBCE-D11CCD07E408}" presName="bgRect" presStyleLbl="bgShp" presStyleIdx="1" presStyleCnt="4"/>
      <dgm:spPr/>
    </dgm:pt>
    <dgm:pt modelId="{A732740E-0790-409C-B081-367437B91EFD}" type="pres">
      <dgm:prSet presAssocID="{B200BFE6-95CB-4BAA-BBCE-D11CCD07E40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82A46C23-DEFB-48AC-93D2-11F480087D10}" type="pres">
      <dgm:prSet presAssocID="{B200BFE6-95CB-4BAA-BBCE-D11CCD07E408}" presName="spaceRect" presStyleCnt="0"/>
      <dgm:spPr/>
    </dgm:pt>
    <dgm:pt modelId="{3A2987C9-838D-43EC-9574-CECEBED9B1CC}" type="pres">
      <dgm:prSet presAssocID="{B200BFE6-95CB-4BAA-BBCE-D11CCD07E408}" presName="parTx" presStyleLbl="revTx" presStyleIdx="1" presStyleCnt="4">
        <dgm:presLayoutVars>
          <dgm:chMax val="0"/>
          <dgm:chPref val="0"/>
        </dgm:presLayoutVars>
      </dgm:prSet>
      <dgm:spPr/>
    </dgm:pt>
    <dgm:pt modelId="{99A01C04-6ECF-4852-9398-15DA0A332ACE}" type="pres">
      <dgm:prSet presAssocID="{511F8679-9BA8-4D8B-80E7-9037F92E26E9}" presName="sibTrans" presStyleCnt="0"/>
      <dgm:spPr/>
    </dgm:pt>
    <dgm:pt modelId="{D81EBF9C-35F1-4C21-9407-E18E57CB93A4}" type="pres">
      <dgm:prSet presAssocID="{C38C2DA9-FA01-4A1F-A173-90528AC069F6}" presName="compNode" presStyleCnt="0"/>
      <dgm:spPr/>
    </dgm:pt>
    <dgm:pt modelId="{2DFA11EB-29B8-4881-AC81-5A1DDECB7BB9}" type="pres">
      <dgm:prSet presAssocID="{C38C2DA9-FA01-4A1F-A173-90528AC069F6}" presName="bgRect" presStyleLbl="bgShp" presStyleIdx="2" presStyleCnt="4"/>
      <dgm:spPr/>
    </dgm:pt>
    <dgm:pt modelId="{D69600B0-2736-4E60-A3D0-54C6FE390CF6}" type="pres">
      <dgm:prSet presAssocID="{C38C2DA9-FA01-4A1F-A173-90528AC069F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1AFF4916-CB52-497E-8397-19EEAF7CAD5E}" type="pres">
      <dgm:prSet presAssocID="{C38C2DA9-FA01-4A1F-A173-90528AC069F6}" presName="spaceRect" presStyleCnt="0"/>
      <dgm:spPr/>
    </dgm:pt>
    <dgm:pt modelId="{14F4BD7C-B9C0-45B3-9604-742C2D4E1B9B}" type="pres">
      <dgm:prSet presAssocID="{C38C2DA9-FA01-4A1F-A173-90528AC069F6}" presName="parTx" presStyleLbl="revTx" presStyleIdx="2" presStyleCnt="4">
        <dgm:presLayoutVars>
          <dgm:chMax val="0"/>
          <dgm:chPref val="0"/>
        </dgm:presLayoutVars>
      </dgm:prSet>
      <dgm:spPr/>
    </dgm:pt>
    <dgm:pt modelId="{C992A2C2-B428-42DA-B8B1-3434DF238644}" type="pres">
      <dgm:prSet presAssocID="{7E7F6C9F-D150-4C49-A38B-22424921399C}" presName="sibTrans" presStyleCnt="0"/>
      <dgm:spPr/>
    </dgm:pt>
    <dgm:pt modelId="{0AFE7A8E-8730-47F7-894D-9AB736D7467F}" type="pres">
      <dgm:prSet presAssocID="{53D759E5-F003-4BB3-B32C-CFFC8F92A426}" presName="compNode" presStyleCnt="0"/>
      <dgm:spPr/>
    </dgm:pt>
    <dgm:pt modelId="{AE75CFF2-E254-4AA1-A106-25176CDB6114}" type="pres">
      <dgm:prSet presAssocID="{53D759E5-F003-4BB3-B32C-CFFC8F92A426}" presName="bgRect" presStyleLbl="bgShp" presStyleIdx="3" presStyleCnt="4"/>
      <dgm:spPr/>
    </dgm:pt>
    <dgm:pt modelId="{FB9094EC-8066-471B-B545-32BDBEE2D9D8}" type="pres">
      <dgm:prSet presAssocID="{53D759E5-F003-4BB3-B32C-CFFC8F92A42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tor"/>
        </a:ext>
      </dgm:extLst>
    </dgm:pt>
    <dgm:pt modelId="{065E4E8D-E09F-43E7-80B7-F4531C0572E7}" type="pres">
      <dgm:prSet presAssocID="{53D759E5-F003-4BB3-B32C-CFFC8F92A426}" presName="spaceRect" presStyleCnt="0"/>
      <dgm:spPr/>
    </dgm:pt>
    <dgm:pt modelId="{C0E5DDFA-3568-4FC4-B096-262BF8088D08}" type="pres">
      <dgm:prSet presAssocID="{53D759E5-F003-4BB3-B32C-CFFC8F92A426}" presName="parTx" presStyleLbl="revTx" presStyleIdx="3" presStyleCnt="4">
        <dgm:presLayoutVars>
          <dgm:chMax val="0"/>
          <dgm:chPref val="0"/>
        </dgm:presLayoutVars>
      </dgm:prSet>
      <dgm:spPr/>
    </dgm:pt>
  </dgm:ptLst>
  <dgm:cxnLst>
    <dgm:cxn modelId="{9DA08006-7FD7-4939-9186-EEA2550CA4B0}" type="presOf" srcId="{C38C2DA9-FA01-4A1F-A173-90528AC069F6}" destId="{14F4BD7C-B9C0-45B3-9604-742C2D4E1B9B}" srcOrd="0" destOrd="0" presId="urn:microsoft.com/office/officeart/2018/2/layout/IconVerticalSolidList"/>
    <dgm:cxn modelId="{78BAF319-7696-4849-B799-674507E0AF73}" srcId="{4E5F7AFF-5CFA-47D3-BADF-C930E2E080C1}" destId="{C38C2DA9-FA01-4A1F-A173-90528AC069F6}" srcOrd="2" destOrd="0" parTransId="{CC767A70-1416-4BBE-AB76-076AEA32A523}" sibTransId="{7E7F6C9F-D150-4C49-A38B-22424921399C}"/>
    <dgm:cxn modelId="{140B653E-278E-414C-BD28-C93BC41587DE}" srcId="{4E5F7AFF-5CFA-47D3-BADF-C930E2E080C1}" destId="{53D759E5-F003-4BB3-B32C-CFFC8F92A426}" srcOrd="3" destOrd="0" parTransId="{A5BC59AC-A124-4831-9AA5-14C4C5C8D924}" sibTransId="{B5C2D985-305D-42BE-978C-EAF06007D656}"/>
    <dgm:cxn modelId="{BD94A76D-10DC-429E-AAF5-EE9CEFC9D76E}" srcId="{4E5F7AFF-5CFA-47D3-BADF-C930E2E080C1}" destId="{B200BFE6-95CB-4BAA-BBCE-D11CCD07E408}" srcOrd="1" destOrd="0" parTransId="{6EF46181-6F50-43EF-B425-DF8F281AE044}" sibTransId="{511F8679-9BA8-4D8B-80E7-9037F92E26E9}"/>
    <dgm:cxn modelId="{F0F14A85-2D62-4919-A9B6-F0351D9495E1}" type="presOf" srcId="{53D759E5-F003-4BB3-B32C-CFFC8F92A426}" destId="{C0E5DDFA-3568-4FC4-B096-262BF8088D08}" srcOrd="0" destOrd="0" presId="urn:microsoft.com/office/officeart/2018/2/layout/IconVerticalSolidList"/>
    <dgm:cxn modelId="{EA02A68F-CCE6-4BB7-9887-A0275DAD9C9C}" type="presOf" srcId="{DDDF8F06-4E36-48E4-8D34-300E8F9A7B5E}" destId="{FCF32D74-08E8-4446-8CF8-F4FB1395765C}" srcOrd="0" destOrd="0" presId="urn:microsoft.com/office/officeart/2018/2/layout/IconVerticalSolidList"/>
    <dgm:cxn modelId="{9224D0C4-8584-4B3F-B91D-B01ADCC75FA0}" type="presOf" srcId="{4E5F7AFF-5CFA-47D3-BADF-C930E2E080C1}" destId="{818DC1D6-B894-4C0A-ADE7-EB34A8A36853}" srcOrd="0" destOrd="0" presId="urn:microsoft.com/office/officeart/2018/2/layout/IconVerticalSolidList"/>
    <dgm:cxn modelId="{B6A8F4F6-24C3-468E-AEAB-F079B1578006}" type="presOf" srcId="{B200BFE6-95CB-4BAA-BBCE-D11CCD07E408}" destId="{3A2987C9-838D-43EC-9574-CECEBED9B1CC}" srcOrd="0" destOrd="0" presId="urn:microsoft.com/office/officeart/2018/2/layout/IconVerticalSolidList"/>
    <dgm:cxn modelId="{A9FED1FB-9D66-4AC7-B3E0-CD2CAC87D45B}" srcId="{4E5F7AFF-5CFA-47D3-BADF-C930E2E080C1}" destId="{DDDF8F06-4E36-48E4-8D34-300E8F9A7B5E}" srcOrd="0" destOrd="0" parTransId="{6F2474FD-AA28-4B0B-87AC-DF0EF926D374}" sibTransId="{739E6FA0-2AE6-4C92-9DD2-91A23DA5CF75}"/>
    <dgm:cxn modelId="{EBC86794-4C32-4D64-8F5D-D34DCEE07CBB}" type="presParOf" srcId="{818DC1D6-B894-4C0A-ADE7-EB34A8A36853}" destId="{45DD8D35-BF08-4941-A865-5AEDBC4BCA9B}" srcOrd="0" destOrd="0" presId="urn:microsoft.com/office/officeart/2018/2/layout/IconVerticalSolidList"/>
    <dgm:cxn modelId="{A10A5F6F-BBE0-45D6-8B10-B534DD18B72C}" type="presParOf" srcId="{45DD8D35-BF08-4941-A865-5AEDBC4BCA9B}" destId="{450B90E5-10B5-4A35-9CFD-B338AA6EA353}" srcOrd="0" destOrd="0" presId="urn:microsoft.com/office/officeart/2018/2/layout/IconVerticalSolidList"/>
    <dgm:cxn modelId="{EC60D26F-F1B9-4A47-8AFB-A76CA9FCF00C}" type="presParOf" srcId="{45DD8D35-BF08-4941-A865-5AEDBC4BCA9B}" destId="{BEE52DF2-24A7-4A99-B93B-17106A762ABE}" srcOrd="1" destOrd="0" presId="urn:microsoft.com/office/officeart/2018/2/layout/IconVerticalSolidList"/>
    <dgm:cxn modelId="{C3F19A23-DBB7-40C9-A362-9838A0C45E38}" type="presParOf" srcId="{45DD8D35-BF08-4941-A865-5AEDBC4BCA9B}" destId="{6AD2D956-F7B9-49A5-8D77-6F5A69DCEE7D}" srcOrd="2" destOrd="0" presId="urn:microsoft.com/office/officeart/2018/2/layout/IconVerticalSolidList"/>
    <dgm:cxn modelId="{6CB7551D-A9E3-4BA1-88B1-80D36F10913F}" type="presParOf" srcId="{45DD8D35-BF08-4941-A865-5AEDBC4BCA9B}" destId="{FCF32D74-08E8-4446-8CF8-F4FB1395765C}" srcOrd="3" destOrd="0" presId="urn:microsoft.com/office/officeart/2018/2/layout/IconVerticalSolidList"/>
    <dgm:cxn modelId="{8A80862F-FF20-4FC4-A208-E54469681736}" type="presParOf" srcId="{818DC1D6-B894-4C0A-ADE7-EB34A8A36853}" destId="{2503A6A8-29A7-470D-8D2C-37E38508B148}" srcOrd="1" destOrd="0" presId="urn:microsoft.com/office/officeart/2018/2/layout/IconVerticalSolidList"/>
    <dgm:cxn modelId="{2AF03200-1B61-43D9-95C8-ED3BA2847346}" type="presParOf" srcId="{818DC1D6-B894-4C0A-ADE7-EB34A8A36853}" destId="{377C5278-DC8F-4BF9-A34C-7AD6B5BEF54F}" srcOrd="2" destOrd="0" presId="urn:microsoft.com/office/officeart/2018/2/layout/IconVerticalSolidList"/>
    <dgm:cxn modelId="{39AD85F2-4304-4FD0-84F4-7FB0873268FD}" type="presParOf" srcId="{377C5278-DC8F-4BF9-A34C-7AD6B5BEF54F}" destId="{9C73F160-CFBD-489C-8BE5-51AF7E9E1D73}" srcOrd="0" destOrd="0" presId="urn:microsoft.com/office/officeart/2018/2/layout/IconVerticalSolidList"/>
    <dgm:cxn modelId="{29FB2613-0AFE-417D-BDD7-2236434F014F}" type="presParOf" srcId="{377C5278-DC8F-4BF9-A34C-7AD6B5BEF54F}" destId="{A732740E-0790-409C-B081-367437B91EFD}" srcOrd="1" destOrd="0" presId="urn:microsoft.com/office/officeart/2018/2/layout/IconVerticalSolidList"/>
    <dgm:cxn modelId="{B2B43AF8-1C59-4F64-9D2A-3BA6C4869BC7}" type="presParOf" srcId="{377C5278-DC8F-4BF9-A34C-7AD6B5BEF54F}" destId="{82A46C23-DEFB-48AC-93D2-11F480087D10}" srcOrd="2" destOrd="0" presId="urn:microsoft.com/office/officeart/2018/2/layout/IconVerticalSolidList"/>
    <dgm:cxn modelId="{E4D7762C-438D-401F-9428-034FA691209D}" type="presParOf" srcId="{377C5278-DC8F-4BF9-A34C-7AD6B5BEF54F}" destId="{3A2987C9-838D-43EC-9574-CECEBED9B1CC}" srcOrd="3" destOrd="0" presId="urn:microsoft.com/office/officeart/2018/2/layout/IconVerticalSolidList"/>
    <dgm:cxn modelId="{F1C92FD5-0A0B-40D5-8ADD-8299A8202F43}" type="presParOf" srcId="{818DC1D6-B894-4C0A-ADE7-EB34A8A36853}" destId="{99A01C04-6ECF-4852-9398-15DA0A332ACE}" srcOrd="3" destOrd="0" presId="urn:microsoft.com/office/officeart/2018/2/layout/IconVerticalSolidList"/>
    <dgm:cxn modelId="{0BE61BD6-D7C0-4602-8A0C-2E6B3298CA43}" type="presParOf" srcId="{818DC1D6-B894-4C0A-ADE7-EB34A8A36853}" destId="{D81EBF9C-35F1-4C21-9407-E18E57CB93A4}" srcOrd="4" destOrd="0" presId="urn:microsoft.com/office/officeart/2018/2/layout/IconVerticalSolidList"/>
    <dgm:cxn modelId="{6380AEE9-48F6-4857-BF58-9DF41B94568D}" type="presParOf" srcId="{D81EBF9C-35F1-4C21-9407-E18E57CB93A4}" destId="{2DFA11EB-29B8-4881-AC81-5A1DDECB7BB9}" srcOrd="0" destOrd="0" presId="urn:microsoft.com/office/officeart/2018/2/layout/IconVerticalSolidList"/>
    <dgm:cxn modelId="{4E04EE57-7D78-4E03-97B4-51DB951861E9}" type="presParOf" srcId="{D81EBF9C-35F1-4C21-9407-E18E57CB93A4}" destId="{D69600B0-2736-4E60-A3D0-54C6FE390CF6}" srcOrd="1" destOrd="0" presId="urn:microsoft.com/office/officeart/2018/2/layout/IconVerticalSolidList"/>
    <dgm:cxn modelId="{72C0918B-A112-4D75-BB5F-F22AF3324034}" type="presParOf" srcId="{D81EBF9C-35F1-4C21-9407-E18E57CB93A4}" destId="{1AFF4916-CB52-497E-8397-19EEAF7CAD5E}" srcOrd="2" destOrd="0" presId="urn:microsoft.com/office/officeart/2018/2/layout/IconVerticalSolidList"/>
    <dgm:cxn modelId="{BC40C95D-EED4-4F7B-B3E5-6C7586F15B24}" type="presParOf" srcId="{D81EBF9C-35F1-4C21-9407-E18E57CB93A4}" destId="{14F4BD7C-B9C0-45B3-9604-742C2D4E1B9B}" srcOrd="3" destOrd="0" presId="urn:microsoft.com/office/officeart/2018/2/layout/IconVerticalSolidList"/>
    <dgm:cxn modelId="{6CD33185-7F75-46F1-91EB-E905F483565F}" type="presParOf" srcId="{818DC1D6-B894-4C0A-ADE7-EB34A8A36853}" destId="{C992A2C2-B428-42DA-B8B1-3434DF238644}" srcOrd="5" destOrd="0" presId="urn:microsoft.com/office/officeart/2018/2/layout/IconVerticalSolidList"/>
    <dgm:cxn modelId="{99E0818D-D828-48F0-878A-F00A4DD3A50C}" type="presParOf" srcId="{818DC1D6-B894-4C0A-ADE7-EB34A8A36853}" destId="{0AFE7A8E-8730-47F7-894D-9AB736D7467F}" srcOrd="6" destOrd="0" presId="urn:microsoft.com/office/officeart/2018/2/layout/IconVerticalSolidList"/>
    <dgm:cxn modelId="{53EC9816-92F2-4F27-B482-00C17DDB8A56}" type="presParOf" srcId="{0AFE7A8E-8730-47F7-894D-9AB736D7467F}" destId="{AE75CFF2-E254-4AA1-A106-25176CDB6114}" srcOrd="0" destOrd="0" presId="urn:microsoft.com/office/officeart/2018/2/layout/IconVerticalSolidList"/>
    <dgm:cxn modelId="{08F4A5EB-A170-4251-A733-881E37CF31EB}" type="presParOf" srcId="{0AFE7A8E-8730-47F7-894D-9AB736D7467F}" destId="{FB9094EC-8066-471B-B545-32BDBEE2D9D8}" srcOrd="1" destOrd="0" presId="urn:microsoft.com/office/officeart/2018/2/layout/IconVerticalSolidList"/>
    <dgm:cxn modelId="{86DDFE22-6B01-4AE1-A0A8-B9616404260B}" type="presParOf" srcId="{0AFE7A8E-8730-47F7-894D-9AB736D7467F}" destId="{065E4E8D-E09F-43E7-80B7-F4531C0572E7}" srcOrd="2" destOrd="0" presId="urn:microsoft.com/office/officeart/2018/2/layout/IconVerticalSolidList"/>
    <dgm:cxn modelId="{5358FC19-CDA3-4084-9EE9-2464526C1518}" type="presParOf" srcId="{0AFE7A8E-8730-47F7-894D-9AB736D7467F}" destId="{C0E5DDFA-3568-4FC4-B096-262BF8088D0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0B90E5-10B5-4A35-9CFD-B338AA6EA353}">
      <dsp:nvSpPr>
        <dsp:cNvPr id="0" name=""/>
        <dsp:cNvSpPr/>
      </dsp:nvSpPr>
      <dsp:spPr>
        <a:xfrm>
          <a:off x="0" y="2347"/>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E52DF2-24A7-4A99-B93B-17106A762ABE}">
      <dsp:nvSpPr>
        <dsp:cNvPr id="0" name=""/>
        <dsp:cNvSpPr/>
      </dsp:nvSpPr>
      <dsp:spPr>
        <a:xfrm>
          <a:off x="359915" y="270053"/>
          <a:ext cx="654392" cy="654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F32D74-08E8-4446-8CF8-F4FB1395765C}">
      <dsp:nvSpPr>
        <dsp:cNvPr id="0" name=""/>
        <dsp:cNvSpPr/>
      </dsp:nvSpPr>
      <dsp:spPr>
        <a:xfrm>
          <a:off x="1374223" y="2347"/>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a:t>JIRA: we can log defects in JIRA, its licensed tool</a:t>
          </a:r>
        </a:p>
      </dsp:txBody>
      <dsp:txXfrm>
        <a:off x="1374223" y="2347"/>
        <a:ext cx="4874176" cy="1189803"/>
      </dsp:txXfrm>
    </dsp:sp>
    <dsp:sp modelId="{9C73F160-CFBD-489C-8BE5-51AF7E9E1D73}">
      <dsp:nvSpPr>
        <dsp:cNvPr id="0" name=""/>
        <dsp:cNvSpPr/>
      </dsp:nvSpPr>
      <dsp:spPr>
        <a:xfrm>
          <a:off x="0" y="1489602"/>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32740E-0790-409C-B081-367437B91EFD}">
      <dsp:nvSpPr>
        <dsp:cNvPr id="0" name=""/>
        <dsp:cNvSpPr/>
      </dsp:nvSpPr>
      <dsp:spPr>
        <a:xfrm>
          <a:off x="359915" y="1757308"/>
          <a:ext cx="654392" cy="654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2987C9-838D-43EC-9574-CECEBED9B1CC}">
      <dsp:nvSpPr>
        <dsp:cNvPr id="0" name=""/>
        <dsp:cNvSpPr/>
      </dsp:nvSpPr>
      <dsp:spPr>
        <a:xfrm>
          <a:off x="1374223" y="1489602"/>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a:t>Bugzilla: open source defect management tool</a:t>
          </a:r>
        </a:p>
      </dsp:txBody>
      <dsp:txXfrm>
        <a:off x="1374223" y="1489602"/>
        <a:ext cx="4874176" cy="1189803"/>
      </dsp:txXfrm>
    </dsp:sp>
    <dsp:sp modelId="{2DFA11EB-29B8-4881-AC81-5A1DDECB7BB9}">
      <dsp:nvSpPr>
        <dsp:cNvPr id="0" name=""/>
        <dsp:cNvSpPr/>
      </dsp:nvSpPr>
      <dsp:spPr>
        <a:xfrm>
          <a:off x="0" y="2976856"/>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9600B0-2736-4E60-A3D0-54C6FE390CF6}">
      <dsp:nvSpPr>
        <dsp:cNvPr id="0" name=""/>
        <dsp:cNvSpPr/>
      </dsp:nvSpPr>
      <dsp:spPr>
        <a:xfrm>
          <a:off x="359915" y="3244562"/>
          <a:ext cx="654392" cy="654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F4BD7C-B9C0-45B3-9604-742C2D4E1B9B}">
      <dsp:nvSpPr>
        <dsp:cNvPr id="0" name=""/>
        <dsp:cNvSpPr/>
      </dsp:nvSpPr>
      <dsp:spPr>
        <a:xfrm>
          <a:off x="1374223" y="2976856"/>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a:t>Rally: Licensed tool to log defects.</a:t>
          </a:r>
        </a:p>
      </dsp:txBody>
      <dsp:txXfrm>
        <a:off x="1374223" y="2976856"/>
        <a:ext cx="4874176" cy="1189803"/>
      </dsp:txXfrm>
    </dsp:sp>
    <dsp:sp modelId="{AE75CFF2-E254-4AA1-A106-25176CDB6114}">
      <dsp:nvSpPr>
        <dsp:cNvPr id="0" name=""/>
        <dsp:cNvSpPr/>
      </dsp:nvSpPr>
      <dsp:spPr>
        <a:xfrm>
          <a:off x="0" y="4464111"/>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9094EC-8066-471B-B545-32BDBEE2D9D8}">
      <dsp:nvSpPr>
        <dsp:cNvPr id="0" name=""/>
        <dsp:cNvSpPr/>
      </dsp:nvSpPr>
      <dsp:spPr>
        <a:xfrm>
          <a:off x="359915" y="4731817"/>
          <a:ext cx="654392" cy="654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E5DDFA-3568-4FC4-B096-262BF8088D08}">
      <dsp:nvSpPr>
        <dsp:cNvPr id="0" name=""/>
        <dsp:cNvSpPr/>
      </dsp:nvSpPr>
      <dsp:spPr>
        <a:xfrm>
          <a:off x="1374223" y="4464111"/>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a:t>Mantis: MantisBT is an open source web-based issue tracking tool.</a:t>
          </a:r>
        </a:p>
      </dsp:txBody>
      <dsp:txXfrm>
        <a:off x="1374223" y="4464111"/>
        <a:ext cx="4874176" cy="11898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F89C8D-40A6-4AC3-A0F2-B791A2DAA542}" type="datetimeFigureOut">
              <a:rPr lang="en-US" smtClean="0"/>
              <a:t>7/14/2020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CBD89-CECB-469D-9C90-3F5CFD49FE2F}" type="slidenum">
              <a:rPr lang="en-US" smtClean="0"/>
              <a:t>‹#›</a:t>
            </a:fld>
            <a:endParaRPr lang="en-US"/>
          </a:p>
        </p:txBody>
      </p:sp>
    </p:spTree>
    <p:extLst>
      <p:ext uri="{BB962C8B-B14F-4D97-AF65-F5344CB8AC3E}">
        <p14:creationId xmlns:p14="http://schemas.microsoft.com/office/powerpoint/2010/main" val="1869031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73FFA-9522-4F79-ADD8-661EA39E0B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41939F-B09E-467F-A21E-361AFADE51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8EB29F-7929-4DED-81D0-F91826A6D3ED}"/>
              </a:ext>
            </a:extLst>
          </p:cNvPr>
          <p:cNvSpPr>
            <a:spLocks noGrp="1"/>
          </p:cNvSpPr>
          <p:nvPr>
            <p:ph type="dt" sz="half" idx="10"/>
          </p:nvPr>
        </p:nvSpPr>
        <p:spPr/>
        <p:txBody>
          <a:bodyPr/>
          <a:lstStyle/>
          <a:p>
            <a:fld id="{C34183F8-63DA-4A36-8776-82B7417C9959}" type="datetime1">
              <a:rPr lang="en-US" smtClean="0"/>
              <a:t>7/14/2020</a:t>
            </a:fld>
            <a:endParaRPr lang="en-US"/>
          </a:p>
        </p:txBody>
      </p:sp>
      <p:sp>
        <p:nvSpPr>
          <p:cNvPr id="5" name="Footer Placeholder 4">
            <a:extLst>
              <a:ext uri="{FF2B5EF4-FFF2-40B4-BE49-F238E27FC236}">
                <a16:creationId xmlns:a16="http://schemas.microsoft.com/office/drawing/2014/main" id="{9DB5F098-2939-41D0-9706-87282C1EB4C4}"/>
              </a:ext>
            </a:extLst>
          </p:cNvPr>
          <p:cNvSpPr>
            <a:spLocks noGrp="1"/>
          </p:cNvSpPr>
          <p:nvPr>
            <p:ph type="ftr" sz="quarter" idx="11"/>
          </p:nvPr>
        </p:nvSpPr>
        <p:spPr/>
        <p:txBody>
          <a:bodyPr/>
          <a:lstStyle/>
          <a:p>
            <a:r>
              <a:rPr lang="en-US"/>
              <a:t>Software Testing Tools</a:t>
            </a:r>
          </a:p>
        </p:txBody>
      </p:sp>
      <p:sp>
        <p:nvSpPr>
          <p:cNvPr id="6" name="Slide Number Placeholder 5">
            <a:extLst>
              <a:ext uri="{FF2B5EF4-FFF2-40B4-BE49-F238E27FC236}">
                <a16:creationId xmlns:a16="http://schemas.microsoft.com/office/drawing/2014/main" id="{47C847E3-B449-46DD-A187-BA737689A7EE}"/>
              </a:ext>
            </a:extLst>
          </p:cNvPr>
          <p:cNvSpPr>
            <a:spLocks noGrp="1"/>
          </p:cNvSpPr>
          <p:nvPr>
            <p:ph type="sldNum" sz="quarter" idx="12"/>
          </p:nvPr>
        </p:nvSpPr>
        <p:spPr/>
        <p:txBody>
          <a:bodyPr/>
          <a:lstStyle/>
          <a:p>
            <a:fld id="{66D3B0F9-DDB8-4A5B-AA78-4CE822A7728D}" type="slidenum">
              <a:rPr lang="en-US" smtClean="0"/>
              <a:t>‹#›</a:t>
            </a:fld>
            <a:endParaRPr lang="en-US"/>
          </a:p>
        </p:txBody>
      </p:sp>
    </p:spTree>
    <p:extLst>
      <p:ext uri="{BB962C8B-B14F-4D97-AF65-F5344CB8AC3E}">
        <p14:creationId xmlns:p14="http://schemas.microsoft.com/office/powerpoint/2010/main" val="1204335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16D59-6A5B-4AA6-8875-2DC06435D3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006C68-DEF1-4FF0-BC78-BDC979006C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85F315-2386-44BD-8DEA-4FF5CA5C0687}"/>
              </a:ext>
            </a:extLst>
          </p:cNvPr>
          <p:cNvSpPr>
            <a:spLocks noGrp="1"/>
          </p:cNvSpPr>
          <p:nvPr>
            <p:ph type="dt" sz="half" idx="10"/>
          </p:nvPr>
        </p:nvSpPr>
        <p:spPr/>
        <p:txBody>
          <a:bodyPr/>
          <a:lstStyle/>
          <a:p>
            <a:fld id="{21E90C08-248B-4FA9-8948-EEFC845F3D2C}" type="datetime1">
              <a:rPr lang="en-US" smtClean="0"/>
              <a:t>7/14/2020</a:t>
            </a:fld>
            <a:endParaRPr lang="en-US"/>
          </a:p>
        </p:txBody>
      </p:sp>
      <p:sp>
        <p:nvSpPr>
          <p:cNvPr id="5" name="Footer Placeholder 4">
            <a:extLst>
              <a:ext uri="{FF2B5EF4-FFF2-40B4-BE49-F238E27FC236}">
                <a16:creationId xmlns:a16="http://schemas.microsoft.com/office/drawing/2014/main" id="{1A800EE2-DFDB-4F5A-8E0C-79DFA68B4930}"/>
              </a:ext>
            </a:extLst>
          </p:cNvPr>
          <p:cNvSpPr>
            <a:spLocks noGrp="1"/>
          </p:cNvSpPr>
          <p:nvPr>
            <p:ph type="ftr" sz="quarter" idx="11"/>
          </p:nvPr>
        </p:nvSpPr>
        <p:spPr/>
        <p:txBody>
          <a:bodyPr/>
          <a:lstStyle/>
          <a:p>
            <a:r>
              <a:rPr lang="en-US"/>
              <a:t>Software Testing Tools</a:t>
            </a:r>
          </a:p>
        </p:txBody>
      </p:sp>
      <p:sp>
        <p:nvSpPr>
          <p:cNvPr id="6" name="Slide Number Placeholder 5">
            <a:extLst>
              <a:ext uri="{FF2B5EF4-FFF2-40B4-BE49-F238E27FC236}">
                <a16:creationId xmlns:a16="http://schemas.microsoft.com/office/drawing/2014/main" id="{CD79EF3D-6526-40C4-9C78-756C5E7CB474}"/>
              </a:ext>
            </a:extLst>
          </p:cNvPr>
          <p:cNvSpPr>
            <a:spLocks noGrp="1"/>
          </p:cNvSpPr>
          <p:nvPr>
            <p:ph type="sldNum" sz="quarter" idx="12"/>
          </p:nvPr>
        </p:nvSpPr>
        <p:spPr/>
        <p:txBody>
          <a:bodyPr/>
          <a:lstStyle/>
          <a:p>
            <a:fld id="{66D3B0F9-DDB8-4A5B-AA78-4CE822A7728D}" type="slidenum">
              <a:rPr lang="en-US" smtClean="0"/>
              <a:t>‹#›</a:t>
            </a:fld>
            <a:endParaRPr lang="en-US"/>
          </a:p>
        </p:txBody>
      </p:sp>
    </p:spTree>
    <p:extLst>
      <p:ext uri="{BB962C8B-B14F-4D97-AF65-F5344CB8AC3E}">
        <p14:creationId xmlns:p14="http://schemas.microsoft.com/office/powerpoint/2010/main" val="482884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0244D-F973-40A1-A5C0-92235C6FAE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C11E03-0E8B-45AF-A105-C705865D09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DEC69B-9242-45C4-89B0-0BDDC1F644A2}"/>
              </a:ext>
            </a:extLst>
          </p:cNvPr>
          <p:cNvSpPr>
            <a:spLocks noGrp="1"/>
          </p:cNvSpPr>
          <p:nvPr>
            <p:ph type="dt" sz="half" idx="10"/>
          </p:nvPr>
        </p:nvSpPr>
        <p:spPr/>
        <p:txBody>
          <a:bodyPr/>
          <a:lstStyle/>
          <a:p>
            <a:fld id="{15EAACB0-E6ED-4AD0-8F5A-9048B628ECCE}" type="datetime1">
              <a:rPr lang="en-US" smtClean="0"/>
              <a:t>7/14/2020</a:t>
            </a:fld>
            <a:endParaRPr lang="en-US"/>
          </a:p>
        </p:txBody>
      </p:sp>
      <p:sp>
        <p:nvSpPr>
          <p:cNvPr id="5" name="Footer Placeholder 4">
            <a:extLst>
              <a:ext uri="{FF2B5EF4-FFF2-40B4-BE49-F238E27FC236}">
                <a16:creationId xmlns:a16="http://schemas.microsoft.com/office/drawing/2014/main" id="{09D6F933-4722-4985-929F-F5F907C5DA6B}"/>
              </a:ext>
            </a:extLst>
          </p:cNvPr>
          <p:cNvSpPr>
            <a:spLocks noGrp="1"/>
          </p:cNvSpPr>
          <p:nvPr>
            <p:ph type="ftr" sz="quarter" idx="11"/>
          </p:nvPr>
        </p:nvSpPr>
        <p:spPr/>
        <p:txBody>
          <a:bodyPr/>
          <a:lstStyle/>
          <a:p>
            <a:r>
              <a:rPr lang="en-US"/>
              <a:t>Software Testing Tools</a:t>
            </a:r>
          </a:p>
        </p:txBody>
      </p:sp>
      <p:sp>
        <p:nvSpPr>
          <p:cNvPr id="6" name="Slide Number Placeholder 5">
            <a:extLst>
              <a:ext uri="{FF2B5EF4-FFF2-40B4-BE49-F238E27FC236}">
                <a16:creationId xmlns:a16="http://schemas.microsoft.com/office/drawing/2014/main" id="{88EB2208-3027-4C31-A66B-4984860018BF}"/>
              </a:ext>
            </a:extLst>
          </p:cNvPr>
          <p:cNvSpPr>
            <a:spLocks noGrp="1"/>
          </p:cNvSpPr>
          <p:nvPr>
            <p:ph type="sldNum" sz="quarter" idx="12"/>
          </p:nvPr>
        </p:nvSpPr>
        <p:spPr/>
        <p:txBody>
          <a:bodyPr/>
          <a:lstStyle/>
          <a:p>
            <a:fld id="{66D3B0F9-DDB8-4A5B-AA78-4CE822A7728D}" type="slidenum">
              <a:rPr lang="en-US" smtClean="0"/>
              <a:t>‹#›</a:t>
            </a:fld>
            <a:endParaRPr lang="en-US"/>
          </a:p>
        </p:txBody>
      </p:sp>
    </p:spTree>
    <p:extLst>
      <p:ext uri="{BB962C8B-B14F-4D97-AF65-F5344CB8AC3E}">
        <p14:creationId xmlns:p14="http://schemas.microsoft.com/office/powerpoint/2010/main" val="137225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8F5FC-04ED-4DFF-B9A2-4C8AEC9457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48A0A0-0084-4334-95BD-58D89E21FA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AD5356-0F82-4716-AC0C-480C154EC197}"/>
              </a:ext>
            </a:extLst>
          </p:cNvPr>
          <p:cNvSpPr>
            <a:spLocks noGrp="1"/>
          </p:cNvSpPr>
          <p:nvPr>
            <p:ph type="dt" sz="half" idx="10"/>
          </p:nvPr>
        </p:nvSpPr>
        <p:spPr/>
        <p:txBody>
          <a:bodyPr/>
          <a:lstStyle/>
          <a:p>
            <a:fld id="{532E362C-31D6-482A-8106-68EBC7E7EC88}" type="datetime1">
              <a:rPr lang="en-US" smtClean="0"/>
              <a:t>7/14/2020</a:t>
            </a:fld>
            <a:endParaRPr lang="en-US"/>
          </a:p>
        </p:txBody>
      </p:sp>
      <p:sp>
        <p:nvSpPr>
          <p:cNvPr id="5" name="Footer Placeholder 4">
            <a:extLst>
              <a:ext uri="{FF2B5EF4-FFF2-40B4-BE49-F238E27FC236}">
                <a16:creationId xmlns:a16="http://schemas.microsoft.com/office/drawing/2014/main" id="{30DB535D-7D0F-46A7-8EE6-A1187C6F63E5}"/>
              </a:ext>
            </a:extLst>
          </p:cNvPr>
          <p:cNvSpPr>
            <a:spLocks noGrp="1"/>
          </p:cNvSpPr>
          <p:nvPr>
            <p:ph type="ftr" sz="quarter" idx="11"/>
          </p:nvPr>
        </p:nvSpPr>
        <p:spPr/>
        <p:txBody>
          <a:bodyPr/>
          <a:lstStyle/>
          <a:p>
            <a:r>
              <a:rPr lang="en-US"/>
              <a:t>Software Testing Tools</a:t>
            </a:r>
          </a:p>
        </p:txBody>
      </p:sp>
      <p:sp>
        <p:nvSpPr>
          <p:cNvPr id="6" name="Slide Number Placeholder 5">
            <a:extLst>
              <a:ext uri="{FF2B5EF4-FFF2-40B4-BE49-F238E27FC236}">
                <a16:creationId xmlns:a16="http://schemas.microsoft.com/office/drawing/2014/main" id="{DFAA3422-A36E-4D67-8B72-268348377CC5}"/>
              </a:ext>
            </a:extLst>
          </p:cNvPr>
          <p:cNvSpPr>
            <a:spLocks noGrp="1"/>
          </p:cNvSpPr>
          <p:nvPr>
            <p:ph type="sldNum" sz="quarter" idx="12"/>
          </p:nvPr>
        </p:nvSpPr>
        <p:spPr/>
        <p:txBody>
          <a:bodyPr/>
          <a:lstStyle/>
          <a:p>
            <a:fld id="{66D3B0F9-DDB8-4A5B-AA78-4CE822A7728D}" type="slidenum">
              <a:rPr lang="en-US" smtClean="0"/>
              <a:t>‹#›</a:t>
            </a:fld>
            <a:endParaRPr lang="en-US"/>
          </a:p>
        </p:txBody>
      </p:sp>
    </p:spTree>
    <p:extLst>
      <p:ext uri="{BB962C8B-B14F-4D97-AF65-F5344CB8AC3E}">
        <p14:creationId xmlns:p14="http://schemas.microsoft.com/office/powerpoint/2010/main" val="1991005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93427-37C5-4380-A418-106F274DFF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4AE924-6913-4E0B-AA74-B11155CF99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576853-ACE8-4E0B-9753-EB39A5A2C2E2}"/>
              </a:ext>
            </a:extLst>
          </p:cNvPr>
          <p:cNvSpPr>
            <a:spLocks noGrp="1"/>
          </p:cNvSpPr>
          <p:nvPr>
            <p:ph type="dt" sz="half" idx="10"/>
          </p:nvPr>
        </p:nvSpPr>
        <p:spPr/>
        <p:txBody>
          <a:bodyPr/>
          <a:lstStyle/>
          <a:p>
            <a:fld id="{136F9288-F9B5-4459-AEF7-CB3086618A2A}" type="datetime1">
              <a:rPr lang="en-US" smtClean="0"/>
              <a:t>7/14/2020</a:t>
            </a:fld>
            <a:endParaRPr lang="en-US"/>
          </a:p>
        </p:txBody>
      </p:sp>
      <p:sp>
        <p:nvSpPr>
          <p:cNvPr id="5" name="Footer Placeholder 4">
            <a:extLst>
              <a:ext uri="{FF2B5EF4-FFF2-40B4-BE49-F238E27FC236}">
                <a16:creationId xmlns:a16="http://schemas.microsoft.com/office/drawing/2014/main" id="{C73313E3-0AEF-4502-8DD2-C29A18A79D5E}"/>
              </a:ext>
            </a:extLst>
          </p:cNvPr>
          <p:cNvSpPr>
            <a:spLocks noGrp="1"/>
          </p:cNvSpPr>
          <p:nvPr>
            <p:ph type="ftr" sz="quarter" idx="11"/>
          </p:nvPr>
        </p:nvSpPr>
        <p:spPr/>
        <p:txBody>
          <a:bodyPr/>
          <a:lstStyle/>
          <a:p>
            <a:r>
              <a:rPr lang="en-US"/>
              <a:t>Software Testing Tools</a:t>
            </a:r>
          </a:p>
        </p:txBody>
      </p:sp>
      <p:sp>
        <p:nvSpPr>
          <p:cNvPr id="6" name="Slide Number Placeholder 5">
            <a:extLst>
              <a:ext uri="{FF2B5EF4-FFF2-40B4-BE49-F238E27FC236}">
                <a16:creationId xmlns:a16="http://schemas.microsoft.com/office/drawing/2014/main" id="{2ACFE9FC-AFFD-4C79-96FD-F613F58D628D}"/>
              </a:ext>
            </a:extLst>
          </p:cNvPr>
          <p:cNvSpPr>
            <a:spLocks noGrp="1"/>
          </p:cNvSpPr>
          <p:nvPr>
            <p:ph type="sldNum" sz="quarter" idx="12"/>
          </p:nvPr>
        </p:nvSpPr>
        <p:spPr/>
        <p:txBody>
          <a:bodyPr/>
          <a:lstStyle/>
          <a:p>
            <a:fld id="{66D3B0F9-DDB8-4A5B-AA78-4CE822A7728D}" type="slidenum">
              <a:rPr lang="en-US" smtClean="0"/>
              <a:t>‹#›</a:t>
            </a:fld>
            <a:endParaRPr lang="en-US"/>
          </a:p>
        </p:txBody>
      </p:sp>
    </p:spTree>
    <p:extLst>
      <p:ext uri="{BB962C8B-B14F-4D97-AF65-F5344CB8AC3E}">
        <p14:creationId xmlns:p14="http://schemas.microsoft.com/office/powerpoint/2010/main" val="1266663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C85A8-E541-4BB4-87E3-A073746913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CA6096-40A8-4E0B-9CF0-439E757EB9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0993A8-4572-49E5-8610-4A9EF1D935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88CDA1-96CC-464B-B68D-FFA49C27141E}"/>
              </a:ext>
            </a:extLst>
          </p:cNvPr>
          <p:cNvSpPr>
            <a:spLocks noGrp="1"/>
          </p:cNvSpPr>
          <p:nvPr>
            <p:ph type="dt" sz="half" idx="10"/>
          </p:nvPr>
        </p:nvSpPr>
        <p:spPr/>
        <p:txBody>
          <a:bodyPr/>
          <a:lstStyle/>
          <a:p>
            <a:fld id="{7B975F08-BC19-4169-A2F9-1FFC61A064A2}" type="datetime1">
              <a:rPr lang="en-US" smtClean="0"/>
              <a:t>7/14/2020</a:t>
            </a:fld>
            <a:endParaRPr lang="en-US"/>
          </a:p>
        </p:txBody>
      </p:sp>
      <p:sp>
        <p:nvSpPr>
          <p:cNvPr id="6" name="Footer Placeholder 5">
            <a:extLst>
              <a:ext uri="{FF2B5EF4-FFF2-40B4-BE49-F238E27FC236}">
                <a16:creationId xmlns:a16="http://schemas.microsoft.com/office/drawing/2014/main" id="{5150EA79-F663-4146-B3CD-BE2C15FA04F6}"/>
              </a:ext>
            </a:extLst>
          </p:cNvPr>
          <p:cNvSpPr>
            <a:spLocks noGrp="1"/>
          </p:cNvSpPr>
          <p:nvPr>
            <p:ph type="ftr" sz="quarter" idx="11"/>
          </p:nvPr>
        </p:nvSpPr>
        <p:spPr/>
        <p:txBody>
          <a:bodyPr/>
          <a:lstStyle/>
          <a:p>
            <a:r>
              <a:rPr lang="en-US"/>
              <a:t>Software Testing Tools</a:t>
            </a:r>
          </a:p>
        </p:txBody>
      </p:sp>
      <p:sp>
        <p:nvSpPr>
          <p:cNvPr id="7" name="Slide Number Placeholder 6">
            <a:extLst>
              <a:ext uri="{FF2B5EF4-FFF2-40B4-BE49-F238E27FC236}">
                <a16:creationId xmlns:a16="http://schemas.microsoft.com/office/drawing/2014/main" id="{ECF3E912-FC57-476C-8891-A8469FFFA061}"/>
              </a:ext>
            </a:extLst>
          </p:cNvPr>
          <p:cNvSpPr>
            <a:spLocks noGrp="1"/>
          </p:cNvSpPr>
          <p:nvPr>
            <p:ph type="sldNum" sz="quarter" idx="12"/>
          </p:nvPr>
        </p:nvSpPr>
        <p:spPr/>
        <p:txBody>
          <a:bodyPr/>
          <a:lstStyle/>
          <a:p>
            <a:fld id="{66D3B0F9-DDB8-4A5B-AA78-4CE822A7728D}" type="slidenum">
              <a:rPr lang="en-US" smtClean="0"/>
              <a:t>‹#›</a:t>
            </a:fld>
            <a:endParaRPr lang="en-US"/>
          </a:p>
        </p:txBody>
      </p:sp>
    </p:spTree>
    <p:extLst>
      <p:ext uri="{BB962C8B-B14F-4D97-AF65-F5344CB8AC3E}">
        <p14:creationId xmlns:p14="http://schemas.microsoft.com/office/powerpoint/2010/main" val="4057477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42D5E-2C7D-4BE7-952A-3B59688B53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DCC566-3656-4A1E-8745-07C46BD541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61DAE8-E74E-458C-9F81-B882B4E278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F4BDF8-8DA2-49AC-B463-CDB2BB216C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4C3F4E-4978-4E11-83FF-AC28C98359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3FFA3F-6BAA-4AE1-934E-E59C6BF1CE6C}"/>
              </a:ext>
            </a:extLst>
          </p:cNvPr>
          <p:cNvSpPr>
            <a:spLocks noGrp="1"/>
          </p:cNvSpPr>
          <p:nvPr>
            <p:ph type="dt" sz="half" idx="10"/>
          </p:nvPr>
        </p:nvSpPr>
        <p:spPr/>
        <p:txBody>
          <a:bodyPr/>
          <a:lstStyle/>
          <a:p>
            <a:fld id="{1C116995-FD1D-4853-AA77-9C36518DC830}" type="datetime1">
              <a:rPr lang="en-US" smtClean="0"/>
              <a:t>7/14/2020</a:t>
            </a:fld>
            <a:endParaRPr lang="en-US"/>
          </a:p>
        </p:txBody>
      </p:sp>
      <p:sp>
        <p:nvSpPr>
          <p:cNvPr id="8" name="Footer Placeholder 7">
            <a:extLst>
              <a:ext uri="{FF2B5EF4-FFF2-40B4-BE49-F238E27FC236}">
                <a16:creationId xmlns:a16="http://schemas.microsoft.com/office/drawing/2014/main" id="{4166CF4A-4413-44B9-83A5-7FC6E578B460}"/>
              </a:ext>
            </a:extLst>
          </p:cNvPr>
          <p:cNvSpPr>
            <a:spLocks noGrp="1"/>
          </p:cNvSpPr>
          <p:nvPr>
            <p:ph type="ftr" sz="quarter" idx="11"/>
          </p:nvPr>
        </p:nvSpPr>
        <p:spPr/>
        <p:txBody>
          <a:bodyPr/>
          <a:lstStyle/>
          <a:p>
            <a:r>
              <a:rPr lang="en-US"/>
              <a:t>Software Testing Tools</a:t>
            </a:r>
          </a:p>
        </p:txBody>
      </p:sp>
      <p:sp>
        <p:nvSpPr>
          <p:cNvPr id="9" name="Slide Number Placeholder 8">
            <a:extLst>
              <a:ext uri="{FF2B5EF4-FFF2-40B4-BE49-F238E27FC236}">
                <a16:creationId xmlns:a16="http://schemas.microsoft.com/office/drawing/2014/main" id="{533434C7-1212-46F0-9F51-B93C34E42CA4}"/>
              </a:ext>
            </a:extLst>
          </p:cNvPr>
          <p:cNvSpPr>
            <a:spLocks noGrp="1"/>
          </p:cNvSpPr>
          <p:nvPr>
            <p:ph type="sldNum" sz="quarter" idx="12"/>
          </p:nvPr>
        </p:nvSpPr>
        <p:spPr/>
        <p:txBody>
          <a:bodyPr/>
          <a:lstStyle/>
          <a:p>
            <a:fld id="{66D3B0F9-DDB8-4A5B-AA78-4CE822A7728D}" type="slidenum">
              <a:rPr lang="en-US" smtClean="0"/>
              <a:t>‹#›</a:t>
            </a:fld>
            <a:endParaRPr lang="en-US"/>
          </a:p>
        </p:txBody>
      </p:sp>
    </p:spTree>
    <p:extLst>
      <p:ext uri="{BB962C8B-B14F-4D97-AF65-F5344CB8AC3E}">
        <p14:creationId xmlns:p14="http://schemas.microsoft.com/office/powerpoint/2010/main" val="1222607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91AF9-D73E-44B5-B9E3-6A758265BD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CECD90-B203-4E59-88B8-557AEBD2D3A8}"/>
              </a:ext>
            </a:extLst>
          </p:cNvPr>
          <p:cNvSpPr>
            <a:spLocks noGrp="1"/>
          </p:cNvSpPr>
          <p:nvPr>
            <p:ph type="dt" sz="half" idx="10"/>
          </p:nvPr>
        </p:nvSpPr>
        <p:spPr/>
        <p:txBody>
          <a:bodyPr/>
          <a:lstStyle/>
          <a:p>
            <a:fld id="{D3381662-23CA-4FFE-8413-D2FC0D4EFF9F}" type="datetime1">
              <a:rPr lang="en-US" smtClean="0"/>
              <a:t>7/14/2020</a:t>
            </a:fld>
            <a:endParaRPr lang="en-US"/>
          </a:p>
        </p:txBody>
      </p:sp>
      <p:sp>
        <p:nvSpPr>
          <p:cNvPr id="4" name="Footer Placeholder 3">
            <a:extLst>
              <a:ext uri="{FF2B5EF4-FFF2-40B4-BE49-F238E27FC236}">
                <a16:creationId xmlns:a16="http://schemas.microsoft.com/office/drawing/2014/main" id="{AC8F2A8F-B2B7-47F7-A078-7D64F3811F79}"/>
              </a:ext>
            </a:extLst>
          </p:cNvPr>
          <p:cNvSpPr>
            <a:spLocks noGrp="1"/>
          </p:cNvSpPr>
          <p:nvPr>
            <p:ph type="ftr" sz="quarter" idx="11"/>
          </p:nvPr>
        </p:nvSpPr>
        <p:spPr/>
        <p:txBody>
          <a:bodyPr/>
          <a:lstStyle/>
          <a:p>
            <a:r>
              <a:rPr lang="en-US"/>
              <a:t>Software Testing Tools</a:t>
            </a:r>
          </a:p>
        </p:txBody>
      </p:sp>
      <p:sp>
        <p:nvSpPr>
          <p:cNvPr id="5" name="Slide Number Placeholder 4">
            <a:extLst>
              <a:ext uri="{FF2B5EF4-FFF2-40B4-BE49-F238E27FC236}">
                <a16:creationId xmlns:a16="http://schemas.microsoft.com/office/drawing/2014/main" id="{089BB70C-4659-4608-A6A4-C664638DDAFC}"/>
              </a:ext>
            </a:extLst>
          </p:cNvPr>
          <p:cNvSpPr>
            <a:spLocks noGrp="1"/>
          </p:cNvSpPr>
          <p:nvPr>
            <p:ph type="sldNum" sz="quarter" idx="12"/>
          </p:nvPr>
        </p:nvSpPr>
        <p:spPr/>
        <p:txBody>
          <a:bodyPr/>
          <a:lstStyle/>
          <a:p>
            <a:fld id="{66D3B0F9-DDB8-4A5B-AA78-4CE822A7728D}" type="slidenum">
              <a:rPr lang="en-US" smtClean="0"/>
              <a:t>‹#›</a:t>
            </a:fld>
            <a:endParaRPr lang="en-US"/>
          </a:p>
        </p:txBody>
      </p:sp>
    </p:spTree>
    <p:extLst>
      <p:ext uri="{BB962C8B-B14F-4D97-AF65-F5344CB8AC3E}">
        <p14:creationId xmlns:p14="http://schemas.microsoft.com/office/powerpoint/2010/main" val="4063085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EDBE7C-0908-49BC-A3B3-7F7D68923ED9}"/>
              </a:ext>
            </a:extLst>
          </p:cNvPr>
          <p:cNvSpPr>
            <a:spLocks noGrp="1"/>
          </p:cNvSpPr>
          <p:nvPr>
            <p:ph type="dt" sz="half" idx="10"/>
          </p:nvPr>
        </p:nvSpPr>
        <p:spPr/>
        <p:txBody>
          <a:bodyPr/>
          <a:lstStyle/>
          <a:p>
            <a:fld id="{EDB44B3E-7B73-4CEF-8D00-7918963326C2}" type="datetime1">
              <a:rPr lang="en-US" smtClean="0"/>
              <a:t>7/14/2020</a:t>
            </a:fld>
            <a:endParaRPr lang="en-US"/>
          </a:p>
        </p:txBody>
      </p:sp>
      <p:sp>
        <p:nvSpPr>
          <p:cNvPr id="3" name="Footer Placeholder 2">
            <a:extLst>
              <a:ext uri="{FF2B5EF4-FFF2-40B4-BE49-F238E27FC236}">
                <a16:creationId xmlns:a16="http://schemas.microsoft.com/office/drawing/2014/main" id="{63537EFF-404D-4ACB-B694-2EC766A35989}"/>
              </a:ext>
            </a:extLst>
          </p:cNvPr>
          <p:cNvSpPr>
            <a:spLocks noGrp="1"/>
          </p:cNvSpPr>
          <p:nvPr>
            <p:ph type="ftr" sz="quarter" idx="11"/>
          </p:nvPr>
        </p:nvSpPr>
        <p:spPr/>
        <p:txBody>
          <a:bodyPr/>
          <a:lstStyle/>
          <a:p>
            <a:r>
              <a:rPr lang="en-US"/>
              <a:t>Software Testing Tools</a:t>
            </a:r>
          </a:p>
        </p:txBody>
      </p:sp>
      <p:sp>
        <p:nvSpPr>
          <p:cNvPr id="4" name="Slide Number Placeholder 3">
            <a:extLst>
              <a:ext uri="{FF2B5EF4-FFF2-40B4-BE49-F238E27FC236}">
                <a16:creationId xmlns:a16="http://schemas.microsoft.com/office/drawing/2014/main" id="{4BA3A8CB-F499-4BF5-8E64-87958308D541}"/>
              </a:ext>
            </a:extLst>
          </p:cNvPr>
          <p:cNvSpPr>
            <a:spLocks noGrp="1"/>
          </p:cNvSpPr>
          <p:nvPr>
            <p:ph type="sldNum" sz="quarter" idx="12"/>
          </p:nvPr>
        </p:nvSpPr>
        <p:spPr/>
        <p:txBody>
          <a:bodyPr/>
          <a:lstStyle/>
          <a:p>
            <a:fld id="{66D3B0F9-DDB8-4A5B-AA78-4CE822A7728D}" type="slidenum">
              <a:rPr lang="en-US" smtClean="0"/>
              <a:t>‹#›</a:t>
            </a:fld>
            <a:endParaRPr lang="en-US"/>
          </a:p>
        </p:txBody>
      </p:sp>
    </p:spTree>
    <p:extLst>
      <p:ext uri="{BB962C8B-B14F-4D97-AF65-F5344CB8AC3E}">
        <p14:creationId xmlns:p14="http://schemas.microsoft.com/office/powerpoint/2010/main" val="20891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96210-95ED-4181-B483-C583494FA2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30B9B1-B852-47E3-A934-46896CA660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2AF483-2F2A-42CE-BD30-0FA0EE1BA5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63CEC-48E6-4D62-A088-5404F5466501}"/>
              </a:ext>
            </a:extLst>
          </p:cNvPr>
          <p:cNvSpPr>
            <a:spLocks noGrp="1"/>
          </p:cNvSpPr>
          <p:nvPr>
            <p:ph type="dt" sz="half" idx="10"/>
          </p:nvPr>
        </p:nvSpPr>
        <p:spPr/>
        <p:txBody>
          <a:bodyPr/>
          <a:lstStyle/>
          <a:p>
            <a:fld id="{BC87F9A3-166A-48AB-9BA2-680E97D13978}" type="datetime1">
              <a:rPr lang="en-US" smtClean="0"/>
              <a:t>7/14/2020</a:t>
            </a:fld>
            <a:endParaRPr lang="en-US"/>
          </a:p>
        </p:txBody>
      </p:sp>
      <p:sp>
        <p:nvSpPr>
          <p:cNvPr id="6" name="Footer Placeholder 5">
            <a:extLst>
              <a:ext uri="{FF2B5EF4-FFF2-40B4-BE49-F238E27FC236}">
                <a16:creationId xmlns:a16="http://schemas.microsoft.com/office/drawing/2014/main" id="{55C11616-5C5A-4E02-BAA9-207A6265A0D3}"/>
              </a:ext>
            </a:extLst>
          </p:cNvPr>
          <p:cNvSpPr>
            <a:spLocks noGrp="1"/>
          </p:cNvSpPr>
          <p:nvPr>
            <p:ph type="ftr" sz="quarter" idx="11"/>
          </p:nvPr>
        </p:nvSpPr>
        <p:spPr/>
        <p:txBody>
          <a:bodyPr/>
          <a:lstStyle/>
          <a:p>
            <a:r>
              <a:rPr lang="en-US"/>
              <a:t>Software Testing Tools</a:t>
            </a:r>
          </a:p>
        </p:txBody>
      </p:sp>
      <p:sp>
        <p:nvSpPr>
          <p:cNvPr id="7" name="Slide Number Placeholder 6">
            <a:extLst>
              <a:ext uri="{FF2B5EF4-FFF2-40B4-BE49-F238E27FC236}">
                <a16:creationId xmlns:a16="http://schemas.microsoft.com/office/drawing/2014/main" id="{D6EDA7F6-2240-4EAB-9EF9-27C3836A1E33}"/>
              </a:ext>
            </a:extLst>
          </p:cNvPr>
          <p:cNvSpPr>
            <a:spLocks noGrp="1"/>
          </p:cNvSpPr>
          <p:nvPr>
            <p:ph type="sldNum" sz="quarter" idx="12"/>
          </p:nvPr>
        </p:nvSpPr>
        <p:spPr/>
        <p:txBody>
          <a:bodyPr/>
          <a:lstStyle/>
          <a:p>
            <a:fld id="{66D3B0F9-DDB8-4A5B-AA78-4CE822A7728D}" type="slidenum">
              <a:rPr lang="en-US" smtClean="0"/>
              <a:t>‹#›</a:t>
            </a:fld>
            <a:endParaRPr lang="en-US"/>
          </a:p>
        </p:txBody>
      </p:sp>
    </p:spTree>
    <p:extLst>
      <p:ext uri="{BB962C8B-B14F-4D97-AF65-F5344CB8AC3E}">
        <p14:creationId xmlns:p14="http://schemas.microsoft.com/office/powerpoint/2010/main" val="293450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7A6B-7CEC-4A95-B4D6-7A318AEEDB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BDCA89-4C93-4DE0-9220-922D58AE0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D5752B-93E3-4BA6-B0F2-0398084957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CEC060-C2D9-4B4A-9780-026C2525127D}"/>
              </a:ext>
            </a:extLst>
          </p:cNvPr>
          <p:cNvSpPr>
            <a:spLocks noGrp="1"/>
          </p:cNvSpPr>
          <p:nvPr>
            <p:ph type="dt" sz="half" idx="10"/>
          </p:nvPr>
        </p:nvSpPr>
        <p:spPr/>
        <p:txBody>
          <a:bodyPr/>
          <a:lstStyle/>
          <a:p>
            <a:fld id="{CDA53E44-1941-45C6-8299-E20C7FBA3931}" type="datetime1">
              <a:rPr lang="en-US" smtClean="0"/>
              <a:t>7/14/2020</a:t>
            </a:fld>
            <a:endParaRPr lang="en-US"/>
          </a:p>
        </p:txBody>
      </p:sp>
      <p:sp>
        <p:nvSpPr>
          <p:cNvPr id="6" name="Footer Placeholder 5">
            <a:extLst>
              <a:ext uri="{FF2B5EF4-FFF2-40B4-BE49-F238E27FC236}">
                <a16:creationId xmlns:a16="http://schemas.microsoft.com/office/drawing/2014/main" id="{5608980B-F83B-4408-A8E7-5C28B63EB6FD}"/>
              </a:ext>
            </a:extLst>
          </p:cNvPr>
          <p:cNvSpPr>
            <a:spLocks noGrp="1"/>
          </p:cNvSpPr>
          <p:nvPr>
            <p:ph type="ftr" sz="quarter" idx="11"/>
          </p:nvPr>
        </p:nvSpPr>
        <p:spPr/>
        <p:txBody>
          <a:bodyPr/>
          <a:lstStyle/>
          <a:p>
            <a:r>
              <a:rPr lang="en-US"/>
              <a:t>Software Testing Tools</a:t>
            </a:r>
          </a:p>
        </p:txBody>
      </p:sp>
      <p:sp>
        <p:nvSpPr>
          <p:cNvPr id="7" name="Slide Number Placeholder 6">
            <a:extLst>
              <a:ext uri="{FF2B5EF4-FFF2-40B4-BE49-F238E27FC236}">
                <a16:creationId xmlns:a16="http://schemas.microsoft.com/office/drawing/2014/main" id="{466E5DB2-04A1-4F14-A0C8-1595D98A5E04}"/>
              </a:ext>
            </a:extLst>
          </p:cNvPr>
          <p:cNvSpPr>
            <a:spLocks noGrp="1"/>
          </p:cNvSpPr>
          <p:nvPr>
            <p:ph type="sldNum" sz="quarter" idx="12"/>
          </p:nvPr>
        </p:nvSpPr>
        <p:spPr/>
        <p:txBody>
          <a:bodyPr/>
          <a:lstStyle/>
          <a:p>
            <a:fld id="{66D3B0F9-DDB8-4A5B-AA78-4CE822A7728D}" type="slidenum">
              <a:rPr lang="en-US" smtClean="0"/>
              <a:t>‹#›</a:t>
            </a:fld>
            <a:endParaRPr lang="en-US"/>
          </a:p>
        </p:txBody>
      </p:sp>
    </p:spTree>
    <p:extLst>
      <p:ext uri="{BB962C8B-B14F-4D97-AF65-F5344CB8AC3E}">
        <p14:creationId xmlns:p14="http://schemas.microsoft.com/office/powerpoint/2010/main" val="1978125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B4DB4A-773B-41EC-9D7F-E9FF226F6A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AFE275-F0EE-40B4-9235-794CF53382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F5024D-8449-422B-915C-CCFB0B911F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47A3D2-429B-47EC-895B-21FD8B345E7C}" type="datetime1">
              <a:rPr lang="en-US" smtClean="0"/>
              <a:t>7/14/2020</a:t>
            </a:fld>
            <a:endParaRPr lang="en-US"/>
          </a:p>
        </p:txBody>
      </p:sp>
      <p:sp>
        <p:nvSpPr>
          <p:cNvPr id="5" name="Footer Placeholder 4">
            <a:extLst>
              <a:ext uri="{FF2B5EF4-FFF2-40B4-BE49-F238E27FC236}">
                <a16:creationId xmlns:a16="http://schemas.microsoft.com/office/drawing/2014/main" id="{98C1619A-8A6D-4F95-8439-DB1FAAD77F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Software Testing Tools</a:t>
            </a:r>
          </a:p>
        </p:txBody>
      </p:sp>
      <p:sp>
        <p:nvSpPr>
          <p:cNvPr id="6" name="Slide Number Placeholder 5">
            <a:extLst>
              <a:ext uri="{FF2B5EF4-FFF2-40B4-BE49-F238E27FC236}">
                <a16:creationId xmlns:a16="http://schemas.microsoft.com/office/drawing/2014/main" id="{947886B6-8849-496F-BFE8-E781993B0B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D3B0F9-DDB8-4A5B-AA78-4CE822A7728D}" type="slidenum">
              <a:rPr lang="en-US" smtClean="0"/>
              <a:t>‹#›</a:t>
            </a:fld>
            <a:endParaRPr lang="en-US"/>
          </a:p>
        </p:txBody>
      </p:sp>
    </p:spTree>
    <p:extLst>
      <p:ext uri="{BB962C8B-B14F-4D97-AF65-F5344CB8AC3E}">
        <p14:creationId xmlns:p14="http://schemas.microsoft.com/office/powerpoint/2010/main" val="3395977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A96036-7265-4D37-B1E6-9141E0E0D2A8}"/>
              </a:ext>
            </a:extLst>
          </p:cNvPr>
          <p:cNvSpPr>
            <a:spLocks noGrp="1"/>
          </p:cNvSpPr>
          <p:nvPr>
            <p:ph type="title"/>
          </p:nvPr>
        </p:nvSpPr>
        <p:spPr>
          <a:xfrm>
            <a:off x="838200" y="365125"/>
            <a:ext cx="10515600" cy="1325563"/>
          </a:xfrm>
        </p:spPr>
        <p:txBody>
          <a:bodyPr>
            <a:normAutofit/>
          </a:bodyPr>
          <a:lstStyle/>
          <a:p>
            <a:r>
              <a:rPr lang="en-US" sz="4600">
                <a:solidFill>
                  <a:srgbClr val="FFFFFF"/>
                </a:solidFill>
              </a:rPr>
              <a:t>Functional Testing Tools</a:t>
            </a:r>
          </a:p>
        </p:txBody>
      </p:sp>
      <p:sp>
        <p:nvSpPr>
          <p:cNvPr id="3" name="Content Placeholder 2">
            <a:extLst>
              <a:ext uri="{FF2B5EF4-FFF2-40B4-BE49-F238E27FC236}">
                <a16:creationId xmlns:a16="http://schemas.microsoft.com/office/drawing/2014/main" id="{3FA90BFB-584A-4BB0-894C-94805E3293DD}"/>
              </a:ext>
            </a:extLst>
          </p:cNvPr>
          <p:cNvSpPr>
            <a:spLocks noGrp="1"/>
          </p:cNvSpPr>
          <p:nvPr>
            <p:ph idx="1"/>
          </p:nvPr>
        </p:nvSpPr>
        <p:spPr>
          <a:xfrm>
            <a:off x="838200" y="2438400"/>
            <a:ext cx="10515600" cy="3738562"/>
          </a:xfrm>
        </p:spPr>
        <p:txBody>
          <a:bodyPr>
            <a:normAutofit/>
          </a:bodyPr>
          <a:lstStyle/>
          <a:p>
            <a:r>
              <a:rPr lang="en-US" sz="2600"/>
              <a:t>UFT: Micro Focus Unified Functional Testing, formerly known as QuickTest Professional, is software that provides functional and regression test automation for software applications and environments.</a:t>
            </a:r>
          </a:p>
          <a:p>
            <a:r>
              <a:rPr lang="en-US" sz="2600"/>
              <a:t>Selenium: Its browser testing tool.</a:t>
            </a:r>
          </a:p>
          <a:p>
            <a:r>
              <a:rPr lang="en-US" sz="2600"/>
              <a:t>Worksoft Certify: To test SAP applications</a:t>
            </a:r>
          </a:p>
          <a:p>
            <a:r>
              <a:rPr lang="en-US" sz="2600"/>
              <a:t>TestComplete: TestComplete is a functional automated testing platform developed by SmartBear Software. TestComplete gives testers the ability to create automated tests for Microsoft Windows, Web, Android, and iOS applications</a:t>
            </a:r>
          </a:p>
          <a:p>
            <a:endParaRPr lang="en-US" sz="2600"/>
          </a:p>
        </p:txBody>
      </p:sp>
      <p:sp>
        <p:nvSpPr>
          <p:cNvPr id="4" name="Date Placeholder 3">
            <a:extLst>
              <a:ext uri="{FF2B5EF4-FFF2-40B4-BE49-F238E27FC236}">
                <a16:creationId xmlns:a16="http://schemas.microsoft.com/office/drawing/2014/main" id="{D8CFDA39-FF50-46EC-9488-C69B98526073}"/>
              </a:ext>
            </a:extLst>
          </p:cNvPr>
          <p:cNvSpPr>
            <a:spLocks noGrp="1"/>
          </p:cNvSpPr>
          <p:nvPr>
            <p:ph type="dt" sz="half" idx="10"/>
          </p:nvPr>
        </p:nvSpPr>
        <p:spPr/>
        <p:txBody>
          <a:bodyPr/>
          <a:lstStyle/>
          <a:p>
            <a:fld id="{A69FAE50-209E-4640-9A44-F2EBD26D78ED}" type="datetime1">
              <a:rPr lang="en-US" smtClean="0"/>
              <a:t>7/14/2020</a:t>
            </a:fld>
            <a:endParaRPr lang="en-US"/>
          </a:p>
        </p:txBody>
      </p:sp>
      <p:sp>
        <p:nvSpPr>
          <p:cNvPr id="5" name="Footer Placeholder 4">
            <a:extLst>
              <a:ext uri="{FF2B5EF4-FFF2-40B4-BE49-F238E27FC236}">
                <a16:creationId xmlns:a16="http://schemas.microsoft.com/office/drawing/2014/main" id="{CB988FB2-41EC-4C36-935E-23265BBD60BC}"/>
              </a:ext>
            </a:extLst>
          </p:cNvPr>
          <p:cNvSpPr>
            <a:spLocks noGrp="1"/>
          </p:cNvSpPr>
          <p:nvPr>
            <p:ph type="ftr" sz="quarter" idx="11"/>
          </p:nvPr>
        </p:nvSpPr>
        <p:spPr/>
        <p:txBody>
          <a:bodyPr/>
          <a:lstStyle/>
          <a:p>
            <a:r>
              <a:rPr lang="en-US"/>
              <a:t>Software Testing Tools</a:t>
            </a:r>
          </a:p>
        </p:txBody>
      </p:sp>
      <p:sp>
        <p:nvSpPr>
          <p:cNvPr id="6" name="Slide Number Placeholder 5">
            <a:extLst>
              <a:ext uri="{FF2B5EF4-FFF2-40B4-BE49-F238E27FC236}">
                <a16:creationId xmlns:a16="http://schemas.microsoft.com/office/drawing/2014/main" id="{96398C49-E436-4CE2-ABDD-9EDC31823B67}"/>
              </a:ext>
            </a:extLst>
          </p:cNvPr>
          <p:cNvSpPr>
            <a:spLocks noGrp="1"/>
          </p:cNvSpPr>
          <p:nvPr>
            <p:ph type="sldNum" sz="quarter" idx="12"/>
          </p:nvPr>
        </p:nvSpPr>
        <p:spPr/>
        <p:txBody>
          <a:bodyPr/>
          <a:lstStyle/>
          <a:p>
            <a:fld id="{66D3B0F9-DDB8-4A5B-AA78-4CE822A7728D}" type="slidenum">
              <a:rPr lang="en-US" smtClean="0"/>
              <a:t>1</a:t>
            </a:fld>
            <a:endParaRPr lang="en-US"/>
          </a:p>
        </p:txBody>
      </p:sp>
    </p:spTree>
    <p:extLst>
      <p:ext uri="{BB962C8B-B14F-4D97-AF65-F5344CB8AC3E}">
        <p14:creationId xmlns:p14="http://schemas.microsoft.com/office/powerpoint/2010/main" val="343940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1A23490-8373-4905-A033-F0F7B6B9C788}"/>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Non-Functional Testing Tools</a:t>
            </a:r>
          </a:p>
        </p:txBody>
      </p:sp>
      <p:sp>
        <p:nvSpPr>
          <p:cNvPr id="3" name="Content Placeholder 2">
            <a:extLst>
              <a:ext uri="{FF2B5EF4-FFF2-40B4-BE49-F238E27FC236}">
                <a16:creationId xmlns:a16="http://schemas.microsoft.com/office/drawing/2014/main" id="{4359FCCD-AE31-4419-B108-6FA5EAD5168C}"/>
              </a:ext>
            </a:extLst>
          </p:cNvPr>
          <p:cNvSpPr>
            <a:spLocks noGrp="1"/>
          </p:cNvSpPr>
          <p:nvPr>
            <p:ph idx="1"/>
          </p:nvPr>
        </p:nvSpPr>
        <p:spPr>
          <a:xfrm>
            <a:off x="1367624" y="2490436"/>
            <a:ext cx="9708995" cy="3567173"/>
          </a:xfrm>
        </p:spPr>
        <p:txBody>
          <a:bodyPr anchor="ctr">
            <a:normAutofit/>
          </a:bodyPr>
          <a:lstStyle/>
          <a:p>
            <a:r>
              <a:rPr lang="en-US" sz="2400"/>
              <a:t>Jmeter: Apache JMeter is an Apache project that can be used as a load testing tool for analyzing and measuring the performance of a variety of services, with a focus on web applications</a:t>
            </a:r>
          </a:p>
          <a:p>
            <a:r>
              <a:rPr lang="en-US" sz="2400"/>
              <a:t>Loadrunner: LoadRunner is a software testing tool from Micro Focus. It is used to test applications, measuring system behavior and performance under load. LoadRunner can simulate thousands of users concurrently using application software, recording and later analyzing the performance of key components of the application</a:t>
            </a:r>
          </a:p>
          <a:p>
            <a:endParaRPr lang="en-US" sz="2400"/>
          </a:p>
        </p:txBody>
      </p:sp>
      <p:sp>
        <p:nvSpPr>
          <p:cNvPr id="4" name="Date Placeholder 3">
            <a:extLst>
              <a:ext uri="{FF2B5EF4-FFF2-40B4-BE49-F238E27FC236}">
                <a16:creationId xmlns:a16="http://schemas.microsoft.com/office/drawing/2014/main" id="{CC9F1E25-76BC-46CD-AB62-A1E118722469}"/>
              </a:ext>
            </a:extLst>
          </p:cNvPr>
          <p:cNvSpPr>
            <a:spLocks noGrp="1"/>
          </p:cNvSpPr>
          <p:nvPr>
            <p:ph type="dt" sz="half" idx="10"/>
          </p:nvPr>
        </p:nvSpPr>
        <p:spPr/>
        <p:txBody>
          <a:bodyPr/>
          <a:lstStyle/>
          <a:p>
            <a:fld id="{BAD39442-9FAA-4EB5-AE10-C49484208605}" type="datetime1">
              <a:rPr lang="en-US" smtClean="0"/>
              <a:t>7/14/2020</a:t>
            </a:fld>
            <a:endParaRPr lang="en-US"/>
          </a:p>
        </p:txBody>
      </p:sp>
      <p:sp>
        <p:nvSpPr>
          <p:cNvPr id="5" name="Footer Placeholder 4">
            <a:extLst>
              <a:ext uri="{FF2B5EF4-FFF2-40B4-BE49-F238E27FC236}">
                <a16:creationId xmlns:a16="http://schemas.microsoft.com/office/drawing/2014/main" id="{C6B7A247-504A-4A17-B411-5D812A46F129}"/>
              </a:ext>
            </a:extLst>
          </p:cNvPr>
          <p:cNvSpPr>
            <a:spLocks noGrp="1"/>
          </p:cNvSpPr>
          <p:nvPr>
            <p:ph type="ftr" sz="quarter" idx="11"/>
          </p:nvPr>
        </p:nvSpPr>
        <p:spPr/>
        <p:txBody>
          <a:bodyPr/>
          <a:lstStyle/>
          <a:p>
            <a:r>
              <a:rPr lang="en-US"/>
              <a:t>Software Testing Tools</a:t>
            </a:r>
          </a:p>
        </p:txBody>
      </p:sp>
      <p:sp>
        <p:nvSpPr>
          <p:cNvPr id="6" name="Slide Number Placeholder 5">
            <a:extLst>
              <a:ext uri="{FF2B5EF4-FFF2-40B4-BE49-F238E27FC236}">
                <a16:creationId xmlns:a16="http://schemas.microsoft.com/office/drawing/2014/main" id="{78DB29E2-6A9B-48A4-853C-D236307125EE}"/>
              </a:ext>
            </a:extLst>
          </p:cNvPr>
          <p:cNvSpPr>
            <a:spLocks noGrp="1"/>
          </p:cNvSpPr>
          <p:nvPr>
            <p:ph type="sldNum" sz="quarter" idx="12"/>
          </p:nvPr>
        </p:nvSpPr>
        <p:spPr/>
        <p:txBody>
          <a:bodyPr/>
          <a:lstStyle/>
          <a:p>
            <a:fld id="{66D3B0F9-DDB8-4A5B-AA78-4CE822A7728D}" type="slidenum">
              <a:rPr lang="en-US" smtClean="0"/>
              <a:t>2</a:t>
            </a:fld>
            <a:endParaRPr lang="en-US"/>
          </a:p>
        </p:txBody>
      </p:sp>
    </p:spTree>
    <p:extLst>
      <p:ext uri="{BB962C8B-B14F-4D97-AF65-F5344CB8AC3E}">
        <p14:creationId xmlns:p14="http://schemas.microsoft.com/office/powerpoint/2010/main" val="1685603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AA8BA9-FE05-450F-BD7F-5137C42660D4}"/>
              </a:ext>
            </a:extLst>
          </p:cNvPr>
          <p:cNvSpPr>
            <a:spLocks noGrp="1"/>
          </p:cNvSpPr>
          <p:nvPr>
            <p:ph type="title"/>
          </p:nvPr>
        </p:nvSpPr>
        <p:spPr>
          <a:xfrm>
            <a:off x="838200" y="588168"/>
            <a:ext cx="10515600" cy="1325563"/>
          </a:xfrm>
        </p:spPr>
        <p:txBody>
          <a:bodyPr>
            <a:normAutofit/>
          </a:bodyPr>
          <a:lstStyle/>
          <a:p>
            <a:pPr algn="ctr"/>
            <a:r>
              <a:rPr lang="en-US" sz="4600">
                <a:solidFill>
                  <a:srgbClr val="FFFFFF"/>
                </a:solidFill>
              </a:rPr>
              <a:t>API testing tools</a:t>
            </a:r>
          </a:p>
        </p:txBody>
      </p:sp>
      <p:sp>
        <p:nvSpPr>
          <p:cNvPr id="3" name="Content Placeholder 2">
            <a:extLst>
              <a:ext uri="{FF2B5EF4-FFF2-40B4-BE49-F238E27FC236}">
                <a16:creationId xmlns:a16="http://schemas.microsoft.com/office/drawing/2014/main" id="{72F954BB-0B69-486B-9B85-3A4849526A5D}"/>
              </a:ext>
            </a:extLst>
          </p:cNvPr>
          <p:cNvSpPr>
            <a:spLocks noGrp="1"/>
          </p:cNvSpPr>
          <p:nvPr>
            <p:ph idx="1"/>
          </p:nvPr>
        </p:nvSpPr>
        <p:spPr>
          <a:xfrm>
            <a:off x="838200" y="2391568"/>
            <a:ext cx="10515600" cy="3785394"/>
          </a:xfrm>
        </p:spPr>
        <p:txBody>
          <a:bodyPr anchor="ctr">
            <a:normAutofit/>
          </a:bodyPr>
          <a:lstStyle/>
          <a:p>
            <a:r>
              <a:rPr lang="en-US" sz="2400"/>
              <a:t>SoapUI: </a:t>
            </a:r>
            <a:r>
              <a:rPr lang="en-US" sz="2400" b="1"/>
              <a:t>SoapUI</a:t>
            </a:r>
            <a:r>
              <a:rPr lang="en-US" sz="2400"/>
              <a:t> is an Open Source and completely free </a:t>
            </a:r>
            <a:r>
              <a:rPr lang="en-US" sz="2400" b="1"/>
              <a:t>tool</a:t>
            </a:r>
            <a:r>
              <a:rPr lang="en-US" sz="2400"/>
              <a:t> with a commercial companion -</a:t>
            </a:r>
            <a:r>
              <a:rPr lang="en-US" sz="2400" b="1"/>
              <a:t>SoapUI</a:t>
            </a:r>
            <a:r>
              <a:rPr lang="en-US" sz="2400"/>
              <a:t> Pro- that has extra functionality for companies with mission critical Web Services.</a:t>
            </a:r>
          </a:p>
          <a:p>
            <a:r>
              <a:rPr lang="en-US" sz="2400"/>
              <a:t>Postman: </a:t>
            </a:r>
            <a:r>
              <a:rPr lang="en-US" sz="2400" b="1"/>
              <a:t>Postman</a:t>
            </a:r>
            <a:r>
              <a:rPr lang="en-US" sz="2400"/>
              <a:t> is a scalable API testing </a:t>
            </a:r>
            <a:r>
              <a:rPr lang="en-US" sz="2400" b="1"/>
              <a:t>tool</a:t>
            </a:r>
            <a:r>
              <a:rPr lang="en-US" sz="2400"/>
              <a:t> that quickly integrates into CI/CD pipeline. API stands for Application Programming Interface which allows software applications to communicate with each other via API calls</a:t>
            </a:r>
          </a:p>
          <a:p>
            <a:r>
              <a:rPr lang="en-US" sz="2400"/>
              <a:t>REST-assured: </a:t>
            </a:r>
            <a:r>
              <a:rPr lang="en-US" sz="2400" b="1"/>
              <a:t>REST Assured</a:t>
            </a:r>
            <a:r>
              <a:rPr lang="en-US" sz="2400"/>
              <a:t> is a Java library that provides a domain-specific language (DSL) for writing powerful, maintainable tests for RESTful APIs.</a:t>
            </a:r>
          </a:p>
          <a:p>
            <a:endParaRPr lang="en-US" sz="2400"/>
          </a:p>
        </p:txBody>
      </p:sp>
      <p:sp>
        <p:nvSpPr>
          <p:cNvPr id="4" name="Date Placeholder 3">
            <a:extLst>
              <a:ext uri="{FF2B5EF4-FFF2-40B4-BE49-F238E27FC236}">
                <a16:creationId xmlns:a16="http://schemas.microsoft.com/office/drawing/2014/main" id="{8D158405-DA75-40C4-B0EB-F74801F8001A}"/>
              </a:ext>
            </a:extLst>
          </p:cNvPr>
          <p:cNvSpPr>
            <a:spLocks noGrp="1"/>
          </p:cNvSpPr>
          <p:nvPr>
            <p:ph type="dt" sz="half" idx="10"/>
          </p:nvPr>
        </p:nvSpPr>
        <p:spPr/>
        <p:txBody>
          <a:bodyPr/>
          <a:lstStyle/>
          <a:p>
            <a:fld id="{61C9E624-CB8A-452D-AB99-EBD7F13F49D0}" type="datetime1">
              <a:rPr lang="en-US" smtClean="0"/>
              <a:t>7/14/2020</a:t>
            </a:fld>
            <a:endParaRPr lang="en-US"/>
          </a:p>
        </p:txBody>
      </p:sp>
      <p:sp>
        <p:nvSpPr>
          <p:cNvPr id="5" name="Footer Placeholder 4">
            <a:extLst>
              <a:ext uri="{FF2B5EF4-FFF2-40B4-BE49-F238E27FC236}">
                <a16:creationId xmlns:a16="http://schemas.microsoft.com/office/drawing/2014/main" id="{C6B1DC5F-CED6-43BA-A140-B3E33D8BAA4C}"/>
              </a:ext>
            </a:extLst>
          </p:cNvPr>
          <p:cNvSpPr>
            <a:spLocks noGrp="1"/>
          </p:cNvSpPr>
          <p:nvPr>
            <p:ph type="ftr" sz="quarter" idx="11"/>
          </p:nvPr>
        </p:nvSpPr>
        <p:spPr/>
        <p:txBody>
          <a:bodyPr/>
          <a:lstStyle/>
          <a:p>
            <a:r>
              <a:rPr lang="en-US"/>
              <a:t>Software Testing Tools</a:t>
            </a:r>
          </a:p>
        </p:txBody>
      </p:sp>
      <p:sp>
        <p:nvSpPr>
          <p:cNvPr id="6" name="Slide Number Placeholder 5">
            <a:extLst>
              <a:ext uri="{FF2B5EF4-FFF2-40B4-BE49-F238E27FC236}">
                <a16:creationId xmlns:a16="http://schemas.microsoft.com/office/drawing/2014/main" id="{7733B59F-3996-4592-8921-E2BDC73E86EC}"/>
              </a:ext>
            </a:extLst>
          </p:cNvPr>
          <p:cNvSpPr>
            <a:spLocks noGrp="1"/>
          </p:cNvSpPr>
          <p:nvPr>
            <p:ph type="sldNum" sz="quarter" idx="12"/>
          </p:nvPr>
        </p:nvSpPr>
        <p:spPr/>
        <p:txBody>
          <a:bodyPr/>
          <a:lstStyle/>
          <a:p>
            <a:fld id="{66D3B0F9-DDB8-4A5B-AA78-4CE822A7728D}" type="slidenum">
              <a:rPr lang="en-US" smtClean="0"/>
              <a:t>3</a:t>
            </a:fld>
            <a:endParaRPr lang="en-US"/>
          </a:p>
        </p:txBody>
      </p:sp>
    </p:spTree>
    <p:extLst>
      <p:ext uri="{BB962C8B-B14F-4D97-AF65-F5344CB8AC3E}">
        <p14:creationId xmlns:p14="http://schemas.microsoft.com/office/powerpoint/2010/main" val="291288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656CBA6-39D6-4F02-9F5F-9D61527FD418}"/>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Mobile testing tool</a:t>
            </a:r>
          </a:p>
        </p:txBody>
      </p:sp>
      <p:sp>
        <p:nvSpPr>
          <p:cNvPr id="3" name="Content Placeholder 2">
            <a:extLst>
              <a:ext uri="{FF2B5EF4-FFF2-40B4-BE49-F238E27FC236}">
                <a16:creationId xmlns:a16="http://schemas.microsoft.com/office/drawing/2014/main" id="{9A08B6F1-916F-4B9E-B120-9C8D10D69C73}"/>
              </a:ext>
            </a:extLst>
          </p:cNvPr>
          <p:cNvSpPr>
            <a:spLocks noGrp="1"/>
          </p:cNvSpPr>
          <p:nvPr>
            <p:ph idx="1"/>
          </p:nvPr>
        </p:nvSpPr>
        <p:spPr>
          <a:xfrm>
            <a:off x="1367624" y="2490436"/>
            <a:ext cx="9708995" cy="3567173"/>
          </a:xfrm>
        </p:spPr>
        <p:txBody>
          <a:bodyPr anchor="ctr">
            <a:normAutofit/>
          </a:bodyPr>
          <a:lstStyle/>
          <a:p>
            <a:r>
              <a:rPr lang="en-US" sz="2400"/>
              <a:t>Appium: </a:t>
            </a:r>
            <a:r>
              <a:rPr lang="en-US" sz="2400" b="1"/>
              <a:t>Appium</a:t>
            </a:r>
            <a:r>
              <a:rPr lang="en-US" sz="2400"/>
              <a:t> is an open source test automation </a:t>
            </a:r>
            <a:r>
              <a:rPr lang="en-US" sz="2400" b="1"/>
              <a:t>tool</a:t>
            </a:r>
            <a:r>
              <a:rPr lang="en-US" sz="2400"/>
              <a:t> developed and supported by Sauce Labs to automate native and hybrid mobile apps.</a:t>
            </a:r>
          </a:p>
          <a:p>
            <a:endParaRPr lang="en-US" sz="2400"/>
          </a:p>
        </p:txBody>
      </p:sp>
      <p:sp>
        <p:nvSpPr>
          <p:cNvPr id="4" name="Date Placeholder 3">
            <a:extLst>
              <a:ext uri="{FF2B5EF4-FFF2-40B4-BE49-F238E27FC236}">
                <a16:creationId xmlns:a16="http://schemas.microsoft.com/office/drawing/2014/main" id="{CD63E9E9-7DCB-4612-9819-3FB22835130F}"/>
              </a:ext>
            </a:extLst>
          </p:cNvPr>
          <p:cNvSpPr>
            <a:spLocks noGrp="1"/>
          </p:cNvSpPr>
          <p:nvPr>
            <p:ph type="dt" sz="half" idx="10"/>
          </p:nvPr>
        </p:nvSpPr>
        <p:spPr/>
        <p:txBody>
          <a:bodyPr/>
          <a:lstStyle/>
          <a:p>
            <a:fld id="{5EEF8BB0-0D74-41A3-8749-EEC15D2F24EE}" type="datetime1">
              <a:rPr lang="en-US" smtClean="0"/>
              <a:t>7/14/2020</a:t>
            </a:fld>
            <a:endParaRPr lang="en-US"/>
          </a:p>
        </p:txBody>
      </p:sp>
      <p:sp>
        <p:nvSpPr>
          <p:cNvPr id="5" name="Footer Placeholder 4">
            <a:extLst>
              <a:ext uri="{FF2B5EF4-FFF2-40B4-BE49-F238E27FC236}">
                <a16:creationId xmlns:a16="http://schemas.microsoft.com/office/drawing/2014/main" id="{EAA45E88-F758-4F81-8A54-9C3070475E94}"/>
              </a:ext>
            </a:extLst>
          </p:cNvPr>
          <p:cNvSpPr>
            <a:spLocks noGrp="1"/>
          </p:cNvSpPr>
          <p:nvPr>
            <p:ph type="ftr" sz="quarter" idx="11"/>
          </p:nvPr>
        </p:nvSpPr>
        <p:spPr/>
        <p:txBody>
          <a:bodyPr/>
          <a:lstStyle/>
          <a:p>
            <a:r>
              <a:rPr lang="en-US"/>
              <a:t>Software Testing Tools</a:t>
            </a:r>
          </a:p>
        </p:txBody>
      </p:sp>
      <p:sp>
        <p:nvSpPr>
          <p:cNvPr id="6" name="Slide Number Placeholder 5">
            <a:extLst>
              <a:ext uri="{FF2B5EF4-FFF2-40B4-BE49-F238E27FC236}">
                <a16:creationId xmlns:a16="http://schemas.microsoft.com/office/drawing/2014/main" id="{FC60318A-2601-45CC-8B82-98795C0911D4}"/>
              </a:ext>
            </a:extLst>
          </p:cNvPr>
          <p:cNvSpPr>
            <a:spLocks noGrp="1"/>
          </p:cNvSpPr>
          <p:nvPr>
            <p:ph type="sldNum" sz="quarter" idx="12"/>
          </p:nvPr>
        </p:nvSpPr>
        <p:spPr/>
        <p:txBody>
          <a:bodyPr/>
          <a:lstStyle/>
          <a:p>
            <a:fld id="{66D3B0F9-DDB8-4A5B-AA78-4CE822A7728D}" type="slidenum">
              <a:rPr lang="en-US" smtClean="0"/>
              <a:t>4</a:t>
            </a:fld>
            <a:endParaRPr lang="en-US"/>
          </a:p>
        </p:txBody>
      </p:sp>
    </p:spTree>
    <p:extLst>
      <p:ext uri="{BB962C8B-B14F-4D97-AF65-F5344CB8AC3E}">
        <p14:creationId xmlns:p14="http://schemas.microsoft.com/office/powerpoint/2010/main" val="1341887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A164CF-B798-4432-9C50-8A0FC982B1F6}"/>
              </a:ext>
            </a:extLst>
          </p:cNvPr>
          <p:cNvSpPr>
            <a:spLocks noGrp="1"/>
          </p:cNvSpPr>
          <p:nvPr>
            <p:ph type="title"/>
          </p:nvPr>
        </p:nvSpPr>
        <p:spPr>
          <a:xfrm>
            <a:off x="838200" y="588168"/>
            <a:ext cx="10515600" cy="1325563"/>
          </a:xfrm>
        </p:spPr>
        <p:txBody>
          <a:bodyPr>
            <a:normAutofit/>
          </a:bodyPr>
          <a:lstStyle/>
          <a:p>
            <a:pPr algn="ctr"/>
            <a:r>
              <a:rPr lang="en-US" sz="4600">
                <a:solidFill>
                  <a:srgbClr val="FFFFFF"/>
                </a:solidFill>
              </a:rPr>
              <a:t>Test Management tools	</a:t>
            </a:r>
          </a:p>
        </p:txBody>
      </p:sp>
      <p:sp>
        <p:nvSpPr>
          <p:cNvPr id="3" name="Content Placeholder 2">
            <a:extLst>
              <a:ext uri="{FF2B5EF4-FFF2-40B4-BE49-F238E27FC236}">
                <a16:creationId xmlns:a16="http://schemas.microsoft.com/office/drawing/2014/main" id="{63D741EA-BC41-4623-9DAD-B6C99BBF8423}"/>
              </a:ext>
            </a:extLst>
          </p:cNvPr>
          <p:cNvSpPr>
            <a:spLocks noGrp="1"/>
          </p:cNvSpPr>
          <p:nvPr>
            <p:ph idx="1"/>
          </p:nvPr>
        </p:nvSpPr>
        <p:spPr>
          <a:xfrm>
            <a:off x="838200" y="2391568"/>
            <a:ext cx="10515600" cy="3785394"/>
          </a:xfrm>
        </p:spPr>
        <p:txBody>
          <a:bodyPr anchor="ctr">
            <a:normAutofit/>
          </a:bodyPr>
          <a:lstStyle/>
          <a:p>
            <a:r>
              <a:rPr lang="en-US" sz="2400" dirty="0"/>
              <a:t>qTest: test management tools to manage test cases.</a:t>
            </a:r>
          </a:p>
          <a:p>
            <a:r>
              <a:rPr lang="en-US" sz="2400" dirty="0"/>
              <a:t>HP </a:t>
            </a:r>
            <a:r>
              <a:rPr lang="en-US" sz="2400" b="1" dirty="0"/>
              <a:t>ALM:</a:t>
            </a:r>
            <a:r>
              <a:rPr lang="en-US" sz="2400" dirty="0"/>
              <a:t> (Application Life Cycle Management) is a web based </a:t>
            </a:r>
            <a:r>
              <a:rPr lang="en-US" sz="2400" b="1" dirty="0"/>
              <a:t>tool</a:t>
            </a:r>
            <a:r>
              <a:rPr lang="en-US" sz="2400" dirty="0"/>
              <a:t> that helps organizations to manage the application lifecycle right from project planning</a:t>
            </a:r>
          </a:p>
        </p:txBody>
      </p:sp>
      <p:sp>
        <p:nvSpPr>
          <p:cNvPr id="4" name="Date Placeholder 3">
            <a:extLst>
              <a:ext uri="{FF2B5EF4-FFF2-40B4-BE49-F238E27FC236}">
                <a16:creationId xmlns:a16="http://schemas.microsoft.com/office/drawing/2014/main" id="{452FC8D5-3E58-4DEB-9E07-9C536B800A9F}"/>
              </a:ext>
            </a:extLst>
          </p:cNvPr>
          <p:cNvSpPr>
            <a:spLocks noGrp="1"/>
          </p:cNvSpPr>
          <p:nvPr>
            <p:ph type="dt" sz="half" idx="10"/>
          </p:nvPr>
        </p:nvSpPr>
        <p:spPr/>
        <p:txBody>
          <a:bodyPr/>
          <a:lstStyle/>
          <a:p>
            <a:fld id="{E0C412C0-332E-46A0-85F1-F6C29C44571E}" type="datetime1">
              <a:rPr lang="en-US" smtClean="0"/>
              <a:t>7/14/2020</a:t>
            </a:fld>
            <a:endParaRPr lang="en-US"/>
          </a:p>
        </p:txBody>
      </p:sp>
      <p:sp>
        <p:nvSpPr>
          <p:cNvPr id="5" name="Footer Placeholder 4">
            <a:extLst>
              <a:ext uri="{FF2B5EF4-FFF2-40B4-BE49-F238E27FC236}">
                <a16:creationId xmlns:a16="http://schemas.microsoft.com/office/drawing/2014/main" id="{FE9942FA-C06F-4E1A-BD92-A1CD8E0C5D56}"/>
              </a:ext>
            </a:extLst>
          </p:cNvPr>
          <p:cNvSpPr>
            <a:spLocks noGrp="1"/>
          </p:cNvSpPr>
          <p:nvPr>
            <p:ph type="ftr" sz="quarter" idx="11"/>
          </p:nvPr>
        </p:nvSpPr>
        <p:spPr/>
        <p:txBody>
          <a:bodyPr/>
          <a:lstStyle/>
          <a:p>
            <a:r>
              <a:rPr lang="en-US"/>
              <a:t>Software Testing Tools</a:t>
            </a:r>
          </a:p>
        </p:txBody>
      </p:sp>
      <p:sp>
        <p:nvSpPr>
          <p:cNvPr id="6" name="Slide Number Placeholder 5">
            <a:extLst>
              <a:ext uri="{FF2B5EF4-FFF2-40B4-BE49-F238E27FC236}">
                <a16:creationId xmlns:a16="http://schemas.microsoft.com/office/drawing/2014/main" id="{9A810A5C-BD82-4722-A6EC-0D79A91E9384}"/>
              </a:ext>
            </a:extLst>
          </p:cNvPr>
          <p:cNvSpPr>
            <a:spLocks noGrp="1"/>
          </p:cNvSpPr>
          <p:nvPr>
            <p:ph type="sldNum" sz="quarter" idx="12"/>
          </p:nvPr>
        </p:nvSpPr>
        <p:spPr/>
        <p:txBody>
          <a:bodyPr/>
          <a:lstStyle/>
          <a:p>
            <a:fld id="{66D3B0F9-DDB8-4A5B-AA78-4CE822A7728D}" type="slidenum">
              <a:rPr lang="en-US" smtClean="0"/>
              <a:t>5</a:t>
            </a:fld>
            <a:endParaRPr lang="en-US"/>
          </a:p>
        </p:txBody>
      </p:sp>
    </p:spTree>
    <p:extLst>
      <p:ext uri="{BB962C8B-B14F-4D97-AF65-F5344CB8AC3E}">
        <p14:creationId xmlns:p14="http://schemas.microsoft.com/office/powerpoint/2010/main" val="1499265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7F386C-6612-44E7-87ED-D8E7E92ADFE1}"/>
              </a:ext>
            </a:extLst>
          </p:cNvPr>
          <p:cNvSpPr>
            <a:spLocks noGrp="1"/>
          </p:cNvSpPr>
          <p:nvPr>
            <p:ph type="title"/>
          </p:nvPr>
        </p:nvSpPr>
        <p:spPr>
          <a:xfrm>
            <a:off x="762000" y="559678"/>
            <a:ext cx="3567915" cy="4952492"/>
          </a:xfrm>
        </p:spPr>
        <p:txBody>
          <a:bodyPr>
            <a:normAutofit/>
          </a:bodyPr>
          <a:lstStyle/>
          <a:p>
            <a:r>
              <a:rPr lang="en-US">
                <a:solidFill>
                  <a:schemeClr val="bg1"/>
                </a:solidFill>
              </a:rPr>
              <a:t>Defect management tool</a:t>
            </a: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EF3D664-593A-4736-945F-D70F9E463D5A}"/>
              </a:ext>
            </a:extLst>
          </p:cNvPr>
          <p:cNvGraphicFramePr>
            <a:graphicFrameLocks noGrp="1"/>
          </p:cNvGraphicFramePr>
          <p:nvPr>
            <p:ph idx="1"/>
            <p:extLst>
              <p:ext uri="{D42A27DB-BD31-4B8C-83A1-F6EECF244321}">
                <p14:modId xmlns:p14="http://schemas.microsoft.com/office/powerpoint/2010/main" val="2646654500"/>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A4161552-9481-483D-9BED-EC40C52015F0}"/>
              </a:ext>
            </a:extLst>
          </p:cNvPr>
          <p:cNvSpPr>
            <a:spLocks noGrp="1"/>
          </p:cNvSpPr>
          <p:nvPr>
            <p:ph type="dt" sz="half" idx="10"/>
          </p:nvPr>
        </p:nvSpPr>
        <p:spPr/>
        <p:txBody>
          <a:bodyPr/>
          <a:lstStyle/>
          <a:p>
            <a:fld id="{19894318-198C-4E57-8171-F33709395602}" type="datetime1">
              <a:rPr lang="en-US" smtClean="0"/>
              <a:t>7/14/2020</a:t>
            </a:fld>
            <a:endParaRPr lang="en-US"/>
          </a:p>
        </p:txBody>
      </p:sp>
      <p:sp>
        <p:nvSpPr>
          <p:cNvPr id="4" name="Footer Placeholder 3">
            <a:extLst>
              <a:ext uri="{FF2B5EF4-FFF2-40B4-BE49-F238E27FC236}">
                <a16:creationId xmlns:a16="http://schemas.microsoft.com/office/drawing/2014/main" id="{D68F1E00-9A0A-4CFD-BB59-F867F4005A2F}"/>
              </a:ext>
            </a:extLst>
          </p:cNvPr>
          <p:cNvSpPr>
            <a:spLocks noGrp="1"/>
          </p:cNvSpPr>
          <p:nvPr>
            <p:ph type="ftr" sz="quarter" idx="11"/>
          </p:nvPr>
        </p:nvSpPr>
        <p:spPr/>
        <p:txBody>
          <a:bodyPr/>
          <a:lstStyle/>
          <a:p>
            <a:r>
              <a:rPr lang="en-US"/>
              <a:t>Software Testing Tools</a:t>
            </a:r>
          </a:p>
        </p:txBody>
      </p:sp>
      <p:sp>
        <p:nvSpPr>
          <p:cNvPr id="6" name="Slide Number Placeholder 5">
            <a:extLst>
              <a:ext uri="{FF2B5EF4-FFF2-40B4-BE49-F238E27FC236}">
                <a16:creationId xmlns:a16="http://schemas.microsoft.com/office/drawing/2014/main" id="{4463E387-8A17-4DCB-BF57-FBE9C10C172A}"/>
              </a:ext>
            </a:extLst>
          </p:cNvPr>
          <p:cNvSpPr>
            <a:spLocks noGrp="1"/>
          </p:cNvSpPr>
          <p:nvPr>
            <p:ph type="sldNum" sz="quarter" idx="12"/>
          </p:nvPr>
        </p:nvSpPr>
        <p:spPr/>
        <p:txBody>
          <a:bodyPr/>
          <a:lstStyle/>
          <a:p>
            <a:fld id="{66D3B0F9-DDB8-4A5B-AA78-4CE822A7728D}" type="slidenum">
              <a:rPr lang="en-US" smtClean="0"/>
              <a:t>6</a:t>
            </a:fld>
            <a:endParaRPr lang="en-US"/>
          </a:p>
        </p:txBody>
      </p:sp>
    </p:spTree>
    <p:extLst>
      <p:ext uri="{BB962C8B-B14F-4D97-AF65-F5344CB8AC3E}">
        <p14:creationId xmlns:p14="http://schemas.microsoft.com/office/powerpoint/2010/main" val="1774198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402</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Functional Testing Tools</vt:lpstr>
      <vt:lpstr>Non-Functional Testing Tools</vt:lpstr>
      <vt:lpstr>API testing tools</vt:lpstr>
      <vt:lpstr>Mobile testing tool</vt:lpstr>
      <vt:lpstr>Test Management tools </vt:lpstr>
      <vt:lpstr>Defect management tool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Testing Tools</dc:title>
  <dc:creator>Venkateswara Rao Neppalli</dc:creator>
  <cp:lastModifiedBy>Venkateswara Rao Neppalli</cp:lastModifiedBy>
  <cp:revision>2</cp:revision>
  <dcterms:created xsi:type="dcterms:W3CDTF">2020-07-12T05:40:53Z</dcterms:created>
  <dcterms:modified xsi:type="dcterms:W3CDTF">2020-07-14T13:50:06Z</dcterms:modified>
</cp:coreProperties>
</file>